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58" r:id="rId5"/>
    <p:sldId id="260" r:id="rId6"/>
    <p:sldId id="261" r:id="rId7"/>
    <p:sldId id="262" r:id="rId8"/>
    <p:sldId id="256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45BD1-F613-411E-A50A-73CAA0596F5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6753DB-D40B-4A14-86FE-981E8AA2A977}">
      <dgm:prSet/>
      <dgm:spPr/>
      <dgm:t>
        <a:bodyPr/>
        <a:lstStyle/>
        <a:p>
          <a:r>
            <a:rPr lang="en-GB"/>
            <a:t>Teamwork challenges:</a:t>
          </a:r>
          <a:endParaRPr lang="en-US"/>
        </a:p>
      </dgm:t>
    </dgm:pt>
    <dgm:pt modelId="{44D81689-B23F-49AB-8243-91991735FC3C}" type="parTrans" cxnId="{03691BD9-B349-4F16-A872-CB1B76882D62}">
      <dgm:prSet/>
      <dgm:spPr/>
      <dgm:t>
        <a:bodyPr/>
        <a:lstStyle/>
        <a:p>
          <a:endParaRPr lang="en-US"/>
        </a:p>
      </dgm:t>
    </dgm:pt>
    <dgm:pt modelId="{6244B547-794A-40BD-BA26-30AF7574CF4A}" type="sibTrans" cxnId="{03691BD9-B349-4F16-A872-CB1B76882D62}">
      <dgm:prSet/>
      <dgm:spPr/>
      <dgm:t>
        <a:bodyPr/>
        <a:lstStyle/>
        <a:p>
          <a:endParaRPr lang="en-US"/>
        </a:p>
      </dgm:t>
    </dgm:pt>
    <dgm:pt modelId="{70CD3ACB-223B-45E0-B1F0-DACE929BE104}">
      <dgm:prSet/>
      <dgm:spPr/>
      <dgm:t>
        <a:bodyPr/>
        <a:lstStyle/>
        <a:p>
          <a:r>
            <a:rPr lang="en-GB"/>
            <a:t>Unequal skill levels create frustration </a:t>
          </a:r>
          <a:endParaRPr lang="en-US"/>
        </a:p>
      </dgm:t>
    </dgm:pt>
    <dgm:pt modelId="{978CEC5F-F45A-4D58-B46C-20FF8F512227}" type="parTrans" cxnId="{6518EA04-5619-4BFA-A888-8832177D5743}">
      <dgm:prSet/>
      <dgm:spPr/>
      <dgm:t>
        <a:bodyPr/>
        <a:lstStyle/>
        <a:p>
          <a:endParaRPr lang="en-US"/>
        </a:p>
      </dgm:t>
    </dgm:pt>
    <dgm:pt modelId="{3819F19F-11D5-468E-8341-9537D9C23299}" type="sibTrans" cxnId="{6518EA04-5619-4BFA-A888-8832177D5743}">
      <dgm:prSet/>
      <dgm:spPr/>
      <dgm:t>
        <a:bodyPr/>
        <a:lstStyle/>
        <a:p>
          <a:endParaRPr lang="en-US"/>
        </a:p>
      </dgm:t>
    </dgm:pt>
    <dgm:pt modelId="{52BA516E-2ADD-4B71-8555-233ED5FD504B}">
      <dgm:prSet/>
      <dgm:spPr/>
      <dgm:t>
        <a:bodyPr/>
        <a:lstStyle/>
        <a:p>
          <a:r>
            <a:rPr lang="en-GB"/>
            <a:t>Reduced collaboration</a:t>
          </a:r>
          <a:endParaRPr lang="en-US"/>
        </a:p>
      </dgm:t>
    </dgm:pt>
    <dgm:pt modelId="{5E291859-333A-4B27-90B8-D60588F4528C}" type="parTrans" cxnId="{142ED532-19BC-4872-8CFE-91B84D0E096A}">
      <dgm:prSet/>
      <dgm:spPr/>
      <dgm:t>
        <a:bodyPr/>
        <a:lstStyle/>
        <a:p>
          <a:endParaRPr lang="en-US"/>
        </a:p>
      </dgm:t>
    </dgm:pt>
    <dgm:pt modelId="{7985CA69-FA93-415E-A7D2-88BA5DB32F4A}" type="sibTrans" cxnId="{142ED532-19BC-4872-8CFE-91B84D0E096A}">
      <dgm:prSet/>
      <dgm:spPr/>
      <dgm:t>
        <a:bodyPr/>
        <a:lstStyle/>
        <a:p>
          <a:endParaRPr lang="en-US"/>
        </a:p>
      </dgm:t>
    </dgm:pt>
    <dgm:pt modelId="{9ADF296C-D353-411C-80E0-C1B74005F796}">
      <dgm:prSet/>
      <dgm:spPr/>
      <dgm:t>
        <a:bodyPr/>
        <a:lstStyle/>
        <a:p>
          <a:r>
            <a:rPr lang="en-GB"/>
            <a:t>Teamwork Solutions:</a:t>
          </a:r>
          <a:endParaRPr lang="en-US"/>
        </a:p>
      </dgm:t>
    </dgm:pt>
    <dgm:pt modelId="{0BAC842B-3418-4E79-8423-A8DF0CA593EA}" type="parTrans" cxnId="{954228F2-3429-4C8B-B73F-DB971D73CF54}">
      <dgm:prSet/>
      <dgm:spPr/>
      <dgm:t>
        <a:bodyPr/>
        <a:lstStyle/>
        <a:p>
          <a:endParaRPr lang="en-US"/>
        </a:p>
      </dgm:t>
    </dgm:pt>
    <dgm:pt modelId="{93F61572-97F7-4E78-9381-6D72AF82FB84}" type="sibTrans" cxnId="{954228F2-3429-4C8B-B73F-DB971D73CF54}">
      <dgm:prSet/>
      <dgm:spPr/>
      <dgm:t>
        <a:bodyPr/>
        <a:lstStyle/>
        <a:p>
          <a:endParaRPr lang="en-US"/>
        </a:p>
      </dgm:t>
    </dgm:pt>
    <dgm:pt modelId="{EDA3A38B-BA24-4FF1-A5F3-593CE80E9325}">
      <dgm:prSet/>
      <dgm:spPr/>
      <dgm:t>
        <a:bodyPr/>
        <a:lstStyle/>
        <a:p>
          <a:r>
            <a:rPr lang="en-GB"/>
            <a:t>Provide digital literacy training </a:t>
          </a:r>
          <a:endParaRPr lang="en-US"/>
        </a:p>
      </dgm:t>
    </dgm:pt>
    <dgm:pt modelId="{544FAEDA-F1A3-4D5C-BDBD-4B70ECCCD0D6}" type="parTrans" cxnId="{B9E0D834-58AD-4E75-B22D-AB083D7F2D83}">
      <dgm:prSet/>
      <dgm:spPr/>
      <dgm:t>
        <a:bodyPr/>
        <a:lstStyle/>
        <a:p>
          <a:endParaRPr lang="en-US"/>
        </a:p>
      </dgm:t>
    </dgm:pt>
    <dgm:pt modelId="{A6EF45F4-835E-42AA-97A8-6042778B3501}" type="sibTrans" cxnId="{B9E0D834-58AD-4E75-B22D-AB083D7F2D83}">
      <dgm:prSet/>
      <dgm:spPr/>
      <dgm:t>
        <a:bodyPr/>
        <a:lstStyle/>
        <a:p>
          <a:endParaRPr lang="en-US"/>
        </a:p>
      </dgm:t>
    </dgm:pt>
    <dgm:pt modelId="{71E3D7AD-288B-4BA9-BC5B-202CC6FE0633}">
      <dgm:prSet/>
      <dgm:spPr/>
      <dgm:t>
        <a:bodyPr/>
        <a:lstStyle/>
        <a:p>
          <a:r>
            <a:rPr lang="en-GB"/>
            <a:t>Encourage support and mentoring</a:t>
          </a:r>
          <a:endParaRPr lang="en-US"/>
        </a:p>
      </dgm:t>
    </dgm:pt>
    <dgm:pt modelId="{4E7C6C05-773E-44C1-9457-7AA1939F8406}" type="parTrans" cxnId="{1E28C400-3CBA-4ADB-BE51-12439A981D46}">
      <dgm:prSet/>
      <dgm:spPr/>
      <dgm:t>
        <a:bodyPr/>
        <a:lstStyle/>
        <a:p>
          <a:endParaRPr lang="en-US"/>
        </a:p>
      </dgm:t>
    </dgm:pt>
    <dgm:pt modelId="{0C4F647E-31F3-4BEC-9496-42A5189A8380}" type="sibTrans" cxnId="{1E28C400-3CBA-4ADB-BE51-12439A981D46}">
      <dgm:prSet/>
      <dgm:spPr/>
      <dgm:t>
        <a:bodyPr/>
        <a:lstStyle/>
        <a:p>
          <a:endParaRPr lang="en-US"/>
        </a:p>
      </dgm:t>
    </dgm:pt>
    <dgm:pt modelId="{05026E60-4304-4340-AA21-6122EC0B6AB1}">
      <dgm:prSet/>
      <dgm:spPr/>
      <dgm:t>
        <a:bodyPr/>
        <a:lstStyle/>
        <a:p>
          <a:r>
            <a:rPr lang="en-GB"/>
            <a:t>Clear digital policies</a:t>
          </a:r>
          <a:endParaRPr lang="en-US"/>
        </a:p>
      </dgm:t>
    </dgm:pt>
    <dgm:pt modelId="{4664D37B-E929-4AD9-BD74-5A12EB0AEC8A}" type="parTrans" cxnId="{FDD7417A-D1AE-4681-921A-AEAAF07FDEFF}">
      <dgm:prSet/>
      <dgm:spPr/>
      <dgm:t>
        <a:bodyPr/>
        <a:lstStyle/>
        <a:p>
          <a:endParaRPr lang="en-US"/>
        </a:p>
      </dgm:t>
    </dgm:pt>
    <dgm:pt modelId="{33FF7F3F-49FE-40CE-98E4-5FD6DF21EC48}" type="sibTrans" cxnId="{FDD7417A-D1AE-4681-921A-AEAAF07FDEFF}">
      <dgm:prSet/>
      <dgm:spPr/>
      <dgm:t>
        <a:bodyPr/>
        <a:lstStyle/>
        <a:p>
          <a:endParaRPr lang="en-US"/>
        </a:p>
      </dgm:t>
    </dgm:pt>
    <dgm:pt modelId="{1CD4DA6D-B2D2-4451-83B9-39582E43DE26}" type="pres">
      <dgm:prSet presAssocID="{63645BD1-F613-411E-A50A-73CAA0596F5A}" presName="vert0" presStyleCnt="0">
        <dgm:presLayoutVars>
          <dgm:dir/>
          <dgm:animOne val="branch"/>
          <dgm:animLvl val="lvl"/>
        </dgm:presLayoutVars>
      </dgm:prSet>
      <dgm:spPr/>
    </dgm:pt>
    <dgm:pt modelId="{2A8C203E-D796-4F31-93F5-8C8CC5808876}" type="pres">
      <dgm:prSet presAssocID="{B06753DB-D40B-4A14-86FE-981E8AA2A977}" presName="thickLine" presStyleLbl="alignNode1" presStyleIdx="0" presStyleCnt="7"/>
      <dgm:spPr/>
    </dgm:pt>
    <dgm:pt modelId="{924A4ACC-8DCE-4D69-AA00-A20BF3F10A08}" type="pres">
      <dgm:prSet presAssocID="{B06753DB-D40B-4A14-86FE-981E8AA2A977}" presName="horz1" presStyleCnt="0"/>
      <dgm:spPr/>
    </dgm:pt>
    <dgm:pt modelId="{D9E242A0-813B-4714-A135-0D7ABCFC4BCC}" type="pres">
      <dgm:prSet presAssocID="{B06753DB-D40B-4A14-86FE-981E8AA2A977}" presName="tx1" presStyleLbl="revTx" presStyleIdx="0" presStyleCnt="7"/>
      <dgm:spPr/>
    </dgm:pt>
    <dgm:pt modelId="{E9394012-153F-4FC3-9F27-86EE6FD4442C}" type="pres">
      <dgm:prSet presAssocID="{B06753DB-D40B-4A14-86FE-981E8AA2A977}" presName="vert1" presStyleCnt="0"/>
      <dgm:spPr/>
    </dgm:pt>
    <dgm:pt modelId="{E7818E49-1FBF-4CB7-AE74-9223B0B97BD6}" type="pres">
      <dgm:prSet presAssocID="{70CD3ACB-223B-45E0-B1F0-DACE929BE104}" presName="thickLine" presStyleLbl="alignNode1" presStyleIdx="1" presStyleCnt="7"/>
      <dgm:spPr/>
    </dgm:pt>
    <dgm:pt modelId="{540ACAC9-5635-4672-ADD7-B25BDA3F9FA9}" type="pres">
      <dgm:prSet presAssocID="{70CD3ACB-223B-45E0-B1F0-DACE929BE104}" presName="horz1" presStyleCnt="0"/>
      <dgm:spPr/>
    </dgm:pt>
    <dgm:pt modelId="{F3D85668-802D-4992-9296-D8B9796B7707}" type="pres">
      <dgm:prSet presAssocID="{70CD3ACB-223B-45E0-B1F0-DACE929BE104}" presName="tx1" presStyleLbl="revTx" presStyleIdx="1" presStyleCnt="7"/>
      <dgm:spPr/>
    </dgm:pt>
    <dgm:pt modelId="{06883895-97F3-4ECC-927F-1A3EE3568EE4}" type="pres">
      <dgm:prSet presAssocID="{70CD3ACB-223B-45E0-B1F0-DACE929BE104}" presName="vert1" presStyleCnt="0"/>
      <dgm:spPr/>
    </dgm:pt>
    <dgm:pt modelId="{7222B5BE-5136-4778-B412-0FF4E754E529}" type="pres">
      <dgm:prSet presAssocID="{52BA516E-2ADD-4B71-8555-233ED5FD504B}" presName="thickLine" presStyleLbl="alignNode1" presStyleIdx="2" presStyleCnt="7"/>
      <dgm:spPr/>
    </dgm:pt>
    <dgm:pt modelId="{68B4460F-9595-4004-BEEE-D8C4C04BA9FE}" type="pres">
      <dgm:prSet presAssocID="{52BA516E-2ADD-4B71-8555-233ED5FD504B}" presName="horz1" presStyleCnt="0"/>
      <dgm:spPr/>
    </dgm:pt>
    <dgm:pt modelId="{AABB81C3-7FAC-49CA-ACFB-18BA711CC4B6}" type="pres">
      <dgm:prSet presAssocID="{52BA516E-2ADD-4B71-8555-233ED5FD504B}" presName="tx1" presStyleLbl="revTx" presStyleIdx="2" presStyleCnt="7"/>
      <dgm:spPr/>
    </dgm:pt>
    <dgm:pt modelId="{E04DD495-EB0C-404E-99D7-01ED134965BA}" type="pres">
      <dgm:prSet presAssocID="{52BA516E-2ADD-4B71-8555-233ED5FD504B}" presName="vert1" presStyleCnt="0"/>
      <dgm:spPr/>
    </dgm:pt>
    <dgm:pt modelId="{CF5905C7-DE11-4540-97DD-0244F900D124}" type="pres">
      <dgm:prSet presAssocID="{9ADF296C-D353-411C-80E0-C1B74005F796}" presName="thickLine" presStyleLbl="alignNode1" presStyleIdx="3" presStyleCnt="7"/>
      <dgm:spPr/>
    </dgm:pt>
    <dgm:pt modelId="{928D6FC3-066F-49CA-B86A-54281E945574}" type="pres">
      <dgm:prSet presAssocID="{9ADF296C-D353-411C-80E0-C1B74005F796}" presName="horz1" presStyleCnt="0"/>
      <dgm:spPr/>
    </dgm:pt>
    <dgm:pt modelId="{814AF938-2E79-4073-8316-87CB55501964}" type="pres">
      <dgm:prSet presAssocID="{9ADF296C-D353-411C-80E0-C1B74005F796}" presName="tx1" presStyleLbl="revTx" presStyleIdx="3" presStyleCnt="7"/>
      <dgm:spPr/>
    </dgm:pt>
    <dgm:pt modelId="{368C5CC0-7926-4C7C-85E1-6C0235F2E1C0}" type="pres">
      <dgm:prSet presAssocID="{9ADF296C-D353-411C-80E0-C1B74005F796}" presName="vert1" presStyleCnt="0"/>
      <dgm:spPr/>
    </dgm:pt>
    <dgm:pt modelId="{FCE7ACAE-E465-4B2B-B2CB-C9B589015BF4}" type="pres">
      <dgm:prSet presAssocID="{EDA3A38B-BA24-4FF1-A5F3-593CE80E9325}" presName="thickLine" presStyleLbl="alignNode1" presStyleIdx="4" presStyleCnt="7"/>
      <dgm:spPr/>
    </dgm:pt>
    <dgm:pt modelId="{28ADE169-AC3F-44D6-8DC8-1F7ECFFB860B}" type="pres">
      <dgm:prSet presAssocID="{EDA3A38B-BA24-4FF1-A5F3-593CE80E9325}" presName="horz1" presStyleCnt="0"/>
      <dgm:spPr/>
    </dgm:pt>
    <dgm:pt modelId="{7F61C5DE-06FC-48B8-A7A4-A710C50BAECB}" type="pres">
      <dgm:prSet presAssocID="{EDA3A38B-BA24-4FF1-A5F3-593CE80E9325}" presName="tx1" presStyleLbl="revTx" presStyleIdx="4" presStyleCnt="7"/>
      <dgm:spPr/>
    </dgm:pt>
    <dgm:pt modelId="{DEFD3935-8F48-4D4B-AC3F-235289D9DB60}" type="pres">
      <dgm:prSet presAssocID="{EDA3A38B-BA24-4FF1-A5F3-593CE80E9325}" presName="vert1" presStyleCnt="0"/>
      <dgm:spPr/>
    </dgm:pt>
    <dgm:pt modelId="{135A289D-587C-4716-ABFD-17F80D510F06}" type="pres">
      <dgm:prSet presAssocID="{71E3D7AD-288B-4BA9-BC5B-202CC6FE0633}" presName="thickLine" presStyleLbl="alignNode1" presStyleIdx="5" presStyleCnt="7"/>
      <dgm:spPr/>
    </dgm:pt>
    <dgm:pt modelId="{AD2BBE06-D11A-4394-812A-D9F1637834BD}" type="pres">
      <dgm:prSet presAssocID="{71E3D7AD-288B-4BA9-BC5B-202CC6FE0633}" presName="horz1" presStyleCnt="0"/>
      <dgm:spPr/>
    </dgm:pt>
    <dgm:pt modelId="{2980E9D6-D279-45BD-A904-833942A54310}" type="pres">
      <dgm:prSet presAssocID="{71E3D7AD-288B-4BA9-BC5B-202CC6FE0633}" presName="tx1" presStyleLbl="revTx" presStyleIdx="5" presStyleCnt="7"/>
      <dgm:spPr/>
    </dgm:pt>
    <dgm:pt modelId="{317CCA58-FADC-42CA-893D-F28AC0D39CEE}" type="pres">
      <dgm:prSet presAssocID="{71E3D7AD-288B-4BA9-BC5B-202CC6FE0633}" presName="vert1" presStyleCnt="0"/>
      <dgm:spPr/>
    </dgm:pt>
    <dgm:pt modelId="{6F5EDBB4-946C-44C3-87F7-1C8C610CA565}" type="pres">
      <dgm:prSet presAssocID="{05026E60-4304-4340-AA21-6122EC0B6AB1}" presName="thickLine" presStyleLbl="alignNode1" presStyleIdx="6" presStyleCnt="7"/>
      <dgm:spPr/>
    </dgm:pt>
    <dgm:pt modelId="{EFB5475C-3F07-4DA6-9134-1BF6AB9DE99A}" type="pres">
      <dgm:prSet presAssocID="{05026E60-4304-4340-AA21-6122EC0B6AB1}" presName="horz1" presStyleCnt="0"/>
      <dgm:spPr/>
    </dgm:pt>
    <dgm:pt modelId="{54309EC5-7FE9-418D-A3E1-05EE84DD9231}" type="pres">
      <dgm:prSet presAssocID="{05026E60-4304-4340-AA21-6122EC0B6AB1}" presName="tx1" presStyleLbl="revTx" presStyleIdx="6" presStyleCnt="7"/>
      <dgm:spPr/>
    </dgm:pt>
    <dgm:pt modelId="{3B1F68A6-17C4-4335-BAA4-447E9E00277D}" type="pres">
      <dgm:prSet presAssocID="{05026E60-4304-4340-AA21-6122EC0B6AB1}" presName="vert1" presStyleCnt="0"/>
      <dgm:spPr/>
    </dgm:pt>
  </dgm:ptLst>
  <dgm:cxnLst>
    <dgm:cxn modelId="{1E28C400-3CBA-4ADB-BE51-12439A981D46}" srcId="{63645BD1-F613-411E-A50A-73CAA0596F5A}" destId="{71E3D7AD-288B-4BA9-BC5B-202CC6FE0633}" srcOrd="5" destOrd="0" parTransId="{4E7C6C05-773E-44C1-9457-7AA1939F8406}" sibTransId="{0C4F647E-31F3-4BEC-9496-42A5189A8380}"/>
    <dgm:cxn modelId="{6518EA04-5619-4BFA-A888-8832177D5743}" srcId="{63645BD1-F613-411E-A50A-73CAA0596F5A}" destId="{70CD3ACB-223B-45E0-B1F0-DACE929BE104}" srcOrd="1" destOrd="0" parTransId="{978CEC5F-F45A-4D58-B46C-20FF8F512227}" sibTransId="{3819F19F-11D5-468E-8341-9537D9C23299}"/>
    <dgm:cxn modelId="{5A5E232B-7E90-4289-B472-EF0F7438FFE7}" type="presOf" srcId="{70CD3ACB-223B-45E0-B1F0-DACE929BE104}" destId="{F3D85668-802D-4992-9296-D8B9796B7707}" srcOrd="0" destOrd="0" presId="urn:microsoft.com/office/officeart/2008/layout/LinedList"/>
    <dgm:cxn modelId="{A05C692D-2E4C-448C-873D-7E8F274D6566}" type="presOf" srcId="{9ADF296C-D353-411C-80E0-C1B74005F796}" destId="{814AF938-2E79-4073-8316-87CB55501964}" srcOrd="0" destOrd="0" presId="urn:microsoft.com/office/officeart/2008/layout/LinedList"/>
    <dgm:cxn modelId="{142ED532-19BC-4872-8CFE-91B84D0E096A}" srcId="{63645BD1-F613-411E-A50A-73CAA0596F5A}" destId="{52BA516E-2ADD-4B71-8555-233ED5FD504B}" srcOrd="2" destOrd="0" parTransId="{5E291859-333A-4B27-90B8-D60588F4528C}" sibTransId="{7985CA69-FA93-415E-A7D2-88BA5DB32F4A}"/>
    <dgm:cxn modelId="{B9E0D834-58AD-4E75-B22D-AB083D7F2D83}" srcId="{63645BD1-F613-411E-A50A-73CAA0596F5A}" destId="{EDA3A38B-BA24-4FF1-A5F3-593CE80E9325}" srcOrd="4" destOrd="0" parTransId="{544FAEDA-F1A3-4D5C-BDBD-4B70ECCCD0D6}" sibTransId="{A6EF45F4-835E-42AA-97A8-6042778B3501}"/>
    <dgm:cxn modelId="{EFAB0838-6AD2-4988-8922-FDC2E74E0879}" type="presOf" srcId="{63645BD1-F613-411E-A50A-73CAA0596F5A}" destId="{1CD4DA6D-B2D2-4451-83B9-39582E43DE26}" srcOrd="0" destOrd="0" presId="urn:microsoft.com/office/officeart/2008/layout/LinedList"/>
    <dgm:cxn modelId="{2C8D765D-F805-4A78-A6D6-356A728F51F9}" type="presOf" srcId="{71E3D7AD-288B-4BA9-BC5B-202CC6FE0633}" destId="{2980E9D6-D279-45BD-A904-833942A54310}" srcOrd="0" destOrd="0" presId="urn:microsoft.com/office/officeart/2008/layout/LinedList"/>
    <dgm:cxn modelId="{E0471251-2D8F-491A-8C32-B2E8605F35AB}" type="presOf" srcId="{B06753DB-D40B-4A14-86FE-981E8AA2A977}" destId="{D9E242A0-813B-4714-A135-0D7ABCFC4BCC}" srcOrd="0" destOrd="0" presId="urn:microsoft.com/office/officeart/2008/layout/LinedList"/>
    <dgm:cxn modelId="{FDD7417A-D1AE-4681-921A-AEAAF07FDEFF}" srcId="{63645BD1-F613-411E-A50A-73CAA0596F5A}" destId="{05026E60-4304-4340-AA21-6122EC0B6AB1}" srcOrd="6" destOrd="0" parTransId="{4664D37B-E929-4AD9-BD74-5A12EB0AEC8A}" sibTransId="{33FF7F3F-49FE-40CE-98E4-5FD6DF21EC48}"/>
    <dgm:cxn modelId="{CB13F09E-EFE9-400A-BB50-4841F542238F}" type="presOf" srcId="{52BA516E-2ADD-4B71-8555-233ED5FD504B}" destId="{AABB81C3-7FAC-49CA-ACFB-18BA711CC4B6}" srcOrd="0" destOrd="0" presId="urn:microsoft.com/office/officeart/2008/layout/LinedList"/>
    <dgm:cxn modelId="{03691BD9-B349-4F16-A872-CB1B76882D62}" srcId="{63645BD1-F613-411E-A50A-73CAA0596F5A}" destId="{B06753DB-D40B-4A14-86FE-981E8AA2A977}" srcOrd="0" destOrd="0" parTransId="{44D81689-B23F-49AB-8243-91991735FC3C}" sibTransId="{6244B547-794A-40BD-BA26-30AF7574CF4A}"/>
    <dgm:cxn modelId="{3D505FF0-C46A-4696-94C3-B2E2CA139AB3}" type="presOf" srcId="{EDA3A38B-BA24-4FF1-A5F3-593CE80E9325}" destId="{7F61C5DE-06FC-48B8-A7A4-A710C50BAECB}" srcOrd="0" destOrd="0" presId="urn:microsoft.com/office/officeart/2008/layout/LinedList"/>
    <dgm:cxn modelId="{954228F2-3429-4C8B-B73F-DB971D73CF54}" srcId="{63645BD1-F613-411E-A50A-73CAA0596F5A}" destId="{9ADF296C-D353-411C-80E0-C1B74005F796}" srcOrd="3" destOrd="0" parTransId="{0BAC842B-3418-4E79-8423-A8DF0CA593EA}" sibTransId="{93F61572-97F7-4E78-9381-6D72AF82FB84}"/>
    <dgm:cxn modelId="{71E861F2-4DB6-4195-90AC-5A9EFC239B87}" type="presOf" srcId="{05026E60-4304-4340-AA21-6122EC0B6AB1}" destId="{54309EC5-7FE9-418D-A3E1-05EE84DD9231}" srcOrd="0" destOrd="0" presId="urn:microsoft.com/office/officeart/2008/layout/LinedList"/>
    <dgm:cxn modelId="{1D61CA34-1495-412D-93EB-FE25FA59A1CD}" type="presParOf" srcId="{1CD4DA6D-B2D2-4451-83B9-39582E43DE26}" destId="{2A8C203E-D796-4F31-93F5-8C8CC5808876}" srcOrd="0" destOrd="0" presId="urn:microsoft.com/office/officeart/2008/layout/LinedList"/>
    <dgm:cxn modelId="{F8169541-D8A0-42C2-A031-CB0D5107E9DE}" type="presParOf" srcId="{1CD4DA6D-B2D2-4451-83B9-39582E43DE26}" destId="{924A4ACC-8DCE-4D69-AA00-A20BF3F10A08}" srcOrd="1" destOrd="0" presId="urn:microsoft.com/office/officeart/2008/layout/LinedList"/>
    <dgm:cxn modelId="{4C26C4A7-01AF-4A38-A97A-304CF915F360}" type="presParOf" srcId="{924A4ACC-8DCE-4D69-AA00-A20BF3F10A08}" destId="{D9E242A0-813B-4714-A135-0D7ABCFC4BCC}" srcOrd="0" destOrd="0" presId="urn:microsoft.com/office/officeart/2008/layout/LinedList"/>
    <dgm:cxn modelId="{749E4CBF-5EBC-4622-9567-D1211BF9065E}" type="presParOf" srcId="{924A4ACC-8DCE-4D69-AA00-A20BF3F10A08}" destId="{E9394012-153F-4FC3-9F27-86EE6FD4442C}" srcOrd="1" destOrd="0" presId="urn:microsoft.com/office/officeart/2008/layout/LinedList"/>
    <dgm:cxn modelId="{FECC76F7-4FA6-41BD-A872-367517596321}" type="presParOf" srcId="{1CD4DA6D-B2D2-4451-83B9-39582E43DE26}" destId="{E7818E49-1FBF-4CB7-AE74-9223B0B97BD6}" srcOrd="2" destOrd="0" presId="urn:microsoft.com/office/officeart/2008/layout/LinedList"/>
    <dgm:cxn modelId="{9CF4DD25-B4FB-44C4-B6B0-3BB9A7EEDF69}" type="presParOf" srcId="{1CD4DA6D-B2D2-4451-83B9-39582E43DE26}" destId="{540ACAC9-5635-4672-ADD7-B25BDA3F9FA9}" srcOrd="3" destOrd="0" presId="urn:microsoft.com/office/officeart/2008/layout/LinedList"/>
    <dgm:cxn modelId="{297F30FE-871F-4208-B23E-B4ABBC5E0811}" type="presParOf" srcId="{540ACAC9-5635-4672-ADD7-B25BDA3F9FA9}" destId="{F3D85668-802D-4992-9296-D8B9796B7707}" srcOrd="0" destOrd="0" presId="urn:microsoft.com/office/officeart/2008/layout/LinedList"/>
    <dgm:cxn modelId="{4B309A25-22E5-47EB-8B5C-A885FC99D670}" type="presParOf" srcId="{540ACAC9-5635-4672-ADD7-B25BDA3F9FA9}" destId="{06883895-97F3-4ECC-927F-1A3EE3568EE4}" srcOrd="1" destOrd="0" presId="urn:microsoft.com/office/officeart/2008/layout/LinedList"/>
    <dgm:cxn modelId="{B4BB52B2-A941-46DA-8521-68DAB87D147C}" type="presParOf" srcId="{1CD4DA6D-B2D2-4451-83B9-39582E43DE26}" destId="{7222B5BE-5136-4778-B412-0FF4E754E529}" srcOrd="4" destOrd="0" presId="urn:microsoft.com/office/officeart/2008/layout/LinedList"/>
    <dgm:cxn modelId="{BC45BB99-FDE2-4A68-BE47-D112789D1948}" type="presParOf" srcId="{1CD4DA6D-B2D2-4451-83B9-39582E43DE26}" destId="{68B4460F-9595-4004-BEEE-D8C4C04BA9FE}" srcOrd="5" destOrd="0" presId="urn:microsoft.com/office/officeart/2008/layout/LinedList"/>
    <dgm:cxn modelId="{0A7DD8A6-1E02-4E3A-9314-C472D3594AC2}" type="presParOf" srcId="{68B4460F-9595-4004-BEEE-D8C4C04BA9FE}" destId="{AABB81C3-7FAC-49CA-ACFB-18BA711CC4B6}" srcOrd="0" destOrd="0" presId="urn:microsoft.com/office/officeart/2008/layout/LinedList"/>
    <dgm:cxn modelId="{EE2DE206-6E41-4CD3-9A38-80A3615AE31B}" type="presParOf" srcId="{68B4460F-9595-4004-BEEE-D8C4C04BA9FE}" destId="{E04DD495-EB0C-404E-99D7-01ED134965BA}" srcOrd="1" destOrd="0" presId="urn:microsoft.com/office/officeart/2008/layout/LinedList"/>
    <dgm:cxn modelId="{25237A21-E40A-47BB-BE60-F45A066F67D4}" type="presParOf" srcId="{1CD4DA6D-B2D2-4451-83B9-39582E43DE26}" destId="{CF5905C7-DE11-4540-97DD-0244F900D124}" srcOrd="6" destOrd="0" presId="urn:microsoft.com/office/officeart/2008/layout/LinedList"/>
    <dgm:cxn modelId="{20383060-219E-4903-A50B-B219425D4133}" type="presParOf" srcId="{1CD4DA6D-B2D2-4451-83B9-39582E43DE26}" destId="{928D6FC3-066F-49CA-B86A-54281E945574}" srcOrd="7" destOrd="0" presId="urn:microsoft.com/office/officeart/2008/layout/LinedList"/>
    <dgm:cxn modelId="{A50CC759-7014-4827-852D-E08E65E36B16}" type="presParOf" srcId="{928D6FC3-066F-49CA-B86A-54281E945574}" destId="{814AF938-2E79-4073-8316-87CB55501964}" srcOrd="0" destOrd="0" presId="urn:microsoft.com/office/officeart/2008/layout/LinedList"/>
    <dgm:cxn modelId="{E9F2A897-7355-4854-AA05-D80F022E5923}" type="presParOf" srcId="{928D6FC3-066F-49CA-B86A-54281E945574}" destId="{368C5CC0-7926-4C7C-85E1-6C0235F2E1C0}" srcOrd="1" destOrd="0" presId="urn:microsoft.com/office/officeart/2008/layout/LinedList"/>
    <dgm:cxn modelId="{69F52ACD-0B5D-4927-AC9C-35F3B1F9A79C}" type="presParOf" srcId="{1CD4DA6D-B2D2-4451-83B9-39582E43DE26}" destId="{FCE7ACAE-E465-4B2B-B2CB-C9B589015BF4}" srcOrd="8" destOrd="0" presId="urn:microsoft.com/office/officeart/2008/layout/LinedList"/>
    <dgm:cxn modelId="{557AC5BA-F435-4BF6-9B53-135E7767AE71}" type="presParOf" srcId="{1CD4DA6D-B2D2-4451-83B9-39582E43DE26}" destId="{28ADE169-AC3F-44D6-8DC8-1F7ECFFB860B}" srcOrd="9" destOrd="0" presId="urn:microsoft.com/office/officeart/2008/layout/LinedList"/>
    <dgm:cxn modelId="{5B73FB79-649F-43D6-A5FC-224AC87127CF}" type="presParOf" srcId="{28ADE169-AC3F-44D6-8DC8-1F7ECFFB860B}" destId="{7F61C5DE-06FC-48B8-A7A4-A710C50BAECB}" srcOrd="0" destOrd="0" presId="urn:microsoft.com/office/officeart/2008/layout/LinedList"/>
    <dgm:cxn modelId="{053D9A94-EA5A-416D-A00E-2EFFFAA461E5}" type="presParOf" srcId="{28ADE169-AC3F-44D6-8DC8-1F7ECFFB860B}" destId="{DEFD3935-8F48-4D4B-AC3F-235289D9DB60}" srcOrd="1" destOrd="0" presId="urn:microsoft.com/office/officeart/2008/layout/LinedList"/>
    <dgm:cxn modelId="{E2731EF3-EC3B-4BBD-BB01-18F32C5E9618}" type="presParOf" srcId="{1CD4DA6D-B2D2-4451-83B9-39582E43DE26}" destId="{135A289D-587C-4716-ABFD-17F80D510F06}" srcOrd="10" destOrd="0" presId="urn:microsoft.com/office/officeart/2008/layout/LinedList"/>
    <dgm:cxn modelId="{EB3CBCFD-8966-4A83-8CB5-0F3B2049D5F1}" type="presParOf" srcId="{1CD4DA6D-B2D2-4451-83B9-39582E43DE26}" destId="{AD2BBE06-D11A-4394-812A-D9F1637834BD}" srcOrd="11" destOrd="0" presId="urn:microsoft.com/office/officeart/2008/layout/LinedList"/>
    <dgm:cxn modelId="{4866F47F-BA59-4762-84F5-A97492D6E461}" type="presParOf" srcId="{AD2BBE06-D11A-4394-812A-D9F1637834BD}" destId="{2980E9D6-D279-45BD-A904-833942A54310}" srcOrd="0" destOrd="0" presId="urn:microsoft.com/office/officeart/2008/layout/LinedList"/>
    <dgm:cxn modelId="{EADA2573-4BCB-4356-8A75-2997A0BF529E}" type="presParOf" srcId="{AD2BBE06-D11A-4394-812A-D9F1637834BD}" destId="{317CCA58-FADC-42CA-893D-F28AC0D39CEE}" srcOrd="1" destOrd="0" presId="urn:microsoft.com/office/officeart/2008/layout/LinedList"/>
    <dgm:cxn modelId="{F145A765-9DAB-408E-82FA-30CA96E0BE44}" type="presParOf" srcId="{1CD4DA6D-B2D2-4451-83B9-39582E43DE26}" destId="{6F5EDBB4-946C-44C3-87F7-1C8C610CA565}" srcOrd="12" destOrd="0" presId="urn:microsoft.com/office/officeart/2008/layout/LinedList"/>
    <dgm:cxn modelId="{EEC0DB3B-32F6-407E-A794-1B97E2308DC6}" type="presParOf" srcId="{1CD4DA6D-B2D2-4451-83B9-39582E43DE26}" destId="{EFB5475C-3F07-4DA6-9134-1BF6AB9DE99A}" srcOrd="13" destOrd="0" presId="urn:microsoft.com/office/officeart/2008/layout/LinedList"/>
    <dgm:cxn modelId="{97DD18E0-7E2B-480A-8067-30AA17E535F9}" type="presParOf" srcId="{EFB5475C-3F07-4DA6-9134-1BF6AB9DE99A}" destId="{54309EC5-7FE9-418D-A3E1-05EE84DD9231}" srcOrd="0" destOrd="0" presId="urn:microsoft.com/office/officeart/2008/layout/LinedList"/>
    <dgm:cxn modelId="{8459933C-3678-46E1-954A-E9F2EC236FB7}" type="presParOf" srcId="{EFB5475C-3F07-4DA6-9134-1BF6AB9DE99A}" destId="{3B1F68A6-17C4-4335-BAA4-447E9E0027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ECC729-A322-4C8D-97F4-CC230588285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47EF74-1BC0-4D2F-A824-DD8CCA06CF42}">
      <dgm:prSet/>
      <dgm:spPr/>
      <dgm:t>
        <a:bodyPr/>
        <a:lstStyle/>
        <a:p>
          <a:r>
            <a:rPr lang="en-GB"/>
            <a:t>Unique passwords (mix of numbers, letters and symbols)</a:t>
          </a:r>
          <a:endParaRPr lang="en-US"/>
        </a:p>
      </dgm:t>
    </dgm:pt>
    <dgm:pt modelId="{4562F457-0449-4A18-BA1C-5088B1EFD528}" type="parTrans" cxnId="{098B896E-8E12-4853-A8F4-9FD80FA814C8}">
      <dgm:prSet/>
      <dgm:spPr/>
      <dgm:t>
        <a:bodyPr/>
        <a:lstStyle/>
        <a:p>
          <a:endParaRPr lang="en-US"/>
        </a:p>
      </dgm:t>
    </dgm:pt>
    <dgm:pt modelId="{B3AA6CCC-5130-4341-8B79-F087435BBFC5}" type="sibTrans" cxnId="{098B896E-8E12-4853-A8F4-9FD80FA814C8}">
      <dgm:prSet/>
      <dgm:spPr/>
      <dgm:t>
        <a:bodyPr/>
        <a:lstStyle/>
        <a:p>
          <a:endParaRPr lang="en-US"/>
        </a:p>
      </dgm:t>
    </dgm:pt>
    <dgm:pt modelId="{3760266B-E69E-415C-9680-51DE56A2D4C0}">
      <dgm:prSet/>
      <dgm:spPr/>
      <dgm:t>
        <a:bodyPr/>
        <a:lstStyle/>
        <a:p>
          <a:r>
            <a:rPr lang="en-GB"/>
            <a:t>Regularly change passwords</a:t>
          </a:r>
          <a:endParaRPr lang="en-US"/>
        </a:p>
      </dgm:t>
    </dgm:pt>
    <dgm:pt modelId="{50D15D04-6BCB-4F2E-96F9-0215A79E524E}" type="parTrans" cxnId="{5EE3F570-9207-4B8D-B21F-C0E8907E395C}">
      <dgm:prSet/>
      <dgm:spPr/>
      <dgm:t>
        <a:bodyPr/>
        <a:lstStyle/>
        <a:p>
          <a:endParaRPr lang="en-US"/>
        </a:p>
      </dgm:t>
    </dgm:pt>
    <dgm:pt modelId="{D37EEBD0-0ABA-4905-BF2A-17902B4C8580}" type="sibTrans" cxnId="{5EE3F570-9207-4B8D-B21F-C0E8907E395C}">
      <dgm:prSet/>
      <dgm:spPr/>
      <dgm:t>
        <a:bodyPr/>
        <a:lstStyle/>
        <a:p>
          <a:endParaRPr lang="en-US"/>
        </a:p>
      </dgm:t>
    </dgm:pt>
    <dgm:pt modelId="{1D2AD281-1302-4AA9-9B9E-37C13A7D54A2}">
      <dgm:prSet/>
      <dgm:spPr/>
      <dgm:t>
        <a:bodyPr/>
        <a:lstStyle/>
        <a:p>
          <a:r>
            <a:rPr lang="en-GB"/>
            <a:t>Never share personal login details with anyone</a:t>
          </a:r>
          <a:endParaRPr lang="en-US"/>
        </a:p>
      </dgm:t>
    </dgm:pt>
    <dgm:pt modelId="{7FA8A43D-7120-497E-9F8B-A20FE0D936A5}" type="parTrans" cxnId="{8190165A-5CEE-4A37-885C-BECFD32B9BF0}">
      <dgm:prSet/>
      <dgm:spPr/>
      <dgm:t>
        <a:bodyPr/>
        <a:lstStyle/>
        <a:p>
          <a:endParaRPr lang="en-US"/>
        </a:p>
      </dgm:t>
    </dgm:pt>
    <dgm:pt modelId="{57094193-53A5-499D-A184-DCC6D8604393}" type="sibTrans" cxnId="{8190165A-5CEE-4A37-885C-BECFD32B9BF0}">
      <dgm:prSet/>
      <dgm:spPr/>
      <dgm:t>
        <a:bodyPr/>
        <a:lstStyle/>
        <a:p>
          <a:endParaRPr lang="en-US"/>
        </a:p>
      </dgm:t>
    </dgm:pt>
    <dgm:pt modelId="{3433BD25-EE21-4044-AF6A-8C628F7E6A18}">
      <dgm:prSet/>
      <dgm:spPr/>
      <dgm:t>
        <a:bodyPr/>
        <a:lstStyle/>
        <a:p>
          <a:r>
            <a:rPr lang="en-GB"/>
            <a:t>If available, enable multi-factor authentication </a:t>
          </a:r>
          <a:endParaRPr lang="en-US"/>
        </a:p>
      </dgm:t>
    </dgm:pt>
    <dgm:pt modelId="{E9E3913F-3265-4464-B516-F1F61F9B799A}" type="parTrans" cxnId="{E354BB2E-F218-4E77-B030-8F8F6C0D2B24}">
      <dgm:prSet/>
      <dgm:spPr/>
      <dgm:t>
        <a:bodyPr/>
        <a:lstStyle/>
        <a:p>
          <a:endParaRPr lang="en-US"/>
        </a:p>
      </dgm:t>
    </dgm:pt>
    <dgm:pt modelId="{AB7C6307-253B-4CEA-B0FC-0C604D563FB7}" type="sibTrans" cxnId="{E354BB2E-F218-4E77-B030-8F8F6C0D2B24}">
      <dgm:prSet/>
      <dgm:spPr/>
      <dgm:t>
        <a:bodyPr/>
        <a:lstStyle/>
        <a:p>
          <a:endParaRPr lang="en-US"/>
        </a:p>
      </dgm:t>
    </dgm:pt>
    <dgm:pt modelId="{05590544-3B02-472F-B209-59AF4AFFB290}">
      <dgm:prSet/>
      <dgm:spPr/>
      <dgm:t>
        <a:bodyPr/>
        <a:lstStyle/>
        <a:p>
          <a:r>
            <a:rPr lang="en-GB"/>
            <a:t>Keep devices locked when not in use</a:t>
          </a:r>
          <a:endParaRPr lang="en-US"/>
        </a:p>
      </dgm:t>
    </dgm:pt>
    <dgm:pt modelId="{1A26A912-5DA7-4D75-BB31-2489F75AFF24}" type="parTrans" cxnId="{5EEACDDA-1C2D-455D-98CD-BCDF3ABBDF42}">
      <dgm:prSet/>
      <dgm:spPr/>
      <dgm:t>
        <a:bodyPr/>
        <a:lstStyle/>
        <a:p>
          <a:endParaRPr lang="en-US"/>
        </a:p>
      </dgm:t>
    </dgm:pt>
    <dgm:pt modelId="{C6D586A8-4835-4D70-8088-9B5883D4CB59}" type="sibTrans" cxnId="{5EEACDDA-1C2D-455D-98CD-BCDF3ABBDF42}">
      <dgm:prSet/>
      <dgm:spPr/>
      <dgm:t>
        <a:bodyPr/>
        <a:lstStyle/>
        <a:p>
          <a:endParaRPr lang="en-US"/>
        </a:p>
      </dgm:t>
    </dgm:pt>
    <dgm:pt modelId="{03659BD8-B097-42D0-94C1-C4953134DD3D}" type="pres">
      <dgm:prSet presAssocID="{DAECC729-A322-4C8D-97F4-CC2305882855}" presName="root" presStyleCnt="0">
        <dgm:presLayoutVars>
          <dgm:dir/>
          <dgm:resizeHandles val="exact"/>
        </dgm:presLayoutVars>
      </dgm:prSet>
      <dgm:spPr/>
    </dgm:pt>
    <dgm:pt modelId="{98E3AF7C-56E5-4AA4-87BE-211BCB3D7F87}" type="pres">
      <dgm:prSet presAssocID="{DAECC729-A322-4C8D-97F4-CC2305882855}" presName="container" presStyleCnt="0">
        <dgm:presLayoutVars>
          <dgm:dir/>
          <dgm:resizeHandles val="exact"/>
        </dgm:presLayoutVars>
      </dgm:prSet>
      <dgm:spPr/>
    </dgm:pt>
    <dgm:pt modelId="{C9ADE96B-A318-481A-8114-9A9B97ABF13D}" type="pres">
      <dgm:prSet presAssocID="{7A47EF74-1BC0-4D2F-A824-DD8CCA06CF42}" presName="compNode" presStyleCnt="0"/>
      <dgm:spPr/>
    </dgm:pt>
    <dgm:pt modelId="{BF1EB699-C0F4-4D30-9601-BA402D262508}" type="pres">
      <dgm:prSet presAssocID="{7A47EF74-1BC0-4D2F-A824-DD8CCA06CF42}" presName="iconBgRect" presStyleLbl="bgShp" presStyleIdx="0" presStyleCnt="5"/>
      <dgm:spPr/>
    </dgm:pt>
    <dgm:pt modelId="{B396E10F-6438-41D8-8193-842516181C24}" type="pres">
      <dgm:prSet presAssocID="{7A47EF74-1BC0-4D2F-A824-DD8CCA06CF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B5D72DC2-75AE-43E6-99E6-5928DA0093FA}" type="pres">
      <dgm:prSet presAssocID="{7A47EF74-1BC0-4D2F-A824-DD8CCA06CF42}" presName="spaceRect" presStyleCnt="0"/>
      <dgm:spPr/>
    </dgm:pt>
    <dgm:pt modelId="{F7E01009-05AC-43C8-9A67-F8CC93A195DC}" type="pres">
      <dgm:prSet presAssocID="{7A47EF74-1BC0-4D2F-A824-DD8CCA06CF42}" presName="textRect" presStyleLbl="revTx" presStyleIdx="0" presStyleCnt="5">
        <dgm:presLayoutVars>
          <dgm:chMax val="1"/>
          <dgm:chPref val="1"/>
        </dgm:presLayoutVars>
      </dgm:prSet>
      <dgm:spPr/>
    </dgm:pt>
    <dgm:pt modelId="{164C973F-4058-4217-9428-033011C5CA31}" type="pres">
      <dgm:prSet presAssocID="{B3AA6CCC-5130-4341-8B79-F087435BBFC5}" presName="sibTrans" presStyleLbl="sibTrans2D1" presStyleIdx="0" presStyleCnt="0"/>
      <dgm:spPr/>
    </dgm:pt>
    <dgm:pt modelId="{BA0CE201-DB4E-45B0-A208-B4B22ED9E8AB}" type="pres">
      <dgm:prSet presAssocID="{3760266B-E69E-415C-9680-51DE56A2D4C0}" presName="compNode" presStyleCnt="0"/>
      <dgm:spPr/>
    </dgm:pt>
    <dgm:pt modelId="{235AFEC9-00AC-4C70-A07E-CBC281AAC82B}" type="pres">
      <dgm:prSet presAssocID="{3760266B-E69E-415C-9680-51DE56A2D4C0}" presName="iconBgRect" presStyleLbl="bgShp" presStyleIdx="1" presStyleCnt="5"/>
      <dgm:spPr/>
    </dgm:pt>
    <dgm:pt modelId="{2515E396-D08A-4A74-B2ED-61A1589F8592}" type="pres">
      <dgm:prSet presAssocID="{3760266B-E69E-415C-9680-51DE56A2D4C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D5FBF0B-AEB1-4B52-B822-A7C972E1AB6C}" type="pres">
      <dgm:prSet presAssocID="{3760266B-E69E-415C-9680-51DE56A2D4C0}" presName="spaceRect" presStyleCnt="0"/>
      <dgm:spPr/>
    </dgm:pt>
    <dgm:pt modelId="{FA5571CB-44A4-48CF-8786-F10DFF5D6E29}" type="pres">
      <dgm:prSet presAssocID="{3760266B-E69E-415C-9680-51DE56A2D4C0}" presName="textRect" presStyleLbl="revTx" presStyleIdx="1" presStyleCnt="5">
        <dgm:presLayoutVars>
          <dgm:chMax val="1"/>
          <dgm:chPref val="1"/>
        </dgm:presLayoutVars>
      </dgm:prSet>
      <dgm:spPr/>
    </dgm:pt>
    <dgm:pt modelId="{C6CD401B-044C-4AC6-A5DB-3423C9927C32}" type="pres">
      <dgm:prSet presAssocID="{D37EEBD0-0ABA-4905-BF2A-17902B4C8580}" presName="sibTrans" presStyleLbl="sibTrans2D1" presStyleIdx="0" presStyleCnt="0"/>
      <dgm:spPr/>
    </dgm:pt>
    <dgm:pt modelId="{D61E7A28-2C91-4486-8644-315E6E5AE128}" type="pres">
      <dgm:prSet presAssocID="{1D2AD281-1302-4AA9-9B9E-37C13A7D54A2}" presName="compNode" presStyleCnt="0"/>
      <dgm:spPr/>
    </dgm:pt>
    <dgm:pt modelId="{5C0B8E90-7FB7-490C-A992-BCD44580A2AF}" type="pres">
      <dgm:prSet presAssocID="{1D2AD281-1302-4AA9-9B9E-37C13A7D54A2}" presName="iconBgRect" presStyleLbl="bgShp" presStyleIdx="2" presStyleCnt="5"/>
      <dgm:spPr/>
    </dgm:pt>
    <dgm:pt modelId="{0CDBA14C-26DE-4F2F-AA92-1FD425429EF2}" type="pres">
      <dgm:prSet presAssocID="{1D2AD281-1302-4AA9-9B9E-37C13A7D54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1E04E84-0678-42CA-8E77-29EC5FC46E1F}" type="pres">
      <dgm:prSet presAssocID="{1D2AD281-1302-4AA9-9B9E-37C13A7D54A2}" presName="spaceRect" presStyleCnt="0"/>
      <dgm:spPr/>
    </dgm:pt>
    <dgm:pt modelId="{B061F97D-C198-4AA9-A34E-66DAF6396067}" type="pres">
      <dgm:prSet presAssocID="{1D2AD281-1302-4AA9-9B9E-37C13A7D54A2}" presName="textRect" presStyleLbl="revTx" presStyleIdx="2" presStyleCnt="5">
        <dgm:presLayoutVars>
          <dgm:chMax val="1"/>
          <dgm:chPref val="1"/>
        </dgm:presLayoutVars>
      </dgm:prSet>
      <dgm:spPr/>
    </dgm:pt>
    <dgm:pt modelId="{BE8FE68B-7704-4034-A456-A0B93CA07862}" type="pres">
      <dgm:prSet presAssocID="{57094193-53A5-499D-A184-DCC6D8604393}" presName="sibTrans" presStyleLbl="sibTrans2D1" presStyleIdx="0" presStyleCnt="0"/>
      <dgm:spPr/>
    </dgm:pt>
    <dgm:pt modelId="{AF36182B-E762-4FA4-A2C6-D069949C468A}" type="pres">
      <dgm:prSet presAssocID="{3433BD25-EE21-4044-AF6A-8C628F7E6A18}" presName="compNode" presStyleCnt="0"/>
      <dgm:spPr/>
    </dgm:pt>
    <dgm:pt modelId="{AE38A20A-8851-4961-8B53-57B2F4D0E250}" type="pres">
      <dgm:prSet presAssocID="{3433BD25-EE21-4044-AF6A-8C628F7E6A18}" presName="iconBgRect" presStyleLbl="bgShp" presStyleIdx="3" presStyleCnt="5"/>
      <dgm:spPr/>
    </dgm:pt>
    <dgm:pt modelId="{2E18780D-A899-41A6-9604-09058E20F649}" type="pres">
      <dgm:prSet presAssocID="{3433BD25-EE21-4044-AF6A-8C628F7E6A1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8A17B773-2946-4BFF-87B7-B1846267D39E}" type="pres">
      <dgm:prSet presAssocID="{3433BD25-EE21-4044-AF6A-8C628F7E6A18}" presName="spaceRect" presStyleCnt="0"/>
      <dgm:spPr/>
    </dgm:pt>
    <dgm:pt modelId="{9DF167C4-BACC-44F8-A267-3560CC04A815}" type="pres">
      <dgm:prSet presAssocID="{3433BD25-EE21-4044-AF6A-8C628F7E6A18}" presName="textRect" presStyleLbl="revTx" presStyleIdx="3" presStyleCnt="5">
        <dgm:presLayoutVars>
          <dgm:chMax val="1"/>
          <dgm:chPref val="1"/>
        </dgm:presLayoutVars>
      </dgm:prSet>
      <dgm:spPr/>
    </dgm:pt>
    <dgm:pt modelId="{A65D5A3C-DD50-443B-964C-DA88020A5A63}" type="pres">
      <dgm:prSet presAssocID="{AB7C6307-253B-4CEA-B0FC-0C604D563FB7}" presName="sibTrans" presStyleLbl="sibTrans2D1" presStyleIdx="0" presStyleCnt="0"/>
      <dgm:spPr/>
    </dgm:pt>
    <dgm:pt modelId="{29C39363-C3EF-494D-800C-1AFFD8BB5D86}" type="pres">
      <dgm:prSet presAssocID="{05590544-3B02-472F-B209-59AF4AFFB290}" presName="compNode" presStyleCnt="0"/>
      <dgm:spPr/>
    </dgm:pt>
    <dgm:pt modelId="{19C4C605-FE2C-47B4-8CC0-C9F3D4A919B6}" type="pres">
      <dgm:prSet presAssocID="{05590544-3B02-472F-B209-59AF4AFFB290}" presName="iconBgRect" presStyleLbl="bgShp" presStyleIdx="4" presStyleCnt="5"/>
      <dgm:spPr/>
    </dgm:pt>
    <dgm:pt modelId="{CEFA31E0-C814-4DB4-9EE7-78AFD01A3A44}" type="pres">
      <dgm:prSet presAssocID="{05590544-3B02-472F-B209-59AF4AFFB2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DFA66E70-A36B-4309-AD01-1EDE411EAC8D}" type="pres">
      <dgm:prSet presAssocID="{05590544-3B02-472F-B209-59AF4AFFB290}" presName="spaceRect" presStyleCnt="0"/>
      <dgm:spPr/>
    </dgm:pt>
    <dgm:pt modelId="{02CB7EDE-C795-4B64-B8BE-82C946991500}" type="pres">
      <dgm:prSet presAssocID="{05590544-3B02-472F-B209-59AF4AFFB29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354BB2E-F218-4E77-B030-8F8F6C0D2B24}" srcId="{DAECC729-A322-4C8D-97F4-CC2305882855}" destId="{3433BD25-EE21-4044-AF6A-8C628F7E6A18}" srcOrd="3" destOrd="0" parTransId="{E9E3913F-3265-4464-B516-F1F61F9B799A}" sibTransId="{AB7C6307-253B-4CEA-B0FC-0C604D563FB7}"/>
    <dgm:cxn modelId="{CD61C240-2336-44E6-8B0A-DCE3FB2B639E}" type="presOf" srcId="{05590544-3B02-472F-B209-59AF4AFFB290}" destId="{02CB7EDE-C795-4B64-B8BE-82C946991500}" srcOrd="0" destOrd="0" presId="urn:microsoft.com/office/officeart/2018/2/layout/IconCircleList"/>
    <dgm:cxn modelId="{098B896E-8E12-4853-A8F4-9FD80FA814C8}" srcId="{DAECC729-A322-4C8D-97F4-CC2305882855}" destId="{7A47EF74-1BC0-4D2F-A824-DD8CCA06CF42}" srcOrd="0" destOrd="0" parTransId="{4562F457-0449-4A18-BA1C-5088B1EFD528}" sibTransId="{B3AA6CCC-5130-4341-8B79-F087435BBFC5}"/>
    <dgm:cxn modelId="{21978E6E-31C7-4BB8-81C3-18B43E735459}" type="presOf" srcId="{57094193-53A5-499D-A184-DCC6D8604393}" destId="{BE8FE68B-7704-4034-A456-A0B93CA07862}" srcOrd="0" destOrd="0" presId="urn:microsoft.com/office/officeart/2018/2/layout/IconCircleList"/>
    <dgm:cxn modelId="{5EE3F570-9207-4B8D-B21F-C0E8907E395C}" srcId="{DAECC729-A322-4C8D-97F4-CC2305882855}" destId="{3760266B-E69E-415C-9680-51DE56A2D4C0}" srcOrd="1" destOrd="0" parTransId="{50D15D04-6BCB-4F2E-96F9-0215A79E524E}" sibTransId="{D37EEBD0-0ABA-4905-BF2A-17902B4C8580}"/>
    <dgm:cxn modelId="{942A3B71-DFDD-42DF-AA5F-6AF15DF48F19}" type="presOf" srcId="{B3AA6CCC-5130-4341-8B79-F087435BBFC5}" destId="{164C973F-4058-4217-9428-033011C5CA31}" srcOrd="0" destOrd="0" presId="urn:microsoft.com/office/officeart/2018/2/layout/IconCircleList"/>
    <dgm:cxn modelId="{8190165A-5CEE-4A37-885C-BECFD32B9BF0}" srcId="{DAECC729-A322-4C8D-97F4-CC2305882855}" destId="{1D2AD281-1302-4AA9-9B9E-37C13A7D54A2}" srcOrd="2" destOrd="0" parTransId="{7FA8A43D-7120-497E-9F8B-A20FE0D936A5}" sibTransId="{57094193-53A5-499D-A184-DCC6D8604393}"/>
    <dgm:cxn modelId="{881FB581-EFCB-4A90-92A0-E99C98AA5E62}" type="presOf" srcId="{DAECC729-A322-4C8D-97F4-CC2305882855}" destId="{03659BD8-B097-42D0-94C1-C4953134DD3D}" srcOrd="0" destOrd="0" presId="urn:microsoft.com/office/officeart/2018/2/layout/IconCircleList"/>
    <dgm:cxn modelId="{FD87A798-8946-4764-99F7-BAD81A7F77BD}" type="presOf" srcId="{7A47EF74-1BC0-4D2F-A824-DD8CCA06CF42}" destId="{F7E01009-05AC-43C8-9A67-F8CC93A195DC}" srcOrd="0" destOrd="0" presId="urn:microsoft.com/office/officeart/2018/2/layout/IconCircleList"/>
    <dgm:cxn modelId="{656D48B3-DCF6-481E-9E21-82764C366A67}" type="presOf" srcId="{D37EEBD0-0ABA-4905-BF2A-17902B4C8580}" destId="{C6CD401B-044C-4AC6-A5DB-3423C9927C32}" srcOrd="0" destOrd="0" presId="urn:microsoft.com/office/officeart/2018/2/layout/IconCircleList"/>
    <dgm:cxn modelId="{098751C3-01D4-4887-8534-91D4E15E4552}" type="presOf" srcId="{3433BD25-EE21-4044-AF6A-8C628F7E6A18}" destId="{9DF167C4-BACC-44F8-A267-3560CC04A815}" srcOrd="0" destOrd="0" presId="urn:microsoft.com/office/officeart/2018/2/layout/IconCircleList"/>
    <dgm:cxn modelId="{C6951FDA-26DE-4BF4-A2B8-D9EF06DD4018}" type="presOf" srcId="{AB7C6307-253B-4CEA-B0FC-0C604D563FB7}" destId="{A65D5A3C-DD50-443B-964C-DA88020A5A63}" srcOrd="0" destOrd="0" presId="urn:microsoft.com/office/officeart/2018/2/layout/IconCircleList"/>
    <dgm:cxn modelId="{5EEACDDA-1C2D-455D-98CD-BCDF3ABBDF42}" srcId="{DAECC729-A322-4C8D-97F4-CC2305882855}" destId="{05590544-3B02-472F-B209-59AF4AFFB290}" srcOrd="4" destOrd="0" parTransId="{1A26A912-5DA7-4D75-BB31-2489F75AFF24}" sibTransId="{C6D586A8-4835-4D70-8088-9B5883D4CB59}"/>
    <dgm:cxn modelId="{82D064E5-211D-4811-8626-5F5DDE053942}" type="presOf" srcId="{1D2AD281-1302-4AA9-9B9E-37C13A7D54A2}" destId="{B061F97D-C198-4AA9-A34E-66DAF6396067}" srcOrd="0" destOrd="0" presId="urn:microsoft.com/office/officeart/2018/2/layout/IconCircleList"/>
    <dgm:cxn modelId="{FA3307E8-DF96-45BC-B510-8343C849FEDD}" type="presOf" srcId="{3760266B-E69E-415C-9680-51DE56A2D4C0}" destId="{FA5571CB-44A4-48CF-8786-F10DFF5D6E29}" srcOrd="0" destOrd="0" presId="urn:microsoft.com/office/officeart/2018/2/layout/IconCircleList"/>
    <dgm:cxn modelId="{56455BEF-5E47-46E8-B95A-723277D038B3}" type="presParOf" srcId="{03659BD8-B097-42D0-94C1-C4953134DD3D}" destId="{98E3AF7C-56E5-4AA4-87BE-211BCB3D7F87}" srcOrd="0" destOrd="0" presId="urn:microsoft.com/office/officeart/2018/2/layout/IconCircleList"/>
    <dgm:cxn modelId="{71628520-0E82-4B1C-9959-2EB1936AAB13}" type="presParOf" srcId="{98E3AF7C-56E5-4AA4-87BE-211BCB3D7F87}" destId="{C9ADE96B-A318-481A-8114-9A9B97ABF13D}" srcOrd="0" destOrd="0" presId="urn:microsoft.com/office/officeart/2018/2/layout/IconCircleList"/>
    <dgm:cxn modelId="{5479918E-4FEB-471E-BB1B-7BC26689F11B}" type="presParOf" srcId="{C9ADE96B-A318-481A-8114-9A9B97ABF13D}" destId="{BF1EB699-C0F4-4D30-9601-BA402D262508}" srcOrd="0" destOrd="0" presId="urn:microsoft.com/office/officeart/2018/2/layout/IconCircleList"/>
    <dgm:cxn modelId="{DF24074D-8E00-4465-8178-F9D31B98FB84}" type="presParOf" srcId="{C9ADE96B-A318-481A-8114-9A9B97ABF13D}" destId="{B396E10F-6438-41D8-8193-842516181C24}" srcOrd="1" destOrd="0" presId="urn:microsoft.com/office/officeart/2018/2/layout/IconCircleList"/>
    <dgm:cxn modelId="{6C2A9116-6EFD-4799-B972-B386D03BFFD6}" type="presParOf" srcId="{C9ADE96B-A318-481A-8114-9A9B97ABF13D}" destId="{B5D72DC2-75AE-43E6-99E6-5928DA0093FA}" srcOrd="2" destOrd="0" presId="urn:microsoft.com/office/officeart/2018/2/layout/IconCircleList"/>
    <dgm:cxn modelId="{54FD82F1-86EA-4FE3-9411-83BF80488A97}" type="presParOf" srcId="{C9ADE96B-A318-481A-8114-9A9B97ABF13D}" destId="{F7E01009-05AC-43C8-9A67-F8CC93A195DC}" srcOrd="3" destOrd="0" presId="urn:microsoft.com/office/officeart/2018/2/layout/IconCircleList"/>
    <dgm:cxn modelId="{395CE32F-AB9B-4322-AC09-A1F9D34B369A}" type="presParOf" srcId="{98E3AF7C-56E5-4AA4-87BE-211BCB3D7F87}" destId="{164C973F-4058-4217-9428-033011C5CA31}" srcOrd="1" destOrd="0" presId="urn:microsoft.com/office/officeart/2018/2/layout/IconCircleList"/>
    <dgm:cxn modelId="{B6C8EA1F-2611-4236-A3F0-836626F31B45}" type="presParOf" srcId="{98E3AF7C-56E5-4AA4-87BE-211BCB3D7F87}" destId="{BA0CE201-DB4E-45B0-A208-B4B22ED9E8AB}" srcOrd="2" destOrd="0" presId="urn:microsoft.com/office/officeart/2018/2/layout/IconCircleList"/>
    <dgm:cxn modelId="{5F69F78C-430B-4353-9247-CC49815DDC0A}" type="presParOf" srcId="{BA0CE201-DB4E-45B0-A208-B4B22ED9E8AB}" destId="{235AFEC9-00AC-4C70-A07E-CBC281AAC82B}" srcOrd="0" destOrd="0" presId="urn:microsoft.com/office/officeart/2018/2/layout/IconCircleList"/>
    <dgm:cxn modelId="{2B710AD6-036D-4C05-9BA9-891CCAAF4EF8}" type="presParOf" srcId="{BA0CE201-DB4E-45B0-A208-B4B22ED9E8AB}" destId="{2515E396-D08A-4A74-B2ED-61A1589F8592}" srcOrd="1" destOrd="0" presId="urn:microsoft.com/office/officeart/2018/2/layout/IconCircleList"/>
    <dgm:cxn modelId="{A5BE851C-61C3-49F3-A8E9-7425B0831AAB}" type="presParOf" srcId="{BA0CE201-DB4E-45B0-A208-B4B22ED9E8AB}" destId="{DD5FBF0B-AEB1-4B52-B822-A7C972E1AB6C}" srcOrd="2" destOrd="0" presId="urn:microsoft.com/office/officeart/2018/2/layout/IconCircleList"/>
    <dgm:cxn modelId="{0CBA2772-3A41-4F6F-B47D-EA4017276D3A}" type="presParOf" srcId="{BA0CE201-DB4E-45B0-A208-B4B22ED9E8AB}" destId="{FA5571CB-44A4-48CF-8786-F10DFF5D6E29}" srcOrd="3" destOrd="0" presId="urn:microsoft.com/office/officeart/2018/2/layout/IconCircleList"/>
    <dgm:cxn modelId="{269592CF-8B19-441B-944D-FB8BF7AE4CE6}" type="presParOf" srcId="{98E3AF7C-56E5-4AA4-87BE-211BCB3D7F87}" destId="{C6CD401B-044C-4AC6-A5DB-3423C9927C32}" srcOrd="3" destOrd="0" presId="urn:microsoft.com/office/officeart/2018/2/layout/IconCircleList"/>
    <dgm:cxn modelId="{4ACEC0D0-57E1-421D-B300-60E891FDE51E}" type="presParOf" srcId="{98E3AF7C-56E5-4AA4-87BE-211BCB3D7F87}" destId="{D61E7A28-2C91-4486-8644-315E6E5AE128}" srcOrd="4" destOrd="0" presId="urn:microsoft.com/office/officeart/2018/2/layout/IconCircleList"/>
    <dgm:cxn modelId="{89742A2C-8393-4F1F-A39F-736B106FA54D}" type="presParOf" srcId="{D61E7A28-2C91-4486-8644-315E6E5AE128}" destId="{5C0B8E90-7FB7-490C-A992-BCD44580A2AF}" srcOrd="0" destOrd="0" presId="urn:microsoft.com/office/officeart/2018/2/layout/IconCircleList"/>
    <dgm:cxn modelId="{B4C9E2AB-C3EE-488F-BF05-E8806ADD4129}" type="presParOf" srcId="{D61E7A28-2C91-4486-8644-315E6E5AE128}" destId="{0CDBA14C-26DE-4F2F-AA92-1FD425429EF2}" srcOrd="1" destOrd="0" presId="urn:microsoft.com/office/officeart/2018/2/layout/IconCircleList"/>
    <dgm:cxn modelId="{7616F57F-32ED-4168-B5BA-88DFA760C470}" type="presParOf" srcId="{D61E7A28-2C91-4486-8644-315E6E5AE128}" destId="{41E04E84-0678-42CA-8E77-29EC5FC46E1F}" srcOrd="2" destOrd="0" presId="urn:microsoft.com/office/officeart/2018/2/layout/IconCircleList"/>
    <dgm:cxn modelId="{417972DC-1C8C-4DFC-998E-19AC7DBAEB90}" type="presParOf" srcId="{D61E7A28-2C91-4486-8644-315E6E5AE128}" destId="{B061F97D-C198-4AA9-A34E-66DAF6396067}" srcOrd="3" destOrd="0" presId="urn:microsoft.com/office/officeart/2018/2/layout/IconCircleList"/>
    <dgm:cxn modelId="{BBC4A195-CC2C-43FD-AC49-E3FB59502122}" type="presParOf" srcId="{98E3AF7C-56E5-4AA4-87BE-211BCB3D7F87}" destId="{BE8FE68B-7704-4034-A456-A0B93CA07862}" srcOrd="5" destOrd="0" presId="urn:microsoft.com/office/officeart/2018/2/layout/IconCircleList"/>
    <dgm:cxn modelId="{998B4AD4-DA06-4056-9267-F2846F17FD70}" type="presParOf" srcId="{98E3AF7C-56E5-4AA4-87BE-211BCB3D7F87}" destId="{AF36182B-E762-4FA4-A2C6-D069949C468A}" srcOrd="6" destOrd="0" presId="urn:microsoft.com/office/officeart/2018/2/layout/IconCircleList"/>
    <dgm:cxn modelId="{B7CEBB8F-A4B0-4EA9-856F-65A38DB634AA}" type="presParOf" srcId="{AF36182B-E762-4FA4-A2C6-D069949C468A}" destId="{AE38A20A-8851-4961-8B53-57B2F4D0E250}" srcOrd="0" destOrd="0" presId="urn:microsoft.com/office/officeart/2018/2/layout/IconCircleList"/>
    <dgm:cxn modelId="{D59BA2E8-D5CD-426A-8E15-8425D2A75278}" type="presParOf" srcId="{AF36182B-E762-4FA4-A2C6-D069949C468A}" destId="{2E18780D-A899-41A6-9604-09058E20F649}" srcOrd="1" destOrd="0" presId="urn:microsoft.com/office/officeart/2018/2/layout/IconCircleList"/>
    <dgm:cxn modelId="{4DFC9713-85CD-4EF6-AC0C-8152D2C200D8}" type="presParOf" srcId="{AF36182B-E762-4FA4-A2C6-D069949C468A}" destId="{8A17B773-2946-4BFF-87B7-B1846267D39E}" srcOrd="2" destOrd="0" presId="urn:microsoft.com/office/officeart/2018/2/layout/IconCircleList"/>
    <dgm:cxn modelId="{21625956-1F0C-4529-8CCB-416D0E9F09B5}" type="presParOf" srcId="{AF36182B-E762-4FA4-A2C6-D069949C468A}" destId="{9DF167C4-BACC-44F8-A267-3560CC04A815}" srcOrd="3" destOrd="0" presId="urn:microsoft.com/office/officeart/2018/2/layout/IconCircleList"/>
    <dgm:cxn modelId="{A8ADF10F-683A-4AF6-9C9A-830F11220A06}" type="presParOf" srcId="{98E3AF7C-56E5-4AA4-87BE-211BCB3D7F87}" destId="{A65D5A3C-DD50-443B-964C-DA88020A5A63}" srcOrd="7" destOrd="0" presId="urn:microsoft.com/office/officeart/2018/2/layout/IconCircleList"/>
    <dgm:cxn modelId="{FF462926-C234-4113-8E2B-953DAB60E4F8}" type="presParOf" srcId="{98E3AF7C-56E5-4AA4-87BE-211BCB3D7F87}" destId="{29C39363-C3EF-494D-800C-1AFFD8BB5D86}" srcOrd="8" destOrd="0" presId="urn:microsoft.com/office/officeart/2018/2/layout/IconCircleList"/>
    <dgm:cxn modelId="{5AD8276E-1B3B-4F1A-8494-7E9A7FE0D6AC}" type="presParOf" srcId="{29C39363-C3EF-494D-800C-1AFFD8BB5D86}" destId="{19C4C605-FE2C-47B4-8CC0-C9F3D4A919B6}" srcOrd="0" destOrd="0" presId="urn:microsoft.com/office/officeart/2018/2/layout/IconCircleList"/>
    <dgm:cxn modelId="{8DEF2021-DA18-4C16-8067-5E83E286FE6F}" type="presParOf" srcId="{29C39363-C3EF-494D-800C-1AFFD8BB5D86}" destId="{CEFA31E0-C814-4DB4-9EE7-78AFD01A3A44}" srcOrd="1" destOrd="0" presId="urn:microsoft.com/office/officeart/2018/2/layout/IconCircleList"/>
    <dgm:cxn modelId="{FC15A0D1-05A0-46FE-A4F4-2F8B951DFF31}" type="presParOf" srcId="{29C39363-C3EF-494D-800C-1AFFD8BB5D86}" destId="{DFA66E70-A36B-4309-AD01-1EDE411EAC8D}" srcOrd="2" destOrd="0" presId="urn:microsoft.com/office/officeart/2018/2/layout/IconCircleList"/>
    <dgm:cxn modelId="{01E44548-040A-4020-9FF0-76D055B5DFD4}" type="presParOf" srcId="{29C39363-C3EF-494D-800C-1AFFD8BB5D86}" destId="{02CB7EDE-C795-4B64-B8BE-82C94699150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F0F0E-EA50-45FE-AFFF-542CB917CB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54E348B-37A3-4E94-B9CA-B37FC0DE727F}">
      <dgm:prSet/>
      <dgm:spPr/>
      <dgm:t>
        <a:bodyPr/>
        <a:lstStyle/>
        <a:p>
          <a:r>
            <a:rPr lang="en-GB"/>
            <a:t>Never open unknown or suspicious links or attachments </a:t>
          </a:r>
          <a:endParaRPr lang="en-US"/>
        </a:p>
      </dgm:t>
    </dgm:pt>
    <dgm:pt modelId="{A4E26FF5-7268-4720-8A1E-9E7D5564E0F5}" type="parTrans" cxnId="{4D738282-A17E-4BC3-B964-458F10C2A604}">
      <dgm:prSet/>
      <dgm:spPr/>
      <dgm:t>
        <a:bodyPr/>
        <a:lstStyle/>
        <a:p>
          <a:endParaRPr lang="en-US"/>
        </a:p>
      </dgm:t>
    </dgm:pt>
    <dgm:pt modelId="{69A7107B-3F02-4C5C-8FF6-EEAF10A147A0}" type="sibTrans" cxnId="{4D738282-A17E-4BC3-B964-458F10C2A604}">
      <dgm:prSet/>
      <dgm:spPr/>
      <dgm:t>
        <a:bodyPr/>
        <a:lstStyle/>
        <a:p>
          <a:endParaRPr lang="en-US"/>
        </a:p>
      </dgm:t>
    </dgm:pt>
    <dgm:pt modelId="{1BC445E5-CA49-4D8E-82B5-F5BAB4B84F15}">
      <dgm:prSet/>
      <dgm:spPr/>
      <dgm:t>
        <a:bodyPr/>
        <a:lstStyle/>
        <a:p>
          <a:r>
            <a:rPr lang="en-GB"/>
            <a:t>Before responding verify sender identity</a:t>
          </a:r>
          <a:endParaRPr lang="en-US"/>
        </a:p>
      </dgm:t>
    </dgm:pt>
    <dgm:pt modelId="{D1167866-C576-41C7-8557-94AA2A561628}" type="parTrans" cxnId="{AC928DC1-3259-43E3-A8D5-C3FEF5C7D972}">
      <dgm:prSet/>
      <dgm:spPr/>
      <dgm:t>
        <a:bodyPr/>
        <a:lstStyle/>
        <a:p>
          <a:endParaRPr lang="en-US"/>
        </a:p>
      </dgm:t>
    </dgm:pt>
    <dgm:pt modelId="{A90E9A1D-03FA-4BD2-AB82-B3117CD48C32}" type="sibTrans" cxnId="{AC928DC1-3259-43E3-A8D5-C3FEF5C7D972}">
      <dgm:prSet/>
      <dgm:spPr/>
      <dgm:t>
        <a:bodyPr/>
        <a:lstStyle/>
        <a:p>
          <a:endParaRPr lang="en-US"/>
        </a:p>
      </dgm:t>
    </dgm:pt>
    <dgm:pt modelId="{C689DE77-E9BC-4CB5-A4A1-1473AC8A9110}">
      <dgm:prSet/>
      <dgm:spPr/>
      <dgm:t>
        <a:bodyPr/>
        <a:lstStyle/>
        <a:p>
          <a:r>
            <a:rPr lang="en-GB"/>
            <a:t>Unless encrypted don’t share patient data via email address </a:t>
          </a:r>
          <a:endParaRPr lang="en-US"/>
        </a:p>
      </dgm:t>
    </dgm:pt>
    <dgm:pt modelId="{DB298AD9-33C4-43C8-AF01-689BC4829C5B}" type="parTrans" cxnId="{F8830F76-8E87-4EDD-A1DC-5B4C9DF57963}">
      <dgm:prSet/>
      <dgm:spPr/>
      <dgm:t>
        <a:bodyPr/>
        <a:lstStyle/>
        <a:p>
          <a:endParaRPr lang="en-US"/>
        </a:p>
      </dgm:t>
    </dgm:pt>
    <dgm:pt modelId="{EFCD20FB-B57B-4057-A58F-6679C10DEA42}" type="sibTrans" cxnId="{F8830F76-8E87-4EDD-A1DC-5B4C9DF57963}">
      <dgm:prSet/>
      <dgm:spPr/>
      <dgm:t>
        <a:bodyPr/>
        <a:lstStyle/>
        <a:p>
          <a:endParaRPr lang="en-US"/>
        </a:p>
      </dgm:t>
    </dgm:pt>
    <dgm:pt modelId="{73C19955-79F0-4EEF-B936-9352DD4AA2F5}">
      <dgm:prSet/>
      <dgm:spPr/>
      <dgm:t>
        <a:bodyPr/>
        <a:lstStyle/>
        <a:p>
          <a:r>
            <a:rPr lang="en-GB"/>
            <a:t>Work emails to only be used for professional communication </a:t>
          </a:r>
          <a:endParaRPr lang="en-US"/>
        </a:p>
      </dgm:t>
    </dgm:pt>
    <dgm:pt modelId="{99054D81-88F2-46CC-A2D3-5CF35DBD680D}" type="parTrans" cxnId="{46BAE55E-44C7-4FF3-9630-409E0F334EA8}">
      <dgm:prSet/>
      <dgm:spPr/>
      <dgm:t>
        <a:bodyPr/>
        <a:lstStyle/>
        <a:p>
          <a:endParaRPr lang="en-US"/>
        </a:p>
      </dgm:t>
    </dgm:pt>
    <dgm:pt modelId="{56C04466-7096-40A7-92E8-9CD90E937FF2}" type="sibTrans" cxnId="{46BAE55E-44C7-4FF3-9630-409E0F334EA8}">
      <dgm:prSet/>
      <dgm:spPr/>
      <dgm:t>
        <a:bodyPr/>
        <a:lstStyle/>
        <a:p>
          <a:endParaRPr lang="en-US"/>
        </a:p>
      </dgm:t>
    </dgm:pt>
    <dgm:pt modelId="{620279CD-AFF3-4098-9281-E3B79D3C4BF2}" type="pres">
      <dgm:prSet presAssocID="{D00F0F0E-EA50-45FE-AFFF-542CB917CBEF}" presName="root" presStyleCnt="0">
        <dgm:presLayoutVars>
          <dgm:dir/>
          <dgm:resizeHandles val="exact"/>
        </dgm:presLayoutVars>
      </dgm:prSet>
      <dgm:spPr/>
    </dgm:pt>
    <dgm:pt modelId="{E26B3BFA-59BF-4613-963C-9001986F4E0D}" type="pres">
      <dgm:prSet presAssocID="{554E348B-37A3-4E94-B9CA-B37FC0DE727F}" presName="compNode" presStyleCnt="0"/>
      <dgm:spPr/>
    </dgm:pt>
    <dgm:pt modelId="{03DAC10A-04C9-4CDE-8DB1-2901A8AA9876}" type="pres">
      <dgm:prSet presAssocID="{554E348B-37A3-4E94-B9CA-B37FC0DE727F}" presName="bgRect" presStyleLbl="bgShp" presStyleIdx="0" presStyleCnt="4"/>
      <dgm:spPr/>
    </dgm:pt>
    <dgm:pt modelId="{F2A7EB30-0A55-46EC-A53D-32730C03665C}" type="pres">
      <dgm:prSet presAssocID="{554E348B-37A3-4E94-B9CA-B37FC0DE7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5DD5F9-50CF-40C9-9318-250372F38269}" type="pres">
      <dgm:prSet presAssocID="{554E348B-37A3-4E94-B9CA-B37FC0DE727F}" presName="spaceRect" presStyleCnt="0"/>
      <dgm:spPr/>
    </dgm:pt>
    <dgm:pt modelId="{47B1FEB3-A9A2-404F-A4CB-1918A26F2819}" type="pres">
      <dgm:prSet presAssocID="{554E348B-37A3-4E94-B9CA-B37FC0DE727F}" presName="parTx" presStyleLbl="revTx" presStyleIdx="0" presStyleCnt="4">
        <dgm:presLayoutVars>
          <dgm:chMax val="0"/>
          <dgm:chPref val="0"/>
        </dgm:presLayoutVars>
      </dgm:prSet>
      <dgm:spPr/>
    </dgm:pt>
    <dgm:pt modelId="{667E7EF4-AEF7-4C17-ADB0-B2996E57BEEB}" type="pres">
      <dgm:prSet presAssocID="{69A7107B-3F02-4C5C-8FF6-EEAF10A147A0}" presName="sibTrans" presStyleCnt="0"/>
      <dgm:spPr/>
    </dgm:pt>
    <dgm:pt modelId="{0F91BAD9-F4E8-44B8-80DE-1979BBECFFFA}" type="pres">
      <dgm:prSet presAssocID="{1BC445E5-CA49-4D8E-82B5-F5BAB4B84F15}" presName="compNode" presStyleCnt="0"/>
      <dgm:spPr/>
    </dgm:pt>
    <dgm:pt modelId="{0F7761E5-B9AF-4A1C-A037-2BDA473CF55C}" type="pres">
      <dgm:prSet presAssocID="{1BC445E5-CA49-4D8E-82B5-F5BAB4B84F15}" presName="bgRect" presStyleLbl="bgShp" presStyleIdx="1" presStyleCnt="4"/>
      <dgm:spPr/>
    </dgm:pt>
    <dgm:pt modelId="{FC3FADC7-18A7-46BB-B9B2-9C9EA1A6230A}" type="pres">
      <dgm:prSet presAssocID="{1BC445E5-CA49-4D8E-82B5-F5BAB4B84F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654D6B6-26B6-4876-935B-688C6C5FC1D0}" type="pres">
      <dgm:prSet presAssocID="{1BC445E5-CA49-4D8E-82B5-F5BAB4B84F15}" presName="spaceRect" presStyleCnt="0"/>
      <dgm:spPr/>
    </dgm:pt>
    <dgm:pt modelId="{65E6FE54-0C36-4A04-B1A7-953D697CE49B}" type="pres">
      <dgm:prSet presAssocID="{1BC445E5-CA49-4D8E-82B5-F5BAB4B84F15}" presName="parTx" presStyleLbl="revTx" presStyleIdx="1" presStyleCnt="4">
        <dgm:presLayoutVars>
          <dgm:chMax val="0"/>
          <dgm:chPref val="0"/>
        </dgm:presLayoutVars>
      </dgm:prSet>
      <dgm:spPr/>
    </dgm:pt>
    <dgm:pt modelId="{357FB4CD-6D97-4153-B8DF-0A19FD373F67}" type="pres">
      <dgm:prSet presAssocID="{A90E9A1D-03FA-4BD2-AB82-B3117CD48C32}" presName="sibTrans" presStyleCnt="0"/>
      <dgm:spPr/>
    </dgm:pt>
    <dgm:pt modelId="{45163A0A-8F0E-48B9-A3D7-18D2908754BA}" type="pres">
      <dgm:prSet presAssocID="{C689DE77-E9BC-4CB5-A4A1-1473AC8A9110}" presName="compNode" presStyleCnt="0"/>
      <dgm:spPr/>
    </dgm:pt>
    <dgm:pt modelId="{CE7FFFB7-E710-46F2-ABE6-766505CC1C0C}" type="pres">
      <dgm:prSet presAssocID="{C689DE77-E9BC-4CB5-A4A1-1473AC8A9110}" presName="bgRect" presStyleLbl="bgShp" presStyleIdx="2" presStyleCnt="4"/>
      <dgm:spPr/>
    </dgm:pt>
    <dgm:pt modelId="{C411DBF7-7792-4A8B-8D8A-A5B6E1A58671}" type="pres">
      <dgm:prSet presAssocID="{C689DE77-E9BC-4CB5-A4A1-1473AC8A91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7DDBB1C-6BA9-4760-B5A4-F1DA4E3EF90D}" type="pres">
      <dgm:prSet presAssocID="{C689DE77-E9BC-4CB5-A4A1-1473AC8A9110}" presName="spaceRect" presStyleCnt="0"/>
      <dgm:spPr/>
    </dgm:pt>
    <dgm:pt modelId="{D175B81A-894C-46F3-9716-2DA65248D4CD}" type="pres">
      <dgm:prSet presAssocID="{C689DE77-E9BC-4CB5-A4A1-1473AC8A9110}" presName="parTx" presStyleLbl="revTx" presStyleIdx="2" presStyleCnt="4">
        <dgm:presLayoutVars>
          <dgm:chMax val="0"/>
          <dgm:chPref val="0"/>
        </dgm:presLayoutVars>
      </dgm:prSet>
      <dgm:spPr/>
    </dgm:pt>
    <dgm:pt modelId="{10AFFC2A-F700-455A-BA94-B015A1D11F65}" type="pres">
      <dgm:prSet presAssocID="{EFCD20FB-B57B-4057-A58F-6679C10DEA42}" presName="sibTrans" presStyleCnt="0"/>
      <dgm:spPr/>
    </dgm:pt>
    <dgm:pt modelId="{72ED75CA-9DBA-4630-AF07-A279D7B29D26}" type="pres">
      <dgm:prSet presAssocID="{73C19955-79F0-4EEF-B936-9352DD4AA2F5}" presName="compNode" presStyleCnt="0"/>
      <dgm:spPr/>
    </dgm:pt>
    <dgm:pt modelId="{3F4EF520-830D-4A87-9D1D-3D78C59CAF87}" type="pres">
      <dgm:prSet presAssocID="{73C19955-79F0-4EEF-B936-9352DD4AA2F5}" presName="bgRect" presStyleLbl="bgShp" presStyleIdx="3" presStyleCnt="4"/>
      <dgm:spPr/>
    </dgm:pt>
    <dgm:pt modelId="{CB9821AC-265B-455C-9371-07A0F1D22BDF}" type="pres">
      <dgm:prSet presAssocID="{73C19955-79F0-4EEF-B936-9352DD4AA2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3EC946E-F76C-4DB7-BD06-FEDDC7F2DCF9}" type="pres">
      <dgm:prSet presAssocID="{73C19955-79F0-4EEF-B936-9352DD4AA2F5}" presName="spaceRect" presStyleCnt="0"/>
      <dgm:spPr/>
    </dgm:pt>
    <dgm:pt modelId="{08EE3297-4FD3-486E-BA09-565FFB215237}" type="pres">
      <dgm:prSet presAssocID="{73C19955-79F0-4EEF-B936-9352DD4AA2F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BAE55E-44C7-4FF3-9630-409E0F334EA8}" srcId="{D00F0F0E-EA50-45FE-AFFF-542CB917CBEF}" destId="{73C19955-79F0-4EEF-B936-9352DD4AA2F5}" srcOrd="3" destOrd="0" parTransId="{99054D81-88F2-46CC-A2D3-5CF35DBD680D}" sibTransId="{56C04466-7096-40A7-92E8-9CD90E937FF2}"/>
    <dgm:cxn modelId="{5A53D843-C292-439E-A9E7-DE9BEF1C6F3A}" type="presOf" srcId="{C689DE77-E9BC-4CB5-A4A1-1473AC8A9110}" destId="{D175B81A-894C-46F3-9716-2DA65248D4CD}" srcOrd="0" destOrd="0" presId="urn:microsoft.com/office/officeart/2018/2/layout/IconVerticalSolidList"/>
    <dgm:cxn modelId="{C88BD446-03B5-42A7-B400-10556628CD8D}" type="presOf" srcId="{D00F0F0E-EA50-45FE-AFFF-542CB917CBEF}" destId="{620279CD-AFF3-4098-9281-E3B79D3C4BF2}" srcOrd="0" destOrd="0" presId="urn:microsoft.com/office/officeart/2018/2/layout/IconVerticalSolidList"/>
    <dgm:cxn modelId="{E7B25347-8427-4E95-B6FF-56127F566598}" type="presOf" srcId="{73C19955-79F0-4EEF-B936-9352DD4AA2F5}" destId="{08EE3297-4FD3-486E-BA09-565FFB215237}" srcOrd="0" destOrd="0" presId="urn:microsoft.com/office/officeart/2018/2/layout/IconVerticalSolidList"/>
    <dgm:cxn modelId="{F8830F76-8E87-4EDD-A1DC-5B4C9DF57963}" srcId="{D00F0F0E-EA50-45FE-AFFF-542CB917CBEF}" destId="{C689DE77-E9BC-4CB5-A4A1-1473AC8A9110}" srcOrd="2" destOrd="0" parTransId="{DB298AD9-33C4-43C8-AF01-689BC4829C5B}" sibTransId="{EFCD20FB-B57B-4057-A58F-6679C10DEA42}"/>
    <dgm:cxn modelId="{51013082-43B2-47D9-A612-A01D273FCF7E}" type="presOf" srcId="{554E348B-37A3-4E94-B9CA-B37FC0DE727F}" destId="{47B1FEB3-A9A2-404F-A4CB-1918A26F2819}" srcOrd="0" destOrd="0" presId="urn:microsoft.com/office/officeart/2018/2/layout/IconVerticalSolidList"/>
    <dgm:cxn modelId="{4D738282-A17E-4BC3-B964-458F10C2A604}" srcId="{D00F0F0E-EA50-45FE-AFFF-542CB917CBEF}" destId="{554E348B-37A3-4E94-B9CA-B37FC0DE727F}" srcOrd="0" destOrd="0" parTransId="{A4E26FF5-7268-4720-8A1E-9E7D5564E0F5}" sibTransId="{69A7107B-3F02-4C5C-8FF6-EEAF10A147A0}"/>
    <dgm:cxn modelId="{D45104A0-650B-4BA6-9D76-EAEF03838AD3}" type="presOf" srcId="{1BC445E5-CA49-4D8E-82B5-F5BAB4B84F15}" destId="{65E6FE54-0C36-4A04-B1A7-953D697CE49B}" srcOrd="0" destOrd="0" presId="urn:microsoft.com/office/officeart/2018/2/layout/IconVerticalSolidList"/>
    <dgm:cxn modelId="{AC928DC1-3259-43E3-A8D5-C3FEF5C7D972}" srcId="{D00F0F0E-EA50-45FE-AFFF-542CB917CBEF}" destId="{1BC445E5-CA49-4D8E-82B5-F5BAB4B84F15}" srcOrd="1" destOrd="0" parTransId="{D1167866-C576-41C7-8557-94AA2A561628}" sibTransId="{A90E9A1D-03FA-4BD2-AB82-B3117CD48C32}"/>
    <dgm:cxn modelId="{B99AF02B-D6AC-4709-9854-72B50C57561C}" type="presParOf" srcId="{620279CD-AFF3-4098-9281-E3B79D3C4BF2}" destId="{E26B3BFA-59BF-4613-963C-9001986F4E0D}" srcOrd="0" destOrd="0" presId="urn:microsoft.com/office/officeart/2018/2/layout/IconVerticalSolidList"/>
    <dgm:cxn modelId="{CDF016E5-B485-482E-B979-33A63BF67A68}" type="presParOf" srcId="{E26B3BFA-59BF-4613-963C-9001986F4E0D}" destId="{03DAC10A-04C9-4CDE-8DB1-2901A8AA9876}" srcOrd="0" destOrd="0" presId="urn:microsoft.com/office/officeart/2018/2/layout/IconVerticalSolidList"/>
    <dgm:cxn modelId="{7FA805A8-3669-4126-BB26-AC6EEB82D8E2}" type="presParOf" srcId="{E26B3BFA-59BF-4613-963C-9001986F4E0D}" destId="{F2A7EB30-0A55-46EC-A53D-32730C03665C}" srcOrd="1" destOrd="0" presId="urn:microsoft.com/office/officeart/2018/2/layout/IconVerticalSolidList"/>
    <dgm:cxn modelId="{BFFC60F5-C035-4774-9574-7B756D42D90E}" type="presParOf" srcId="{E26B3BFA-59BF-4613-963C-9001986F4E0D}" destId="{DB5DD5F9-50CF-40C9-9318-250372F38269}" srcOrd="2" destOrd="0" presId="urn:microsoft.com/office/officeart/2018/2/layout/IconVerticalSolidList"/>
    <dgm:cxn modelId="{62EEBDCC-6CD3-42F7-AF5C-7E126B27B3A1}" type="presParOf" srcId="{E26B3BFA-59BF-4613-963C-9001986F4E0D}" destId="{47B1FEB3-A9A2-404F-A4CB-1918A26F2819}" srcOrd="3" destOrd="0" presId="urn:microsoft.com/office/officeart/2018/2/layout/IconVerticalSolidList"/>
    <dgm:cxn modelId="{342310D7-C62B-42F3-8B48-B80E4939EF29}" type="presParOf" srcId="{620279CD-AFF3-4098-9281-E3B79D3C4BF2}" destId="{667E7EF4-AEF7-4C17-ADB0-B2996E57BEEB}" srcOrd="1" destOrd="0" presId="urn:microsoft.com/office/officeart/2018/2/layout/IconVerticalSolidList"/>
    <dgm:cxn modelId="{6CD6CE66-6436-458D-9748-5E2B50DC7492}" type="presParOf" srcId="{620279CD-AFF3-4098-9281-E3B79D3C4BF2}" destId="{0F91BAD9-F4E8-44B8-80DE-1979BBECFFFA}" srcOrd="2" destOrd="0" presId="urn:microsoft.com/office/officeart/2018/2/layout/IconVerticalSolidList"/>
    <dgm:cxn modelId="{9711452F-C56B-4A12-B4B1-CAAEAFDE1F39}" type="presParOf" srcId="{0F91BAD9-F4E8-44B8-80DE-1979BBECFFFA}" destId="{0F7761E5-B9AF-4A1C-A037-2BDA473CF55C}" srcOrd="0" destOrd="0" presId="urn:microsoft.com/office/officeart/2018/2/layout/IconVerticalSolidList"/>
    <dgm:cxn modelId="{B01C3EE9-85E7-4071-B9A5-6EA22AA0B5AA}" type="presParOf" srcId="{0F91BAD9-F4E8-44B8-80DE-1979BBECFFFA}" destId="{FC3FADC7-18A7-46BB-B9B2-9C9EA1A6230A}" srcOrd="1" destOrd="0" presId="urn:microsoft.com/office/officeart/2018/2/layout/IconVerticalSolidList"/>
    <dgm:cxn modelId="{97F0669D-65A4-454D-8660-533F1B423DBD}" type="presParOf" srcId="{0F91BAD9-F4E8-44B8-80DE-1979BBECFFFA}" destId="{5654D6B6-26B6-4876-935B-688C6C5FC1D0}" srcOrd="2" destOrd="0" presId="urn:microsoft.com/office/officeart/2018/2/layout/IconVerticalSolidList"/>
    <dgm:cxn modelId="{CD648677-A30F-4A9D-8E83-7F8EC5D98EDC}" type="presParOf" srcId="{0F91BAD9-F4E8-44B8-80DE-1979BBECFFFA}" destId="{65E6FE54-0C36-4A04-B1A7-953D697CE49B}" srcOrd="3" destOrd="0" presId="urn:microsoft.com/office/officeart/2018/2/layout/IconVerticalSolidList"/>
    <dgm:cxn modelId="{90E0F146-EFD4-4232-B0AD-104644F943E8}" type="presParOf" srcId="{620279CD-AFF3-4098-9281-E3B79D3C4BF2}" destId="{357FB4CD-6D97-4153-B8DF-0A19FD373F67}" srcOrd="3" destOrd="0" presId="urn:microsoft.com/office/officeart/2018/2/layout/IconVerticalSolidList"/>
    <dgm:cxn modelId="{2896D050-8CC7-4132-900A-0DD9D75F3DF1}" type="presParOf" srcId="{620279CD-AFF3-4098-9281-E3B79D3C4BF2}" destId="{45163A0A-8F0E-48B9-A3D7-18D2908754BA}" srcOrd="4" destOrd="0" presId="urn:microsoft.com/office/officeart/2018/2/layout/IconVerticalSolidList"/>
    <dgm:cxn modelId="{42650B54-CB5B-4A33-960A-087EC3854C44}" type="presParOf" srcId="{45163A0A-8F0E-48B9-A3D7-18D2908754BA}" destId="{CE7FFFB7-E710-46F2-ABE6-766505CC1C0C}" srcOrd="0" destOrd="0" presId="urn:microsoft.com/office/officeart/2018/2/layout/IconVerticalSolidList"/>
    <dgm:cxn modelId="{89B5F04B-8F01-430E-A2E8-751E62729B94}" type="presParOf" srcId="{45163A0A-8F0E-48B9-A3D7-18D2908754BA}" destId="{C411DBF7-7792-4A8B-8D8A-A5B6E1A58671}" srcOrd="1" destOrd="0" presId="urn:microsoft.com/office/officeart/2018/2/layout/IconVerticalSolidList"/>
    <dgm:cxn modelId="{FFE0C6CD-619E-4651-99A6-B5135C0536CB}" type="presParOf" srcId="{45163A0A-8F0E-48B9-A3D7-18D2908754BA}" destId="{67DDBB1C-6BA9-4760-B5A4-F1DA4E3EF90D}" srcOrd="2" destOrd="0" presId="urn:microsoft.com/office/officeart/2018/2/layout/IconVerticalSolidList"/>
    <dgm:cxn modelId="{F2BBD395-D601-4D4F-B928-8469E704C66A}" type="presParOf" srcId="{45163A0A-8F0E-48B9-A3D7-18D2908754BA}" destId="{D175B81A-894C-46F3-9716-2DA65248D4CD}" srcOrd="3" destOrd="0" presId="urn:microsoft.com/office/officeart/2018/2/layout/IconVerticalSolidList"/>
    <dgm:cxn modelId="{0B8AE334-2677-497A-B9DB-5BD9B507A225}" type="presParOf" srcId="{620279CD-AFF3-4098-9281-E3B79D3C4BF2}" destId="{10AFFC2A-F700-455A-BA94-B015A1D11F65}" srcOrd="5" destOrd="0" presId="urn:microsoft.com/office/officeart/2018/2/layout/IconVerticalSolidList"/>
    <dgm:cxn modelId="{DBE2175B-1F03-4B19-B7E3-B070CECBF17A}" type="presParOf" srcId="{620279CD-AFF3-4098-9281-E3B79D3C4BF2}" destId="{72ED75CA-9DBA-4630-AF07-A279D7B29D26}" srcOrd="6" destOrd="0" presId="urn:microsoft.com/office/officeart/2018/2/layout/IconVerticalSolidList"/>
    <dgm:cxn modelId="{7376ADEE-D1E6-47E2-B8B3-7B1A70621F96}" type="presParOf" srcId="{72ED75CA-9DBA-4630-AF07-A279D7B29D26}" destId="{3F4EF520-830D-4A87-9D1D-3D78C59CAF87}" srcOrd="0" destOrd="0" presId="urn:microsoft.com/office/officeart/2018/2/layout/IconVerticalSolidList"/>
    <dgm:cxn modelId="{25993E5C-BCB9-4335-A743-54988539C563}" type="presParOf" srcId="{72ED75CA-9DBA-4630-AF07-A279D7B29D26}" destId="{CB9821AC-265B-455C-9371-07A0F1D22BDF}" srcOrd="1" destOrd="0" presId="urn:microsoft.com/office/officeart/2018/2/layout/IconVerticalSolidList"/>
    <dgm:cxn modelId="{4A346A35-C575-4753-93DA-C431BCAC4781}" type="presParOf" srcId="{72ED75CA-9DBA-4630-AF07-A279D7B29D26}" destId="{63EC946E-F76C-4DB7-BD06-FEDDC7F2DCF9}" srcOrd="2" destOrd="0" presId="urn:microsoft.com/office/officeart/2018/2/layout/IconVerticalSolidList"/>
    <dgm:cxn modelId="{DBB9D0D3-845F-4F39-B5F8-BE2ADB103720}" type="presParOf" srcId="{72ED75CA-9DBA-4630-AF07-A279D7B29D26}" destId="{08EE3297-4FD3-486E-BA09-565FFB2152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B10A87-8FFA-4083-8ABB-80EE3F212E3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7C381C-B500-461F-831F-A910D15D6AB0}">
      <dgm:prSet/>
      <dgm:spPr/>
      <dgm:t>
        <a:bodyPr/>
        <a:lstStyle/>
        <a:p>
          <a:r>
            <a:rPr lang="en-GB"/>
            <a:t>Store files securely (e.g Microsoft 365)</a:t>
          </a:r>
          <a:endParaRPr lang="en-US"/>
        </a:p>
      </dgm:t>
    </dgm:pt>
    <dgm:pt modelId="{C7E9405E-F19A-48E3-8019-EF45A3304F99}" type="parTrans" cxnId="{B1233ABC-B4D4-447A-A727-5CF77EA5938D}">
      <dgm:prSet/>
      <dgm:spPr/>
      <dgm:t>
        <a:bodyPr/>
        <a:lstStyle/>
        <a:p>
          <a:endParaRPr lang="en-US"/>
        </a:p>
      </dgm:t>
    </dgm:pt>
    <dgm:pt modelId="{B3555C96-B901-4EF0-982A-C4D05CEEC034}" type="sibTrans" cxnId="{B1233ABC-B4D4-447A-A727-5CF77EA5938D}">
      <dgm:prSet/>
      <dgm:spPr/>
      <dgm:t>
        <a:bodyPr/>
        <a:lstStyle/>
        <a:p>
          <a:endParaRPr lang="en-US"/>
        </a:p>
      </dgm:t>
    </dgm:pt>
    <dgm:pt modelId="{2A2B3CE8-37D5-4C2B-B1A3-A34B8B510FEC}">
      <dgm:prSet/>
      <dgm:spPr/>
      <dgm:t>
        <a:bodyPr/>
        <a:lstStyle/>
        <a:p>
          <a:r>
            <a:rPr lang="en-GB"/>
            <a:t>Always log out of shared computers once used</a:t>
          </a:r>
          <a:endParaRPr lang="en-US"/>
        </a:p>
      </dgm:t>
    </dgm:pt>
    <dgm:pt modelId="{FAE7D645-030F-434B-9047-0CA602548997}" type="parTrans" cxnId="{41FE9151-98BA-469B-8B03-48A02CD63D00}">
      <dgm:prSet/>
      <dgm:spPr/>
      <dgm:t>
        <a:bodyPr/>
        <a:lstStyle/>
        <a:p>
          <a:endParaRPr lang="en-US"/>
        </a:p>
      </dgm:t>
    </dgm:pt>
    <dgm:pt modelId="{FB75B16B-5335-44BE-B9C6-330654D5EBCA}" type="sibTrans" cxnId="{41FE9151-98BA-469B-8B03-48A02CD63D00}">
      <dgm:prSet/>
      <dgm:spPr/>
      <dgm:t>
        <a:bodyPr/>
        <a:lstStyle/>
        <a:p>
          <a:endParaRPr lang="en-US"/>
        </a:p>
      </dgm:t>
    </dgm:pt>
    <dgm:pt modelId="{918ECB54-5F66-4A62-8DEF-AD99D6679D2B}">
      <dgm:prSet/>
      <dgm:spPr/>
      <dgm:t>
        <a:bodyPr/>
        <a:lstStyle/>
        <a:p>
          <a:r>
            <a:rPr lang="en-GB"/>
            <a:t>Regularly backup your files </a:t>
          </a:r>
          <a:endParaRPr lang="en-US"/>
        </a:p>
      </dgm:t>
    </dgm:pt>
    <dgm:pt modelId="{629AF4EE-2355-4A02-9F03-9BDF385E10F9}" type="parTrans" cxnId="{D8448E5A-AA21-442A-AD0D-413079350EA3}">
      <dgm:prSet/>
      <dgm:spPr/>
      <dgm:t>
        <a:bodyPr/>
        <a:lstStyle/>
        <a:p>
          <a:endParaRPr lang="en-US"/>
        </a:p>
      </dgm:t>
    </dgm:pt>
    <dgm:pt modelId="{03D54513-CC7C-4323-ADCA-A5C1B5F07A0D}" type="sibTrans" cxnId="{D8448E5A-AA21-442A-AD0D-413079350EA3}">
      <dgm:prSet/>
      <dgm:spPr/>
      <dgm:t>
        <a:bodyPr/>
        <a:lstStyle/>
        <a:p>
          <a:endParaRPr lang="en-US"/>
        </a:p>
      </dgm:t>
    </dgm:pt>
    <dgm:pt modelId="{E253B6D1-AE59-417C-BA55-CB1D34CA9B35}">
      <dgm:prSet/>
      <dgm:spPr/>
      <dgm:t>
        <a:bodyPr/>
        <a:lstStyle/>
        <a:p>
          <a:r>
            <a:rPr lang="en-GB"/>
            <a:t>Avoid saving important data  on personal devices or USB</a:t>
          </a:r>
          <a:endParaRPr lang="en-US"/>
        </a:p>
      </dgm:t>
    </dgm:pt>
    <dgm:pt modelId="{7C43B578-A4CA-4430-A6A6-E875FE78B63B}" type="parTrans" cxnId="{8A995F8C-35E6-4007-A270-E75AB31FB18E}">
      <dgm:prSet/>
      <dgm:spPr/>
      <dgm:t>
        <a:bodyPr/>
        <a:lstStyle/>
        <a:p>
          <a:endParaRPr lang="en-US"/>
        </a:p>
      </dgm:t>
    </dgm:pt>
    <dgm:pt modelId="{F163CB60-F3D4-41C0-81E4-AB6942565B89}" type="sibTrans" cxnId="{8A995F8C-35E6-4007-A270-E75AB31FB18E}">
      <dgm:prSet/>
      <dgm:spPr/>
      <dgm:t>
        <a:bodyPr/>
        <a:lstStyle/>
        <a:p>
          <a:endParaRPr lang="en-US"/>
        </a:p>
      </dgm:t>
    </dgm:pt>
    <dgm:pt modelId="{269B932D-A5BF-4C4F-86B2-821B9BE7E8F8}" type="pres">
      <dgm:prSet presAssocID="{66B10A87-8FFA-4083-8ABB-80EE3F212E37}" presName="root" presStyleCnt="0">
        <dgm:presLayoutVars>
          <dgm:dir/>
          <dgm:resizeHandles val="exact"/>
        </dgm:presLayoutVars>
      </dgm:prSet>
      <dgm:spPr/>
    </dgm:pt>
    <dgm:pt modelId="{CD459AFC-5869-435C-954D-70B71F553325}" type="pres">
      <dgm:prSet presAssocID="{BF7C381C-B500-461F-831F-A910D15D6AB0}" presName="compNode" presStyleCnt="0"/>
      <dgm:spPr/>
    </dgm:pt>
    <dgm:pt modelId="{9B52F71E-771A-49ED-9304-5B888BAFC3F8}" type="pres">
      <dgm:prSet presAssocID="{BF7C381C-B500-461F-831F-A910D15D6A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 from cloud"/>
        </a:ext>
      </dgm:extLst>
    </dgm:pt>
    <dgm:pt modelId="{9590A56E-44F9-4628-8683-745F929AE69D}" type="pres">
      <dgm:prSet presAssocID="{BF7C381C-B500-461F-831F-A910D15D6AB0}" presName="spaceRect" presStyleCnt="0"/>
      <dgm:spPr/>
    </dgm:pt>
    <dgm:pt modelId="{C5E07572-B9E6-4344-B2FF-33A5B85E03F3}" type="pres">
      <dgm:prSet presAssocID="{BF7C381C-B500-461F-831F-A910D15D6AB0}" presName="textRect" presStyleLbl="revTx" presStyleIdx="0" presStyleCnt="4">
        <dgm:presLayoutVars>
          <dgm:chMax val="1"/>
          <dgm:chPref val="1"/>
        </dgm:presLayoutVars>
      </dgm:prSet>
      <dgm:spPr/>
    </dgm:pt>
    <dgm:pt modelId="{866F42DD-3DBA-4615-B425-8218AF4E24FD}" type="pres">
      <dgm:prSet presAssocID="{B3555C96-B901-4EF0-982A-C4D05CEEC034}" presName="sibTrans" presStyleCnt="0"/>
      <dgm:spPr/>
    </dgm:pt>
    <dgm:pt modelId="{6101166E-1EFA-4015-A055-A35EFC485253}" type="pres">
      <dgm:prSet presAssocID="{2A2B3CE8-37D5-4C2B-B1A3-A34B8B510FEC}" presName="compNode" presStyleCnt="0"/>
      <dgm:spPr/>
    </dgm:pt>
    <dgm:pt modelId="{64F6846F-1DD8-4D4D-B93D-15A0A947853A}" type="pres">
      <dgm:prSet presAssocID="{2A2B3CE8-37D5-4C2B-B1A3-A34B8B510F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A1D4A4F-0E55-4A12-BD89-9C2B9B0B8552}" type="pres">
      <dgm:prSet presAssocID="{2A2B3CE8-37D5-4C2B-B1A3-A34B8B510FEC}" presName="spaceRect" presStyleCnt="0"/>
      <dgm:spPr/>
    </dgm:pt>
    <dgm:pt modelId="{E8ED27C3-5AE9-4FCC-90C1-7E83CCAB589A}" type="pres">
      <dgm:prSet presAssocID="{2A2B3CE8-37D5-4C2B-B1A3-A34B8B510FEC}" presName="textRect" presStyleLbl="revTx" presStyleIdx="1" presStyleCnt="4">
        <dgm:presLayoutVars>
          <dgm:chMax val="1"/>
          <dgm:chPref val="1"/>
        </dgm:presLayoutVars>
      </dgm:prSet>
      <dgm:spPr/>
    </dgm:pt>
    <dgm:pt modelId="{2C29B552-59F8-451D-BCFC-18769BD042DF}" type="pres">
      <dgm:prSet presAssocID="{FB75B16B-5335-44BE-B9C6-330654D5EBCA}" presName="sibTrans" presStyleCnt="0"/>
      <dgm:spPr/>
    </dgm:pt>
    <dgm:pt modelId="{E734120E-51A9-4424-BE58-69D96FD10E43}" type="pres">
      <dgm:prSet presAssocID="{918ECB54-5F66-4A62-8DEF-AD99D6679D2B}" presName="compNode" presStyleCnt="0"/>
      <dgm:spPr/>
    </dgm:pt>
    <dgm:pt modelId="{8CD1BB2C-ADB3-4B5E-A8B1-9F8922047471}" type="pres">
      <dgm:prSet presAssocID="{918ECB54-5F66-4A62-8DEF-AD99D6679D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1DB3E2F7-FE18-465F-AF57-CCEA7B63A4CD}" type="pres">
      <dgm:prSet presAssocID="{918ECB54-5F66-4A62-8DEF-AD99D6679D2B}" presName="spaceRect" presStyleCnt="0"/>
      <dgm:spPr/>
    </dgm:pt>
    <dgm:pt modelId="{F2C4A979-4C43-46F0-A7CC-1D8F2C8FC5EB}" type="pres">
      <dgm:prSet presAssocID="{918ECB54-5F66-4A62-8DEF-AD99D6679D2B}" presName="textRect" presStyleLbl="revTx" presStyleIdx="2" presStyleCnt="4">
        <dgm:presLayoutVars>
          <dgm:chMax val="1"/>
          <dgm:chPref val="1"/>
        </dgm:presLayoutVars>
      </dgm:prSet>
      <dgm:spPr/>
    </dgm:pt>
    <dgm:pt modelId="{285D77C3-C782-4D31-AC21-6D9AA8983A43}" type="pres">
      <dgm:prSet presAssocID="{03D54513-CC7C-4323-ADCA-A5C1B5F07A0D}" presName="sibTrans" presStyleCnt="0"/>
      <dgm:spPr/>
    </dgm:pt>
    <dgm:pt modelId="{66E91626-4CC8-4D73-83F4-A1CC75F80793}" type="pres">
      <dgm:prSet presAssocID="{E253B6D1-AE59-417C-BA55-CB1D34CA9B35}" presName="compNode" presStyleCnt="0"/>
      <dgm:spPr/>
    </dgm:pt>
    <dgm:pt modelId="{9A26DC21-BD3A-43BA-9D35-309A8B8E494E}" type="pres">
      <dgm:prSet presAssocID="{E253B6D1-AE59-417C-BA55-CB1D34CA9B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6320047E-37E1-4EBB-A154-6D0169FFABB4}" type="pres">
      <dgm:prSet presAssocID="{E253B6D1-AE59-417C-BA55-CB1D34CA9B35}" presName="spaceRect" presStyleCnt="0"/>
      <dgm:spPr/>
    </dgm:pt>
    <dgm:pt modelId="{4574305D-9A7F-4661-8409-B21EB7CC0DBE}" type="pres">
      <dgm:prSet presAssocID="{E253B6D1-AE59-417C-BA55-CB1D34CA9B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684CF23-4207-4EFF-BB68-327B832C4464}" type="presOf" srcId="{66B10A87-8FFA-4083-8ABB-80EE3F212E37}" destId="{269B932D-A5BF-4C4F-86B2-821B9BE7E8F8}" srcOrd="0" destOrd="0" presId="urn:microsoft.com/office/officeart/2018/2/layout/IconLabelList"/>
    <dgm:cxn modelId="{FA80B05F-D10C-4A9D-8AFC-EB1779B38DEC}" type="presOf" srcId="{2A2B3CE8-37D5-4C2B-B1A3-A34B8B510FEC}" destId="{E8ED27C3-5AE9-4FCC-90C1-7E83CCAB589A}" srcOrd="0" destOrd="0" presId="urn:microsoft.com/office/officeart/2018/2/layout/IconLabelList"/>
    <dgm:cxn modelId="{41FE9151-98BA-469B-8B03-48A02CD63D00}" srcId="{66B10A87-8FFA-4083-8ABB-80EE3F212E37}" destId="{2A2B3CE8-37D5-4C2B-B1A3-A34B8B510FEC}" srcOrd="1" destOrd="0" parTransId="{FAE7D645-030F-434B-9047-0CA602548997}" sibTransId="{FB75B16B-5335-44BE-B9C6-330654D5EBCA}"/>
    <dgm:cxn modelId="{D8448E5A-AA21-442A-AD0D-413079350EA3}" srcId="{66B10A87-8FFA-4083-8ABB-80EE3F212E37}" destId="{918ECB54-5F66-4A62-8DEF-AD99D6679D2B}" srcOrd="2" destOrd="0" parTransId="{629AF4EE-2355-4A02-9F03-9BDF385E10F9}" sibTransId="{03D54513-CC7C-4323-ADCA-A5C1B5F07A0D}"/>
    <dgm:cxn modelId="{0DB2FA89-28ED-41C6-8840-7BE5077DDFE9}" type="presOf" srcId="{918ECB54-5F66-4A62-8DEF-AD99D6679D2B}" destId="{F2C4A979-4C43-46F0-A7CC-1D8F2C8FC5EB}" srcOrd="0" destOrd="0" presId="urn:microsoft.com/office/officeart/2018/2/layout/IconLabelList"/>
    <dgm:cxn modelId="{8A995F8C-35E6-4007-A270-E75AB31FB18E}" srcId="{66B10A87-8FFA-4083-8ABB-80EE3F212E37}" destId="{E253B6D1-AE59-417C-BA55-CB1D34CA9B35}" srcOrd="3" destOrd="0" parTransId="{7C43B578-A4CA-4430-A6A6-E875FE78B63B}" sibTransId="{F163CB60-F3D4-41C0-81E4-AB6942565B89}"/>
    <dgm:cxn modelId="{903629AA-6591-4269-93FF-F6021EA6CF95}" type="presOf" srcId="{BF7C381C-B500-461F-831F-A910D15D6AB0}" destId="{C5E07572-B9E6-4344-B2FF-33A5B85E03F3}" srcOrd="0" destOrd="0" presId="urn:microsoft.com/office/officeart/2018/2/layout/IconLabelList"/>
    <dgm:cxn modelId="{B1233ABC-B4D4-447A-A727-5CF77EA5938D}" srcId="{66B10A87-8FFA-4083-8ABB-80EE3F212E37}" destId="{BF7C381C-B500-461F-831F-A910D15D6AB0}" srcOrd="0" destOrd="0" parTransId="{C7E9405E-F19A-48E3-8019-EF45A3304F99}" sibTransId="{B3555C96-B901-4EF0-982A-C4D05CEEC034}"/>
    <dgm:cxn modelId="{F6FB80DF-B9E3-45A1-A456-12221C1CF14A}" type="presOf" srcId="{E253B6D1-AE59-417C-BA55-CB1D34CA9B35}" destId="{4574305D-9A7F-4661-8409-B21EB7CC0DBE}" srcOrd="0" destOrd="0" presId="urn:microsoft.com/office/officeart/2018/2/layout/IconLabelList"/>
    <dgm:cxn modelId="{E12816BE-DD4C-4DD2-8864-9339C0B90421}" type="presParOf" srcId="{269B932D-A5BF-4C4F-86B2-821B9BE7E8F8}" destId="{CD459AFC-5869-435C-954D-70B71F553325}" srcOrd="0" destOrd="0" presId="urn:microsoft.com/office/officeart/2018/2/layout/IconLabelList"/>
    <dgm:cxn modelId="{3D566BB6-DF53-4D92-B765-E5FB638FAFA9}" type="presParOf" srcId="{CD459AFC-5869-435C-954D-70B71F553325}" destId="{9B52F71E-771A-49ED-9304-5B888BAFC3F8}" srcOrd="0" destOrd="0" presId="urn:microsoft.com/office/officeart/2018/2/layout/IconLabelList"/>
    <dgm:cxn modelId="{FA2075BD-3F89-4C71-9D55-2A6C46712732}" type="presParOf" srcId="{CD459AFC-5869-435C-954D-70B71F553325}" destId="{9590A56E-44F9-4628-8683-745F929AE69D}" srcOrd="1" destOrd="0" presId="urn:microsoft.com/office/officeart/2018/2/layout/IconLabelList"/>
    <dgm:cxn modelId="{3E560428-0D13-4989-9C81-65A2759F8EFD}" type="presParOf" srcId="{CD459AFC-5869-435C-954D-70B71F553325}" destId="{C5E07572-B9E6-4344-B2FF-33A5B85E03F3}" srcOrd="2" destOrd="0" presId="urn:microsoft.com/office/officeart/2018/2/layout/IconLabelList"/>
    <dgm:cxn modelId="{4E4C3FFE-6CE6-4524-9B57-E3A2DF1BF203}" type="presParOf" srcId="{269B932D-A5BF-4C4F-86B2-821B9BE7E8F8}" destId="{866F42DD-3DBA-4615-B425-8218AF4E24FD}" srcOrd="1" destOrd="0" presId="urn:microsoft.com/office/officeart/2018/2/layout/IconLabelList"/>
    <dgm:cxn modelId="{FBD7605F-4751-4B2D-8AFC-28F1CE36279C}" type="presParOf" srcId="{269B932D-A5BF-4C4F-86B2-821B9BE7E8F8}" destId="{6101166E-1EFA-4015-A055-A35EFC485253}" srcOrd="2" destOrd="0" presId="urn:microsoft.com/office/officeart/2018/2/layout/IconLabelList"/>
    <dgm:cxn modelId="{F93EB230-219E-411A-966D-6748D43AF3FA}" type="presParOf" srcId="{6101166E-1EFA-4015-A055-A35EFC485253}" destId="{64F6846F-1DD8-4D4D-B93D-15A0A947853A}" srcOrd="0" destOrd="0" presId="urn:microsoft.com/office/officeart/2018/2/layout/IconLabelList"/>
    <dgm:cxn modelId="{A9C06DB5-774B-4D95-9420-184EDD3D30CD}" type="presParOf" srcId="{6101166E-1EFA-4015-A055-A35EFC485253}" destId="{6A1D4A4F-0E55-4A12-BD89-9C2B9B0B8552}" srcOrd="1" destOrd="0" presId="urn:microsoft.com/office/officeart/2018/2/layout/IconLabelList"/>
    <dgm:cxn modelId="{ECE1CDB3-CDB0-481E-B35E-EE7F45D4E119}" type="presParOf" srcId="{6101166E-1EFA-4015-A055-A35EFC485253}" destId="{E8ED27C3-5AE9-4FCC-90C1-7E83CCAB589A}" srcOrd="2" destOrd="0" presId="urn:microsoft.com/office/officeart/2018/2/layout/IconLabelList"/>
    <dgm:cxn modelId="{B809E33F-5BD9-43A1-B6BE-63BA7D521B3A}" type="presParOf" srcId="{269B932D-A5BF-4C4F-86B2-821B9BE7E8F8}" destId="{2C29B552-59F8-451D-BCFC-18769BD042DF}" srcOrd="3" destOrd="0" presId="urn:microsoft.com/office/officeart/2018/2/layout/IconLabelList"/>
    <dgm:cxn modelId="{9447DA0B-0526-4D2F-8B06-180F23FDA91B}" type="presParOf" srcId="{269B932D-A5BF-4C4F-86B2-821B9BE7E8F8}" destId="{E734120E-51A9-4424-BE58-69D96FD10E43}" srcOrd="4" destOrd="0" presId="urn:microsoft.com/office/officeart/2018/2/layout/IconLabelList"/>
    <dgm:cxn modelId="{0DB1B3B0-477C-4DD9-B648-598B591E80BE}" type="presParOf" srcId="{E734120E-51A9-4424-BE58-69D96FD10E43}" destId="{8CD1BB2C-ADB3-4B5E-A8B1-9F8922047471}" srcOrd="0" destOrd="0" presId="urn:microsoft.com/office/officeart/2018/2/layout/IconLabelList"/>
    <dgm:cxn modelId="{BEBDC860-3B3C-4901-A389-670742C3A1F8}" type="presParOf" srcId="{E734120E-51A9-4424-BE58-69D96FD10E43}" destId="{1DB3E2F7-FE18-465F-AF57-CCEA7B63A4CD}" srcOrd="1" destOrd="0" presId="urn:microsoft.com/office/officeart/2018/2/layout/IconLabelList"/>
    <dgm:cxn modelId="{29723950-1EE4-4409-BF4B-6E8E4D64BB48}" type="presParOf" srcId="{E734120E-51A9-4424-BE58-69D96FD10E43}" destId="{F2C4A979-4C43-46F0-A7CC-1D8F2C8FC5EB}" srcOrd="2" destOrd="0" presId="urn:microsoft.com/office/officeart/2018/2/layout/IconLabelList"/>
    <dgm:cxn modelId="{80B9E20D-DEBC-45B5-A5BD-C200075D277B}" type="presParOf" srcId="{269B932D-A5BF-4C4F-86B2-821B9BE7E8F8}" destId="{285D77C3-C782-4D31-AC21-6D9AA8983A43}" srcOrd="5" destOrd="0" presId="urn:microsoft.com/office/officeart/2018/2/layout/IconLabelList"/>
    <dgm:cxn modelId="{A901E606-C0C3-4E12-847A-8BC6D4F36B8B}" type="presParOf" srcId="{269B932D-A5BF-4C4F-86B2-821B9BE7E8F8}" destId="{66E91626-4CC8-4D73-83F4-A1CC75F80793}" srcOrd="6" destOrd="0" presId="urn:microsoft.com/office/officeart/2018/2/layout/IconLabelList"/>
    <dgm:cxn modelId="{379B129F-88BC-4A3C-9DD6-2CC703E2D810}" type="presParOf" srcId="{66E91626-4CC8-4D73-83F4-A1CC75F80793}" destId="{9A26DC21-BD3A-43BA-9D35-309A8B8E494E}" srcOrd="0" destOrd="0" presId="urn:microsoft.com/office/officeart/2018/2/layout/IconLabelList"/>
    <dgm:cxn modelId="{E200F1A0-CF1A-47B9-93A9-64DC46457239}" type="presParOf" srcId="{66E91626-4CC8-4D73-83F4-A1CC75F80793}" destId="{6320047E-37E1-4EBB-A154-6D0169FFABB4}" srcOrd="1" destOrd="0" presId="urn:microsoft.com/office/officeart/2018/2/layout/IconLabelList"/>
    <dgm:cxn modelId="{B502D010-18D0-428C-9F0C-8AEA76271B53}" type="presParOf" srcId="{66E91626-4CC8-4D73-83F4-A1CC75F80793}" destId="{4574305D-9A7F-4661-8409-B21EB7CC0D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E7A687-31EF-4BBC-92CA-41C500C74C7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AF72167-99F8-457F-B33C-74CCB27B15B5}">
      <dgm:prSet/>
      <dgm:spPr/>
      <dgm:t>
        <a:bodyPr/>
        <a:lstStyle/>
        <a:p>
          <a:r>
            <a:rPr lang="en-GB"/>
            <a:t>Report suspicious emails immediately </a:t>
          </a:r>
          <a:endParaRPr lang="en-US"/>
        </a:p>
      </dgm:t>
    </dgm:pt>
    <dgm:pt modelId="{C8AFB3EE-D88F-48DC-AA3D-0CD5EE31E496}" type="parTrans" cxnId="{27EA9CD0-7619-4C5E-89F9-BF93A7696FD2}">
      <dgm:prSet/>
      <dgm:spPr/>
      <dgm:t>
        <a:bodyPr/>
        <a:lstStyle/>
        <a:p>
          <a:endParaRPr lang="en-US"/>
        </a:p>
      </dgm:t>
    </dgm:pt>
    <dgm:pt modelId="{1E8F9746-E82B-4DC7-B3E6-3C730D9CF572}" type="sibTrans" cxnId="{27EA9CD0-7619-4C5E-89F9-BF93A7696FD2}">
      <dgm:prSet/>
      <dgm:spPr/>
      <dgm:t>
        <a:bodyPr/>
        <a:lstStyle/>
        <a:p>
          <a:endParaRPr lang="en-US"/>
        </a:p>
      </dgm:t>
    </dgm:pt>
    <dgm:pt modelId="{35D1FC6D-A53C-4FD9-AD4E-ED507A4DF27F}">
      <dgm:prSet/>
      <dgm:spPr/>
      <dgm:t>
        <a:bodyPr/>
        <a:lstStyle/>
        <a:p>
          <a:r>
            <a:rPr lang="en-GB"/>
            <a:t>Keep devices locked when not in use</a:t>
          </a:r>
          <a:endParaRPr lang="en-US"/>
        </a:p>
      </dgm:t>
    </dgm:pt>
    <dgm:pt modelId="{03ADB6DC-7ACC-45E6-8505-D40736625E41}" type="parTrans" cxnId="{8496E7C1-B471-4B9E-BCB8-42AAF3D466B7}">
      <dgm:prSet/>
      <dgm:spPr/>
      <dgm:t>
        <a:bodyPr/>
        <a:lstStyle/>
        <a:p>
          <a:endParaRPr lang="en-US"/>
        </a:p>
      </dgm:t>
    </dgm:pt>
    <dgm:pt modelId="{509D7A39-533B-46B5-85C8-060FBD41ECB0}" type="sibTrans" cxnId="{8496E7C1-B471-4B9E-BCB8-42AAF3D466B7}">
      <dgm:prSet/>
      <dgm:spPr/>
      <dgm:t>
        <a:bodyPr/>
        <a:lstStyle/>
        <a:p>
          <a:endParaRPr lang="en-US"/>
        </a:p>
      </dgm:t>
    </dgm:pt>
    <dgm:pt modelId="{37890094-1A62-4D6B-9E36-75ABABAFF226}">
      <dgm:prSet/>
      <dgm:spPr/>
      <dgm:t>
        <a:bodyPr/>
        <a:lstStyle/>
        <a:p>
          <a:r>
            <a:rPr lang="en-GB"/>
            <a:t>use strong unique passwords</a:t>
          </a:r>
          <a:endParaRPr lang="en-US"/>
        </a:p>
      </dgm:t>
    </dgm:pt>
    <dgm:pt modelId="{EFFD585A-72C2-4479-829F-41F8CAD3109A}" type="parTrans" cxnId="{E582B056-087D-41D3-BE38-7EDE25DE77AC}">
      <dgm:prSet/>
      <dgm:spPr/>
      <dgm:t>
        <a:bodyPr/>
        <a:lstStyle/>
        <a:p>
          <a:endParaRPr lang="en-US"/>
        </a:p>
      </dgm:t>
    </dgm:pt>
    <dgm:pt modelId="{2CAFFF42-2872-4505-AA3E-A42AE0951DBC}" type="sibTrans" cxnId="{E582B056-087D-41D3-BE38-7EDE25DE77AC}">
      <dgm:prSet/>
      <dgm:spPr/>
      <dgm:t>
        <a:bodyPr/>
        <a:lstStyle/>
        <a:p>
          <a:endParaRPr lang="en-US"/>
        </a:p>
      </dgm:t>
    </dgm:pt>
    <dgm:pt modelId="{D916B63D-0509-4A3D-A93F-A9E63984B0B2}">
      <dgm:prSet/>
      <dgm:spPr/>
      <dgm:t>
        <a:bodyPr/>
        <a:lstStyle/>
        <a:p>
          <a:r>
            <a:rPr lang="en-GB"/>
            <a:t>Change passwords often</a:t>
          </a:r>
          <a:endParaRPr lang="en-US"/>
        </a:p>
      </dgm:t>
    </dgm:pt>
    <dgm:pt modelId="{141C0CCF-0194-4689-8396-83AC2A1C23E0}" type="parTrans" cxnId="{6B217453-657A-4A71-85B9-35CC04F4824E}">
      <dgm:prSet/>
      <dgm:spPr/>
      <dgm:t>
        <a:bodyPr/>
        <a:lstStyle/>
        <a:p>
          <a:endParaRPr lang="en-US"/>
        </a:p>
      </dgm:t>
    </dgm:pt>
    <dgm:pt modelId="{1A511AEE-5769-4D87-9154-42005DD8580A}" type="sibTrans" cxnId="{6B217453-657A-4A71-85B9-35CC04F4824E}">
      <dgm:prSet/>
      <dgm:spPr/>
      <dgm:t>
        <a:bodyPr/>
        <a:lstStyle/>
        <a:p>
          <a:endParaRPr lang="en-US"/>
        </a:p>
      </dgm:t>
    </dgm:pt>
    <dgm:pt modelId="{148D992B-BD16-4E9B-9ECE-450478A54F46}">
      <dgm:prSet/>
      <dgm:spPr/>
      <dgm:t>
        <a:bodyPr/>
        <a:lstStyle/>
        <a:p>
          <a:r>
            <a:rPr lang="en-GB"/>
            <a:t>never share patient data or information outside workplace</a:t>
          </a:r>
          <a:endParaRPr lang="en-US"/>
        </a:p>
      </dgm:t>
    </dgm:pt>
    <dgm:pt modelId="{067AF6DD-A07F-4C63-93D1-BF4682170CAF}" type="parTrans" cxnId="{AB009BE1-08B4-47DF-B6A2-368B324F2FCD}">
      <dgm:prSet/>
      <dgm:spPr/>
      <dgm:t>
        <a:bodyPr/>
        <a:lstStyle/>
        <a:p>
          <a:endParaRPr lang="en-US"/>
        </a:p>
      </dgm:t>
    </dgm:pt>
    <dgm:pt modelId="{A39A5639-6B2D-433C-AE54-5EB7CDDC484E}" type="sibTrans" cxnId="{AB009BE1-08B4-47DF-B6A2-368B324F2FCD}">
      <dgm:prSet/>
      <dgm:spPr/>
      <dgm:t>
        <a:bodyPr/>
        <a:lstStyle/>
        <a:p>
          <a:endParaRPr lang="en-US"/>
        </a:p>
      </dgm:t>
    </dgm:pt>
    <dgm:pt modelId="{1A9F7038-6B69-4E4A-8D4F-87DBA6D628CA}">
      <dgm:prSet/>
      <dgm:spPr/>
      <dgm:t>
        <a:bodyPr/>
        <a:lstStyle/>
        <a:p>
          <a:r>
            <a:rPr lang="en-GB"/>
            <a:t>Use a paper shredder once documents are no longer needed</a:t>
          </a:r>
          <a:endParaRPr lang="en-US"/>
        </a:p>
      </dgm:t>
    </dgm:pt>
    <dgm:pt modelId="{6E476E3C-755B-408F-9C83-538190581FCF}" type="parTrans" cxnId="{22B709C9-DEA6-4116-88E9-2FD3547F0E9D}">
      <dgm:prSet/>
      <dgm:spPr/>
      <dgm:t>
        <a:bodyPr/>
        <a:lstStyle/>
        <a:p>
          <a:endParaRPr lang="en-US"/>
        </a:p>
      </dgm:t>
    </dgm:pt>
    <dgm:pt modelId="{B668749C-E5DC-4B14-925F-454408E51C60}" type="sibTrans" cxnId="{22B709C9-DEA6-4116-88E9-2FD3547F0E9D}">
      <dgm:prSet/>
      <dgm:spPr/>
      <dgm:t>
        <a:bodyPr/>
        <a:lstStyle/>
        <a:p>
          <a:endParaRPr lang="en-US"/>
        </a:p>
      </dgm:t>
    </dgm:pt>
    <dgm:pt modelId="{6560D1A1-A841-4AE0-88F6-241653DE3068}">
      <dgm:prSet/>
      <dgm:spPr/>
      <dgm:t>
        <a:bodyPr/>
        <a:lstStyle/>
        <a:p>
          <a:r>
            <a:rPr lang="en-GB"/>
            <a:t>Screens should never be visible to unauthorized staff</a:t>
          </a:r>
          <a:endParaRPr lang="en-US"/>
        </a:p>
      </dgm:t>
    </dgm:pt>
    <dgm:pt modelId="{D89894B7-823C-4518-A73A-D30DAB34CBB7}" type="parTrans" cxnId="{80151493-4781-4980-B2AC-E0F5FDEE547F}">
      <dgm:prSet/>
      <dgm:spPr/>
      <dgm:t>
        <a:bodyPr/>
        <a:lstStyle/>
        <a:p>
          <a:endParaRPr lang="en-US"/>
        </a:p>
      </dgm:t>
    </dgm:pt>
    <dgm:pt modelId="{869C91B3-9D85-459C-B0D3-E9F90B80FFDB}" type="sibTrans" cxnId="{80151493-4781-4980-B2AC-E0F5FDEE547F}">
      <dgm:prSet/>
      <dgm:spPr/>
      <dgm:t>
        <a:bodyPr/>
        <a:lstStyle/>
        <a:p>
          <a:endParaRPr lang="en-US"/>
        </a:p>
      </dgm:t>
    </dgm:pt>
    <dgm:pt modelId="{B05D8A04-A22F-4C7A-94F8-36954C7D810D}">
      <dgm:prSet/>
      <dgm:spPr/>
      <dgm:t>
        <a:bodyPr/>
        <a:lstStyle/>
        <a:p>
          <a:r>
            <a:rPr lang="en-GB"/>
            <a:t>Avoid saving sensitive data on USB or personal devices </a:t>
          </a:r>
          <a:endParaRPr lang="en-US"/>
        </a:p>
      </dgm:t>
    </dgm:pt>
    <dgm:pt modelId="{F48D175C-F234-4994-AA3E-25F13B38B176}" type="parTrans" cxnId="{86C73851-C0BE-4096-A483-201A8F24932F}">
      <dgm:prSet/>
      <dgm:spPr/>
      <dgm:t>
        <a:bodyPr/>
        <a:lstStyle/>
        <a:p>
          <a:endParaRPr lang="en-US"/>
        </a:p>
      </dgm:t>
    </dgm:pt>
    <dgm:pt modelId="{8DA7FE30-6A87-4B11-9D1E-47EEAA6E4F94}" type="sibTrans" cxnId="{86C73851-C0BE-4096-A483-201A8F24932F}">
      <dgm:prSet/>
      <dgm:spPr/>
      <dgm:t>
        <a:bodyPr/>
        <a:lstStyle/>
        <a:p>
          <a:endParaRPr lang="en-US"/>
        </a:p>
      </dgm:t>
    </dgm:pt>
    <dgm:pt modelId="{0F9F679F-18F5-4F9E-B6FC-4D3D4A2EF0F0}" type="pres">
      <dgm:prSet presAssocID="{6EE7A687-31EF-4BBC-92CA-41C500C74C76}" presName="vert0" presStyleCnt="0">
        <dgm:presLayoutVars>
          <dgm:dir/>
          <dgm:animOne val="branch"/>
          <dgm:animLvl val="lvl"/>
        </dgm:presLayoutVars>
      </dgm:prSet>
      <dgm:spPr/>
    </dgm:pt>
    <dgm:pt modelId="{49B24DD4-C7EE-47E0-A81F-FF76BC323CB0}" type="pres">
      <dgm:prSet presAssocID="{FAF72167-99F8-457F-B33C-74CCB27B15B5}" presName="thickLine" presStyleLbl="alignNode1" presStyleIdx="0" presStyleCnt="8"/>
      <dgm:spPr/>
    </dgm:pt>
    <dgm:pt modelId="{74C9D543-C6A9-4F5B-93F6-64C2C4581EA9}" type="pres">
      <dgm:prSet presAssocID="{FAF72167-99F8-457F-B33C-74CCB27B15B5}" presName="horz1" presStyleCnt="0"/>
      <dgm:spPr/>
    </dgm:pt>
    <dgm:pt modelId="{D0A3BB55-E7B1-495F-926E-948C780A15AB}" type="pres">
      <dgm:prSet presAssocID="{FAF72167-99F8-457F-B33C-74CCB27B15B5}" presName="tx1" presStyleLbl="revTx" presStyleIdx="0" presStyleCnt="8"/>
      <dgm:spPr/>
    </dgm:pt>
    <dgm:pt modelId="{ACA4064B-CCB8-441D-AB9C-6CB28450E582}" type="pres">
      <dgm:prSet presAssocID="{FAF72167-99F8-457F-B33C-74CCB27B15B5}" presName="vert1" presStyleCnt="0"/>
      <dgm:spPr/>
    </dgm:pt>
    <dgm:pt modelId="{55E14732-BD35-4D01-913B-4E7EE7721C41}" type="pres">
      <dgm:prSet presAssocID="{35D1FC6D-A53C-4FD9-AD4E-ED507A4DF27F}" presName="thickLine" presStyleLbl="alignNode1" presStyleIdx="1" presStyleCnt="8"/>
      <dgm:spPr/>
    </dgm:pt>
    <dgm:pt modelId="{05779130-280A-4DA2-8E49-4BA5A915A5B5}" type="pres">
      <dgm:prSet presAssocID="{35D1FC6D-A53C-4FD9-AD4E-ED507A4DF27F}" presName="horz1" presStyleCnt="0"/>
      <dgm:spPr/>
    </dgm:pt>
    <dgm:pt modelId="{BCCD4AE9-7DE3-42C2-AD45-85D89283ECDD}" type="pres">
      <dgm:prSet presAssocID="{35D1FC6D-A53C-4FD9-AD4E-ED507A4DF27F}" presName="tx1" presStyleLbl="revTx" presStyleIdx="1" presStyleCnt="8"/>
      <dgm:spPr/>
    </dgm:pt>
    <dgm:pt modelId="{59DE0341-7DAD-4A11-834F-B1C4DE0C02DA}" type="pres">
      <dgm:prSet presAssocID="{35D1FC6D-A53C-4FD9-AD4E-ED507A4DF27F}" presName="vert1" presStyleCnt="0"/>
      <dgm:spPr/>
    </dgm:pt>
    <dgm:pt modelId="{8EE75E82-06EB-46D2-8E39-5FC3DB5F4E9E}" type="pres">
      <dgm:prSet presAssocID="{37890094-1A62-4D6B-9E36-75ABABAFF226}" presName="thickLine" presStyleLbl="alignNode1" presStyleIdx="2" presStyleCnt="8"/>
      <dgm:spPr/>
    </dgm:pt>
    <dgm:pt modelId="{DC777F1A-D7AD-4D43-A84A-1B9D2712DF13}" type="pres">
      <dgm:prSet presAssocID="{37890094-1A62-4D6B-9E36-75ABABAFF226}" presName="horz1" presStyleCnt="0"/>
      <dgm:spPr/>
    </dgm:pt>
    <dgm:pt modelId="{553FDE9A-F6C0-4197-AE19-678E976CEA43}" type="pres">
      <dgm:prSet presAssocID="{37890094-1A62-4D6B-9E36-75ABABAFF226}" presName="tx1" presStyleLbl="revTx" presStyleIdx="2" presStyleCnt="8"/>
      <dgm:spPr/>
    </dgm:pt>
    <dgm:pt modelId="{D5ED3035-F6C2-43BC-9D42-62AA7F023B3F}" type="pres">
      <dgm:prSet presAssocID="{37890094-1A62-4D6B-9E36-75ABABAFF226}" presName="vert1" presStyleCnt="0"/>
      <dgm:spPr/>
    </dgm:pt>
    <dgm:pt modelId="{22A75327-14BF-49BD-AF39-DA7B88CDB907}" type="pres">
      <dgm:prSet presAssocID="{D916B63D-0509-4A3D-A93F-A9E63984B0B2}" presName="thickLine" presStyleLbl="alignNode1" presStyleIdx="3" presStyleCnt="8"/>
      <dgm:spPr/>
    </dgm:pt>
    <dgm:pt modelId="{345D989E-D8FF-43CC-B84D-8BA167F0B938}" type="pres">
      <dgm:prSet presAssocID="{D916B63D-0509-4A3D-A93F-A9E63984B0B2}" presName="horz1" presStyleCnt="0"/>
      <dgm:spPr/>
    </dgm:pt>
    <dgm:pt modelId="{D53CB15E-024A-48AB-A9D1-ECA6C8A5025F}" type="pres">
      <dgm:prSet presAssocID="{D916B63D-0509-4A3D-A93F-A9E63984B0B2}" presName="tx1" presStyleLbl="revTx" presStyleIdx="3" presStyleCnt="8"/>
      <dgm:spPr/>
    </dgm:pt>
    <dgm:pt modelId="{173E0158-0A62-47CC-AA23-A6576B29E9C7}" type="pres">
      <dgm:prSet presAssocID="{D916B63D-0509-4A3D-A93F-A9E63984B0B2}" presName="vert1" presStyleCnt="0"/>
      <dgm:spPr/>
    </dgm:pt>
    <dgm:pt modelId="{9D07FD24-FE96-4EC9-ABB4-B9D034F0F0F1}" type="pres">
      <dgm:prSet presAssocID="{148D992B-BD16-4E9B-9ECE-450478A54F46}" presName="thickLine" presStyleLbl="alignNode1" presStyleIdx="4" presStyleCnt="8"/>
      <dgm:spPr/>
    </dgm:pt>
    <dgm:pt modelId="{3F479763-9691-4BF1-B35C-8716FCE4E218}" type="pres">
      <dgm:prSet presAssocID="{148D992B-BD16-4E9B-9ECE-450478A54F46}" presName="horz1" presStyleCnt="0"/>
      <dgm:spPr/>
    </dgm:pt>
    <dgm:pt modelId="{6DCB439E-6975-4A1D-ADB7-711818CD2593}" type="pres">
      <dgm:prSet presAssocID="{148D992B-BD16-4E9B-9ECE-450478A54F46}" presName="tx1" presStyleLbl="revTx" presStyleIdx="4" presStyleCnt="8"/>
      <dgm:spPr/>
    </dgm:pt>
    <dgm:pt modelId="{6B0DE6D2-2D64-4DC9-8984-2241621D8E15}" type="pres">
      <dgm:prSet presAssocID="{148D992B-BD16-4E9B-9ECE-450478A54F46}" presName="vert1" presStyleCnt="0"/>
      <dgm:spPr/>
    </dgm:pt>
    <dgm:pt modelId="{633765A4-5F7D-46B1-8E9C-14178A310B08}" type="pres">
      <dgm:prSet presAssocID="{1A9F7038-6B69-4E4A-8D4F-87DBA6D628CA}" presName="thickLine" presStyleLbl="alignNode1" presStyleIdx="5" presStyleCnt="8"/>
      <dgm:spPr/>
    </dgm:pt>
    <dgm:pt modelId="{DA917B27-CD56-4F1A-8A08-400FA6AAFB60}" type="pres">
      <dgm:prSet presAssocID="{1A9F7038-6B69-4E4A-8D4F-87DBA6D628CA}" presName="horz1" presStyleCnt="0"/>
      <dgm:spPr/>
    </dgm:pt>
    <dgm:pt modelId="{CB7FFFC5-E27B-48AE-B2CE-784433A976AF}" type="pres">
      <dgm:prSet presAssocID="{1A9F7038-6B69-4E4A-8D4F-87DBA6D628CA}" presName="tx1" presStyleLbl="revTx" presStyleIdx="5" presStyleCnt="8"/>
      <dgm:spPr/>
    </dgm:pt>
    <dgm:pt modelId="{0C584F09-2547-455F-9ADC-B77C5E92842D}" type="pres">
      <dgm:prSet presAssocID="{1A9F7038-6B69-4E4A-8D4F-87DBA6D628CA}" presName="vert1" presStyleCnt="0"/>
      <dgm:spPr/>
    </dgm:pt>
    <dgm:pt modelId="{F6308EF8-720D-4C8F-AFB3-1292E26385E2}" type="pres">
      <dgm:prSet presAssocID="{6560D1A1-A841-4AE0-88F6-241653DE3068}" presName="thickLine" presStyleLbl="alignNode1" presStyleIdx="6" presStyleCnt="8"/>
      <dgm:spPr/>
    </dgm:pt>
    <dgm:pt modelId="{E28713CD-0826-4CB5-8108-DE70F5F4CA77}" type="pres">
      <dgm:prSet presAssocID="{6560D1A1-A841-4AE0-88F6-241653DE3068}" presName="horz1" presStyleCnt="0"/>
      <dgm:spPr/>
    </dgm:pt>
    <dgm:pt modelId="{C867A01B-0A2A-4CC0-95E1-96D2CBB81493}" type="pres">
      <dgm:prSet presAssocID="{6560D1A1-A841-4AE0-88F6-241653DE3068}" presName="tx1" presStyleLbl="revTx" presStyleIdx="6" presStyleCnt="8"/>
      <dgm:spPr/>
    </dgm:pt>
    <dgm:pt modelId="{E3C670D5-0830-43E5-837A-0F805329C2FF}" type="pres">
      <dgm:prSet presAssocID="{6560D1A1-A841-4AE0-88F6-241653DE3068}" presName="vert1" presStyleCnt="0"/>
      <dgm:spPr/>
    </dgm:pt>
    <dgm:pt modelId="{37880B7E-36D1-4D79-8D5C-7014BDAC2773}" type="pres">
      <dgm:prSet presAssocID="{B05D8A04-A22F-4C7A-94F8-36954C7D810D}" presName="thickLine" presStyleLbl="alignNode1" presStyleIdx="7" presStyleCnt="8"/>
      <dgm:spPr/>
    </dgm:pt>
    <dgm:pt modelId="{67DF6063-13F6-45D8-A795-18D08CE5F835}" type="pres">
      <dgm:prSet presAssocID="{B05D8A04-A22F-4C7A-94F8-36954C7D810D}" presName="horz1" presStyleCnt="0"/>
      <dgm:spPr/>
    </dgm:pt>
    <dgm:pt modelId="{44A345E6-01B8-4A7F-9565-03EC9423E251}" type="pres">
      <dgm:prSet presAssocID="{B05D8A04-A22F-4C7A-94F8-36954C7D810D}" presName="tx1" presStyleLbl="revTx" presStyleIdx="7" presStyleCnt="8"/>
      <dgm:spPr/>
    </dgm:pt>
    <dgm:pt modelId="{AC3B7C6E-E596-4FB2-BCFC-7AC5B8795E06}" type="pres">
      <dgm:prSet presAssocID="{B05D8A04-A22F-4C7A-94F8-36954C7D810D}" presName="vert1" presStyleCnt="0"/>
      <dgm:spPr/>
    </dgm:pt>
  </dgm:ptLst>
  <dgm:cxnLst>
    <dgm:cxn modelId="{33F88524-E151-40CC-A9EB-F957E06AAECB}" type="presOf" srcId="{1A9F7038-6B69-4E4A-8D4F-87DBA6D628CA}" destId="{CB7FFFC5-E27B-48AE-B2CE-784433A976AF}" srcOrd="0" destOrd="0" presId="urn:microsoft.com/office/officeart/2008/layout/LinedList"/>
    <dgm:cxn modelId="{DF2BF73C-A20B-4090-BC63-FA0B23914E91}" type="presOf" srcId="{6EE7A687-31EF-4BBC-92CA-41C500C74C76}" destId="{0F9F679F-18F5-4F9E-B6FC-4D3D4A2EF0F0}" srcOrd="0" destOrd="0" presId="urn:microsoft.com/office/officeart/2008/layout/LinedList"/>
    <dgm:cxn modelId="{B7939663-214A-462B-82A9-C2E567A97ADA}" type="presOf" srcId="{D916B63D-0509-4A3D-A93F-A9E63984B0B2}" destId="{D53CB15E-024A-48AB-A9D1-ECA6C8A5025F}" srcOrd="0" destOrd="0" presId="urn:microsoft.com/office/officeart/2008/layout/LinedList"/>
    <dgm:cxn modelId="{86C73851-C0BE-4096-A483-201A8F24932F}" srcId="{6EE7A687-31EF-4BBC-92CA-41C500C74C76}" destId="{B05D8A04-A22F-4C7A-94F8-36954C7D810D}" srcOrd="7" destOrd="0" parTransId="{F48D175C-F234-4994-AA3E-25F13B38B176}" sibTransId="{8DA7FE30-6A87-4B11-9D1E-47EEAA6E4F94}"/>
    <dgm:cxn modelId="{6B217453-657A-4A71-85B9-35CC04F4824E}" srcId="{6EE7A687-31EF-4BBC-92CA-41C500C74C76}" destId="{D916B63D-0509-4A3D-A93F-A9E63984B0B2}" srcOrd="3" destOrd="0" parTransId="{141C0CCF-0194-4689-8396-83AC2A1C23E0}" sibTransId="{1A511AEE-5769-4D87-9154-42005DD8580A}"/>
    <dgm:cxn modelId="{E582B056-087D-41D3-BE38-7EDE25DE77AC}" srcId="{6EE7A687-31EF-4BBC-92CA-41C500C74C76}" destId="{37890094-1A62-4D6B-9E36-75ABABAFF226}" srcOrd="2" destOrd="0" parTransId="{EFFD585A-72C2-4479-829F-41F8CAD3109A}" sibTransId="{2CAFFF42-2872-4505-AA3E-A42AE0951DBC}"/>
    <dgm:cxn modelId="{DE4ED887-C45A-45B8-B9F3-9636C8FD938A}" type="presOf" srcId="{B05D8A04-A22F-4C7A-94F8-36954C7D810D}" destId="{44A345E6-01B8-4A7F-9565-03EC9423E251}" srcOrd="0" destOrd="0" presId="urn:microsoft.com/office/officeart/2008/layout/LinedList"/>
    <dgm:cxn modelId="{A60F3190-9C89-416B-B8A3-FAC5D13D18EB}" type="presOf" srcId="{6560D1A1-A841-4AE0-88F6-241653DE3068}" destId="{C867A01B-0A2A-4CC0-95E1-96D2CBB81493}" srcOrd="0" destOrd="0" presId="urn:microsoft.com/office/officeart/2008/layout/LinedList"/>
    <dgm:cxn modelId="{80151493-4781-4980-B2AC-E0F5FDEE547F}" srcId="{6EE7A687-31EF-4BBC-92CA-41C500C74C76}" destId="{6560D1A1-A841-4AE0-88F6-241653DE3068}" srcOrd="6" destOrd="0" parTransId="{D89894B7-823C-4518-A73A-D30DAB34CBB7}" sibTransId="{869C91B3-9D85-459C-B0D3-E9F90B80FFDB}"/>
    <dgm:cxn modelId="{439E209F-B0D9-487D-8D53-BEA08B329294}" type="presOf" srcId="{35D1FC6D-A53C-4FD9-AD4E-ED507A4DF27F}" destId="{BCCD4AE9-7DE3-42C2-AD45-85D89283ECDD}" srcOrd="0" destOrd="0" presId="urn:microsoft.com/office/officeart/2008/layout/LinedList"/>
    <dgm:cxn modelId="{9A79CCA7-D81B-4B2F-87E1-8F79DE4DE1BE}" type="presOf" srcId="{148D992B-BD16-4E9B-9ECE-450478A54F46}" destId="{6DCB439E-6975-4A1D-ADB7-711818CD2593}" srcOrd="0" destOrd="0" presId="urn:microsoft.com/office/officeart/2008/layout/LinedList"/>
    <dgm:cxn modelId="{311F12B9-57EB-4CFD-9063-3E037BAC0F7B}" type="presOf" srcId="{37890094-1A62-4D6B-9E36-75ABABAFF226}" destId="{553FDE9A-F6C0-4197-AE19-678E976CEA43}" srcOrd="0" destOrd="0" presId="urn:microsoft.com/office/officeart/2008/layout/LinedList"/>
    <dgm:cxn modelId="{8496E7C1-B471-4B9E-BCB8-42AAF3D466B7}" srcId="{6EE7A687-31EF-4BBC-92CA-41C500C74C76}" destId="{35D1FC6D-A53C-4FD9-AD4E-ED507A4DF27F}" srcOrd="1" destOrd="0" parTransId="{03ADB6DC-7ACC-45E6-8505-D40736625E41}" sibTransId="{509D7A39-533B-46B5-85C8-060FBD41ECB0}"/>
    <dgm:cxn modelId="{22B709C9-DEA6-4116-88E9-2FD3547F0E9D}" srcId="{6EE7A687-31EF-4BBC-92CA-41C500C74C76}" destId="{1A9F7038-6B69-4E4A-8D4F-87DBA6D628CA}" srcOrd="5" destOrd="0" parTransId="{6E476E3C-755B-408F-9C83-538190581FCF}" sibTransId="{B668749C-E5DC-4B14-925F-454408E51C60}"/>
    <dgm:cxn modelId="{DF5AB9CE-3611-4506-A066-293A3C4D196C}" type="presOf" srcId="{FAF72167-99F8-457F-B33C-74CCB27B15B5}" destId="{D0A3BB55-E7B1-495F-926E-948C780A15AB}" srcOrd="0" destOrd="0" presId="urn:microsoft.com/office/officeart/2008/layout/LinedList"/>
    <dgm:cxn modelId="{27EA9CD0-7619-4C5E-89F9-BF93A7696FD2}" srcId="{6EE7A687-31EF-4BBC-92CA-41C500C74C76}" destId="{FAF72167-99F8-457F-B33C-74CCB27B15B5}" srcOrd="0" destOrd="0" parTransId="{C8AFB3EE-D88F-48DC-AA3D-0CD5EE31E496}" sibTransId="{1E8F9746-E82B-4DC7-B3E6-3C730D9CF572}"/>
    <dgm:cxn modelId="{AB009BE1-08B4-47DF-B6A2-368B324F2FCD}" srcId="{6EE7A687-31EF-4BBC-92CA-41C500C74C76}" destId="{148D992B-BD16-4E9B-9ECE-450478A54F46}" srcOrd="4" destOrd="0" parTransId="{067AF6DD-A07F-4C63-93D1-BF4682170CAF}" sibTransId="{A39A5639-6B2D-433C-AE54-5EB7CDDC484E}"/>
    <dgm:cxn modelId="{D9DF6232-CCD4-4F1E-BFD8-E83AA573994A}" type="presParOf" srcId="{0F9F679F-18F5-4F9E-B6FC-4D3D4A2EF0F0}" destId="{49B24DD4-C7EE-47E0-A81F-FF76BC323CB0}" srcOrd="0" destOrd="0" presId="urn:microsoft.com/office/officeart/2008/layout/LinedList"/>
    <dgm:cxn modelId="{07CEF9E0-6051-4512-B2C1-47DCA992E70A}" type="presParOf" srcId="{0F9F679F-18F5-4F9E-B6FC-4D3D4A2EF0F0}" destId="{74C9D543-C6A9-4F5B-93F6-64C2C4581EA9}" srcOrd="1" destOrd="0" presId="urn:microsoft.com/office/officeart/2008/layout/LinedList"/>
    <dgm:cxn modelId="{B29E2C73-5CAD-42E6-BBF2-F6F9B34C8286}" type="presParOf" srcId="{74C9D543-C6A9-4F5B-93F6-64C2C4581EA9}" destId="{D0A3BB55-E7B1-495F-926E-948C780A15AB}" srcOrd="0" destOrd="0" presId="urn:microsoft.com/office/officeart/2008/layout/LinedList"/>
    <dgm:cxn modelId="{D5FDB470-BC97-4ABF-84E8-F3C11A90EA9B}" type="presParOf" srcId="{74C9D543-C6A9-4F5B-93F6-64C2C4581EA9}" destId="{ACA4064B-CCB8-441D-AB9C-6CB28450E582}" srcOrd="1" destOrd="0" presId="urn:microsoft.com/office/officeart/2008/layout/LinedList"/>
    <dgm:cxn modelId="{D4918E7E-F531-44DD-BA8A-9E7F36A9200B}" type="presParOf" srcId="{0F9F679F-18F5-4F9E-B6FC-4D3D4A2EF0F0}" destId="{55E14732-BD35-4D01-913B-4E7EE7721C41}" srcOrd="2" destOrd="0" presId="urn:microsoft.com/office/officeart/2008/layout/LinedList"/>
    <dgm:cxn modelId="{3F14AF6B-EE31-4C60-9FCD-CB3F0EA08138}" type="presParOf" srcId="{0F9F679F-18F5-4F9E-B6FC-4D3D4A2EF0F0}" destId="{05779130-280A-4DA2-8E49-4BA5A915A5B5}" srcOrd="3" destOrd="0" presId="urn:microsoft.com/office/officeart/2008/layout/LinedList"/>
    <dgm:cxn modelId="{6A323483-3827-4B11-81D1-C9A96250F9AD}" type="presParOf" srcId="{05779130-280A-4DA2-8E49-4BA5A915A5B5}" destId="{BCCD4AE9-7DE3-42C2-AD45-85D89283ECDD}" srcOrd="0" destOrd="0" presId="urn:microsoft.com/office/officeart/2008/layout/LinedList"/>
    <dgm:cxn modelId="{AC093066-1301-49DF-80A7-0A58A28FA1DD}" type="presParOf" srcId="{05779130-280A-4DA2-8E49-4BA5A915A5B5}" destId="{59DE0341-7DAD-4A11-834F-B1C4DE0C02DA}" srcOrd="1" destOrd="0" presId="urn:microsoft.com/office/officeart/2008/layout/LinedList"/>
    <dgm:cxn modelId="{5C5EAAB9-9ABD-417D-A781-A9856DE5638A}" type="presParOf" srcId="{0F9F679F-18F5-4F9E-B6FC-4D3D4A2EF0F0}" destId="{8EE75E82-06EB-46D2-8E39-5FC3DB5F4E9E}" srcOrd="4" destOrd="0" presId="urn:microsoft.com/office/officeart/2008/layout/LinedList"/>
    <dgm:cxn modelId="{10940E9B-B0E6-462C-BC76-4B056B5693BB}" type="presParOf" srcId="{0F9F679F-18F5-4F9E-B6FC-4D3D4A2EF0F0}" destId="{DC777F1A-D7AD-4D43-A84A-1B9D2712DF13}" srcOrd="5" destOrd="0" presId="urn:microsoft.com/office/officeart/2008/layout/LinedList"/>
    <dgm:cxn modelId="{617BBE8C-6601-4F99-8610-D006D53458DD}" type="presParOf" srcId="{DC777F1A-D7AD-4D43-A84A-1B9D2712DF13}" destId="{553FDE9A-F6C0-4197-AE19-678E976CEA43}" srcOrd="0" destOrd="0" presId="urn:microsoft.com/office/officeart/2008/layout/LinedList"/>
    <dgm:cxn modelId="{3C72D299-AD38-45F0-B9BB-6CF273C6B0C5}" type="presParOf" srcId="{DC777F1A-D7AD-4D43-A84A-1B9D2712DF13}" destId="{D5ED3035-F6C2-43BC-9D42-62AA7F023B3F}" srcOrd="1" destOrd="0" presId="urn:microsoft.com/office/officeart/2008/layout/LinedList"/>
    <dgm:cxn modelId="{E8BB2A2C-B1AF-404D-B767-1C9F3D0AC0B6}" type="presParOf" srcId="{0F9F679F-18F5-4F9E-B6FC-4D3D4A2EF0F0}" destId="{22A75327-14BF-49BD-AF39-DA7B88CDB907}" srcOrd="6" destOrd="0" presId="urn:microsoft.com/office/officeart/2008/layout/LinedList"/>
    <dgm:cxn modelId="{96CA6EBE-485E-49A3-AAB2-1F4EC3672342}" type="presParOf" srcId="{0F9F679F-18F5-4F9E-B6FC-4D3D4A2EF0F0}" destId="{345D989E-D8FF-43CC-B84D-8BA167F0B938}" srcOrd="7" destOrd="0" presId="urn:microsoft.com/office/officeart/2008/layout/LinedList"/>
    <dgm:cxn modelId="{80B8C3F5-02B0-4EBC-A992-A3C94065FC8B}" type="presParOf" srcId="{345D989E-D8FF-43CC-B84D-8BA167F0B938}" destId="{D53CB15E-024A-48AB-A9D1-ECA6C8A5025F}" srcOrd="0" destOrd="0" presId="urn:microsoft.com/office/officeart/2008/layout/LinedList"/>
    <dgm:cxn modelId="{3F2E59C3-E4A5-45B2-8FD6-9634F8EC576F}" type="presParOf" srcId="{345D989E-D8FF-43CC-B84D-8BA167F0B938}" destId="{173E0158-0A62-47CC-AA23-A6576B29E9C7}" srcOrd="1" destOrd="0" presId="urn:microsoft.com/office/officeart/2008/layout/LinedList"/>
    <dgm:cxn modelId="{E90A4662-1EE6-4A3E-8D1E-AF679BDB109F}" type="presParOf" srcId="{0F9F679F-18F5-4F9E-B6FC-4D3D4A2EF0F0}" destId="{9D07FD24-FE96-4EC9-ABB4-B9D034F0F0F1}" srcOrd="8" destOrd="0" presId="urn:microsoft.com/office/officeart/2008/layout/LinedList"/>
    <dgm:cxn modelId="{67C2B915-1DB1-45FE-BA35-F794A783E403}" type="presParOf" srcId="{0F9F679F-18F5-4F9E-B6FC-4D3D4A2EF0F0}" destId="{3F479763-9691-4BF1-B35C-8716FCE4E218}" srcOrd="9" destOrd="0" presId="urn:microsoft.com/office/officeart/2008/layout/LinedList"/>
    <dgm:cxn modelId="{CF842967-6E11-445C-BF2F-64FB372DEC3F}" type="presParOf" srcId="{3F479763-9691-4BF1-B35C-8716FCE4E218}" destId="{6DCB439E-6975-4A1D-ADB7-711818CD2593}" srcOrd="0" destOrd="0" presId="urn:microsoft.com/office/officeart/2008/layout/LinedList"/>
    <dgm:cxn modelId="{CAF0A7C3-6B7E-4C0D-BF06-7BCC73D67959}" type="presParOf" srcId="{3F479763-9691-4BF1-B35C-8716FCE4E218}" destId="{6B0DE6D2-2D64-4DC9-8984-2241621D8E15}" srcOrd="1" destOrd="0" presId="urn:microsoft.com/office/officeart/2008/layout/LinedList"/>
    <dgm:cxn modelId="{13C132AD-884A-4A8F-8FC1-54CAD5BF1A1F}" type="presParOf" srcId="{0F9F679F-18F5-4F9E-B6FC-4D3D4A2EF0F0}" destId="{633765A4-5F7D-46B1-8E9C-14178A310B08}" srcOrd="10" destOrd="0" presId="urn:microsoft.com/office/officeart/2008/layout/LinedList"/>
    <dgm:cxn modelId="{4BBAFCC3-FB84-42F3-8603-4B663BF53D5A}" type="presParOf" srcId="{0F9F679F-18F5-4F9E-B6FC-4D3D4A2EF0F0}" destId="{DA917B27-CD56-4F1A-8A08-400FA6AAFB60}" srcOrd="11" destOrd="0" presId="urn:microsoft.com/office/officeart/2008/layout/LinedList"/>
    <dgm:cxn modelId="{C6363B7E-006F-41A8-9032-ACEE8CDDE327}" type="presParOf" srcId="{DA917B27-CD56-4F1A-8A08-400FA6AAFB60}" destId="{CB7FFFC5-E27B-48AE-B2CE-784433A976AF}" srcOrd="0" destOrd="0" presId="urn:microsoft.com/office/officeart/2008/layout/LinedList"/>
    <dgm:cxn modelId="{0AEE13F4-2575-49A8-A07D-F65533552138}" type="presParOf" srcId="{DA917B27-CD56-4F1A-8A08-400FA6AAFB60}" destId="{0C584F09-2547-455F-9ADC-B77C5E92842D}" srcOrd="1" destOrd="0" presId="urn:microsoft.com/office/officeart/2008/layout/LinedList"/>
    <dgm:cxn modelId="{B7734BD1-EB45-4D11-B4DD-D4CE31D9D15D}" type="presParOf" srcId="{0F9F679F-18F5-4F9E-B6FC-4D3D4A2EF0F0}" destId="{F6308EF8-720D-4C8F-AFB3-1292E26385E2}" srcOrd="12" destOrd="0" presId="urn:microsoft.com/office/officeart/2008/layout/LinedList"/>
    <dgm:cxn modelId="{6BA234C1-8D3E-43FF-8D16-2C07C19B4843}" type="presParOf" srcId="{0F9F679F-18F5-4F9E-B6FC-4D3D4A2EF0F0}" destId="{E28713CD-0826-4CB5-8108-DE70F5F4CA77}" srcOrd="13" destOrd="0" presId="urn:microsoft.com/office/officeart/2008/layout/LinedList"/>
    <dgm:cxn modelId="{C0B63E8D-5DF2-49CA-A1DF-94F4DC6D2761}" type="presParOf" srcId="{E28713CD-0826-4CB5-8108-DE70F5F4CA77}" destId="{C867A01B-0A2A-4CC0-95E1-96D2CBB81493}" srcOrd="0" destOrd="0" presId="urn:microsoft.com/office/officeart/2008/layout/LinedList"/>
    <dgm:cxn modelId="{ADF35982-F1DE-4C83-829E-5898A7282A24}" type="presParOf" srcId="{E28713CD-0826-4CB5-8108-DE70F5F4CA77}" destId="{E3C670D5-0830-43E5-837A-0F805329C2FF}" srcOrd="1" destOrd="0" presId="urn:microsoft.com/office/officeart/2008/layout/LinedList"/>
    <dgm:cxn modelId="{5B3B8835-6C9B-4812-BCC0-B9502778D227}" type="presParOf" srcId="{0F9F679F-18F5-4F9E-B6FC-4D3D4A2EF0F0}" destId="{37880B7E-36D1-4D79-8D5C-7014BDAC2773}" srcOrd="14" destOrd="0" presId="urn:microsoft.com/office/officeart/2008/layout/LinedList"/>
    <dgm:cxn modelId="{70F2A02D-D89C-4A36-A99A-A75A56209A2C}" type="presParOf" srcId="{0F9F679F-18F5-4F9E-B6FC-4D3D4A2EF0F0}" destId="{67DF6063-13F6-45D8-A795-18D08CE5F835}" srcOrd="15" destOrd="0" presId="urn:microsoft.com/office/officeart/2008/layout/LinedList"/>
    <dgm:cxn modelId="{928A685C-EB11-43C8-A5B7-60CDAD4C70AE}" type="presParOf" srcId="{67DF6063-13F6-45D8-A795-18D08CE5F835}" destId="{44A345E6-01B8-4A7F-9565-03EC9423E251}" srcOrd="0" destOrd="0" presId="urn:microsoft.com/office/officeart/2008/layout/LinedList"/>
    <dgm:cxn modelId="{4EBBE672-4C02-4D8A-AB08-7571860007E9}" type="presParOf" srcId="{67DF6063-13F6-45D8-A795-18D08CE5F835}" destId="{AC3B7C6E-E596-4FB2-BCFC-7AC5B8795E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C203E-D796-4F31-93F5-8C8CC5808876}">
      <dsp:nvSpPr>
        <dsp:cNvPr id="0" name=""/>
        <dsp:cNvSpPr/>
      </dsp:nvSpPr>
      <dsp:spPr>
        <a:xfrm>
          <a:off x="0" y="4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242A0-813B-4714-A135-0D7ABCFC4BCC}">
      <dsp:nvSpPr>
        <dsp:cNvPr id="0" name=""/>
        <dsp:cNvSpPr/>
      </dsp:nvSpPr>
      <dsp:spPr>
        <a:xfrm>
          <a:off x="0" y="4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challenges:</a:t>
          </a:r>
          <a:endParaRPr lang="en-US" sz="2600" kern="1200"/>
        </a:p>
      </dsp:txBody>
      <dsp:txXfrm>
        <a:off x="0" y="484"/>
        <a:ext cx="5587998" cy="567049"/>
      </dsp:txXfrm>
    </dsp:sp>
    <dsp:sp modelId="{E7818E49-1FBF-4CB7-AE74-9223B0B97BD6}">
      <dsp:nvSpPr>
        <dsp:cNvPr id="0" name=""/>
        <dsp:cNvSpPr/>
      </dsp:nvSpPr>
      <dsp:spPr>
        <a:xfrm>
          <a:off x="0" y="5675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85668-802D-4992-9296-D8B9796B7707}">
      <dsp:nvSpPr>
        <dsp:cNvPr id="0" name=""/>
        <dsp:cNvSpPr/>
      </dsp:nvSpPr>
      <dsp:spPr>
        <a:xfrm>
          <a:off x="0" y="5675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Unequal skill levels create frustration </a:t>
          </a:r>
          <a:endParaRPr lang="en-US" sz="2600" kern="1200"/>
        </a:p>
      </dsp:txBody>
      <dsp:txXfrm>
        <a:off x="0" y="567534"/>
        <a:ext cx="5587998" cy="567049"/>
      </dsp:txXfrm>
    </dsp:sp>
    <dsp:sp modelId="{7222B5BE-5136-4778-B412-0FF4E754E529}">
      <dsp:nvSpPr>
        <dsp:cNvPr id="0" name=""/>
        <dsp:cNvSpPr/>
      </dsp:nvSpPr>
      <dsp:spPr>
        <a:xfrm>
          <a:off x="0" y="113458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B81C3-7FAC-49CA-ACFB-18BA711CC4B6}">
      <dsp:nvSpPr>
        <dsp:cNvPr id="0" name=""/>
        <dsp:cNvSpPr/>
      </dsp:nvSpPr>
      <dsp:spPr>
        <a:xfrm>
          <a:off x="0" y="113458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Reduced collaboration</a:t>
          </a:r>
          <a:endParaRPr lang="en-US" sz="2600" kern="1200"/>
        </a:p>
      </dsp:txBody>
      <dsp:txXfrm>
        <a:off x="0" y="1134584"/>
        <a:ext cx="5587998" cy="567049"/>
      </dsp:txXfrm>
    </dsp:sp>
    <dsp:sp modelId="{CF5905C7-DE11-4540-97DD-0244F900D124}">
      <dsp:nvSpPr>
        <dsp:cNvPr id="0" name=""/>
        <dsp:cNvSpPr/>
      </dsp:nvSpPr>
      <dsp:spPr>
        <a:xfrm>
          <a:off x="0" y="1701634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AF938-2E79-4073-8316-87CB55501964}">
      <dsp:nvSpPr>
        <dsp:cNvPr id="0" name=""/>
        <dsp:cNvSpPr/>
      </dsp:nvSpPr>
      <dsp:spPr>
        <a:xfrm>
          <a:off x="0" y="1701634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Teamwork Solutions:</a:t>
          </a:r>
          <a:endParaRPr lang="en-US" sz="2600" kern="1200"/>
        </a:p>
      </dsp:txBody>
      <dsp:txXfrm>
        <a:off x="0" y="1701634"/>
        <a:ext cx="5587998" cy="567049"/>
      </dsp:txXfrm>
    </dsp:sp>
    <dsp:sp modelId="{FCE7ACAE-E465-4B2B-B2CB-C9B589015BF4}">
      <dsp:nvSpPr>
        <dsp:cNvPr id="0" name=""/>
        <dsp:cNvSpPr/>
      </dsp:nvSpPr>
      <dsp:spPr>
        <a:xfrm>
          <a:off x="0" y="22686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61C5DE-06FC-48B8-A7A4-A710C50BAECB}">
      <dsp:nvSpPr>
        <dsp:cNvPr id="0" name=""/>
        <dsp:cNvSpPr/>
      </dsp:nvSpPr>
      <dsp:spPr>
        <a:xfrm>
          <a:off x="0" y="22686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Provide digital literacy training </a:t>
          </a:r>
          <a:endParaRPr lang="en-US" sz="2600" kern="1200"/>
        </a:p>
      </dsp:txBody>
      <dsp:txXfrm>
        <a:off x="0" y="2268683"/>
        <a:ext cx="5587998" cy="567049"/>
      </dsp:txXfrm>
    </dsp:sp>
    <dsp:sp modelId="{135A289D-587C-4716-ABFD-17F80D510F06}">
      <dsp:nvSpPr>
        <dsp:cNvPr id="0" name=""/>
        <dsp:cNvSpPr/>
      </dsp:nvSpPr>
      <dsp:spPr>
        <a:xfrm>
          <a:off x="0" y="283573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0E9D6-D279-45BD-A904-833942A54310}">
      <dsp:nvSpPr>
        <dsp:cNvPr id="0" name=""/>
        <dsp:cNvSpPr/>
      </dsp:nvSpPr>
      <dsp:spPr>
        <a:xfrm>
          <a:off x="0" y="283573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Encourage support and mentoring</a:t>
          </a:r>
          <a:endParaRPr lang="en-US" sz="2600" kern="1200"/>
        </a:p>
      </dsp:txBody>
      <dsp:txXfrm>
        <a:off x="0" y="2835733"/>
        <a:ext cx="5587998" cy="567049"/>
      </dsp:txXfrm>
    </dsp:sp>
    <dsp:sp modelId="{6F5EDBB4-946C-44C3-87F7-1C8C610CA565}">
      <dsp:nvSpPr>
        <dsp:cNvPr id="0" name=""/>
        <dsp:cNvSpPr/>
      </dsp:nvSpPr>
      <dsp:spPr>
        <a:xfrm>
          <a:off x="0" y="3402783"/>
          <a:ext cx="558799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09EC5-7FE9-418D-A3E1-05EE84DD9231}">
      <dsp:nvSpPr>
        <dsp:cNvPr id="0" name=""/>
        <dsp:cNvSpPr/>
      </dsp:nvSpPr>
      <dsp:spPr>
        <a:xfrm>
          <a:off x="0" y="3402783"/>
          <a:ext cx="5587998" cy="567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Clear digital policies</a:t>
          </a:r>
          <a:endParaRPr lang="en-US" sz="2600" kern="1200"/>
        </a:p>
      </dsp:txBody>
      <dsp:txXfrm>
        <a:off x="0" y="3402783"/>
        <a:ext cx="5587998" cy="567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EB699-C0F4-4D30-9601-BA402D262508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6E10F-6438-41D8-8193-842516181C24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01009-05AC-43C8-9A67-F8CC93A195DC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Unique passwords (mix of numbers, letters and symbols)</a:t>
          </a:r>
          <a:endParaRPr lang="en-US" sz="1900" kern="1200"/>
        </a:p>
      </dsp:txBody>
      <dsp:txXfrm>
        <a:off x="1312541" y="828340"/>
        <a:ext cx="2148945" cy="911674"/>
      </dsp:txXfrm>
    </dsp:sp>
    <dsp:sp modelId="{235AFEC9-00AC-4C70-A07E-CBC281AAC82B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5E396-D08A-4A74-B2ED-61A1589F8592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571CB-44A4-48CF-8786-F10DFF5D6E29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Regularly change passwords</a:t>
          </a:r>
          <a:endParaRPr lang="en-US" sz="1900" kern="1200"/>
        </a:p>
      </dsp:txBody>
      <dsp:txXfrm>
        <a:off x="4942957" y="828340"/>
        <a:ext cx="2148945" cy="911674"/>
      </dsp:txXfrm>
    </dsp:sp>
    <dsp:sp modelId="{5C0B8E90-7FB7-490C-A992-BCD44580A2AF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BA14C-26DE-4F2F-AA92-1FD425429EF2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1F97D-C198-4AA9-A34E-66DAF6396067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Never share personal login details with anyone</a:t>
          </a:r>
          <a:endParaRPr lang="en-US" sz="1900" kern="1200"/>
        </a:p>
      </dsp:txBody>
      <dsp:txXfrm>
        <a:off x="8573374" y="828340"/>
        <a:ext cx="2148945" cy="911674"/>
      </dsp:txXfrm>
    </dsp:sp>
    <dsp:sp modelId="{AE38A20A-8851-4961-8B53-57B2F4D0E250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8780D-A899-41A6-9604-09058E20F649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167C4-BACC-44F8-A267-3560CC04A815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available, enable multi-factor authentication </a:t>
          </a:r>
          <a:endParaRPr lang="en-US" sz="1900" kern="1200"/>
        </a:p>
      </dsp:txBody>
      <dsp:txXfrm>
        <a:off x="1312541" y="2452790"/>
        <a:ext cx="2148945" cy="911674"/>
      </dsp:txXfrm>
    </dsp:sp>
    <dsp:sp modelId="{19C4C605-FE2C-47B4-8CC0-C9F3D4A919B6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A31E0-C814-4DB4-9EE7-78AFD01A3A44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B7EDE-C795-4B64-B8BE-82C94699150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 devices locked when not in use</a:t>
          </a:r>
          <a:endParaRPr lang="en-US" sz="1900" kern="1200"/>
        </a:p>
      </dsp:txBody>
      <dsp:txXfrm>
        <a:off x="4942957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AC10A-04C9-4CDE-8DB1-2901A8AA9876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7EB30-0A55-46EC-A53D-32730C03665C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1FEB3-A9A2-404F-A4CB-1918A26F281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Never open unknown or suspicious links or attachments </a:t>
          </a:r>
          <a:endParaRPr lang="en-US" sz="2200" kern="1200"/>
        </a:p>
      </dsp:txBody>
      <dsp:txXfrm>
        <a:off x="1339618" y="2288"/>
        <a:ext cx="5024605" cy="1159843"/>
      </dsp:txXfrm>
    </dsp:sp>
    <dsp:sp modelId="{0F7761E5-B9AF-4A1C-A037-2BDA473CF55C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FADC7-18A7-46BB-B9B2-9C9EA1A6230A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6FE54-0C36-4A04-B1A7-953D697CE49B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Before responding verify sender identity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E7FFFB7-E710-46F2-ABE6-766505CC1C0C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1DBF7-7792-4A8B-8D8A-A5B6E1A58671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5B81A-894C-46F3-9716-2DA65248D4CD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Unless encrypted don’t share patient data via email address </a:t>
          </a:r>
          <a:endParaRPr lang="en-US" sz="2200" kern="1200"/>
        </a:p>
      </dsp:txBody>
      <dsp:txXfrm>
        <a:off x="1339618" y="2901896"/>
        <a:ext cx="5024605" cy="1159843"/>
      </dsp:txXfrm>
    </dsp:sp>
    <dsp:sp modelId="{3F4EF520-830D-4A87-9D1D-3D78C59CAF8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821AC-265B-455C-9371-07A0F1D22BDF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E3297-4FD3-486E-BA09-565FFB215237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Work emails to only be used for professional communication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2F71E-771A-49ED-9304-5B888BAFC3F8}">
      <dsp:nvSpPr>
        <dsp:cNvPr id="0" name=""/>
        <dsp:cNvSpPr/>
      </dsp:nvSpPr>
      <dsp:spPr>
        <a:xfrm>
          <a:off x="1138979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07572-B9E6-4344-B2FF-33A5B85E03F3}">
      <dsp:nvSpPr>
        <dsp:cNvPr id="0" name=""/>
        <dsp:cNvSpPr/>
      </dsp:nvSpPr>
      <dsp:spPr>
        <a:xfrm>
          <a:off x="569079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Store files securely (e.g Microsoft 365)</a:t>
          </a:r>
          <a:endParaRPr lang="en-US" sz="1600" kern="1200"/>
        </a:p>
      </dsp:txBody>
      <dsp:txXfrm>
        <a:off x="569079" y="2226604"/>
        <a:ext cx="2072362" cy="720000"/>
      </dsp:txXfrm>
    </dsp:sp>
    <dsp:sp modelId="{64F6846F-1DD8-4D4D-B93D-15A0A947853A}">
      <dsp:nvSpPr>
        <dsp:cNvPr id="0" name=""/>
        <dsp:cNvSpPr/>
      </dsp:nvSpPr>
      <dsp:spPr>
        <a:xfrm>
          <a:off x="3574005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D27C3-5AE9-4FCC-90C1-7E83CCAB589A}">
      <dsp:nvSpPr>
        <dsp:cNvPr id="0" name=""/>
        <dsp:cNvSpPr/>
      </dsp:nvSpPr>
      <dsp:spPr>
        <a:xfrm>
          <a:off x="3004105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Always log out of shared computers once used</a:t>
          </a:r>
          <a:endParaRPr lang="en-US" sz="1600" kern="1200"/>
        </a:p>
      </dsp:txBody>
      <dsp:txXfrm>
        <a:off x="3004105" y="2226604"/>
        <a:ext cx="2072362" cy="720000"/>
      </dsp:txXfrm>
    </dsp:sp>
    <dsp:sp modelId="{8CD1BB2C-ADB3-4B5E-A8B1-9F8922047471}">
      <dsp:nvSpPr>
        <dsp:cNvPr id="0" name=""/>
        <dsp:cNvSpPr/>
      </dsp:nvSpPr>
      <dsp:spPr>
        <a:xfrm>
          <a:off x="6009031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4A979-4C43-46F0-A7CC-1D8F2C8FC5EB}">
      <dsp:nvSpPr>
        <dsp:cNvPr id="0" name=""/>
        <dsp:cNvSpPr/>
      </dsp:nvSpPr>
      <dsp:spPr>
        <a:xfrm>
          <a:off x="5439131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Regularly backup your files </a:t>
          </a:r>
          <a:endParaRPr lang="en-US" sz="1600" kern="1200"/>
        </a:p>
      </dsp:txBody>
      <dsp:txXfrm>
        <a:off x="5439131" y="2226604"/>
        <a:ext cx="2072362" cy="720000"/>
      </dsp:txXfrm>
    </dsp:sp>
    <dsp:sp modelId="{9A26DC21-BD3A-43BA-9D35-309A8B8E494E}">
      <dsp:nvSpPr>
        <dsp:cNvPr id="0" name=""/>
        <dsp:cNvSpPr/>
      </dsp:nvSpPr>
      <dsp:spPr>
        <a:xfrm>
          <a:off x="8444057" y="1002271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4305D-9A7F-4661-8409-B21EB7CC0DBE}">
      <dsp:nvSpPr>
        <dsp:cNvPr id="0" name=""/>
        <dsp:cNvSpPr/>
      </dsp:nvSpPr>
      <dsp:spPr>
        <a:xfrm>
          <a:off x="7874157" y="222660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Avoid saving important data  on personal devices or USB</a:t>
          </a:r>
          <a:endParaRPr lang="en-US" sz="1600" kern="1200"/>
        </a:p>
      </dsp:txBody>
      <dsp:txXfrm>
        <a:off x="7874157" y="222660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24DD4-C7EE-47E0-A81F-FF76BC323CB0}">
      <dsp:nvSpPr>
        <dsp:cNvPr id="0" name=""/>
        <dsp:cNvSpPr/>
      </dsp:nvSpPr>
      <dsp:spPr>
        <a:xfrm>
          <a:off x="0" y="0"/>
          <a:ext cx="1092782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3BB55-E7B1-495F-926E-948C780A15AB}">
      <dsp:nvSpPr>
        <dsp:cNvPr id="0" name=""/>
        <dsp:cNvSpPr/>
      </dsp:nvSpPr>
      <dsp:spPr>
        <a:xfrm>
          <a:off x="0" y="0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Report suspicious emails immediately </a:t>
          </a:r>
          <a:endParaRPr lang="en-US" sz="2400" kern="1200"/>
        </a:p>
      </dsp:txBody>
      <dsp:txXfrm>
        <a:off x="0" y="0"/>
        <a:ext cx="10927829" cy="524100"/>
      </dsp:txXfrm>
    </dsp:sp>
    <dsp:sp modelId="{55E14732-BD35-4D01-913B-4E7EE7721C41}">
      <dsp:nvSpPr>
        <dsp:cNvPr id="0" name=""/>
        <dsp:cNvSpPr/>
      </dsp:nvSpPr>
      <dsp:spPr>
        <a:xfrm>
          <a:off x="0" y="524100"/>
          <a:ext cx="10927829" cy="0"/>
        </a:xfrm>
        <a:prstGeom prst="lin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D4AE9-7DE3-42C2-AD45-85D89283ECDD}">
      <dsp:nvSpPr>
        <dsp:cNvPr id="0" name=""/>
        <dsp:cNvSpPr/>
      </dsp:nvSpPr>
      <dsp:spPr>
        <a:xfrm>
          <a:off x="0" y="524100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Keep devices locked when not in use</a:t>
          </a:r>
          <a:endParaRPr lang="en-US" sz="2400" kern="1200"/>
        </a:p>
      </dsp:txBody>
      <dsp:txXfrm>
        <a:off x="0" y="524100"/>
        <a:ext cx="10927829" cy="524100"/>
      </dsp:txXfrm>
    </dsp:sp>
    <dsp:sp modelId="{8EE75E82-06EB-46D2-8E39-5FC3DB5F4E9E}">
      <dsp:nvSpPr>
        <dsp:cNvPr id="0" name=""/>
        <dsp:cNvSpPr/>
      </dsp:nvSpPr>
      <dsp:spPr>
        <a:xfrm>
          <a:off x="0" y="1048201"/>
          <a:ext cx="10927829" cy="0"/>
        </a:xfrm>
        <a:prstGeom prst="line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FDE9A-F6C0-4197-AE19-678E976CEA43}">
      <dsp:nvSpPr>
        <dsp:cNvPr id="0" name=""/>
        <dsp:cNvSpPr/>
      </dsp:nvSpPr>
      <dsp:spPr>
        <a:xfrm>
          <a:off x="0" y="1048201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strong unique passwords</a:t>
          </a:r>
          <a:endParaRPr lang="en-US" sz="2400" kern="1200"/>
        </a:p>
      </dsp:txBody>
      <dsp:txXfrm>
        <a:off x="0" y="1048201"/>
        <a:ext cx="10927829" cy="524100"/>
      </dsp:txXfrm>
    </dsp:sp>
    <dsp:sp modelId="{22A75327-14BF-49BD-AF39-DA7B88CDB907}">
      <dsp:nvSpPr>
        <dsp:cNvPr id="0" name=""/>
        <dsp:cNvSpPr/>
      </dsp:nvSpPr>
      <dsp:spPr>
        <a:xfrm>
          <a:off x="0" y="1572301"/>
          <a:ext cx="10927829" cy="0"/>
        </a:xfrm>
        <a:prstGeom prst="lin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CB15E-024A-48AB-A9D1-ECA6C8A5025F}">
      <dsp:nvSpPr>
        <dsp:cNvPr id="0" name=""/>
        <dsp:cNvSpPr/>
      </dsp:nvSpPr>
      <dsp:spPr>
        <a:xfrm>
          <a:off x="0" y="1572301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Change passwords often</a:t>
          </a:r>
          <a:endParaRPr lang="en-US" sz="2400" kern="1200"/>
        </a:p>
      </dsp:txBody>
      <dsp:txXfrm>
        <a:off x="0" y="1572301"/>
        <a:ext cx="10927829" cy="524100"/>
      </dsp:txXfrm>
    </dsp:sp>
    <dsp:sp modelId="{9D07FD24-FE96-4EC9-ABB4-B9D034F0F0F1}">
      <dsp:nvSpPr>
        <dsp:cNvPr id="0" name=""/>
        <dsp:cNvSpPr/>
      </dsp:nvSpPr>
      <dsp:spPr>
        <a:xfrm>
          <a:off x="0" y="2096402"/>
          <a:ext cx="10927829" cy="0"/>
        </a:xfrm>
        <a:prstGeom prst="line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B439E-6975-4A1D-ADB7-711818CD2593}">
      <dsp:nvSpPr>
        <dsp:cNvPr id="0" name=""/>
        <dsp:cNvSpPr/>
      </dsp:nvSpPr>
      <dsp:spPr>
        <a:xfrm>
          <a:off x="0" y="2096402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never share patient data or information outside workplace</a:t>
          </a:r>
          <a:endParaRPr lang="en-US" sz="2400" kern="1200"/>
        </a:p>
      </dsp:txBody>
      <dsp:txXfrm>
        <a:off x="0" y="2096402"/>
        <a:ext cx="10927829" cy="524100"/>
      </dsp:txXfrm>
    </dsp:sp>
    <dsp:sp modelId="{633765A4-5F7D-46B1-8E9C-14178A310B08}">
      <dsp:nvSpPr>
        <dsp:cNvPr id="0" name=""/>
        <dsp:cNvSpPr/>
      </dsp:nvSpPr>
      <dsp:spPr>
        <a:xfrm>
          <a:off x="0" y="2620503"/>
          <a:ext cx="10927829" cy="0"/>
        </a:xfrm>
        <a:prstGeom prst="lin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FFFC5-E27B-48AE-B2CE-784433A976AF}">
      <dsp:nvSpPr>
        <dsp:cNvPr id="0" name=""/>
        <dsp:cNvSpPr/>
      </dsp:nvSpPr>
      <dsp:spPr>
        <a:xfrm>
          <a:off x="0" y="2620503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a paper shredder once documents are no longer needed</a:t>
          </a:r>
          <a:endParaRPr lang="en-US" sz="2400" kern="1200"/>
        </a:p>
      </dsp:txBody>
      <dsp:txXfrm>
        <a:off x="0" y="2620503"/>
        <a:ext cx="10927829" cy="524100"/>
      </dsp:txXfrm>
    </dsp:sp>
    <dsp:sp modelId="{F6308EF8-720D-4C8F-AFB3-1292E26385E2}">
      <dsp:nvSpPr>
        <dsp:cNvPr id="0" name=""/>
        <dsp:cNvSpPr/>
      </dsp:nvSpPr>
      <dsp:spPr>
        <a:xfrm>
          <a:off x="0" y="3144603"/>
          <a:ext cx="10927829" cy="0"/>
        </a:xfrm>
        <a:prstGeom prst="line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7A01B-0A2A-4CC0-95E1-96D2CBB81493}">
      <dsp:nvSpPr>
        <dsp:cNvPr id="0" name=""/>
        <dsp:cNvSpPr/>
      </dsp:nvSpPr>
      <dsp:spPr>
        <a:xfrm>
          <a:off x="0" y="3144603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Screens should never be visible to unauthorized staff</a:t>
          </a:r>
          <a:endParaRPr lang="en-US" sz="2400" kern="1200"/>
        </a:p>
      </dsp:txBody>
      <dsp:txXfrm>
        <a:off x="0" y="3144603"/>
        <a:ext cx="10927829" cy="524100"/>
      </dsp:txXfrm>
    </dsp:sp>
    <dsp:sp modelId="{37880B7E-36D1-4D79-8D5C-7014BDAC2773}">
      <dsp:nvSpPr>
        <dsp:cNvPr id="0" name=""/>
        <dsp:cNvSpPr/>
      </dsp:nvSpPr>
      <dsp:spPr>
        <a:xfrm>
          <a:off x="0" y="3668704"/>
          <a:ext cx="10927829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345E6-01B8-4A7F-9565-03EC9423E251}">
      <dsp:nvSpPr>
        <dsp:cNvPr id="0" name=""/>
        <dsp:cNvSpPr/>
      </dsp:nvSpPr>
      <dsp:spPr>
        <a:xfrm>
          <a:off x="0" y="3668704"/>
          <a:ext cx="10927829" cy="52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Avoid saving sensitive data on USB or personal devices </a:t>
          </a:r>
          <a:endParaRPr lang="en-US" sz="2400" kern="1200"/>
        </a:p>
      </dsp:txBody>
      <dsp:txXfrm>
        <a:off x="0" y="3668704"/>
        <a:ext cx="10927829" cy="5241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E56CA-DBE4-FC21-F425-32B6301B0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AA9437-9894-57E6-382A-4BCDF2C03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70CD7-2701-1091-A3E5-6C4A0F42A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E8DE4-7800-D8A8-AA2D-924F66641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6CC1F-6F7F-DD70-5BB3-6B48BDF17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14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3534E-08F9-92EE-0E9B-AB2FEE0A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7EB0-E40C-1B1E-8294-27DBCD823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3F526-61B5-9286-D171-1E1491BB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205A9-9E9F-325B-08EA-B1CFDAABA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C7C51-0BE9-A7FB-EACB-979DE406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56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327E8-DE3B-A144-1935-2896C66E9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3603A5-7C8C-EBA4-4A3A-672B7099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986A5-2B57-B6D4-4FF5-6AE1BA430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B06AE-960B-E5D0-3D36-3901AF14F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0DCEA-8993-6B40-B107-217E0E3F9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0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142A3-3046-5EC8-7F0C-65D2C9A2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F8D5-138F-441C-AD2D-85B73654C4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1F6E3-C03D-05F9-0233-DBB876E8C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24392-73D0-69A4-FBCC-439B8E5C5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24F24-3668-558B-F681-957BD44B7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8556B-4F1C-8CAA-6B08-3B9AF28C9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929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5B915-0BFE-F211-4BF8-4E2F53CB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7D184-4739-B2EF-6ED3-700468BFBE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35859F-35E5-08DB-CC09-4BB86E9854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4F80CF-30DC-FB74-2EDC-649A91A6D5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8F5F38-7DAC-FBA4-2C14-B9D8663695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3FC41E-2442-FB1D-FC52-012EF48FC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8694BD-6055-FF08-FFCB-22B662F10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84EEE-50A4-6B0A-E891-5D0C5F16D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82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08662-D5A7-5D70-555B-B352F5388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952480-7F00-72D3-5F23-206AF46C9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458BB7-55FB-4EE2-C813-B76C83F7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73EF32-0A1C-1003-702D-9FB8CD1F6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41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F8B5A-206E-AD95-1930-84EDE4F4A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8AC9F3-F708-CDA7-756B-419E801B7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EEBB2-4013-A04D-D8FA-8AAAEDBD6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8F71-FADA-1461-78BA-A7181A901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9988F-09BA-7AA5-8837-FCE0566E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321E5-3548-11DD-21CE-61ACFDD7B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659EE3-96AC-90D4-24DF-61B99E4F1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6B7DF-67F7-44C5-EC5E-3D09CA441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F799A-86B3-1FF9-6FE1-ADFD75AF9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25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ECC1-D143-9D17-8224-C348D698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D51457-3417-6F60-7B89-A3CD470684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4E8B71-34D3-BE0B-C779-13EC188229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F64CE5-9F06-DB5D-D563-70D2D96CF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315C3E-3829-A2E2-B3B1-966711F16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E2394-6701-58B5-BEAE-77BEBA4EA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08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8E43-C9C8-1827-635A-DF74E8DFD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47A244-CF29-E41A-A566-299CAD7EE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827CB-9D09-47B9-CFB6-8B62D06B2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0F677-4EC0-59EE-7AA6-46133D5A8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9B2B5-3243-FD94-E894-2CF1FFD3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2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3117FF-A329-C90E-6128-7FF098F46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D2C389-4C12-61AF-E3CB-EBCA6A63B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5597F-9C5C-9885-6F39-0B213ECD9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D574A-F9EF-F92B-4B04-099115C69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7B87B-688A-DB80-2C08-37AC485FA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5285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33" b="1" i="0" u="heavy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90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10/10/2025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7900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6BE704-9026-AADA-9EB4-DD5567D88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84616-EB50-3BF1-99BB-BCCD9B461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CEEC3-D22D-F60E-6BF3-8862784D6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2ABF45-CB2F-4A21-9848-5AF16024B3AE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8393-6523-10A4-6239-CF82FB431F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079DD-2449-11E7-CC18-650CD72572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53520C-45C3-401D-A11B-DA66BD0A6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15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microsoft.com/microsoft-team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.nhs.uk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skillsforcare.org.uk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hyperlink" Target="https://digital.nhs.uk/data-security-protection-toolkit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1D3937-B5BA-F197-B3BB-5ACAE3B6DE04}"/>
              </a:ext>
            </a:extLst>
          </p:cNvPr>
          <p:cNvSpPr txBox="1"/>
          <p:nvPr/>
        </p:nvSpPr>
        <p:spPr>
          <a:xfrm>
            <a:off x="2130" y="409221"/>
            <a:ext cx="11851203" cy="8248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</a:t>
            </a:r>
            <a:endParaRPr lang="en-US" dirty="0"/>
          </a:p>
          <a:p>
            <a:r>
              <a:rPr lang="en-GB" dirty="0"/>
              <a:t>                                                                  </a:t>
            </a:r>
            <a:r>
              <a:rPr lang="en-GB" sz="3200" b="1" u="sng" dirty="0"/>
              <a:t>Digital Skills </a:t>
            </a:r>
          </a:p>
          <a:p>
            <a:r>
              <a:rPr lang="en-GB" sz="3200" b="1"/>
              <a:t>                                                   &amp;  </a:t>
            </a:r>
          </a:p>
          <a:p>
            <a:r>
              <a:rPr lang="en-GB" sz="3200" b="1" dirty="0"/>
              <a:t>                          Research Methods Microsoft  </a:t>
            </a:r>
            <a:endParaRPr lang="en-GB" b="1" dirty="0"/>
          </a:p>
          <a:p>
            <a:r>
              <a:rPr lang="en-GB" sz="3200" b="1" dirty="0"/>
              <a:t>                                           Digital tools   </a:t>
            </a:r>
          </a:p>
          <a:p>
            <a:r>
              <a:rPr lang="en-GB" sz="3200" b="1" dirty="0"/>
              <a:t>                                             MS Excel</a:t>
            </a:r>
          </a:p>
          <a:p>
            <a:r>
              <a:rPr lang="en-GB" sz="3200" dirty="0"/>
              <a:t>                       </a:t>
            </a:r>
            <a:r>
              <a:rPr lang="en-GB" sz="3200" b="1" dirty="0"/>
              <a:t>Module Number LCHS4007</a:t>
            </a:r>
          </a:p>
          <a:p>
            <a:r>
              <a:rPr lang="en-GB" sz="3200" b="1" dirty="0"/>
              <a:t>                      Lecture Masud Siddiqi (module lead)</a:t>
            </a:r>
          </a:p>
          <a:p>
            <a:r>
              <a:rPr lang="en-GB" sz="3200" b="1" dirty="0"/>
              <a:t>                                           GROUP D</a:t>
            </a:r>
          </a:p>
          <a:p>
            <a:r>
              <a:rPr lang="en-GB" sz="3200" dirty="0"/>
              <a:t>   Student Name  Ibrat Shaheen (2059705)</a:t>
            </a:r>
          </a:p>
          <a:p>
            <a:r>
              <a:rPr lang="en-GB" sz="3200" dirty="0"/>
              <a:t>                               Suranne Aziz (2507554)</a:t>
            </a:r>
            <a:endParaRPr lang="en-GB" dirty="0"/>
          </a:p>
          <a:p>
            <a:r>
              <a:rPr lang="en-GB" sz="3200" dirty="0"/>
              <a:t>                               Nazmeen Akhtar (2513946)</a:t>
            </a:r>
          </a:p>
          <a:p>
            <a:r>
              <a:rPr lang="en-GB" sz="3200" dirty="0"/>
              <a:t>                               Saleem Hussian (2506895)</a:t>
            </a:r>
          </a:p>
          <a:p>
            <a:endParaRPr lang="en-GB" sz="3200" dirty="0"/>
          </a:p>
          <a:p>
            <a:r>
              <a:rPr lang="en-GB" sz="3200" dirty="0"/>
              <a:t>                                                   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61412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B4EBB8-4D0E-A691-4CA8-FE2F76E8ACC2}"/>
              </a:ext>
            </a:extLst>
          </p:cNvPr>
          <p:cNvSpPr txBox="1"/>
          <p:nvPr/>
        </p:nvSpPr>
        <p:spPr>
          <a:xfrm>
            <a:off x="170418" y="718870"/>
            <a:ext cx="5257093" cy="142388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(Introduction)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 Using MS 365 EXCEL at</a:t>
            </a:r>
            <a:endParaRPr lang="en-US" sz="20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Sunrise Residential care home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(Empowering Care though digital tool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 b="1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doctor and an old person&#10;&#10;AI-generated content may be incorrect.">
            <a:extLst>
              <a:ext uri="{FF2B5EF4-FFF2-40B4-BE49-F238E27FC236}">
                <a16:creationId xmlns:a16="http://schemas.microsoft.com/office/drawing/2014/main" id="{ED390606-D5AE-42CD-7A97-9D20FC4B8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3" y="3249283"/>
            <a:ext cx="5973793" cy="36087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C08954-F0F3-DE84-B288-55727A09A588}"/>
              </a:ext>
            </a:extLst>
          </p:cNvPr>
          <p:cNvSpPr txBox="1"/>
          <p:nvPr/>
        </p:nvSpPr>
        <p:spPr>
          <a:xfrm>
            <a:off x="312407" y="1452112"/>
            <a:ext cx="579168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Overview of Microsoft Excel as digital tool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How Excel supports daily in operations in care home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Evaluation of its benefits/limitation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ED25E6-B6EC-F147-C91D-75B1CAD01558}"/>
              </a:ext>
            </a:extLst>
          </p:cNvPr>
          <p:cNvSpPr txBox="1"/>
          <p:nvPr/>
        </p:nvSpPr>
        <p:spPr>
          <a:xfrm>
            <a:off x="10047111" y="818444"/>
            <a:ext cx="3739444" cy="10865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896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0DE8-59A3-99A1-F186-8BE1A1715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698" y="678036"/>
            <a:ext cx="5369043" cy="212521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dirty="0"/>
              <a:t>How Microsoft Excel is used in the Sunrise Residential Care Home</a:t>
            </a:r>
            <a:br>
              <a:rPr lang="en-GB" dirty="0"/>
            </a:br>
            <a:endParaRPr lang="en-GB" dirty="0"/>
          </a:p>
        </p:txBody>
      </p:sp>
      <p:pic>
        <p:nvPicPr>
          <p:cNvPr id="46" name="Graphic 45" descr="Stethoscope">
            <a:extLst>
              <a:ext uri="{FF2B5EF4-FFF2-40B4-BE49-F238E27FC236}">
                <a16:creationId xmlns:a16="http://schemas.microsoft.com/office/drawing/2014/main" id="{8D49A8B1-66DA-FB4B-CE16-33DB4D2CC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520" y="2976281"/>
            <a:ext cx="3333077" cy="3333077"/>
          </a:xfrm>
          <a:prstGeom prst="rect">
            <a:avLst/>
          </a:prstGeom>
        </p:spPr>
      </p:pic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62124D9D-226B-0D6C-6B88-1B37DBFAB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Stores  resident information and care plan risk assessment</a:t>
            </a:r>
          </a:p>
          <a:p>
            <a:r>
              <a:rPr lang="en-GB" sz="1800" dirty="0"/>
              <a:t>Records shift and appointment schedules</a:t>
            </a:r>
          </a:p>
          <a:p>
            <a:r>
              <a:rPr lang="en-GB" sz="1800" dirty="0"/>
              <a:t>Logs and daily reports </a:t>
            </a:r>
            <a:r>
              <a:rPr lang="en-GB" sz="1800" dirty="0" err="1"/>
              <a:t>quike</a:t>
            </a:r>
            <a:r>
              <a:rPr lang="en-GB" sz="1800" dirty="0"/>
              <a:t> updates </a:t>
            </a:r>
          </a:p>
          <a:p>
            <a:r>
              <a:rPr lang="en-GB" sz="1800" dirty="0"/>
              <a:t>Produces charts to monitor attendance or health trends</a:t>
            </a:r>
          </a:p>
          <a:p>
            <a:r>
              <a:rPr lang="en-GB" sz="1800" dirty="0"/>
              <a:t>Tracks medication  logs and daily medication timing  log</a:t>
            </a:r>
          </a:p>
        </p:txBody>
      </p:sp>
    </p:spTree>
    <p:extLst>
      <p:ext uri="{BB962C8B-B14F-4D97-AF65-F5344CB8AC3E}">
        <p14:creationId xmlns:p14="http://schemas.microsoft.com/office/powerpoint/2010/main" val="263789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4344-7D1A-FD48-2523-6F90FB020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7678803" cy="1757505"/>
          </a:xfrm>
        </p:spPr>
        <p:txBody>
          <a:bodyPr>
            <a:normAutofit/>
          </a:bodyPr>
          <a:lstStyle/>
          <a:p>
            <a:r>
              <a:rPr lang="en-GB" dirty="0"/>
              <a:t>Benefits &amp; Limitation of Using Excel</a:t>
            </a:r>
            <a:br>
              <a:rPr lang="en-GB" dirty="0"/>
            </a:br>
            <a:r>
              <a:rPr lang="en-GB" dirty="0"/>
              <a:t>(The strengths &amp; Challenges of Excel)</a:t>
            </a:r>
            <a:br>
              <a:rPr lang="en-GB" dirty="0"/>
            </a:br>
            <a:r>
              <a:rPr lang="en-GB" dirty="0"/>
              <a:t>@Sunrise Residential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B2092-91FE-2EE4-4B54-353B6EFCE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74" y="2135125"/>
            <a:ext cx="8005024" cy="36806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 dirty="0"/>
              <a:t>Limitation</a:t>
            </a:r>
          </a:p>
          <a:p>
            <a:r>
              <a:rPr lang="en-GB" sz="6600" dirty="0"/>
              <a:t>Training required for some staff</a:t>
            </a:r>
          </a:p>
          <a:p>
            <a:r>
              <a:rPr lang="en-GB" sz="6600" dirty="0"/>
              <a:t>Errors in formulas can affect accuracy</a:t>
            </a:r>
          </a:p>
          <a:p>
            <a:r>
              <a:rPr lang="en-GB" sz="6600" dirty="0"/>
              <a:t>Data privacy and secure storage must be maintained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8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B7ACB7-E7CC-2E33-24AB-ACB1900E0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8368" y="1721649"/>
            <a:ext cx="4860840" cy="37288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u="sng" dirty="0"/>
              <a:t>Benefits </a:t>
            </a:r>
          </a:p>
          <a:p>
            <a:pPr marL="285750" indent="-285750">
              <a:buChar char="•"/>
            </a:pPr>
            <a:r>
              <a:rPr lang="en-GB" sz="2000" dirty="0"/>
              <a:t>visual reports using charts and</a:t>
            </a:r>
          </a:p>
          <a:p>
            <a:r>
              <a:rPr lang="en-GB" sz="2000" dirty="0"/>
              <a:t> graphs</a:t>
            </a:r>
          </a:p>
          <a:p>
            <a:pPr marL="285750" indent="-285750">
              <a:buChar char="•"/>
            </a:pPr>
            <a:r>
              <a:rPr lang="en-GB" sz="2000" dirty="0"/>
              <a:t>Saves time with formulas and templates</a:t>
            </a:r>
          </a:p>
          <a:p>
            <a:pPr marL="285750" indent="-285750">
              <a:buChar char="•"/>
            </a:pPr>
            <a:r>
              <a:rPr lang="en-GB" sz="2000" dirty="0"/>
              <a:t>Accurate date management manged</a:t>
            </a:r>
          </a:p>
          <a:p>
            <a:pPr marL="285750" indent="-28575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319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56A8D-78F4-7CE1-8773-BF22E6A6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349" y="7276"/>
            <a:ext cx="4544539" cy="2303844"/>
          </a:xfrm>
        </p:spPr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r>
              <a:rPr lang="en-GB" dirty="0"/>
              <a:t>(The Value of Excel in Sunrise Residential     Care home Management)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FB8E-3D22-BA22-0D29-B22D54833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9386" y="2451426"/>
            <a:ext cx="4425063" cy="35885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"Excel remain a valuable resource for improving organization record-keeping and decision-making across the care home"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AAD1E-239D-1B9A-A5E7-C8100BB61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4429520" cy="4217725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Char char="•"/>
            </a:pPr>
            <a:r>
              <a:rPr lang="en-GB" sz="3200" b="1" dirty="0"/>
              <a:t>Supports accurate record -keeping and analysis</a:t>
            </a:r>
            <a:endParaRPr lang="en-US"/>
          </a:p>
          <a:p>
            <a:pPr marL="457200" indent="-457200">
              <a:buChar char="•"/>
            </a:pPr>
            <a:r>
              <a:rPr lang="en-GB" sz="3200" b="1" dirty="0"/>
              <a:t>Excel improves organization and efficiency</a:t>
            </a:r>
            <a:endParaRPr lang="en-GB" dirty="0"/>
          </a:p>
          <a:p>
            <a:pPr marL="457200" indent="-457200">
              <a:buChar char="•"/>
            </a:pPr>
            <a:r>
              <a:rPr lang="en-GB" sz="3200" b="1" dirty="0"/>
              <a:t>Training can increase confidence and consistency among staff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56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3D908-2F3E-A869-AC5F-F2F0B0AF4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373E0-FB0C-3EB4-0F94-722233168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311" y="-1430459"/>
            <a:ext cx="5129553" cy="58372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A4909-597F-5B9F-4FF6-FE31B67E6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1160932"/>
            <a:ext cx="9777898" cy="5569196"/>
          </a:xfrm>
        </p:spPr>
        <p:txBody>
          <a:bodyPr>
            <a:normAutofit/>
          </a:bodyPr>
          <a:lstStyle/>
          <a:p>
            <a:r>
              <a:rPr lang="en-GB" dirty="0"/>
              <a:t>Slide reference </a:t>
            </a:r>
          </a:p>
          <a:p>
            <a:r>
              <a:rPr lang="en-GB" dirty="0"/>
              <a:t>Slide 3</a:t>
            </a:r>
          </a:p>
          <a:p>
            <a:r>
              <a:rPr lang="en-GB" dirty="0"/>
              <a:t>Microsoft (2023) overview of Microsoft Excel. Microsoft Support. Available at: https;//support.microsoft.com/excel</a:t>
            </a:r>
          </a:p>
          <a:p>
            <a:r>
              <a:rPr lang="en-GB" dirty="0"/>
              <a:t>Department of Health and Social Care (2022) Digital working in adult social care GOV.UK. at: </a:t>
            </a:r>
            <a:r>
              <a:rPr lang="en-GB" dirty="0">
                <a:hlinkClick r:id="rId2"/>
              </a:rPr>
              <a:t>https://www.gov.uk</a:t>
            </a:r>
          </a:p>
          <a:p>
            <a:r>
              <a:rPr lang="en-GB" dirty="0"/>
              <a:t>Care Quality Commission (CQC) (2024) The state of health care and adult </a:t>
            </a:r>
            <a:r>
              <a:rPr lang="en-GB" dirty="0" err="1"/>
              <a:t>carein</a:t>
            </a:r>
            <a:r>
              <a:rPr lang="en-GB" dirty="0"/>
              <a:t> England 2024, CQC Publication.</a:t>
            </a:r>
          </a:p>
          <a:p>
            <a:r>
              <a:rPr lang="en-GB" dirty="0"/>
              <a:t>Slide 4</a:t>
            </a:r>
          </a:p>
          <a:p>
            <a:r>
              <a:rPr lang="en-GB" dirty="0"/>
              <a:t>Microsoft (2024) How to use Excel or tracking and data management. Microsoft Learn</a:t>
            </a:r>
          </a:p>
          <a:p>
            <a:r>
              <a:rPr lang="en-GB" dirty="0"/>
              <a:t>Social Care Institute for Excellence (SCIE) (2023) Record keeping in health and social care at: https;//www.scie.org.uk </a:t>
            </a:r>
          </a:p>
          <a:p>
            <a:r>
              <a:rPr lang="en-GB" dirty="0"/>
              <a:t>NHS England (2023) Data and digital in adult social care. NHS England.</a:t>
            </a:r>
          </a:p>
        </p:txBody>
      </p:sp>
    </p:spTree>
    <p:extLst>
      <p:ext uri="{BB962C8B-B14F-4D97-AF65-F5344CB8AC3E}">
        <p14:creationId xmlns:p14="http://schemas.microsoft.com/office/powerpoint/2010/main" val="1683473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67E26F-58DD-CB08-618A-C4FBFE3273C9}"/>
              </a:ext>
            </a:extLst>
          </p:cNvPr>
          <p:cNvSpPr txBox="1"/>
          <p:nvPr/>
        </p:nvSpPr>
        <p:spPr>
          <a:xfrm>
            <a:off x="381000" y="492124"/>
            <a:ext cx="11715750" cy="111722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Slide 5</a:t>
            </a:r>
          </a:p>
          <a:p>
            <a:endParaRPr lang="en-GB" dirty="0"/>
          </a:p>
          <a:p>
            <a:r>
              <a:rPr lang="en-GB" dirty="0"/>
              <a:t>Information Commissioner's </a:t>
            </a:r>
            <a:r>
              <a:rPr lang="en-GB" dirty="0" err="1"/>
              <a:t>Ofice</a:t>
            </a:r>
            <a:r>
              <a:rPr lang="en-GB" dirty="0"/>
              <a:t> (ICQ) (2024) Guide to Data Protection </a:t>
            </a:r>
            <a:r>
              <a:rPr lang="en-GB" dirty="0" err="1"/>
              <a:t>at;https</a:t>
            </a:r>
            <a:r>
              <a:rPr lang="en-GB" dirty="0"/>
              <a:t>;//ico.org.uk</a:t>
            </a:r>
          </a:p>
          <a:p>
            <a:endParaRPr lang="en-GB" dirty="0"/>
          </a:p>
          <a:p>
            <a:r>
              <a:rPr lang="en-GB" dirty="0"/>
              <a:t>Skills for Care (2022) Digital skills in adult social care; Staff training and development.</a:t>
            </a:r>
          </a:p>
          <a:p>
            <a:endParaRPr lang="en-GB" dirty="0"/>
          </a:p>
          <a:p>
            <a:r>
              <a:rPr lang="en-GB" dirty="0"/>
              <a:t>Microsoft (2023) Reduce errors in Excel workbooks. Microsoft Support.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/>
              <a:t>Slide 6</a:t>
            </a:r>
            <a:endParaRPr lang="en-GB" dirty="0"/>
          </a:p>
          <a:p>
            <a:endParaRPr lang="en-GB" dirty="0"/>
          </a:p>
          <a:p>
            <a:r>
              <a:rPr lang="en-GB" dirty="0"/>
              <a:t>NHS Digital (2023) Harnessing digital tools to improve care outcomes. NHS Digital.</a:t>
            </a:r>
          </a:p>
          <a:p>
            <a:endParaRPr lang="en-GB" dirty="0"/>
          </a:p>
          <a:p>
            <a:r>
              <a:rPr lang="en-GB" dirty="0"/>
              <a:t>Care Quality Commission (CQC) (2024) How technology support good and outstanding care.</a:t>
            </a:r>
          </a:p>
          <a:p>
            <a:endParaRPr lang="en-GB" dirty="0"/>
          </a:p>
          <a:p>
            <a:r>
              <a:rPr lang="en-GB" dirty="0"/>
              <a:t>Skills for Care (2024) Ongoing professional development in social care at; https;//www.skillsforcare.org.uk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185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983" y="168319"/>
            <a:ext cx="10841567" cy="683947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722189">
              <a:spcBef>
                <a:spcPts val="133"/>
              </a:spcBef>
            </a:pPr>
            <a:r>
              <a:rPr sz="4000" b="1" u="heavy" spc="-4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DIGITAL</a:t>
            </a:r>
            <a:r>
              <a:rPr sz="4000" b="1" u="heavy" spc="-16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SKILLS</a:t>
            </a:r>
            <a:r>
              <a:rPr sz="40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&amp;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RESEARCH</a:t>
            </a:r>
            <a:r>
              <a:rPr sz="4000" b="1" u="heavy" spc="-9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METHODS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208275" algn="ctr"/>
            <a:r>
              <a:rPr sz="4000" b="1" u="heavy" spc="-13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MICROSOFT</a:t>
            </a:r>
            <a:r>
              <a:rPr sz="4000" b="1" u="heavy" spc="-18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2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TEAMS</a:t>
            </a:r>
            <a:endParaRPr sz="4000">
              <a:latin typeface="Arial"/>
              <a:cs typeface="Arial"/>
            </a:endParaRPr>
          </a:p>
          <a:p>
            <a:pPr marL="1859234" marR="2252077" indent="-154936">
              <a:tabLst>
                <a:tab pos="6065368" algn="l"/>
              </a:tabLst>
            </a:pPr>
            <a:r>
              <a:rPr sz="4000" b="1" dirty="0">
                <a:latin typeface="Arial"/>
                <a:cs typeface="Arial"/>
              </a:rPr>
              <a:t>Module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Number</a:t>
            </a:r>
            <a:r>
              <a:rPr sz="4000" b="1" spc="-113" dirty="0">
                <a:latin typeface="Arial"/>
                <a:cs typeface="Arial"/>
              </a:rPr>
              <a:t> </a:t>
            </a:r>
            <a:r>
              <a:rPr sz="4000" b="1" spc="-67" dirty="0">
                <a:latin typeface="Arial"/>
                <a:cs typeface="Arial"/>
              </a:rPr>
              <a:t>-</a:t>
            </a:r>
            <a:r>
              <a:rPr sz="4000" b="1" dirty="0">
                <a:latin typeface="Arial"/>
                <a:cs typeface="Arial"/>
              </a:rPr>
              <a:t>	</a:t>
            </a:r>
            <a:r>
              <a:rPr sz="4000" b="1" spc="-13" dirty="0">
                <a:latin typeface="Arial"/>
                <a:cs typeface="Arial"/>
              </a:rPr>
              <a:t>LCHS4007 </a:t>
            </a:r>
            <a:r>
              <a:rPr sz="4000" b="1" dirty="0">
                <a:latin typeface="Arial"/>
                <a:cs typeface="Arial"/>
              </a:rPr>
              <a:t>Lecturer: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Masud</a:t>
            </a:r>
            <a:r>
              <a:rPr sz="4000" b="1" spc="-20" dirty="0">
                <a:latin typeface="Arial"/>
                <a:cs typeface="Arial"/>
              </a:rPr>
              <a:t> </a:t>
            </a:r>
            <a:r>
              <a:rPr sz="4000" b="1" spc="-13" dirty="0">
                <a:latin typeface="Arial"/>
                <a:cs typeface="Arial"/>
              </a:rPr>
              <a:t>Siddiqi</a:t>
            </a:r>
            <a:endParaRPr sz="4000">
              <a:latin typeface="Arial"/>
              <a:cs typeface="Arial"/>
            </a:endParaRPr>
          </a:p>
          <a:p>
            <a:pPr>
              <a:spcBef>
                <a:spcPts val="200"/>
              </a:spcBef>
            </a:pPr>
            <a:endParaRPr sz="4000">
              <a:latin typeface="Arial"/>
              <a:cs typeface="Arial"/>
            </a:endParaRPr>
          </a:p>
          <a:p>
            <a:pPr marL="16933"/>
            <a:r>
              <a:rPr sz="40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GROUP</a:t>
            </a:r>
            <a:r>
              <a:rPr sz="4000" b="1" u="heavy" spc="-10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4000" b="1" u="heavy" spc="-67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endParaRPr sz="4000">
              <a:latin typeface="Arial"/>
              <a:cs typeface="Arial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NAZMEEN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spc="-27" dirty="0">
                <a:latin typeface="Arial MT"/>
                <a:cs typeface="Arial MT"/>
              </a:rPr>
              <a:t>AKHTAR</a:t>
            </a:r>
            <a:r>
              <a:rPr sz="4000" spc="-18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(2513946)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spc="-40" dirty="0">
                <a:latin typeface="Arial MT"/>
                <a:cs typeface="Arial MT"/>
              </a:rPr>
              <a:t>IBRAT</a:t>
            </a:r>
            <a:r>
              <a:rPr sz="4000" spc="-173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SHAHEEN</a:t>
            </a:r>
            <a:r>
              <a:rPr sz="4000" spc="-100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(2509705)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SALEEM</a:t>
            </a:r>
            <a:r>
              <a:rPr sz="4000" spc="-4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HUSSIAN</a:t>
            </a:r>
            <a:r>
              <a:rPr sz="4000" spc="-27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(2506895)</a:t>
            </a:r>
            <a:endParaRPr sz="4000">
              <a:latin typeface="Arial MT"/>
              <a:cs typeface="Arial MT"/>
            </a:endParaRPr>
          </a:p>
          <a:p>
            <a:pPr marL="16933"/>
            <a:r>
              <a:rPr sz="4000" dirty="0">
                <a:latin typeface="Arial MT"/>
                <a:cs typeface="Arial MT"/>
              </a:rPr>
              <a:t>SURANNE</a:t>
            </a:r>
            <a:r>
              <a:rPr sz="4000" spc="-280" dirty="0">
                <a:latin typeface="Arial MT"/>
                <a:cs typeface="Arial MT"/>
              </a:rPr>
              <a:t> </a:t>
            </a:r>
            <a:r>
              <a:rPr sz="4000" dirty="0">
                <a:latin typeface="Arial MT"/>
                <a:cs typeface="Arial MT"/>
              </a:rPr>
              <a:t>AZIZ</a:t>
            </a:r>
            <a:r>
              <a:rPr sz="4000" spc="-113" dirty="0">
                <a:latin typeface="Arial MT"/>
                <a:cs typeface="Arial MT"/>
              </a:rPr>
              <a:t> </a:t>
            </a:r>
            <a:r>
              <a:rPr sz="4000" spc="-13" dirty="0">
                <a:latin typeface="Arial MT"/>
                <a:cs typeface="Arial MT"/>
              </a:rPr>
              <a:t>(2507554)</a:t>
            </a:r>
            <a:endParaRPr sz="4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677041"/>
            <a:ext cx="14020800" cy="1387004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588307" marR="6773" indent="-872045">
              <a:lnSpc>
                <a:spcPct val="107900"/>
              </a:lnSpc>
              <a:spcBef>
                <a:spcPts val="127"/>
              </a:spcBef>
            </a:pPr>
            <a:r>
              <a:rPr sz="4200" dirty="0"/>
              <a:t>Evaluating</a:t>
            </a:r>
            <a:r>
              <a:rPr sz="4200" spc="-47" dirty="0"/>
              <a:t> </a:t>
            </a:r>
            <a:r>
              <a:rPr sz="4200" dirty="0"/>
              <a:t>the</a:t>
            </a:r>
            <a:r>
              <a:rPr sz="4200" spc="-40" dirty="0"/>
              <a:t> </a:t>
            </a:r>
            <a:r>
              <a:rPr sz="4200" dirty="0"/>
              <a:t>Use</a:t>
            </a:r>
            <a:r>
              <a:rPr sz="4200" spc="-40" dirty="0"/>
              <a:t> </a:t>
            </a:r>
            <a:r>
              <a:rPr sz="4200" dirty="0"/>
              <a:t>of</a:t>
            </a:r>
            <a:r>
              <a:rPr sz="4200" spc="-40" dirty="0"/>
              <a:t> </a:t>
            </a:r>
            <a:r>
              <a:rPr sz="4200" dirty="0"/>
              <a:t>Microsoft</a:t>
            </a:r>
            <a:r>
              <a:rPr sz="4200" spc="-33" dirty="0"/>
              <a:t> </a:t>
            </a:r>
            <a:r>
              <a:rPr sz="4200" dirty="0"/>
              <a:t>Teams</a:t>
            </a:r>
            <a:r>
              <a:rPr sz="4200" spc="7" dirty="0"/>
              <a:t> </a:t>
            </a:r>
            <a:r>
              <a:rPr sz="4200" spc="-33" dirty="0"/>
              <a:t>at </a:t>
            </a:r>
            <a:r>
              <a:rPr sz="4200" dirty="0"/>
              <a:t>Sunrise</a:t>
            </a:r>
            <a:r>
              <a:rPr sz="4200" spc="-7" dirty="0"/>
              <a:t> </a:t>
            </a:r>
            <a:r>
              <a:rPr sz="4200" dirty="0"/>
              <a:t>Residential</a:t>
            </a:r>
            <a:r>
              <a:rPr sz="4200" spc="-7" dirty="0"/>
              <a:t> </a:t>
            </a:r>
            <a:r>
              <a:rPr sz="4200" dirty="0"/>
              <a:t>Care</a:t>
            </a:r>
            <a:r>
              <a:rPr sz="4200" spc="7" dirty="0"/>
              <a:t> </a:t>
            </a:r>
            <a:r>
              <a:rPr sz="4200" spc="-27" dirty="0"/>
              <a:t>Home</a:t>
            </a:r>
            <a:endParaRPr sz="4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2967" y="-75222"/>
            <a:ext cx="10262445" cy="1369371"/>
          </a:xfrm>
          <a:prstGeom prst="rect">
            <a:avLst/>
          </a:prstGeom>
        </p:spPr>
        <p:txBody>
          <a:bodyPr vert="horz" wrap="square" lIns="0" tIns="16087" rIns="0" bIns="0" rtlCol="0" anchor="ctr">
            <a:spAutoFit/>
          </a:bodyPr>
          <a:lstStyle/>
          <a:p>
            <a:pPr marL="16933" marR="6773">
              <a:lnSpc>
                <a:spcPct val="100800"/>
              </a:lnSpc>
              <a:spcBef>
                <a:spcPts val="127"/>
              </a:spcBef>
            </a:pPr>
            <a:r>
              <a:rPr dirty="0"/>
              <a:t>The</a:t>
            </a:r>
            <a:r>
              <a:rPr spc="-20" dirty="0"/>
              <a:t> </a:t>
            </a:r>
            <a:r>
              <a:rPr dirty="0"/>
              <a:t>Use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 </a:t>
            </a:r>
            <a:r>
              <a:rPr dirty="0"/>
              <a:t>at</a:t>
            </a:r>
            <a:r>
              <a:rPr spc="-20" dirty="0"/>
              <a:t> </a:t>
            </a:r>
            <a:r>
              <a:rPr dirty="0"/>
              <a:t>Sunrise</a:t>
            </a:r>
            <a:r>
              <a:rPr spc="-13" dirty="0"/>
              <a:t> Residential </a:t>
            </a:r>
            <a:r>
              <a:rPr dirty="0"/>
              <a:t>Care</a:t>
            </a:r>
            <a:r>
              <a:rPr spc="-7" dirty="0"/>
              <a:t> </a:t>
            </a:r>
            <a:r>
              <a:rPr spc="-27" dirty="0"/>
              <a:t>Home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23711" y="1388397"/>
            <a:ext cx="6443133" cy="5158291"/>
          </a:xfrm>
          <a:prstGeom prst="rect">
            <a:avLst/>
          </a:prstGeom>
        </p:spPr>
        <p:txBody>
          <a:bodyPr vert="horz" wrap="square" lIns="0" tIns="38945" rIns="0" bIns="0" rtlCol="0">
            <a:spAutoFit/>
          </a:bodyPr>
          <a:lstStyle/>
          <a:p>
            <a:pPr marL="405543" marR="6773" indent="-389457">
              <a:lnSpc>
                <a:spcPts val="2267"/>
              </a:lnSpc>
              <a:spcBef>
                <a:spcPts val="305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</a:t>
            </a:r>
            <a:r>
              <a:rPr sz="1933" spc="1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tool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by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Microsoft.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It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is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internal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sharing.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(Microsoft, 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07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975336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</a:t>
            </a:r>
            <a:r>
              <a:rPr sz="1933" spc="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Teams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coordinate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1933" spc="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plans</a:t>
            </a:r>
            <a:r>
              <a:rPr sz="1933" spc="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updates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1933" spc="152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departments.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55208" indent="-389457">
              <a:lnSpc>
                <a:spcPts val="2267"/>
              </a:lnSpc>
              <a:spcBef>
                <a:spcPts val="7"/>
              </a:spcBef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Helps</a:t>
            </a:r>
            <a:r>
              <a:rPr sz="1933" spc="1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maintain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confidential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communication</a:t>
            </a:r>
            <a:r>
              <a:rPr sz="1933" spc="1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document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storage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(NHS</a:t>
            </a:r>
            <a:r>
              <a:rPr sz="1933" spc="9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Digital,</a:t>
            </a:r>
            <a:r>
              <a:rPr sz="1933" spc="10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2023)</a:t>
            </a:r>
            <a:endParaRPr sz="1933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>
              <a:spcBef>
                <a:spcPts val="1013"/>
              </a:spcBef>
              <a:buClr>
                <a:srgbClr val="595959"/>
              </a:buClr>
              <a:buFont typeface="Arial MT"/>
              <a:buChar char="-"/>
            </a:pPr>
            <a:endParaRPr sz="1933">
              <a:latin typeface="Arial MT"/>
              <a:cs typeface="Arial MT"/>
            </a:endParaRPr>
          </a:p>
          <a:p>
            <a:pPr marL="405543" marR="746741" indent="-389457">
              <a:lnSpc>
                <a:spcPts val="2267"/>
              </a:lnSpc>
              <a:buChar char="-"/>
              <a:tabLst>
                <a:tab pos="405543" algn="l"/>
              </a:tabLst>
            </a:pP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Used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sessions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1933" spc="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1933" spc="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1933" spc="-13" dirty="0">
                <a:solidFill>
                  <a:srgbClr val="595959"/>
                </a:solidFill>
                <a:latin typeface="Arial MT"/>
                <a:cs typeface="Arial MT"/>
              </a:rPr>
              <a:t>supervision meetings.</a:t>
            </a:r>
            <a:endParaRPr sz="1933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29067" y="3010399"/>
            <a:ext cx="5693599" cy="373813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874652"/>
            <a:ext cx="14020800" cy="991778"/>
          </a:xfrm>
          <a:prstGeom prst="rect">
            <a:avLst/>
          </a:prstGeom>
        </p:spPr>
        <p:txBody>
          <a:bodyPr vert="horz" wrap="square" lIns="0" tIns="474249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Benefits</a:t>
            </a:r>
            <a:r>
              <a:rPr spc="-2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dirty="0"/>
              <a:t>Limitations</a:t>
            </a:r>
            <a:r>
              <a:rPr spc="-20" dirty="0"/>
              <a:t> </a:t>
            </a:r>
            <a:r>
              <a:rPr dirty="0"/>
              <a:t>of</a:t>
            </a:r>
            <a:r>
              <a:rPr spc="-13" dirty="0"/>
              <a:t> </a:t>
            </a:r>
            <a:r>
              <a:rPr dirty="0"/>
              <a:t>Microsoft</a:t>
            </a:r>
            <a:r>
              <a:rPr spc="-20" dirty="0"/>
              <a:t> </a:t>
            </a:r>
            <a:r>
              <a:rPr spc="-13" dirty="0"/>
              <a:t>Teams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6399" y="2734393"/>
            <a:ext cx="5166360" cy="3004839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6773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Improves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efficiency</a:t>
            </a:r>
            <a:r>
              <a:rPr sz="2133" spc="-6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communication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across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staff</a:t>
            </a:r>
            <a:r>
              <a:rPr sz="2133" spc="-6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(Brown,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2022)</a:t>
            </a:r>
            <a:endParaRPr sz="2133">
              <a:latin typeface="Arial MT"/>
              <a:cs typeface="Arial MT"/>
            </a:endParaRPr>
          </a:p>
          <a:p>
            <a:pPr marL="411470" marR="31749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Allows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real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collaboration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and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file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sharing</a:t>
            </a:r>
            <a:endParaRPr sz="2133">
              <a:latin typeface="Arial MT"/>
              <a:cs typeface="Arial MT"/>
            </a:endParaRPr>
          </a:p>
          <a:p>
            <a:pPr marL="411470" marR="678162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Reduces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the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need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for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face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face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meetings,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saving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time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cost.</a:t>
            </a:r>
            <a:endParaRPr sz="2133">
              <a:latin typeface="Arial MT"/>
              <a:cs typeface="Arial MT"/>
            </a:endParaRPr>
          </a:p>
          <a:p>
            <a:pPr marL="411470" marR="414856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Supports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training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and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remote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supervision,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increasing</a:t>
            </a:r>
            <a:r>
              <a:rPr sz="2133" spc="-7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accessibility.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712633" y="2734394"/>
            <a:ext cx="5155353" cy="2627365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/>
          <a:p>
            <a:pPr marL="411470" marR="117684" indent="-395383">
              <a:lnSpc>
                <a:spcPct val="114999"/>
              </a:lnSpc>
              <a:spcBef>
                <a:spcPts val="133"/>
              </a:spcBef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Requires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digital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skills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-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some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care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staff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may</a:t>
            </a:r>
            <a:r>
              <a:rPr sz="2133" spc="-4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struggle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technology</a:t>
            </a:r>
            <a:r>
              <a:rPr sz="2133" spc="-3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(Smith, 2023)</a:t>
            </a:r>
            <a:endParaRPr sz="2133">
              <a:latin typeface="Arial MT"/>
              <a:cs typeface="Arial MT"/>
            </a:endParaRPr>
          </a:p>
          <a:p>
            <a:pPr marL="411470" marR="1573914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Internet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issues</a:t>
            </a:r>
            <a:r>
              <a:rPr sz="2133" spc="-53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can</a:t>
            </a:r>
            <a:r>
              <a:rPr sz="2133" spc="-4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disrupt communication.</a:t>
            </a:r>
            <a:endParaRPr sz="2133">
              <a:latin typeface="Arial MT"/>
              <a:cs typeface="Arial MT"/>
            </a:endParaRPr>
          </a:p>
          <a:p>
            <a:pPr marL="411470" marR="6773" indent="-395383">
              <a:lnSpc>
                <a:spcPct val="114999"/>
              </a:lnSpc>
              <a:buChar char="-"/>
              <a:tabLst>
                <a:tab pos="411470" algn="l"/>
              </a:tabLst>
            </a:pP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Data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security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must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be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closely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managed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to</a:t>
            </a:r>
            <a:r>
              <a:rPr sz="2133" spc="-27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comply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dirty="0">
                <a:solidFill>
                  <a:srgbClr val="595959"/>
                </a:solidFill>
                <a:latin typeface="Arial MT"/>
                <a:cs typeface="Arial MT"/>
              </a:rPr>
              <a:t>with</a:t>
            </a:r>
            <a:r>
              <a:rPr sz="2133" spc="-20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z="2133" spc="-13" dirty="0">
                <a:solidFill>
                  <a:srgbClr val="595959"/>
                </a:solidFill>
                <a:latin typeface="Arial MT"/>
                <a:cs typeface="Arial MT"/>
              </a:rPr>
              <a:t>GDPR.</a:t>
            </a:r>
            <a:endParaRPr sz="2133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86967" y="1750800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838179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Benefits</a:t>
            </a:r>
            <a:endParaRPr sz="2667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90865" y="1750799"/>
            <a:ext cx="2900680" cy="470279"/>
          </a:xfrm>
          <a:prstGeom prst="rect">
            <a:avLst/>
          </a:prstGeom>
          <a:solidFill>
            <a:srgbClr val="EEEEEE"/>
          </a:solidFill>
          <a:ln w="9524">
            <a:solidFill>
              <a:srgbClr val="595959"/>
            </a:solidFill>
          </a:ln>
        </p:spPr>
        <p:txBody>
          <a:bodyPr vert="horz" wrap="square" lIns="0" tIns="59267" rIns="0" bIns="0" rtlCol="0">
            <a:spAutoFit/>
          </a:bodyPr>
          <a:lstStyle/>
          <a:p>
            <a:pPr marL="640911">
              <a:spcBef>
                <a:spcPts val="467"/>
              </a:spcBef>
            </a:pPr>
            <a:r>
              <a:rPr sz="2667" u="heavy" spc="-13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Limitations</a:t>
            </a:r>
            <a:endParaRPr sz="2667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600" y="682044"/>
            <a:ext cx="14020800" cy="1376993"/>
          </a:xfrm>
          <a:prstGeom prst="rect">
            <a:avLst/>
          </a:prstGeom>
        </p:spPr>
        <p:txBody>
          <a:bodyPr vert="horz" wrap="square" lIns="0" tIns="693116" rIns="0" bIns="0" rtlCol="0" anchor="ctr">
            <a:spAutoFit/>
          </a:bodyPr>
          <a:lstStyle/>
          <a:p>
            <a:pPr marL="16933">
              <a:lnSpc>
                <a:spcPct val="100000"/>
              </a:lnSpc>
              <a:spcBef>
                <a:spcPts val="160"/>
              </a:spcBef>
            </a:pPr>
            <a:r>
              <a:rPr dirty="0"/>
              <a:t>Conclusion</a:t>
            </a:r>
            <a:r>
              <a:rPr spc="-20" dirty="0"/>
              <a:t> </a:t>
            </a:r>
            <a:r>
              <a:rPr dirty="0"/>
              <a:t>&amp;</a:t>
            </a:r>
            <a:r>
              <a:rPr spc="-20" dirty="0"/>
              <a:t> </a:t>
            </a:r>
            <a:r>
              <a:rPr spc="-13" dirty="0"/>
              <a:t>References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117600" y="2434167"/>
            <a:ext cx="14020800" cy="4388275"/>
          </a:xfrm>
          <a:prstGeom prst="rect">
            <a:avLst/>
          </a:prstGeom>
        </p:spPr>
        <p:txBody>
          <a:bodyPr vert="horz" wrap="square" lIns="0" tIns="31327" rIns="0" bIns="0" rtlCol="0">
            <a:spAutoFit/>
          </a:bodyPr>
          <a:lstStyle/>
          <a:p>
            <a:pPr marL="391997" indent="-375064">
              <a:lnSpc>
                <a:spcPct val="100000"/>
              </a:lnSpc>
              <a:spcBef>
                <a:spcPts val="247"/>
              </a:spcBef>
              <a:buChar char="-"/>
              <a:tabLst>
                <a:tab pos="391997" algn="l"/>
              </a:tabLst>
            </a:pPr>
            <a:r>
              <a:rPr dirty="0"/>
              <a:t>Microsoft</a:t>
            </a:r>
            <a:r>
              <a:rPr spc="-67" dirty="0"/>
              <a:t> </a:t>
            </a:r>
            <a:r>
              <a:rPr spc="-27" dirty="0"/>
              <a:t>Teams</a:t>
            </a:r>
            <a:r>
              <a:rPr spc="-33" dirty="0"/>
              <a:t> </a:t>
            </a:r>
            <a:r>
              <a:rPr dirty="0"/>
              <a:t>enhances</a:t>
            </a:r>
            <a:r>
              <a:rPr spc="-33" dirty="0"/>
              <a:t> </a:t>
            </a:r>
            <a:r>
              <a:rPr dirty="0"/>
              <a:t>communication,</a:t>
            </a:r>
            <a:r>
              <a:rPr spc="-33" dirty="0"/>
              <a:t> </a:t>
            </a:r>
            <a:r>
              <a:rPr spc="-13" dirty="0"/>
              <a:t>efficiency,</a:t>
            </a:r>
            <a:r>
              <a:rPr spc="-33" dirty="0"/>
              <a:t> </a:t>
            </a:r>
            <a:r>
              <a:rPr dirty="0"/>
              <a:t>and</a:t>
            </a:r>
            <a:r>
              <a:rPr spc="-33" dirty="0"/>
              <a:t> </a:t>
            </a:r>
            <a:r>
              <a:rPr dirty="0"/>
              <a:t>teamwork</a:t>
            </a:r>
            <a:r>
              <a:rPr spc="-33" dirty="0"/>
              <a:t> </a:t>
            </a:r>
            <a:r>
              <a:rPr dirty="0"/>
              <a:t>at</a:t>
            </a:r>
            <a:r>
              <a:rPr spc="-33" dirty="0"/>
              <a:t> </a:t>
            </a:r>
            <a:r>
              <a:rPr dirty="0"/>
              <a:t>Sunrise</a:t>
            </a:r>
            <a:r>
              <a:rPr spc="-33" dirty="0"/>
              <a:t> </a:t>
            </a:r>
            <a:r>
              <a:rPr dirty="0"/>
              <a:t>Residential</a:t>
            </a:r>
            <a:r>
              <a:rPr spc="-33" dirty="0"/>
              <a:t> </a:t>
            </a:r>
            <a:r>
              <a:rPr dirty="0"/>
              <a:t>Care</a:t>
            </a:r>
            <a:r>
              <a:rPr spc="-27" dirty="0"/>
              <a:t> </a:t>
            </a:r>
            <a:r>
              <a:rPr spc="-13" dirty="0"/>
              <a:t>Home.</a:t>
            </a:r>
          </a:p>
          <a:p>
            <a:pPr marL="391997" indent="-375064">
              <a:lnSpc>
                <a:spcPct val="100000"/>
              </a:lnSpc>
              <a:spcBef>
                <a:spcPts val="113"/>
              </a:spcBef>
              <a:buChar char="-"/>
              <a:tabLst>
                <a:tab pos="391997" algn="l"/>
              </a:tabLst>
            </a:pPr>
            <a:r>
              <a:rPr dirty="0"/>
              <a:t>However,</a:t>
            </a:r>
            <a:r>
              <a:rPr spc="-40" dirty="0"/>
              <a:t> </a:t>
            </a:r>
            <a:r>
              <a:rPr dirty="0"/>
              <a:t>training</a:t>
            </a:r>
            <a:r>
              <a:rPr spc="-40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digital</a:t>
            </a:r>
            <a:r>
              <a:rPr spc="-40" dirty="0"/>
              <a:t> </a:t>
            </a:r>
            <a:r>
              <a:rPr dirty="0"/>
              <a:t>inclusion</a:t>
            </a:r>
            <a:r>
              <a:rPr spc="-40" dirty="0"/>
              <a:t> </a:t>
            </a:r>
            <a:r>
              <a:rPr dirty="0"/>
              <a:t>are</a:t>
            </a:r>
            <a:r>
              <a:rPr spc="-40" dirty="0"/>
              <a:t> </a:t>
            </a:r>
            <a:r>
              <a:rPr dirty="0"/>
              <a:t>essential</a:t>
            </a:r>
            <a:r>
              <a:rPr spc="-40" dirty="0"/>
              <a:t> </a:t>
            </a:r>
            <a:r>
              <a:rPr dirty="0"/>
              <a:t>for</a:t>
            </a:r>
            <a:r>
              <a:rPr spc="-33" dirty="0"/>
              <a:t> </a:t>
            </a:r>
            <a:r>
              <a:rPr spc="-13" dirty="0"/>
              <a:t>success.</a:t>
            </a:r>
          </a:p>
          <a:p>
            <a:pPr marL="391997" marR="545240" indent="-375911">
              <a:lnSpc>
                <a:spcPct val="105800"/>
              </a:lnSpc>
              <a:buChar char="-"/>
              <a:tabLst>
                <a:tab pos="391997" algn="l"/>
              </a:tabLst>
            </a:pPr>
            <a:r>
              <a:rPr dirty="0"/>
              <a:t>Overall,</a:t>
            </a:r>
            <a:r>
              <a:rPr spc="-60" dirty="0"/>
              <a:t> </a:t>
            </a:r>
            <a:r>
              <a:rPr spc="-27" dirty="0"/>
              <a:t>Teams </a:t>
            </a:r>
            <a:r>
              <a:rPr dirty="0"/>
              <a:t>provides</a:t>
            </a:r>
            <a:r>
              <a:rPr spc="-27" dirty="0"/>
              <a:t> </a:t>
            </a:r>
            <a:r>
              <a:rPr dirty="0"/>
              <a:t>a</a:t>
            </a:r>
            <a:r>
              <a:rPr spc="-33" dirty="0"/>
              <a:t> </a:t>
            </a:r>
            <a:r>
              <a:rPr dirty="0"/>
              <a:t>reliable</a:t>
            </a:r>
            <a:r>
              <a:rPr spc="-27" dirty="0"/>
              <a:t> </a:t>
            </a:r>
            <a:r>
              <a:rPr dirty="0"/>
              <a:t>digital</a:t>
            </a:r>
            <a:r>
              <a:rPr spc="-27" dirty="0"/>
              <a:t> </a:t>
            </a:r>
            <a:r>
              <a:rPr dirty="0"/>
              <a:t>platform</a:t>
            </a:r>
            <a:r>
              <a:rPr spc="-27" dirty="0"/>
              <a:t> </a:t>
            </a:r>
            <a:r>
              <a:rPr dirty="0"/>
              <a:t>that</a:t>
            </a:r>
            <a:r>
              <a:rPr spc="-27" dirty="0"/>
              <a:t> </a:t>
            </a:r>
            <a:r>
              <a:rPr dirty="0"/>
              <a:t>supports</a:t>
            </a:r>
            <a:r>
              <a:rPr spc="-27" dirty="0"/>
              <a:t> </a:t>
            </a:r>
            <a:r>
              <a:rPr dirty="0"/>
              <a:t>staff</a:t>
            </a:r>
            <a:r>
              <a:rPr spc="-27" dirty="0"/>
              <a:t> </a:t>
            </a:r>
            <a:r>
              <a:rPr dirty="0"/>
              <a:t>collaboration</a:t>
            </a:r>
            <a:r>
              <a:rPr spc="-27" dirty="0"/>
              <a:t> </a:t>
            </a:r>
            <a:r>
              <a:rPr dirty="0"/>
              <a:t>and</a:t>
            </a:r>
            <a:r>
              <a:rPr spc="-27" dirty="0"/>
              <a:t> </a:t>
            </a:r>
            <a:r>
              <a:rPr dirty="0"/>
              <a:t>improves</a:t>
            </a:r>
            <a:r>
              <a:rPr spc="-27" dirty="0"/>
              <a:t> </a:t>
            </a:r>
            <a:r>
              <a:rPr spc="-13" dirty="0"/>
              <a:t>service delivery.</a:t>
            </a:r>
          </a:p>
          <a:p>
            <a:pPr marL="1001582">
              <a:lnSpc>
                <a:spcPct val="100000"/>
              </a:lnSpc>
              <a:spcBef>
                <a:spcPts val="1720"/>
              </a:spcBef>
            </a:pPr>
            <a:r>
              <a:rPr spc="-13" dirty="0"/>
              <a:t>References</a:t>
            </a:r>
          </a:p>
          <a:p>
            <a:pPr marL="1001582" lvl="1" indent="-361518">
              <a:lnSpc>
                <a:spcPct val="100000"/>
              </a:lnSpc>
              <a:spcBef>
                <a:spcPts val="1733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Brown,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(2022)</a:t>
            </a:r>
            <a:r>
              <a:rPr sz="1333" spc="-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The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Impact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Tools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Social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London: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Routledge.</a:t>
            </a:r>
            <a:endParaRPr sz="1333">
              <a:latin typeface="Times New Roman"/>
              <a:cs typeface="Times New Roman"/>
            </a:endParaRPr>
          </a:p>
          <a:p>
            <a:pPr marL="1001582" marR="99058" lvl="1" indent="-362364">
              <a:lnSpc>
                <a:spcPct val="106600"/>
              </a:lnSpc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Microsoft.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Microsoft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Teams: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Collaboration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and</a:t>
            </a:r>
            <a:r>
              <a:rPr sz="1333" spc="6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Platform.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7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93" dirty="0">
                <a:latin typeface="Times New Roman"/>
                <a:cs typeface="Times New Roman"/>
              </a:rPr>
              <a:t> </a:t>
            </a:r>
            <a:r>
              <a:rPr sz="1333" u="sng" spc="-13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2"/>
              </a:rPr>
              <a:t>https://www.microsoft.com/microsoft-teams</a:t>
            </a:r>
            <a:r>
              <a:rPr sz="1333" spc="-13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-3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-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-13" dirty="0">
                <a:latin typeface="Times New Roman"/>
                <a:cs typeface="Times New Roman"/>
              </a:rPr>
              <a:t> 2025).</a:t>
            </a:r>
            <a:endParaRPr sz="1333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NHS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Digital.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-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Transformation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Homes.</a:t>
            </a:r>
            <a:r>
              <a:rPr sz="1333" spc="-6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Available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at:</a:t>
            </a:r>
            <a:r>
              <a:rPr sz="1333" spc="33" dirty="0">
                <a:latin typeface="Times New Roman"/>
                <a:cs typeface="Times New Roman"/>
              </a:rPr>
              <a:t> </a:t>
            </a:r>
            <a:r>
              <a:rPr sz="1333" u="sng" dirty="0">
                <a:solidFill>
                  <a:srgbClr val="0097A7"/>
                </a:solidFill>
                <a:uFill>
                  <a:solidFill>
                    <a:srgbClr val="0097A7"/>
                  </a:solidFill>
                </a:uFill>
                <a:latin typeface="Times New Roman"/>
                <a:cs typeface="Times New Roman"/>
                <a:hlinkClick r:id="rId3"/>
              </a:rPr>
              <a:t>https://digital.nhs.uk</a:t>
            </a:r>
            <a:r>
              <a:rPr sz="1333" spc="20" dirty="0">
                <a:solidFill>
                  <a:srgbClr val="0097A7"/>
                </a:solidFill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(Accessed: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5</a:t>
            </a:r>
            <a:r>
              <a:rPr sz="1333" spc="13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October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spc="-13" dirty="0">
                <a:latin typeface="Times New Roman"/>
                <a:cs typeface="Times New Roman"/>
              </a:rPr>
              <a:t>2025).</a:t>
            </a:r>
            <a:endParaRPr sz="1333">
              <a:latin typeface="Times New Roman"/>
              <a:cs typeface="Times New Roman"/>
            </a:endParaRPr>
          </a:p>
          <a:p>
            <a:pPr marL="1001582" lvl="1" indent="-361518">
              <a:lnSpc>
                <a:spcPct val="100000"/>
              </a:lnSpc>
              <a:spcBef>
                <a:spcPts val="107"/>
              </a:spcBef>
              <a:buChar char="-"/>
              <a:tabLst>
                <a:tab pos="1001582" algn="l"/>
              </a:tabLst>
            </a:pPr>
            <a:r>
              <a:rPr sz="1333" dirty="0">
                <a:latin typeface="Times New Roman"/>
                <a:cs typeface="Times New Roman"/>
              </a:rPr>
              <a:t>Smith,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J.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(2023)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Challenges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Implementing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Digital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Communication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in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Settings.</a:t>
            </a:r>
            <a:r>
              <a:rPr sz="1333" spc="-10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British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Journal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of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Healthcare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Management,</a:t>
            </a:r>
            <a:r>
              <a:rPr sz="1333" spc="20" dirty="0">
                <a:latin typeface="Times New Roman"/>
                <a:cs typeface="Times New Roman"/>
              </a:rPr>
              <a:t> </a:t>
            </a:r>
            <a:r>
              <a:rPr sz="1333" dirty="0">
                <a:latin typeface="Times New Roman"/>
                <a:cs typeface="Times New Roman"/>
              </a:rPr>
              <a:t>29(4),</a:t>
            </a:r>
            <a:r>
              <a:rPr sz="1333" spc="27" dirty="0">
                <a:latin typeface="Times New Roman"/>
                <a:cs typeface="Times New Roman"/>
              </a:rPr>
              <a:t> </a:t>
            </a:r>
            <a:r>
              <a:rPr sz="1333" spc="-33" dirty="0">
                <a:latin typeface="Times New Roman"/>
                <a:cs typeface="Times New Roman"/>
              </a:rPr>
              <a:t>pp.</a:t>
            </a:r>
            <a:endParaRPr sz="1333">
              <a:latin typeface="Times New Roman"/>
              <a:cs typeface="Times New Roman"/>
            </a:endParaRPr>
          </a:p>
          <a:p>
            <a:pPr marL="1001582">
              <a:lnSpc>
                <a:spcPct val="100000"/>
              </a:lnSpc>
              <a:spcBef>
                <a:spcPts val="107"/>
              </a:spcBef>
            </a:pPr>
            <a:r>
              <a:rPr sz="1333" spc="-13" dirty="0">
                <a:solidFill>
                  <a:srgbClr val="000000"/>
                </a:solidFill>
                <a:latin typeface="Times New Roman"/>
                <a:cs typeface="Times New Roman"/>
              </a:rPr>
              <a:t>122–128.</a:t>
            </a:r>
            <a:endParaRPr sz="1333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43563" y="4579667"/>
            <a:ext cx="3856232" cy="227833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F32C0-9976-FBE2-DA3A-146A89CAF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7733" y="996691"/>
            <a:ext cx="5291663" cy="16287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Digital Skills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The impact of limited digital skills in Sunrise Residential Care Home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2F3381-9EE3-CCFA-95B1-5F72B30C7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4" r="3781" b="3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BB0EFB6-744E-48DD-0D17-05C2A4F74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Module number LCHS4007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Saleem Hussain 2506895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Ibrat</a:t>
            </a:r>
            <a:r>
              <a:rPr lang="en-US" sz="1800" dirty="0"/>
              <a:t> Shaheen 2509705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Suranne</a:t>
            </a:r>
            <a:r>
              <a:rPr lang="en-US" sz="1800" dirty="0"/>
              <a:t> Aziz 2507554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/>
              <a:t>Nazmeen</a:t>
            </a:r>
            <a:r>
              <a:rPr lang="en-US" sz="1800" dirty="0"/>
              <a:t> Akhtar 2513946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Lecturer: </a:t>
            </a:r>
            <a:r>
              <a:rPr lang="en-US" sz="1800" dirty="0" err="1"/>
              <a:t>Masud</a:t>
            </a:r>
            <a:r>
              <a:rPr lang="en-US" sz="1800" dirty="0"/>
              <a:t> </a:t>
            </a:r>
            <a:r>
              <a:rPr lang="en-US" sz="1800" dirty="0" err="1"/>
              <a:t>Sidiqqui</a:t>
            </a:r>
            <a:endParaRPr lang="en-US" sz="1800" dirty="0"/>
          </a:p>
          <a:p>
            <a:pPr algn="l"/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2566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elivery drone carrying a package inside a warehouse">
            <a:extLst>
              <a:ext uri="{FF2B5EF4-FFF2-40B4-BE49-F238E27FC236}">
                <a16:creationId xmlns:a16="http://schemas.microsoft.com/office/drawing/2014/main" id="{A92EE5EC-6C3D-A82F-630F-9A2CA1D1CB1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0E967B-2F76-9158-B75C-C00FCC2DCA8B}"/>
              </a:ext>
            </a:extLst>
          </p:cNvPr>
          <p:cNvSpPr txBox="1"/>
          <p:nvPr/>
        </p:nvSpPr>
        <p:spPr>
          <a:xfrm>
            <a:off x="3880430" y="583345"/>
            <a:ext cx="7160357" cy="41648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care delivery 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B87893-880E-7292-3F51-CC844D0903CB}"/>
              </a:ext>
            </a:extLst>
          </p:cNvPr>
          <p:cNvSpPr txBox="1"/>
          <p:nvPr/>
        </p:nvSpPr>
        <p:spPr>
          <a:xfrm>
            <a:off x="1828800" y="1858780"/>
            <a:ext cx="44670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Slower access to resident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Errors or delays in recording data which is a risk to 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Difficulty using digital monitoring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Reduced efficiency and consistency in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071B31-E9EA-09A3-3DC2-42033691C214}"/>
              </a:ext>
            </a:extLst>
          </p:cNvPr>
          <p:cNvSpPr txBox="1"/>
          <p:nvPr/>
        </p:nvSpPr>
        <p:spPr>
          <a:xfrm>
            <a:off x="6458858" y="4088303"/>
            <a:ext cx="35432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 Care Quality Commission (CQC). (2021) how technology can help care </a:t>
            </a:r>
            <a:r>
              <a:rPr lang="en-GB" dirty="0" err="1"/>
              <a:t>services:using</a:t>
            </a:r>
            <a:r>
              <a:rPr lang="en-GB" dirty="0"/>
              <a:t> digital records and systems in care homes. Available at </a:t>
            </a:r>
            <a:r>
              <a:rPr lang="en-GB" dirty="0">
                <a:hlinkClick r:id="rId3"/>
              </a:rPr>
              <a:t>https://www.cqc.org.uk</a:t>
            </a:r>
            <a:r>
              <a:rPr lang="en-GB" dirty="0"/>
              <a:t> 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651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43CDDC-01C3-73CD-FF8D-D0827CEE6324}"/>
              </a:ext>
            </a:extLst>
          </p:cNvPr>
          <p:cNvSpPr txBox="1"/>
          <p:nvPr/>
        </p:nvSpPr>
        <p:spPr>
          <a:xfrm>
            <a:off x="761803" y="350196"/>
            <a:ext cx="4646904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Impact on communication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EF3F41-2844-D746-57EE-BEA497BE4E70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struggle with digital communication tools such as emails, apps and reports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Miscommunication between team members and management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Increased likelihood of mistakes or incomplete handovers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Potential data breaches due to poor tech understanding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7" name="Picture 46" descr="A 3D pattern of ring shapes connected by lines">
            <a:extLst>
              <a:ext uri="{FF2B5EF4-FFF2-40B4-BE49-F238E27FC236}">
                <a16:creationId xmlns:a16="http://schemas.microsoft.com/office/drawing/2014/main" id="{9B8BF446-CB9B-A638-7933-B45D3D0876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1" r="4133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F280CF-2E31-5C2B-6A5A-33333A3BEE91}"/>
              </a:ext>
            </a:extLst>
          </p:cNvPr>
          <p:cNvSpPr txBox="1"/>
          <p:nvPr/>
        </p:nvSpPr>
        <p:spPr>
          <a:xfrm>
            <a:off x="8843432" y="4755181"/>
            <a:ext cx="31638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NHS Digital (2022) Digital Transformation in adult social. Available at </a:t>
            </a:r>
            <a:r>
              <a:rPr lang="en-GB">
                <a:hlinkClick r:id="rId3"/>
              </a:rPr>
              <a:t>https://www.digital.nhs.uk</a:t>
            </a:r>
            <a:r>
              <a:rPr lang="en-GB"/>
              <a:t> (accessed 9</a:t>
            </a:r>
            <a:r>
              <a:rPr lang="en-GB" baseline="30000"/>
              <a:t>th</a:t>
            </a:r>
            <a:r>
              <a:rPr lang="en-GB"/>
              <a:t> October 2025)</a:t>
            </a:r>
          </a:p>
        </p:txBody>
      </p:sp>
    </p:spTree>
    <p:extLst>
      <p:ext uri="{BB962C8B-B14F-4D97-AF65-F5344CB8AC3E}">
        <p14:creationId xmlns:p14="http://schemas.microsoft.com/office/powerpoint/2010/main" val="3524228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B58EE9DE-9549-6FB0-E67C-737ED7450C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6974"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751EF0-0E97-1E2A-7CD3-9469C3F780BE}"/>
              </a:ext>
            </a:extLst>
          </p:cNvPr>
          <p:cNvSpPr txBox="1"/>
          <p:nvPr/>
        </p:nvSpPr>
        <p:spPr>
          <a:xfrm>
            <a:off x="3880430" y="583345"/>
            <a:ext cx="7473370" cy="22614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on Teamwork and Solutions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62311-8A44-54E3-6331-FB37CE85C0E8}"/>
              </a:ext>
            </a:extLst>
          </p:cNvPr>
          <p:cNvSpPr txBox="1"/>
          <p:nvPr/>
        </p:nvSpPr>
        <p:spPr>
          <a:xfrm>
            <a:off x="8991600" y="3714750"/>
            <a:ext cx="2362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Skills for Care.(2021)Digital working in adult social care : Learning and development guide. Leeds :Skills for Care. Available at </a:t>
            </a:r>
            <a:r>
              <a:rPr lang="en-GB" dirty="0">
                <a:hlinkClick r:id="rId3"/>
              </a:rPr>
              <a:t>https://www.skillsforcare.org.uk</a:t>
            </a:r>
            <a:r>
              <a:rPr lang="en-GB" dirty="0"/>
              <a:t> (accessed 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</p:txBody>
      </p:sp>
      <p:graphicFrame>
        <p:nvGraphicFramePr>
          <p:cNvPr id="32" name="TextBox 2">
            <a:extLst>
              <a:ext uri="{FF2B5EF4-FFF2-40B4-BE49-F238E27FC236}">
                <a16:creationId xmlns:a16="http://schemas.microsoft.com/office/drawing/2014/main" id="{02B1A578-D3D4-B948-2C78-7D5A640E3AA1}"/>
              </a:ext>
            </a:extLst>
          </p:cNvPr>
          <p:cNvGraphicFramePr/>
          <p:nvPr/>
        </p:nvGraphicFramePr>
        <p:xfrm>
          <a:off x="2380343" y="2714171"/>
          <a:ext cx="5587998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88481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6DBAE-7BA4-B2B5-9C5E-DDC80BDE6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637" y="8081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Evaluating the use of a checklist at Sunrise Residential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0C00AB-090F-2FA9-2971-2E043D8F3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33821"/>
            <a:ext cx="9144000" cy="1655762"/>
          </a:xfrm>
        </p:spPr>
        <p:txBody>
          <a:bodyPr>
            <a:normAutofit fontScale="25000" lnSpcReduction="20000"/>
          </a:bodyPr>
          <a:lstStyle/>
          <a:p>
            <a:r>
              <a:rPr lang="en-GB" sz="12000" b="1" dirty="0"/>
              <a:t>Module-LCHS4007</a:t>
            </a:r>
          </a:p>
          <a:p>
            <a:r>
              <a:rPr lang="en-GB" sz="12000" b="1" dirty="0"/>
              <a:t>Digital skills and research methods</a:t>
            </a:r>
          </a:p>
          <a:p>
            <a:r>
              <a:rPr lang="en-GB" sz="12000" b="1" dirty="0"/>
              <a:t>Group D </a:t>
            </a:r>
          </a:p>
          <a:p>
            <a:r>
              <a:rPr lang="en-GB" sz="12000" b="1" dirty="0"/>
              <a:t>Suranne </a:t>
            </a:r>
            <a:r>
              <a:rPr lang="en-GB" sz="12000" b="1" dirty="0" err="1"/>
              <a:t>Shezadi</a:t>
            </a:r>
            <a:r>
              <a:rPr lang="en-GB" sz="12000" b="1" dirty="0"/>
              <a:t> Ashford Aziz :2507554</a:t>
            </a:r>
          </a:p>
          <a:p>
            <a:r>
              <a:rPr lang="en-GB" sz="12000" b="1" dirty="0" err="1"/>
              <a:t>Nazmeen</a:t>
            </a:r>
            <a:r>
              <a:rPr lang="en-GB" sz="12000" b="1" dirty="0"/>
              <a:t> </a:t>
            </a:r>
            <a:r>
              <a:rPr lang="en-GB" sz="12000" b="1" dirty="0" err="1"/>
              <a:t>Akhtar</a:t>
            </a:r>
            <a:r>
              <a:rPr lang="en-GB" sz="12000" b="1" dirty="0"/>
              <a:t> </a:t>
            </a:r>
            <a:r>
              <a:rPr lang="en-GB" sz="12000" b="1"/>
              <a:t>: 2513946</a:t>
            </a:r>
            <a:endParaRPr lang="en-GB" sz="12000" b="1" dirty="0"/>
          </a:p>
          <a:p>
            <a:r>
              <a:rPr lang="en-GB" sz="12000" b="1" dirty="0" err="1"/>
              <a:t>Ibrat</a:t>
            </a:r>
            <a:r>
              <a:rPr lang="en-GB" sz="12000" b="1" dirty="0"/>
              <a:t> </a:t>
            </a:r>
            <a:r>
              <a:rPr lang="en-GB" sz="12000" b="1" dirty="0" err="1"/>
              <a:t>Shaheen:2509705</a:t>
            </a:r>
            <a:endParaRPr lang="en-GB" sz="12000" b="1" dirty="0"/>
          </a:p>
          <a:p>
            <a:r>
              <a:rPr lang="en-GB" sz="12000" b="1" dirty="0" err="1"/>
              <a:t>Saleem</a:t>
            </a:r>
            <a:r>
              <a:rPr lang="en-GB" sz="12000" b="1" dirty="0"/>
              <a:t> Patricia Hussain: 2506895</a:t>
            </a:r>
          </a:p>
          <a:p>
            <a:r>
              <a:rPr lang="en-GB" sz="12000" b="1" dirty="0"/>
              <a:t>Lecturers  name :</a:t>
            </a:r>
            <a:r>
              <a:rPr lang="en-GB" sz="12000" b="1" dirty="0" err="1"/>
              <a:t>Masud</a:t>
            </a:r>
            <a:r>
              <a:rPr lang="en-GB" sz="12000" b="1" dirty="0"/>
              <a:t> </a:t>
            </a:r>
            <a:r>
              <a:rPr lang="en-GB" sz="12000" b="1" dirty="0" err="1"/>
              <a:t>Siddiqi</a:t>
            </a:r>
            <a:endParaRPr lang="en-GB" sz="120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464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5BD-F48A-19ED-9D34-B8D98CA5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 Black" panose="020B0A04020102020204" pitchFamily="34" charset="0"/>
              </a:rPr>
              <a:t>Secure</a:t>
            </a:r>
            <a:r>
              <a:rPr lang="en-GB" sz="4000">
                <a:solidFill>
                  <a:srgbClr val="FFFFFF"/>
                </a:solidFill>
              </a:rPr>
              <a:t> </a:t>
            </a:r>
            <a:r>
              <a:rPr lang="en-GB" sz="4000">
                <a:solidFill>
                  <a:srgbClr val="FFFFFF"/>
                </a:solidFill>
                <a:latin typeface="Arial Black" panose="020B0A04020102020204" pitchFamily="34" charset="0"/>
              </a:rPr>
              <a:t>Logins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20095B7-00AC-A64C-B57A-8F78A00224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F0AB71-922A-4461-7CA0-A3287BFBF1EC}"/>
              </a:ext>
            </a:extLst>
          </p:cNvPr>
          <p:cNvSpPr txBox="1"/>
          <p:nvPr/>
        </p:nvSpPr>
        <p:spPr>
          <a:xfrm>
            <a:off x="6269759" y="5934899"/>
            <a:ext cx="59222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NHS Digital (2023) Data Security and protection Toolkit Guidance. Available at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</a:p>
        </p:txBody>
      </p:sp>
    </p:spTree>
    <p:extLst>
      <p:ext uri="{BB962C8B-B14F-4D97-AF65-F5344CB8AC3E}">
        <p14:creationId xmlns:p14="http://schemas.microsoft.com/office/powerpoint/2010/main" val="1544351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FFC2C-2306-3917-A505-28FCBD85B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Email Safety</a:t>
            </a: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E172409-A721-010B-1842-3E185ED6C5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2408F15-94B8-A2AF-7E4D-58E825BFDBFC}"/>
              </a:ext>
            </a:extLst>
          </p:cNvPr>
          <p:cNvSpPr txBox="1"/>
          <p:nvPr/>
        </p:nvSpPr>
        <p:spPr>
          <a:xfrm>
            <a:off x="64008" y="5249207"/>
            <a:ext cx="48188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Care Quality Commission (CQC) (2023) How We Regulate Digital and Technology-enabled Care. Available at: </a:t>
            </a:r>
            <a:r>
              <a:rPr lang="en-GB" dirty="0">
                <a:hlinkClick r:id="rId7"/>
              </a:rPr>
              <a:t>https://</a:t>
            </a:r>
            <a:r>
              <a:rPr lang="en-GB" dirty="0" err="1">
                <a:hlinkClick r:id="rId7"/>
              </a:rPr>
              <a:t>digital.nhs.uk</a:t>
            </a:r>
            <a:r>
              <a:rPr lang="en-GB" dirty="0">
                <a:hlinkClick r:id="rId7"/>
              </a:rPr>
              <a:t>/data-security-protection-toolkit</a:t>
            </a:r>
            <a:r>
              <a:rPr lang="en-GB" dirty="0"/>
              <a:t> (accessed 9th October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958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88EE-5CB1-D657-C765-47F178805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Safe document storage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DD5566E-88B2-9633-941E-AA4AA02454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0056" y="1454562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ED3CBD9-3F7B-2616-83A4-D2E212F284F3}"/>
              </a:ext>
            </a:extLst>
          </p:cNvPr>
          <p:cNvSpPr txBox="1"/>
          <p:nvPr/>
        </p:nvSpPr>
        <p:spPr>
          <a:xfrm>
            <a:off x="6699503" y="5403438"/>
            <a:ext cx="52578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Department of Health and Social Care (2022) People at the Heart of Care :Adult Social Care Reform White Paper. London:DHSC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970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34C07-0C09-62E8-D5D1-8118B8392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 Digital safety checklist for sunrise residential care home 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987AECE3-D2A2-D430-7C4B-02E3C3978B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57545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50374F5-5E24-1780-D4BC-B19EA3A0AB0B}"/>
              </a:ext>
            </a:extLst>
          </p:cNvPr>
          <p:cNvSpPr txBox="1"/>
          <p:nvPr/>
        </p:nvSpPr>
        <p:spPr>
          <a:xfrm>
            <a:off x="7287543" y="5602375"/>
            <a:ext cx="44922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Reference:Information commissioners office (ICO) (2023) Guide to Data Protection.Available at :Https://</a:t>
            </a:r>
            <a:r>
              <a:rPr lang="en-GB" dirty="0" err="1"/>
              <a:t>ico.org.uk</a:t>
            </a:r>
            <a:endParaRPr lang="en-GB" dirty="0"/>
          </a:p>
          <a:p>
            <a:pPr algn="l"/>
            <a:r>
              <a:rPr lang="en-GB" dirty="0"/>
              <a:t>Accessed (9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167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1466</Words>
  <Application>Microsoft Office PowerPoint</Application>
  <PresentationFormat>Widescreen</PresentationFormat>
  <Paragraphs>222</Paragraphs>
  <Slides>21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Aptos Display</vt:lpstr>
      <vt:lpstr>Arial</vt:lpstr>
      <vt:lpstr>Arial Black</vt:lpstr>
      <vt:lpstr>Arial MT</vt:lpstr>
      <vt:lpstr>Times New Roman</vt:lpstr>
      <vt:lpstr>Office Theme</vt:lpstr>
      <vt:lpstr>PowerPoint Presentation</vt:lpstr>
      <vt:lpstr>PowerPoint Presentation</vt:lpstr>
      <vt:lpstr>How Microsoft Excel is used in the Sunrise Residential Care Home </vt:lpstr>
      <vt:lpstr>Benefits &amp; Limitation of Using Excel (The strengths &amp; Challenges of Excel) @Sunrise Residential care home</vt:lpstr>
      <vt:lpstr>Conclusion (The Value of Excel in Sunrise Residential     Care home Management)</vt:lpstr>
      <vt:lpstr>Slide References</vt:lpstr>
      <vt:lpstr>PowerPoint Presentation</vt:lpstr>
      <vt:lpstr>PowerPoint Presentation</vt:lpstr>
      <vt:lpstr>Evaluating the Use of Microsoft Teams at Sunrise Residential Care Home</vt:lpstr>
      <vt:lpstr>The Use of Microsoft Teams at Sunrise Residential Care Home</vt:lpstr>
      <vt:lpstr>Benefits and Limitations of Microsoft Teams</vt:lpstr>
      <vt:lpstr>Conclusion &amp; References</vt:lpstr>
      <vt:lpstr>         Digital Skills  The impact of limited digital skills in Sunrise Residential Care Home</vt:lpstr>
      <vt:lpstr>PowerPoint Presentation</vt:lpstr>
      <vt:lpstr>PowerPoint Presentation</vt:lpstr>
      <vt:lpstr>PowerPoint Presentation</vt:lpstr>
      <vt:lpstr>Evaluating the use of a checklist at Sunrise Residential Care Home</vt:lpstr>
      <vt:lpstr>Secure Logins</vt:lpstr>
      <vt:lpstr>Email Safety</vt:lpstr>
      <vt:lpstr>Safe document storage </vt:lpstr>
      <vt:lpstr> Digital safety checklist for sunrise residential care home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Saleem Hussain (2506895)</dc:creator>
  <cp:lastModifiedBy>Saleem Hussain (2506895)</cp:lastModifiedBy>
  <cp:revision>1</cp:revision>
  <dcterms:created xsi:type="dcterms:W3CDTF">2025-10-10T13:43:08Z</dcterms:created>
  <dcterms:modified xsi:type="dcterms:W3CDTF">2025-10-10T13:46:47Z</dcterms:modified>
</cp:coreProperties>
</file>