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63" r:id="rId2"/>
    <p:sldId id="256" r:id="rId3"/>
    <p:sldId id="257" r:id="rId4"/>
    <p:sldId id="258" r:id="rId5"/>
    <p:sldId id="259" r:id="rId6"/>
    <p:sldId id="264" r:id="rId7"/>
    <p:sldId id="260" r:id="rId8"/>
    <p:sldId id="266" r:id="rId9"/>
    <p:sldId id="262"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3BEFB7-DF8A-1E2C-6D9D-C76633736C42}" v="203" dt="2026-02-22T00:01:03.874"/>
    <p1510:client id="{4510331B-2F64-15F6-B05B-EC751D1DA75F}" v="1" dt="2026-02-22T00:01:46.240"/>
    <p1510:client id="{8D9968EA-4E03-3684-E1E4-CCEBF0E3B351}" v="51" dt="2026-02-22T21:12:32.257"/>
    <p1510:client id="{B1912C05-6225-E361-04C1-5B96957F23F3}" v="4" dt="2026-02-21T23:08:52.783"/>
    <p1510:client id="{E22485C1-054A-2577-D2F7-3BB07FE3A922}" v="214" dt="2026-02-22T00:20:54.5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an Naz (2319990)" userId="S::2319990@student.uwtsd.ac.uk::c7466699-2dbc-4bc8-867d-b0b20a2ffc77" providerId="AD" clId="Web-{B1912C05-6225-E361-04C1-5B96957F23F3}"/>
    <pc:docChg chg="modSld">
      <pc:chgData name="Kiran Naz (2319990)" userId="S::2319990@student.uwtsd.ac.uk::c7466699-2dbc-4bc8-867d-b0b20a2ffc77" providerId="AD" clId="Web-{B1912C05-6225-E361-04C1-5B96957F23F3}" dt="2026-02-21T23:08:48.111" v="2" actId="20577"/>
      <pc:docMkLst>
        <pc:docMk/>
      </pc:docMkLst>
      <pc:sldChg chg="modSp">
        <pc:chgData name="Kiran Naz (2319990)" userId="S::2319990@student.uwtsd.ac.uk::c7466699-2dbc-4bc8-867d-b0b20a2ffc77" providerId="AD" clId="Web-{B1912C05-6225-E361-04C1-5B96957F23F3}" dt="2026-02-21T23:08:48.111" v="2" actId="20577"/>
        <pc:sldMkLst>
          <pc:docMk/>
          <pc:sldMk cId="538619149" sldId="261"/>
        </pc:sldMkLst>
        <pc:spChg chg="mod">
          <ac:chgData name="Kiran Naz (2319990)" userId="S::2319990@student.uwtsd.ac.uk::c7466699-2dbc-4bc8-867d-b0b20a2ffc77" providerId="AD" clId="Web-{B1912C05-6225-E361-04C1-5B96957F23F3}" dt="2026-02-21T23:08:48.111" v="2" actId="20577"/>
          <ac:spMkLst>
            <pc:docMk/>
            <pc:sldMk cId="538619149" sldId="261"/>
            <ac:spMk id="5" creationId="{D3FDA346-855D-3F39-7D66-AE2D6C036A0F}"/>
          </ac:spMkLst>
        </pc:spChg>
      </pc:sldChg>
    </pc:docChg>
  </pc:docChgLst>
  <pc:docChgLst>
    <pc:chgData name="Kiran Naz (2319990)" userId="S::2319990@student.uwtsd.ac.uk::c7466699-2dbc-4bc8-867d-b0b20a2ffc77" providerId="AD" clId="Web-{4D49EEF7-177B-6586-9DF4-67B1D1870A7F}"/>
    <pc:docChg chg="addSld modSld">
      <pc:chgData name="Kiran Naz (2319990)" userId="S::2319990@student.uwtsd.ac.uk::c7466699-2dbc-4bc8-867d-b0b20a2ffc77" providerId="AD" clId="Web-{4D49EEF7-177B-6586-9DF4-67B1D1870A7F}" dt="2026-02-02T16:58:38.302" v="343" actId="20577"/>
      <pc:docMkLst>
        <pc:docMk/>
      </pc:docMkLst>
      <pc:sldChg chg="modSp new addAnim">
        <pc:chgData name="Kiran Naz (2319990)" userId="S::2319990@student.uwtsd.ac.uk::c7466699-2dbc-4bc8-867d-b0b20a2ffc77" providerId="AD" clId="Web-{4D49EEF7-177B-6586-9DF4-67B1D1870A7F}" dt="2026-02-02T15:50:43.596" v="321" actId="20577"/>
        <pc:sldMkLst>
          <pc:docMk/>
          <pc:sldMk cId="2144740831" sldId="259"/>
        </pc:sldMkLst>
        <pc:spChg chg="mod">
          <ac:chgData name="Kiran Naz (2319990)" userId="S::2319990@student.uwtsd.ac.uk::c7466699-2dbc-4bc8-867d-b0b20a2ffc77" providerId="AD" clId="Web-{4D49EEF7-177B-6586-9DF4-67B1D1870A7F}" dt="2026-02-02T15:49:37.392" v="317" actId="20577"/>
          <ac:spMkLst>
            <pc:docMk/>
            <pc:sldMk cId="2144740831" sldId="259"/>
            <ac:spMk id="2" creationId="{3A5F34BF-8B03-79DB-41B1-C86FFFFFD8A3}"/>
          </ac:spMkLst>
        </pc:spChg>
        <pc:spChg chg="mod">
          <ac:chgData name="Kiran Naz (2319990)" userId="S::2319990@student.uwtsd.ac.uk::c7466699-2dbc-4bc8-867d-b0b20a2ffc77" providerId="AD" clId="Web-{4D49EEF7-177B-6586-9DF4-67B1D1870A7F}" dt="2026-02-02T15:50:43.596" v="321" actId="20577"/>
          <ac:spMkLst>
            <pc:docMk/>
            <pc:sldMk cId="2144740831" sldId="259"/>
            <ac:spMk id="3" creationId="{EB50A00A-6937-1FDA-B9C4-DCDF761651D8}"/>
          </ac:spMkLst>
        </pc:spChg>
      </pc:sldChg>
      <pc:sldChg chg="delSp modSp new">
        <pc:chgData name="Kiran Naz (2319990)" userId="S::2319990@student.uwtsd.ac.uk::c7466699-2dbc-4bc8-867d-b0b20a2ffc77" providerId="AD" clId="Web-{4D49EEF7-177B-6586-9DF4-67B1D1870A7F}" dt="2026-02-02T16:58:38.302" v="343" actId="20577"/>
        <pc:sldMkLst>
          <pc:docMk/>
          <pc:sldMk cId="3859711311" sldId="260"/>
        </pc:sldMkLst>
        <pc:spChg chg="mod">
          <ac:chgData name="Kiran Naz (2319990)" userId="S::2319990@student.uwtsd.ac.uk::c7466699-2dbc-4bc8-867d-b0b20a2ffc77" providerId="AD" clId="Web-{4D49EEF7-177B-6586-9DF4-67B1D1870A7F}" dt="2026-02-02T16:58:38.302" v="343" actId="20577"/>
          <ac:spMkLst>
            <pc:docMk/>
            <pc:sldMk cId="3859711311" sldId="260"/>
            <ac:spMk id="3" creationId="{F54157D1-2426-92A4-2070-51234C2AF5F0}"/>
          </ac:spMkLst>
        </pc:spChg>
      </pc:sldChg>
    </pc:docChg>
  </pc:docChgLst>
  <pc:docChgLst>
    <pc:chgData name="Kiran Naz (2319990)" userId="S::2319990@student.uwtsd.ac.uk::c7466699-2dbc-4bc8-867d-b0b20a2ffc77" providerId="AD" clId="Web-{233BEFB7-DF8A-1E2C-6D9D-C76633736C42}"/>
    <pc:docChg chg="mod addSld modSld sldOrd addMainMaster delMainMaster">
      <pc:chgData name="Kiran Naz (2319990)" userId="S::2319990@student.uwtsd.ac.uk::c7466699-2dbc-4bc8-867d-b0b20a2ffc77" providerId="AD" clId="Web-{233BEFB7-DF8A-1E2C-6D9D-C76633736C42}" dt="2026-02-22T00:01:03.874" v="197"/>
      <pc:docMkLst>
        <pc:docMk/>
      </pc:docMkLst>
      <pc:sldChg chg="modSp mod modClrScheme chgLayout">
        <pc:chgData name="Kiran Naz (2319990)" userId="S::2319990@student.uwtsd.ac.uk::c7466699-2dbc-4bc8-867d-b0b20a2ffc77" providerId="AD" clId="Web-{233BEFB7-DF8A-1E2C-6D9D-C76633736C42}" dt="2026-02-22T00:01:03.874" v="197"/>
        <pc:sldMkLst>
          <pc:docMk/>
          <pc:sldMk cId="109857222" sldId="256"/>
        </pc:sldMkLst>
        <pc:spChg chg="mod ord">
          <ac:chgData name="Kiran Naz (2319990)" userId="S::2319990@student.uwtsd.ac.uk::c7466699-2dbc-4bc8-867d-b0b20a2ffc77" providerId="AD" clId="Web-{233BEFB7-DF8A-1E2C-6D9D-C76633736C42}" dt="2026-02-22T00:01:03.874" v="197"/>
          <ac:spMkLst>
            <pc:docMk/>
            <pc:sldMk cId="109857222" sldId="256"/>
            <ac:spMk id="2" creationId="{00000000-0000-0000-0000-000000000000}"/>
          </ac:spMkLst>
        </pc:spChg>
        <pc:spChg chg="mod">
          <ac:chgData name="Kiran Naz (2319990)" userId="S::2319990@student.uwtsd.ac.uk::c7466699-2dbc-4bc8-867d-b0b20a2ffc77" providerId="AD" clId="Web-{233BEFB7-DF8A-1E2C-6D9D-C76633736C42}" dt="2026-02-22T00:00:04.622" v="190" actId="1076"/>
          <ac:spMkLst>
            <pc:docMk/>
            <pc:sldMk cId="109857222" sldId="256"/>
            <ac:spMk id="4" creationId="{8BE5AC3E-86A3-D918-F56C-FDD0E7CA131D}"/>
          </ac:spMkLst>
        </pc:spChg>
      </pc:sldChg>
      <pc:sldChg chg="modSp mod modClrScheme chgLayout">
        <pc:chgData name="Kiran Naz (2319990)" userId="S::2319990@student.uwtsd.ac.uk::c7466699-2dbc-4bc8-867d-b0b20a2ffc77" providerId="AD" clId="Web-{233BEFB7-DF8A-1E2C-6D9D-C76633736C42}" dt="2026-02-22T00:01:03.874" v="197"/>
        <pc:sldMkLst>
          <pc:docMk/>
          <pc:sldMk cId="1311336376" sldId="257"/>
        </pc:sldMkLst>
        <pc:spChg chg="mod ord">
          <ac:chgData name="Kiran Naz (2319990)" userId="S::2319990@student.uwtsd.ac.uk::c7466699-2dbc-4bc8-867d-b0b20a2ffc77" providerId="AD" clId="Web-{233BEFB7-DF8A-1E2C-6D9D-C76633736C42}" dt="2026-02-22T00:01:03.874" v="197"/>
          <ac:spMkLst>
            <pc:docMk/>
            <pc:sldMk cId="1311336376" sldId="257"/>
            <ac:spMk id="3" creationId="{E1E54E7C-3A97-8925-10B3-90EDF5F6E35C}"/>
          </ac:spMkLst>
        </pc:spChg>
      </pc:sldChg>
      <pc:sldChg chg="modSp mod modClrScheme chgLayout">
        <pc:chgData name="Kiran Naz (2319990)" userId="S::2319990@student.uwtsd.ac.uk::c7466699-2dbc-4bc8-867d-b0b20a2ffc77" providerId="AD" clId="Web-{233BEFB7-DF8A-1E2C-6D9D-C76633736C42}" dt="2026-02-22T00:01:03.874" v="197"/>
        <pc:sldMkLst>
          <pc:docMk/>
          <pc:sldMk cId="2940145407" sldId="258"/>
        </pc:sldMkLst>
        <pc:spChg chg="mod ord">
          <ac:chgData name="Kiran Naz (2319990)" userId="S::2319990@student.uwtsd.ac.uk::c7466699-2dbc-4bc8-867d-b0b20a2ffc77" providerId="AD" clId="Web-{233BEFB7-DF8A-1E2C-6D9D-C76633736C42}" dt="2026-02-22T00:01:03.874" v="197"/>
          <ac:spMkLst>
            <pc:docMk/>
            <pc:sldMk cId="2940145407" sldId="258"/>
            <ac:spMk id="2" creationId="{6B63B778-0F51-6B75-EE37-FD2F94AB1B38}"/>
          </ac:spMkLst>
        </pc:spChg>
        <pc:spChg chg="mod ord">
          <ac:chgData name="Kiran Naz (2319990)" userId="S::2319990@student.uwtsd.ac.uk::c7466699-2dbc-4bc8-867d-b0b20a2ffc77" providerId="AD" clId="Web-{233BEFB7-DF8A-1E2C-6D9D-C76633736C42}" dt="2026-02-22T00:01:03.874" v="197"/>
          <ac:spMkLst>
            <pc:docMk/>
            <pc:sldMk cId="2940145407" sldId="258"/>
            <ac:spMk id="3" creationId="{8C4CD010-8DCF-23FC-1EEC-D57C54333777}"/>
          </ac:spMkLst>
        </pc:spChg>
      </pc:sldChg>
      <pc:sldChg chg="modSp mod modClrScheme chgLayout">
        <pc:chgData name="Kiran Naz (2319990)" userId="S::2319990@student.uwtsd.ac.uk::c7466699-2dbc-4bc8-867d-b0b20a2ffc77" providerId="AD" clId="Web-{233BEFB7-DF8A-1E2C-6D9D-C76633736C42}" dt="2026-02-22T00:01:03.874" v="197"/>
        <pc:sldMkLst>
          <pc:docMk/>
          <pc:sldMk cId="2144740831" sldId="259"/>
        </pc:sldMkLst>
        <pc:spChg chg="mod ord">
          <ac:chgData name="Kiran Naz (2319990)" userId="S::2319990@student.uwtsd.ac.uk::c7466699-2dbc-4bc8-867d-b0b20a2ffc77" providerId="AD" clId="Web-{233BEFB7-DF8A-1E2C-6D9D-C76633736C42}" dt="2026-02-22T00:01:03.874" v="197"/>
          <ac:spMkLst>
            <pc:docMk/>
            <pc:sldMk cId="2144740831" sldId="259"/>
            <ac:spMk id="2" creationId="{3A5F34BF-8B03-79DB-41B1-C86FFFFFD8A3}"/>
          </ac:spMkLst>
        </pc:spChg>
        <pc:spChg chg="mod ord">
          <ac:chgData name="Kiran Naz (2319990)" userId="S::2319990@student.uwtsd.ac.uk::c7466699-2dbc-4bc8-867d-b0b20a2ffc77" providerId="AD" clId="Web-{233BEFB7-DF8A-1E2C-6D9D-C76633736C42}" dt="2026-02-22T00:01:03.874" v="197"/>
          <ac:spMkLst>
            <pc:docMk/>
            <pc:sldMk cId="2144740831" sldId="259"/>
            <ac:spMk id="3" creationId="{EB50A00A-6937-1FDA-B9C4-DCDF761651D8}"/>
          </ac:spMkLst>
        </pc:spChg>
      </pc:sldChg>
      <pc:sldChg chg="modSp mod modClrScheme chgLayout">
        <pc:chgData name="Kiran Naz (2319990)" userId="S::2319990@student.uwtsd.ac.uk::c7466699-2dbc-4bc8-867d-b0b20a2ffc77" providerId="AD" clId="Web-{233BEFB7-DF8A-1E2C-6D9D-C76633736C42}" dt="2026-02-22T00:01:03.874" v="197"/>
        <pc:sldMkLst>
          <pc:docMk/>
          <pc:sldMk cId="3859711311" sldId="260"/>
        </pc:sldMkLst>
        <pc:spChg chg="mod ord">
          <ac:chgData name="Kiran Naz (2319990)" userId="S::2319990@student.uwtsd.ac.uk::c7466699-2dbc-4bc8-867d-b0b20a2ffc77" providerId="AD" clId="Web-{233BEFB7-DF8A-1E2C-6D9D-C76633736C42}" dt="2026-02-22T00:01:03.874" v="197"/>
          <ac:spMkLst>
            <pc:docMk/>
            <pc:sldMk cId="3859711311" sldId="260"/>
            <ac:spMk id="3" creationId="{F54157D1-2426-92A4-2070-51234C2AF5F0}"/>
          </ac:spMkLst>
        </pc:spChg>
      </pc:sldChg>
      <pc:sldChg chg="addSp modSp mod modClrScheme chgLayout">
        <pc:chgData name="Kiran Naz (2319990)" userId="S::2319990@student.uwtsd.ac.uk::c7466699-2dbc-4bc8-867d-b0b20a2ffc77" providerId="AD" clId="Web-{233BEFB7-DF8A-1E2C-6D9D-C76633736C42}" dt="2026-02-22T00:01:03.874" v="197"/>
        <pc:sldMkLst>
          <pc:docMk/>
          <pc:sldMk cId="538619149" sldId="261"/>
        </pc:sldMkLst>
        <pc:spChg chg="add mod">
          <ac:chgData name="Kiran Naz (2319990)" userId="S::2319990@student.uwtsd.ac.uk::c7466699-2dbc-4bc8-867d-b0b20a2ffc77" providerId="AD" clId="Web-{233BEFB7-DF8A-1E2C-6D9D-C76633736C42}" dt="2026-02-21T23:40:22.909" v="167" actId="20577"/>
          <ac:spMkLst>
            <pc:docMk/>
            <pc:sldMk cId="538619149" sldId="261"/>
            <ac:spMk id="2" creationId="{034ED2E5-C2A6-64EF-72EB-3953D69790EE}"/>
          </ac:spMkLst>
        </pc:spChg>
        <pc:spChg chg="mod ord">
          <ac:chgData name="Kiran Naz (2319990)" userId="S::2319990@student.uwtsd.ac.uk::c7466699-2dbc-4bc8-867d-b0b20a2ffc77" providerId="AD" clId="Web-{233BEFB7-DF8A-1E2C-6D9D-C76633736C42}" dt="2026-02-22T00:01:03.874" v="197"/>
          <ac:spMkLst>
            <pc:docMk/>
            <pc:sldMk cId="538619149" sldId="261"/>
            <ac:spMk id="5" creationId="{D3FDA346-855D-3F39-7D66-AE2D6C036A0F}"/>
          </ac:spMkLst>
        </pc:spChg>
      </pc:sldChg>
      <pc:sldChg chg="modSp mod modClrScheme chgLayout">
        <pc:chgData name="Kiran Naz (2319990)" userId="S::2319990@student.uwtsd.ac.uk::c7466699-2dbc-4bc8-867d-b0b20a2ffc77" providerId="AD" clId="Web-{233BEFB7-DF8A-1E2C-6D9D-C76633736C42}" dt="2026-02-22T00:01:03.874" v="197"/>
        <pc:sldMkLst>
          <pc:docMk/>
          <pc:sldMk cId="1927167532" sldId="262"/>
        </pc:sldMkLst>
        <pc:spChg chg="mod ord">
          <ac:chgData name="Kiran Naz (2319990)" userId="S::2319990@student.uwtsd.ac.uk::c7466699-2dbc-4bc8-867d-b0b20a2ffc77" providerId="AD" clId="Web-{233BEFB7-DF8A-1E2C-6D9D-C76633736C42}" dt="2026-02-22T00:01:03.874" v="197"/>
          <ac:spMkLst>
            <pc:docMk/>
            <pc:sldMk cId="1927167532" sldId="262"/>
            <ac:spMk id="2" creationId="{23BC83D9-8FAD-38EB-34FB-CAFE074743D6}"/>
          </ac:spMkLst>
        </pc:spChg>
        <pc:spChg chg="mod ord">
          <ac:chgData name="Kiran Naz (2319990)" userId="S::2319990@student.uwtsd.ac.uk::c7466699-2dbc-4bc8-867d-b0b20a2ffc77" providerId="AD" clId="Web-{233BEFB7-DF8A-1E2C-6D9D-C76633736C42}" dt="2026-02-22T00:01:03.874" v="197"/>
          <ac:spMkLst>
            <pc:docMk/>
            <pc:sldMk cId="1927167532" sldId="262"/>
            <ac:spMk id="3" creationId="{2507B737-94A8-980E-8BA7-7BBB7C6D0166}"/>
          </ac:spMkLst>
        </pc:spChg>
      </pc:sldChg>
      <pc:sldChg chg="delSp modSp new mod ord modClrScheme chgLayout">
        <pc:chgData name="Kiran Naz (2319990)" userId="S::2319990@student.uwtsd.ac.uk::c7466699-2dbc-4bc8-867d-b0b20a2ffc77" providerId="AD" clId="Web-{233BEFB7-DF8A-1E2C-6D9D-C76633736C42}" dt="2026-02-22T00:01:03.874" v="197"/>
        <pc:sldMkLst>
          <pc:docMk/>
          <pc:sldMk cId="901496575" sldId="263"/>
        </pc:sldMkLst>
        <pc:spChg chg="del">
          <ac:chgData name="Kiran Naz (2319990)" userId="S::2319990@student.uwtsd.ac.uk::c7466699-2dbc-4bc8-867d-b0b20a2ffc77" providerId="AD" clId="Web-{233BEFB7-DF8A-1E2C-6D9D-C76633736C42}" dt="2026-02-21T23:57:57.137" v="170"/>
          <ac:spMkLst>
            <pc:docMk/>
            <pc:sldMk cId="901496575" sldId="263"/>
            <ac:spMk id="2" creationId="{F53507DB-FA28-3037-7DD2-475490EEA37F}"/>
          </ac:spMkLst>
        </pc:spChg>
        <pc:spChg chg="mod ord">
          <ac:chgData name="Kiran Naz (2319990)" userId="S::2319990@student.uwtsd.ac.uk::c7466699-2dbc-4bc8-867d-b0b20a2ffc77" providerId="AD" clId="Web-{233BEFB7-DF8A-1E2C-6D9D-C76633736C42}" dt="2026-02-22T00:01:03.874" v="197"/>
          <ac:spMkLst>
            <pc:docMk/>
            <pc:sldMk cId="901496575" sldId="263"/>
            <ac:spMk id="3" creationId="{1E0E368D-BDF0-C4E5-08EA-FFE6AC6C3E2E}"/>
          </ac:spMkLst>
        </pc:spChg>
      </pc:sldChg>
      <pc:sldMasterChg chg="del delSldLayout">
        <pc:chgData name="Kiran Naz (2319990)" userId="S::2319990@student.uwtsd.ac.uk::c7466699-2dbc-4bc8-867d-b0b20a2ffc77" providerId="AD" clId="Web-{233BEFB7-DF8A-1E2C-6D9D-C76633736C42}" dt="2026-02-21T23:58:48.477" v="181"/>
        <pc:sldMasterMkLst>
          <pc:docMk/>
          <pc:sldMasterMk cId="2460954070" sldId="2147483660"/>
        </pc:sldMasterMkLst>
        <pc:sldLayoutChg chg="del">
          <pc:chgData name="Kiran Naz (2319990)" userId="S::2319990@student.uwtsd.ac.uk::c7466699-2dbc-4bc8-867d-b0b20a2ffc77" providerId="AD" clId="Web-{233BEFB7-DF8A-1E2C-6D9D-C76633736C42}" dt="2026-02-21T23:58:48.477" v="181"/>
          <pc:sldLayoutMkLst>
            <pc:docMk/>
            <pc:sldMasterMk cId="2460954070" sldId="2147483660"/>
            <pc:sldLayoutMk cId="2385387890" sldId="2147483661"/>
          </pc:sldLayoutMkLst>
        </pc:sldLayoutChg>
        <pc:sldLayoutChg chg="del">
          <pc:chgData name="Kiran Naz (2319990)" userId="S::2319990@student.uwtsd.ac.uk::c7466699-2dbc-4bc8-867d-b0b20a2ffc77" providerId="AD" clId="Web-{233BEFB7-DF8A-1E2C-6D9D-C76633736C42}" dt="2026-02-21T23:58:48.477" v="181"/>
          <pc:sldLayoutMkLst>
            <pc:docMk/>
            <pc:sldMasterMk cId="2460954070" sldId="2147483660"/>
            <pc:sldLayoutMk cId="949138452" sldId="2147483662"/>
          </pc:sldLayoutMkLst>
        </pc:sldLayoutChg>
        <pc:sldLayoutChg chg="del">
          <pc:chgData name="Kiran Naz (2319990)" userId="S::2319990@student.uwtsd.ac.uk::c7466699-2dbc-4bc8-867d-b0b20a2ffc77" providerId="AD" clId="Web-{233BEFB7-DF8A-1E2C-6D9D-C76633736C42}" dt="2026-02-21T23:58:48.477" v="181"/>
          <pc:sldLayoutMkLst>
            <pc:docMk/>
            <pc:sldMasterMk cId="2460954070" sldId="2147483660"/>
            <pc:sldLayoutMk cId="2591524520" sldId="2147483663"/>
          </pc:sldLayoutMkLst>
        </pc:sldLayoutChg>
        <pc:sldLayoutChg chg="del">
          <pc:chgData name="Kiran Naz (2319990)" userId="S::2319990@student.uwtsd.ac.uk::c7466699-2dbc-4bc8-867d-b0b20a2ffc77" providerId="AD" clId="Web-{233BEFB7-DF8A-1E2C-6D9D-C76633736C42}" dt="2026-02-21T23:58:48.477" v="181"/>
          <pc:sldLayoutMkLst>
            <pc:docMk/>
            <pc:sldMasterMk cId="2460954070" sldId="2147483660"/>
            <pc:sldLayoutMk cId="1203092039" sldId="2147483664"/>
          </pc:sldLayoutMkLst>
        </pc:sldLayoutChg>
        <pc:sldLayoutChg chg="del">
          <pc:chgData name="Kiran Naz (2319990)" userId="S::2319990@student.uwtsd.ac.uk::c7466699-2dbc-4bc8-867d-b0b20a2ffc77" providerId="AD" clId="Web-{233BEFB7-DF8A-1E2C-6D9D-C76633736C42}" dt="2026-02-21T23:58:48.477" v="181"/>
          <pc:sldLayoutMkLst>
            <pc:docMk/>
            <pc:sldMasterMk cId="2460954070" sldId="2147483660"/>
            <pc:sldLayoutMk cId="3733172339" sldId="2147483665"/>
          </pc:sldLayoutMkLst>
        </pc:sldLayoutChg>
        <pc:sldLayoutChg chg="del">
          <pc:chgData name="Kiran Naz (2319990)" userId="S::2319990@student.uwtsd.ac.uk::c7466699-2dbc-4bc8-867d-b0b20a2ffc77" providerId="AD" clId="Web-{233BEFB7-DF8A-1E2C-6D9D-C76633736C42}" dt="2026-02-21T23:58:48.477" v="181"/>
          <pc:sldLayoutMkLst>
            <pc:docMk/>
            <pc:sldMasterMk cId="2460954070" sldId="2147483660"/>
            <pc:sldLayoutMk cId="3210312558" sldId="2147483666"/>
          </pc:sldLayoutMkLst>
        </pc:sldLayoutChg>
        <pc:sldLayoutChg chg="del">
          <pc:chgData name="Kiran Naz (2319990)" userId="S::2319990@student.uwtsd.ac.uk::c7466699-2dbc-4bc8-867d-b0b20a2ffc77" providerId="AD" clId="Web-{233BEFB7-DF8A-1E2C-6D9D-C76633736C42}" dt="2026-02-21T23:58:48.477" v="181"/>
          <pc:sldLayoutMkLst>
            <pc:docMk/>
            <pc:sldMasterMk cId="2460954070" sldId="2147483660"/>
            <pc:sldLayoutMk cId="3146388984" sldId="2147483667"/>
          </pc:sldLayoutMkLst>
        </pc:sldLayoutChg>
        <pc:sldLayoutChg chg="del">
          <pc:chgData name="Kiran Naz (2319990)" userId="S::2319990@student.uwtsd.ac.uk::c7466699-2dbc-4bc8-867d-b0b20a2ffc77" providerId="AD" clId="Web-{233BEFB7-DF8A-1E2C-6D9D-C76633736C42}" dt="2026-02-21T23:58:48.477" v="181"/>
          <pc:sldLayoutMkLst>
            <pc:docMk/>
            <pc:sldMasterMk cId="2460954070" sldId="2147483660"/>
            <pc:sldLayoutMk cId="3171841454" sldId="2147483668"/>
          </pc:sldLayoutMkLst>
        </pc:sldLayoutChg>
        <pc:sldLayoutChg chg="del">
          <pc:chgData name="Kiran Naz (2319990)" userId="S::2319990@student.uwtsd.ac.uk::c7466699-2dbc-4bc8-867d-b0b20a2ffc77" providerId="AD" clId="Web-{233BEFB7-DF8A-1E2C-6D9D-C76633736C42}" dt="2026-02-21T23:58:48.477" v="181"/>
          <pc:sldLayoutMkLst>
            <pc:docMk/>
            <pc:sldMasterMk cId="2460954070" sldId="2147483660"/>
            <pc:sldLayoutMk cId="1718958274" sldId="2147483669"/>
          </pc:sldLayoutMkLst>
        </pc:sldLayoutChg>
        <pc:sldLayoutChg chg="del">
          <pc:chgData name="Kiran Naz (2319990)" userId="S::2319990@student.uwtsd.ac.uk::c7466699-2dbc-4bc8-867d-b0b20a2ffc77" providerId="AD" clId="Web-{233BEFB7-DF8A-1E2C-6D9D-C76633736C42}" dt="2026-02-21T23:58:48.477" v="181"/>
          <pc:sldLayoutMkLst>
            <pc:docMk/>
            <pc:sldMasterMk cId="2460954070" sldId="2147483660"/>
            <pc:sldLayoutMk cId="2202905451" sldId="2147483670"/>
          </pc:sldLayoutMkLst>
        </pc:sldLayoutChg>
        <pc:sldLayoutChg chg="del">
          <pc:chgData name="Kiran Naz (2319990)" userId="S::2319990@student.uwtsd.ac.uk::c7466699-2dbc-4bc8-867d-b0b20a2ffc77" providerId="AD" clId="Web-{233BEFB7-DF8A-1E2C-6D9D-C76633736C42}" dt="2026-02-21T23:58:48.477" v="181"/>
          <pc:sldLayoutMkLst>
            <pc:docMk/>
            <pc:sldMasterMk cId="2460954070" sldId="2147483660"/>
            <pc:sldLayoutMk cId="3479445657" sldId="2147483671"/>
          </pc:sldLayoutMkLst>
        </pc:sldLayoutChg>
      </pc:sldMasterChg>
      <pc:sldMasterChg chg="add del addSldLayout delSldLayout modSldLayout">
        <pc:chgData name="Kiran Naz (2319990)" userId="S::2319990@student.uwtsd.ac.uk::c7466699-2dbc-4bc8-867d-b0b20a2ffc77" providerId="AD" clId="Web-{233BEFB7-DF8A-1E2C-6D9D-C76633736C42}" dt="2026-02-21T23:58:58.994" v="182"/>
        <pc:sldMasterMkLst>
          <pc:docMk/>
          <pc:sldMasterMk cId="1148032971" sldId="2147483672"/>
        </pc:sldMasterMkLst>
        <pc:sldLayoutChg chg="add del mod replId">
          <pc:chgData name="Kiran Naz (2319990)" userId="S::2319990@student.uwtsd.ac.uk::c7466699-2dbc-4bc8-867d-b0b20a2ffc77" providerId="AD" clId="Web-{233BEFB7-DF8A-1E2C-6D9D-C76633736C42}" dt="2026-02-21T23:58:58.994" v="182"/>
          <pc:sldLayoutMkLst>
            <pc:docMk/>
            <pc:sldMasterMk cId="1148032971" sldId="2147483672"/>
            <pc:sldLayoutMk cId="3079294130" sldId="2147483673"/>
          </pc:sldLayoutMkLst>
        </pc:sldLayoutChg>
        <pc:sldLayoutChg chg="add del mod replId">
          <pc:chgData name="Kiran Naz (2319990)" userId="S::2319990@student.uwtsd.ac.uk::c7466699-2dbc-4bc8-867d-b0b20a2ffc77" providerId="AD" clId="Web-{233BEFB7-DF8A-1E2C-6D9D-C76633736C42}" dt="2026-02-21T23:58:58.994" v="182"/>
          <pc:sldLayoutMkLst>
            <pc:docMk/>
            <pc:sldMasterMk cId="1148032971" sldId="2147483672"/>
            <pc:sldLayoutMk cId="3086237023" sldId="2147483674"/>
          </pc:sldLayoutMkLst>
        </pc:sldLayoutChg>
        <pc:sldLayoutChg chg="add del mod replId">
          <pc:chgData name="Kiran Naz (2319990)" userId="S::2319990@student.uwtsd.ac.uk::c7466699-2dbc-4bc8-867d-b0b20a2ffc77" providerId="AD" clId="Web-{233BEFB7-DF8A-1E2C-6D9D-C76633736C42}" dt="2026-02-21T23:58:58.994" v="182"/>
          <pc:sldLayoutMkLst>
            <pc:docMk/>
            <pc:sldMasterMk cId="1148032971" sldId="2147483672"/>
            <pc:sldLayoutMk cId="4145505466" sldId="2147483675"/>
          </pc:sldLayoutMkLst>
        </pc:sldLayoutChg>
        <pc:sldLayoutChg chg="add del mod replId">
          <pc:chgData name="Kiran Naz (2319990)" userId="S::2319990@student.uwtsd.ac.uk::c7466699-2dbc-4bc8-867d-b0b20a2ffc77" providerId="AD" clId="Web-{233BEFB7-DF8A-1E2C-6D9D-C76633736C42}" dt="2026-02-21T23:58:58.994" v="182"/>
          <pc:sldLayoutMkLst>
            <pc:docMk/>
            <pc:sldMasterMk cId="1148032971" sldId="2147483672"/>
            <pc:sldLayoutMk cId="2440747852" sldId="2147483676"/>
          </pc:sldLayoutMkLst>
        </pc:sldLayoutChg>
        <pc:sldLayoutChg chg="add del mod replId">
          <pc:chgData name="Kiran Naz (2319990)" userId="S::2319990@student.uwtsd.ac.uk::c7466699-2dbc-4bc8-867d-b0b20a2ffc77" providerId="AD" clId="Web-{233BEFB7-DF8A-1E2C-6D9D-C76633736C42}" dt="2026-02-21T23:58:58.994" v="182"/>
          <pc:sldLayoutMkLst>
            <pc:docMk/>
            <pc:sldMasterMk cId="1148032971" sldId="2147483672"/>
            <pc:sldLayoutMk cId="506151100" sldId="2147483677"/>
          </pc:sldLayoutMkLst>
        </pc:sldLayoutChg>
        <pc:sldLayoutChg chg="add del mod replId">
          <pc:chgData name="Kiran Naz (2319990)" userId="S::2319990@student.uwtsd.ac.uk::c7466699-2dbc-4bc8-867d-b0b20a2ffc77" providerId="AD" clId="Web-{233BEFB7-DF8A-1E2C-6D9D-C76633736C42}" dt="2026-02-21T23:58:58.994" v="182"/>
          <pc:sldLayoutMkLst>
            <pc:docMk/>
            <pc:sldMasterMk cId="1148032971" sldId="2147483672"/>
            <pc:sldLayoutMk cId="405444654" sldId="2147483678"/>
          </pc:sldLayoutMkLst>
        </pc:sldLayoutChg>
        <pc:sldLayoutChg chg="add del mod replId">
          <pc:chgData name="Kiran Naz (2319990)" userId="S::2319990@student.uwtsd.ac.uk::c7466699-2dbc-4bc8-867d-b0b20a2ffc77" providerId="AD" clId="Web-{233BEFB7-DF8A-1E2C-6D9D-C76633736C42}" dt="2026-02-21T23:58:58.994" v="182"/>
          <pc:sldLayoutMkLst>
            <pc:docMk/>
            <pc:sldMasterMk cId="1148032971" sldId="2147483672"/>
            <pc:sldLayoutMk cId="887635386" sldId="2147483679"/>
          </pc:sldLayoutMkLst>
        </pc:sldLayoutChg>
        <pc:sldLayoutChg chg="add del mod replId">
          <pc:chgData name="Kiran Naz (2319990)" userId="S::2319990@student.uwtsd.ac.uk::c7466699-2dbc-4bc8-867d-b0b20a2ffc77" providerId="AD" clId="Web-{233BEFB7-DF8A-1E2C-6D9D-C76633736C42}" dt="2026-02-21T23:58:58.994" v="182"/>
          <pc:sldLayoutMkLst>
            <pc:docMk/>
            <pc:sldMasterMk cId="1148032971" sldId="2147483672"/>
            <pc:sldLayoutMk cId="3502397707" sldId="2147483680"/>
          </pc:sldLayoutMkLst>
        </pc:sldLayoutChg>
        <pc:sldLayoutChg chg="add del mod replId">
          <pc:chgData name="Kiran Naz (2319990)" userId="S::2319990@student.uwtsd.ac.uk::c7466699-2dbc-4bc8-867d-b0b20a2ffc77" providerId="AD" clId="Web-{233BEFB7-DF8A-1E2C-6D9D-C76633736C42}" dt="2026-02-21T23:58:58.994" v="182"/>
          <pc:sldLayoutMkLst>
            <pc:docMk/>
            <pc:sldMasterMk cId="1148032971" sldId="2147483672"/>
            <pc:sldLayoutMk cId="3301372971" sldId="2147483681"/>
          </pc:sldLayoutMkLst>
        </pc:sldLayoutChg>
        <pc:sldLayoutChg chg="add del mod replId">
          <pc:chgData name="Kiran Naz (2319990)" userId="S::2319990@student.uwtsd.ac.uk::c7466699-2dbc-4bc8-867d-b0b20a2ffc77" providerId="AD" clId="Web-{233BEFB7-DF8A-1E2C-6D9D-C76633736C42}" dt="2026-02-21T23:58:58.994" v="182"/>
          <pc:sldLayoutMkLst>
            <pc:docMk/>
            <pc:sldMasterMk cId="1148032971" sldId="2147483672"/>
            <pc:sldLayoutMk cId="171488178" sldId="2147483682"/>
          </pc:sldLayoutMkLst>
        </pc:sldLayoutChg>
        <pc:sldLayoutChg chg="add del mod replId">
          <pc:chgData name="Kiran Naz (2319990)" userId="S::2319990@student.uwtsd.ac.uk::c7466699-2dbc-4bc8-867d-b0b20a2ffc77" providerId="AD" clId="Web-{233BEFB7-DF8A-1E2C-6D9D-C76633736C42}" dt="2026-02-21T23:58:58.994" v="182"/>
          <pc:sldLayoutMkLst>
            <pc:docMk/>
            <pc:sldMasterMk cId="1148032971" sldId="2147483672"/>
            <pc:sldLayoutMk cId="3306100267" sldId="2147483683"/>
          </pc:sldLayoutMkLst>
        </pc:sldLayoutChg>
      </pc:sldMasterChg>
      <pc:sldMasterChg chg="add del addSldLayout delSldLayout modSldLayout">
        <pc:chgData name="Kiran Naz (2319990)" userId="S::2319990@student.uwtsd.ac.uk::c7466699-2dbc-4bc8-867d-b0b20a2ffc77" providerId="AD" clId="Web-{233BEFB7-DF8A-1E2C-6D9D-C76633736C42}" dt="2026-02-21T23:59:37.917" v="183"/>
        <pc:sldMasterMkLst>
          <pc:docMk/>
          <pc:sldMasterMk cId="1073884529" sldId="2147483684"/>
        </pc:sldMasterMkLst>
        <pc:sldLayoutChg chg="add del mod replId">
          <pc:chgData name="Kiran Naz (2319990)" userId="S::2319990@student.uwtsd.ac.uk::c7466699-2dbc-4bc8-867d-b0b20a2ffc77" providerId="AD" clId="Web-{233BEFB7-DF8A-1E2C-6D9D-C76633736C42}" dt="2026-02-21T23:59:37.917" v="183"/>
          <pc:sldLayoutMkLst>
            <pc:docMk/>
            <pc:sldMasterMk cId="1073884529" sldId="2147483684"/>
            <pc:sldLayoutMk cId="4101361998" sldId="2147483685"/>
          </pc:sldLayoutMkLst>
        </pc:sldLayoutChg>
        <pc:sldLayoutChg chg="add del mod replId">
          <pc:chgData name="Kiran Naz (2319990)" userId="S::2319990@student.uwtsd.ac.uk::c7466699-2dbc-4bc8-867d-b0b20a2ffc77" providerId="AD" clId="Web-{233BEFB7-DF8A-1E2C-6D9D-C76633736C42}" dt="2026-02-21T23:59:37.917" v="183"/>
          <pc:sldLayoutMkLst>
            <pc:docMk/>
            <pc:sldMasterMk cId="1073884529" sldId="2147483684"/>
            <pc:sldLayoutMk cId="3084053196" sldId="2147483686"/>
          </pc:sldLayoutMkLst>
        </pc:sldLayoutChg>
        <pc:sldLayoutChg chg="add del mod replId">
          <pc:chgData name="Kiran Naz (2319990)" userId="S::2319990@student.uwtsd.ac.uk::c7466699-2dbc-4bc8-867d-b0b20a2ffc77" providerId="AD" clId="Web-{233BEFB7-DF8A-1E2C-6D9D-C76633736C42}" dt="2026-02-21T23:59:37.917" v="183"/>
          <pc:sldLayoutMkLst>
            <pc:docMk/>
            <pc:sldMasterMk cId="1073884529" sldId="2147483684"/>
            <pc:sldLayoutMk cId="1569154019" sldId="2147483687"/>
          </pc:sldLayoutMkLst>
        </pc:sldLayoutChg>
        <pc:sldLayoutChg chg="add del mod replId">
          <pc:chgData name="Kiran Naz (2319990)" userId="S::2319990@student.uwtsd.ac.uk::c7466699-2dbc-4bc8-867d-b0b20a2ffc77" providerId="AD" clId="Web-{233BEFB7-DF8A-1E2C-6D9D-C76633736C42}" dt="2026-02-21T23:59:37.917" v="183"/>
          <pc:sldLayoutMkLst>
            <pc:docMk/>
            <pc:sldMasterMk cId="1073884529" sldId="2147483684"/>
            <pc:sldLayoutMk cId="2587537932" sldId="2147483688"/>
          </pc:sldLayoutMkLst>
        </pc:sldLayoutChg>
        <pc:sldLayoutChg chg="add del mod replId">
          <pc:chgData name="Kiran Naz (2319990)" userId="S::2319990@student.uwtsd.ac.uk::c7466699-2dbc-4bc8-867d-b0b20a2ffc77" providerId="AD" clId="Web-{233BEFB7-DF8A-1E2C-6D9D-C76633736C42}" dt="2026-02-21T23:59:37.917" v="183"/>
          <pc:sldLayoutMkLst>
            <pc:docMk/>
            <pc:sldMasterMk cId="1073884529" sldId="2147483684"/>
            <pc:sldLayoutMk cId="1204600208" sldId="2147483689"/>
          </pc:sldLayoutMkLst>
        </pc:sldLayoutChg>
        <pc:sldLayoutChg chg="add del mod replId">
          <pc:chgData name="Kiran Naz (2319990)" userId="S::2319990@student.uwtsd.ac.uk::c7466699-2dbc-4bc8-867d-b0b20a2ffc77" providerId="AD" clId="Web-{233BEFB7-DF8A-1E2C-6D9D-C76633736C42}" dt="2026-02-21T23:59:37.917" v="183"/>
          <pc:sldLayoutMkLst>
            <pc:docMk/>
            <pc:sldMasterMk cId="1073884529" sldId="2147483684"/>
            <pc:sldLayoutMk cId="3589414590" sldId="2147483690"/>
          </pc:sldLayoutMkLst>
        </pc:sldLayoutChg>
        <pc:sldLayoutChg chg="add del mod replId">
          <pc:chgData name="Kiran Naz (2319990)" userId="S::2319990@student.uwtsd.ac.uk::c7466699-2dbc-4bc8-867d-b0b20a2ffc77" providerId="AD" clId="Web-{233BEFB7-DF8A-1E2C-6D9D-C76633736C42}" dt="2026-02-21T23:59:37.917" v="183"/>
          <pc:sldLayoutMkLst>
            <pc:docMk/>
            <pc:sldMasterMk cId="1073884529" sldId="2147483684"/>
            <pc:sldLayoutMk cId="2712472875" sldId="2147483691"/>
          </pc:sldLayoutMkLst>
        </pc:sldLayoutChg>
        <pc:sldLayoutChg chg="add del mod replId">
          <pc:chgData name="Kiran Naz (2319990)" userId="S::2319990@student.uwtsd.ac.uk::c7466699-2dbc-4bc8-867d-b0b20a2ffc77" providerId="AD" clId="Web-{233BEFB7-DF8A-1E2C-6D9D-C76633736C42}" dt="2026-02-21T23:59:37.917" v="183"/>
          <pc:sldLayoutMkLst>
            <pc:docMk/>
            <pc:sldMasterMk cId="1073884529" sldId="2147483684"/>
            <pc:sldLayoutMk cId="2570441951" sldId="2147483692"/>
          </pc:sldLayoutMkLst>
        </pc:sldLayoutChg>
        <pc:sldLayoutChg chg="add del mod replId">
          <pc:chgData name="Kiran Naz (2319990)" userId="S::2319990@student.uwtsd.ac.uk::c7466699-2dbc-4bc8-867d-b0b20a2ffc77" providerId="AD" clId="Web-{233BEFB7-DF8A-1E2C-6D9D-C76633736C42}" dt="2026-02-21T23:59:37.917" v="183"/>
          <pc:sldLayoutMkLst>
            <pc:docMk/>
            <pc:sldMasterMk cId="1073884529" sldId="2147483684"/>
            <pc:sldLayoutMk cId="292959836" sldId="2147483693"/>
          </pc:sldLayoutMkLst>
        </pc:sldLayoutChg>
        <pc:sldLayoutChg chg="add del mod replId">
          <pc:chgData name="Kiran Naz (2319990)" userId="S::2319990@student.uwtsd.ac.uk::c7466699-2dbc-4bc8-867d-b0b20a2ffc77" providerId="AD" clId="Web-{233BEFB7-DF8A-1E2C-6D9D-C76633736C42}" dt="2026-02-21T23:59:37.917" v="183"/>
          <pc:sldLayoutMkLst>
            <pc:docMk/>
            <pc:sldMasterMk cId="1073884529" sldId="2147483684"/>
            <pc:sldLayoutMk cId="1663649773" sldId="2147483694"/>
          </pc:sldLayoutMkLst>
        </pc:sldLayoutChg>
        <pc:sldLayoutChg chg="add del mod replId">
          <pc:chgData name="Kiran Naz (2319990)" userId="S::2319990@student.uwtsd.ac.uk::c7466699-2dbc-4bc8-867d-b0b20a2ffc77" providerId="AD" clId="Web-{233BEFB7-DF8A-1E2C-6D9D-C76633736C42}" dt="2026-02-21T23:59:37.917" v="183"/>
          <pc:sldLayoutMkLst>
            <pc:docMk/>
            <pc:sldMasterMk cId="1073884529" sldId="2147483684"/>
            <pc:sldLayoutMk cId="2792110948" sldId="2147483695"/>
          </pc:sldLayoutMkLst>
        </pc:sldLayoutChg>
      </pc:sldMasterChg>
      <pc:sldMasterChg chg="add del addSldLayout delSldLayout modSldLayout">
        <pc:chgData name="Kiran Naz (2319990)" userId="S::2319990@student.uwtsd.ac.uk::c7466699-2dbc-4bc8-867d-b0b20a2ffc77" providerId="AD" clId="Web-{233BEFB7-DF8A-1E2C-6D9D-C76633736C42}" dt="2026-02-21T23:59:40.855" v="184"/>
        <pc:sldMasterMkLst>
          <pc:docMk/>
          <pc:sldMasterMk cId="1282841963" sldId="2147483696"/>
        </pc:sldMasterMkLst>
        <pc:sldLayoutChg chg="add del mod replId">
          <pc:chgData name="Kiran Naz (2319990)" userId="S::2319990@student.uwtsd.ac.uk::c7466699-2dbc-4bc8-867d-b0b20a2ffc77" providerId="AD" clId="Web-{233BEFB7-DF8A-1E2C-6D9D-C76633736C42}" dt="2026-02-21T23:59:40.855" v="184"/>
          <pc:sldLayoutMkLst>
            <pc:docMk/>
            <pc:sldMasterMk cId="1282841963" sldId="2147483696"/>
            <pc:sldLayoutMk cId="844839797" sldId="2147483697"/>
          </pc:sldLayoutMkLst>
        </pc:sldLayoutChg>
        <pc:sldLayoutChg chg="add del mod replId">
          <pc:chgData name="Kiran Naz (2319990)" userId="S::2319990@student.uwtsd.ac.uk::c7466699-2dbc-4bc8-867d-b0b20a2ffc77" providerId="AD" clId="Web-{233BEFB7-DF8A-1E2C-6D9D-C76633736C42}" dt="2026-02-21T23:59:40.855" v="184"/>
          <pc:sldLayoutMkLst>
            <pc:docMk/>
            <pc:sldMasterMk cId="1282841963" sldId="2147483696"/>
            <pc:sldLayoutMk cId="3176096752" sldId="2147483698"/>
          </pc:sldLayoutMkLst>
        </pc:sldLayoutChg>
        <pc:sldLayoutChg chg="add del mod replId">
          <pc:chgData name="Kiran Naz (2319990)" userId="S::2319990@student.uwtsd.ac.uk::c7466699-2dbc-4bc8-867d-b0b20a2ffc77" providerId="AD" clId="Web-{233BEFB7-DF8A-1E2C-6D9D-C76633736C42}" dt="2026-02-21T23:59:40.855" v="184"/>
          <pc:sldLayoutMkLst>
            <pc:docMk/>
            <pc:sldMasterMk cId="1282841963" sldId="2147483696"/>
            <pc:sldLayoutMk cId="2343779645" sldId="2147483699"/>
          </pc:sldLayoutMkLst>
        </pc:sldLayoutChg>
        <pc:sldLayoutChg chg="add del mod replId">
          <pc:chgData name="Kiran Naz (2319990)" userId="S::2319990@student.uwtsd.ac.uk::c7466699-2dbc-4bc8-867d-b0b20a2ffc77" providerId="AD" clId="Web-{233BEFB7-DF8A-1E2C-6D9D-C76633736C42}" dt="2026-02-21T23:59:40.855" v="184"/>
          <pc:sldLayoutMkLst>
            <pc:docMk/>
            <pc:sldMasterMk cId="1282841963" sldId="2147483696"/>
            <pc:sldLayoutMk cId="2713670953" sldId="2147483700"/>
          </pc:sldLayoutMkLst>
        </pc:sldLayoutChg>
        <pc:sldLayoutChg chg="add del mod replId">
          <pc:chgData name="Kiran Naz (2319990)" userId="S::2319990@student.uwtsd.ac.uk::c7466699-2dbc-4bc8-867d-b0b20a2ffc77" providerId="AD" clId="Web-{233BEFB7-DF8A-1E2C-6D9D-C76633736C42}" dt="2026-02-21T23:59:40.855" v="184"/>
          <pc:sldLayoutMkLst>
            <pc:docMk/>
            <pc:sldMasterMk cId="1282841963" sldId="2147483696"/>
            <pc:sldLayoutMk cId="2923215154" sldId="2147483701"/>
          </pc:sldLayoutMkLst>
        </pc:sldLayoutChg>
        <pc:sldLayoutChg chg="add del mod replId">
          <pc:chgData name="Kiran Naz (2319990)" userId="S::2319990@student.uwtsd.ac.uk::c7466699-2dbc-4bc8-867d-b0b20a2ffc77" providerId="AD" clId="Web-{233BEFB7-DF8A-1E2C-6D9D-C76633736C42}" dt="2026-02-21T23:59:40.855" v="184"/>
          <pc:sldLayoutMkLst>
            <pc:docMk/>
            <pc:sldMasterMk cId="1282841963" sldId="2147483696"/>
            <pc:sldLayoutMk cId="1210251362" sldId="2147483702"/>
          </pc:sldLayoutMkLst>
        </pc:sldLayoutChg>
        <pc:sldLayoutChg chg="add del mod replId">
          <pc:chgData name="Kiran Naz (2319990)" userId="S::2319990@student.uwtsd.ac.uk::c7466699-2dbc-4bc8-867d-b0b20a2ffc77" providerId="AD" clId="Web-{233BEFB7-DF8A-1E2C-6D9D-C76633736C42}" dt="2026-02-21T23:59:40.855" v="184"/>
          <pc:sldLayoutMkLst>
            <pc:docMk/>
            <pc:sldMasterMk cId="1282841963" sldId="2147483696"/>
            <pc:sldLayoutMk cId="404709605" sldId="2147483703"/>
          </pc:sldLayoutMkLst>
        </pc:sldLayoutChg>
        <pc:sldLayoutChg chg="add del mod replId">
          <pc:chgData name="Kiran Naz (2319990)" userId="S::2319990@student.uwtsd.ac.uk::c7466699-2dbc-4bc8-867d-b0b20a2ffc77" providerId="AD" clId="Web-{233BEFB7-DF8A-1E2C-6D9D-C76633736C42}" dt="2026-02-21T23:59:40.855" v="184"/>
          <pc:sldLayoutMkLst>
            <pc:docMk/>
            <pc:sldMasterMk cId="1282841963" sldId="2147483696"/>
            <pc:sldLayoutMk cId="17452473" sldId="2147483704"/>
          </pc:sldLayoutMkLst>
        </pc:sldLayoutChg>
        <pc:sldLayoutChg chg="add del mod replId">
          <pc:chgData name="Kiran Naz (2319990)" userId="S::2319990@student.uwtsd.ac.uk::c7466699-2dbc-4bc8-867d-b0b20a2ffc77" providerId="AD" clId="Web-{233BEFB7-DF8A-1E2C-6D9D-C76633736C42}" dt="2026-02-21T23:59:40.855" v="184"/>
          <pc:sldLayoutMkLst>
            <pc:docMk/>
            <pc:sldMasterMk cId="1282841963" sldId="2147483696"/>
            <pc:sldLayoutMk cId="1350094058" sldId="2147483705"/>
          </pc:sldLayoutMkLst>
        </pc:sldLayoutChg>
        <pc:sldLayoutChg chg="add del mod replId">
          <pc:chgData name="Kiran Naz (2319990)" userId="S::2319990@student.uwtsd.ac.uk::c7466699-2dbc-4bc8-867d-b0b20a2ffc77" providerId="AD" clId="Web-{233BEFB7-DF8A-1E2C-6D9D-C76633736C42}" dt="2026-02-21T23:59:40.855" v="184"/>
          <pc:sldLayoutMkLst>
            <pc:docMk/>
            <pc:sldMasterMk cId="1282841963" sldId="2147483696"/>
            <pc:sldLayoutMk cId="4098435045" sldId="2147483706"/>
          </pc:sldLayoutMkLst>
        </pc:sldLayoutChg>
        <pc:sldLayoutChg chg="add del mod replId">
          <pc:chgData name="Kiran Naz (2319990)" userId="S::2319990@student.uwtsd.ac.uk::c7466699-2dbc-4bc8-867d-b0b20a2ffc77" providerId="AD" clId="Web-{233BEFB7-DF8A-1E2C-6D9D-C76633736C42}" dt="2026-02-21T23:59:40.855" v="184"/>
          <pc:sldLayoutMkLst>
            <pc:docMk/>
            <pc:sldMasterMk cId="1282841963" sldId="2147483696"/>
            <pc:sldLayoutMk cId="3988126012" sldId="2147483707"/>
          </pc:sldLayoutMkLst>
        </pc:sldLayoutChg>
      </pc:sldMasterChg>
      <pc:sldMasterChg chg="add del addSldLayout delSldLayout modSldLayout">
        <pc:chgData name="Kiran Naz (2319990)" userId="S::2319990@student.uwtsd.ac.uk::c7466699-2dbc-4bc8-867d-b0b20a2ffc77" providerId="AD" clId="Web-{233BEFB7-DF8A-1E2C-6D9D-C76633736C42}" dt="2026-02-21T23:59:43.574" v="185"/>
        <pc:sldMasterMkLst>
          <pc:docMk/>
          <pc:sldMasterMk cId="1632257639" sldId="2147483708"/>
        </pc:sldMasterMkLst>
        <pc:sldLayoutChg chg="add del mod replId">
          <pc:chgData name="Kiran Naz (2319990)" userId="S::2319990@student.uwtsd.ac.uk::c7466699-2dbc-4bc8-867d-b0b20a2ffc77" providerId="AD" clId="Web-{233BEFB7-DF8A-1E2C-6D9D-C76633736C42}" dt="2026-02-21T23:59:43.574" v="185"/>
          <pc:sldLayoutMkLst>
            <pc:docMk/>
            <pc:sldMasterMk cId="1632257639" sldId="2147483708"/>
            <pc:sldLayoutMk cId="337619507" sldId="2147483709"/>
          </pc:sldLayoutMkLst>
        </pc:sldLayoutChg>
        <pc:sldLayoutChg chg="add del mod replId">
          <pc:chgData name="Kiran Naz (2319990)" userId="S::2319990@student.uwtsd.ac.uk::c7466699-2dbc-4bc8-867d-b0b20a2ffc77" providerId="AD" clId="Web-{233BEFB7-DF8A-1E2C-6D9D-C76633736C42}" dt="2026-02-21T23:59:43.574" v="185"/>
          <pc:sldLayoutMkLst>
            <pc:docMk/>
            <pc:sldMasterMk cId="1632257639" sldId="2147483708"/>
            <pc:sldLayoutMk cId="2474627470" sldId="2147483710"/>
          </pc:sldLayoutMkLst>
        </pc:sldLayoutChg>
        <pc:sldLayoutChg chg="add del mod replId">
          <pc:chgData name="Kiran Naz (2319990)" userId="S::2319990@student.uwtsd.ac.uk::c7466699-2dbc-4bc8-867d-b0b20a2ffc77" providerId="AD" clId="Web-{233BEFB7-DF8A-1E2C-6D9D-C76633736C42}" dt="2026-02-21T23:59:43.574" v="185"/>
          <pc:sldLayoutMkLst>
            <pc:docMk/>
            <pc:sldMasterMk cId="1632257639" sldId="2147483708"/>
            <pc:sldLayoutMk cId="2117391076" sldId="2147483711"/>
          </pc:sldLayoutMkLst>
        </pc:sldLayoutChg>
        <pc:sldLayoutChg chg="add del mod replId">
          <pc:chgData name="Kiran Naz (2319990)" userId="S::2319990@student.uwtsd.ac.uk::c7466699-2dbc-4bc8-867d-b0b20a2ffc77" providerId="AD" clId="Web-{233BEFB7-DF8A-1E2C-6D9D-C76633736C42}" dt="2026-02-21T23:59:43.574" v="185"/>
          <pc:sldLayoutMkLst>
            <pc:docMk/>
            <pc:sldMasterMk cId="1632257639" sldId="2147483708"/>
            <pc:sldLayoutMk cId="3155244437" sldId="2147483712"/>
          </pc:sldLayoutMkLst>
        </pc:sldLayoutChg>
        <pc:sldLayoutChg chg="add del mod replId">
          <pc:chgData name="Kiran Naz (2319990)" userId="S::2319990@student.uwtsd.ac.uk::c7466699-2dbc-4bc8-867d-b0b20a2ffc77" providerId="AD" clId="Web-{233BEFB7-DF8A-1E2C-6D9D-C76633736C42}" dt="2026-02-21T23:59:43.574" v="185"/>
          <pc:sldLayoutMkLst>
            <pc:docMk/>
            <pc:sldMasterMk cId="1632257639" sldId="2147483708"/>
            <pc:sldLayoutMk cId="1418334145" sldId="2147483713"/>
          </pc:sldLayoutMkLst>
        </pc:sldLayoutChg>
        <pc:sldLayoutChg chg="add del mod replId">
          <pc:chgData name="Kiran Naz (2319990)" userId="S::2319990@student.uwtsd.ac.uk::c7466699-2dbc-4bc8-867d-b0b20a2ffc77" providerId="AD" clId="Web-{233BEFB7-DF8A-1E2C-6D9D-C76633736C42}" dt="2026-02-21T23:59:43.574" v="185"/>
          <pc:sldLayoutMkLst>
            <pc:docMk/>
            <pc:sldMasterMk cId="1632257639" sldId="2147483708"/>
            <pc:sldLayoutMk cId="2942142127" sldId="2147483714"/>
          </pc:sldLayoutMkLst>
        </pc:sldLayoutChg>
        <pc:sldLayoutChg chg="add del mod replId">
          <pc:chgData name="Kiran Naz (2319990)" userId="S::2319990@student.uwtsd.ac.uk::c7466699-2dbc-4bc8-867d-b0b20a2ffc77" providerId="AD" clId="Web-{233BEFB7-DF8A-1E2C-6D9D-C76633736C42}" dt="2026-02-21T23:59:43.574" v="185"/>
          <pc:sldLayoutMkLst>
            <pc:docMk/>
            <pc:sldMasterMk cId="1632257639" sldId="2147483708"/>
            <pc:sldLayoutMk cId="3762915348" sldId="2147483715"/>
          </pc:sldLayoutMkLst>
        </pc:sldLayoutChg>
        <pc:sldLayoutChg chg="add del mod replId">
          <pc:chgData name="Kiran Naz (2319990)" userId="S::2319990@student.uwtsd.ac.uk::c7466699-2dbc-4bc8-867d-b0b20a2ffc77" providerId="AD" clId="Web-{233BEFB7-DF8A-1E2C-6D9D-C76633736C42}" dt="2026-02-21T23:59:43.574" v="185"/>
          <pc:sldLayoutMkLst>
            <pc:docMk/>
            <pc:sldMasterMk cId="1632257639" sldId="2147483708"/>
            <pc:sldLayoutMk cId="2314223040" sldId="2147483716"/>
          </pc:sldLayoutMkLst>
        </pc:sldLayoutChg>
        <pc:sldLayoutChg chg="add del mod replId">
          <pc:chgData name="Kiran Naz (2319990)" userId="S::2319990@student.uwtsd.ac.uk::c7466699-2dbc-4bc8-867d-b0b20a2ffc77" providerId="AD" clId="Web-{233BEFB7-DF8A-1E2C-6D9D-C76633736C42}" dt="2026-02-21T23:59:43.574" v="185"/>
          <pc:sldLayoutMkLst>
            <pc:docMk/>
            <pc:sldMasterMk cId="1632257639" sldId="2147483708"/>
            <pc:sldLayoutMk cId="3568531340" sldId="2147483717"/>
          </pc:sldLayoutMkLst>
        </pc:sldLayoutChg>
        <pc:sldLayoutChg chg="add del mod replId">
          <pc:chgData name="Kiran Naz (2319990)" userId="S::2319990@student.uwtsd.ac.uk::c7466699-2dbc-4bc8-867d-b0b20a2ffc77" providerId="AD" clId="Web-{233BEFB7-DF8A-1E2C-6D9D-C76633736C42}" dt="2026-02-21T23:59:43.574" v="185"/>
          <pc:sldLayoutMkLst>
            <pc:docMk/>
            <pc:sldMasterMk cId="1632257639" sldId="2147483708"/>
            <pc:sldLayoutMk cId="353960997" sldId="2147483718"/>
          </pc:sldLayoutMkLst>
        </pc:sldLayoutChg>
        <pc:sldLayoutChg chg="add del mod replId">
          <pc:chgData name="Kiran Naz (2319990)" userId="S::2319990@student.uwtsd.ac.uk::c7466699-2dbc-4bc8-867d-b0b20a2ffc77" providerId="AD" clId="Web-{233BEFB7-DF8A-1E2C-6D9D-C76633736C42}" dt="2026-02-21T23:59:43.574" v="185"/>
          <pc:sldLayoutMkLst>
            <pc:docMk/>
            <pc:sldMasterMk cId="1632257639" sldId="2147483708"/>
            <pc:sldLayoutMk cId="997052398" sldId="2147483719"/>
          </pc:sldLayoutMkLst>
        </pc:sldLayoutChg>
      </pc:sldMasterChg>
      <pc:sldMasterChg chg="add del addSldLayout delSldLayout modSldLayout">
        <pc:chgData name="Kiran Naz (2319990)" userId="S::2319990@student.uwtsd.ac.uk::c7466699-2dbc-4bc8-867d-b0b20a2ffc77" providerId="AD" clId="Web-{233BEFB7-DF8A-1E2C-6D9D-C76633736C42}" dt="2026-02-21T23:59:45.965" v="186"/>
        <pc:sldMasterMkLst>
          <pc:docMk/>
          <pc:sldMasterMk cId="1830176795" sldId="2147483720"/>
        </pc:sldMasterMkLst>
        <pc:sldLayoutChg chg="add del mod replId">
          <pc:chgData name="Kiran Naz (2319990)" userId="S::2319990@student.uwtsd.ac.uk::c7466699-2dbc-4bc8-867d-b0b20a2ffc77" providerId="AD" clId="Web-{233BEFB7-DF8A-1E2C-6D9D-C76633736C42}" dt="2026-02-21T23:59:45.965" v="186"/>
          <pc:sldLayoutMkLst>
            <pc:docMk/>
            <pc:sldMasterMk cId="1830176795" sldId="2147483720"/>
            <pc:sldLayoutMk cId="4288345036" sldId="2147483721"/>
          </pc:sldLayoutMkLst>
        </pc:sldLayoutChg>
        <pc:sldLayoutChg chg="add del mod replId">
          <pc:chgData name="Kiran Naz (2319990)" userId="S::2319990@student.uwtsd.ac.uk::c7466699-2dbc-4bc8-867d-b0b20a2ffc77" providerId="AD" clId="Web-{233BEFB7-DF8A-1E2C-6D9D-C76633736C42}" dt="2026-02-21T23:59:45.965" v="186"/>
          <pc:sldLayoutMkLst>
            <pc:docMk/>
            <pc:sldMasterMk cId="1830176795" sldId="2147483720"/>
            <pc:sldLayoutMk cId="1799588270" sldId="2147483722"/>
          </pc:sldLayoutMkLst>
        </pc:sldLayoutChg>
        <pc:sldLayoutChg chg="add del mod replId">
          <pc:chgData name="Kiran Naz (2319990)" userId="S::2319990@student.uwtsd.ac.uk::c7466699-2dbc-4bc8-867d-b0b20a2ffc77" providerId="AD" clId="Web-{233BEFB7-DF8A-1E2C-6D9D-C76633736C42}" dt="2026-02-21T23:59:45.965" v="186"/>
          <pc:sldLayoutMkLst>
            <pc:docMk/>
            <pc:sldMasterMk cId="1830176795" sldId="2147483720"/>
            <pc:sldLayoutMk cId="3292062988" sldId="2147483723"/>
          </pc:sldLayoutMkLst>
        </pc:sldLayoutChg>
        <pc:sldLayoutChg chg="add del mod replId">
          <pc:chgData name="Kiran Naz (2319990)" userId="S::2319990@student.uwtsd.ac.uk::c7466699-2dbc-4bc8-867d-b0b20a2ffc77" providerId="AD" clId="Web-{233BEFB7-DF8A-1E2C-6D9D-C76633736C42}" dt="2026-02-21T23:59:45.965" v="186"/>
          <pc:sldLayoutMkLst>
            <pc:docMk/>
            <pc:sldMasterMk cId="1830176795" sldId="2147483720"/>
            <pc:sldLayoutMk cId="2180438454" sldId="2147483724"/>
          </pc:sldLayoutMkLst>
        </pc:sldLayoutChg>
        <pc:sldLayoutChg chg="add del mod replId">
          <pc:chgData name="Kiran Naz (2319990)" userId="S::2319990@student.uwtsd.ac.uk::c7466699-2dbc-4bc8-867d-b0b20a2ffc77" providerId="AD" clId="Web-{233BEFB7-DF8A-1E2C-6D9D-C76633736C42}" dt="2026-02-21T23:59:45.965" v="186"/>
          <pc:sldLayoutMkLst>
            <pc:docMk/>
            <pc:sldMasterMk cId="1830176795" sldId="2147483720"/>
            <pc:sldLayoutMk cId="1687457242" sldId="2147483725"/>
          </pc:sldLayoutMkLst>
        </pc:sldLayoutChg>
        <pc:sldLayoutChg chg="add del mod replId">
          <pc:chgData name="Kiran Naz (2319990)" userId="S::2319990@student.uwtsd.ac.uk::c7466699-2dbc-4bc8-867d-b0b20a2ffc77" providerId="AD" clId="Web-{233BEFB7-DF8A-1E2C-6D9D-C76633736C42}" dt="2026-02-21T23:59:45.965" v="186"/>
          <pc:sldLayoutMkLst>
            <pc:docMk/>
            <pc:sldMasterMk cId="1830176795" sldId="2147483720"/>
            <pc:sldLayoutMk cId="4280964437" sldId="2147483726"/>
          </pc:sldLayoutMkLst>
        </pc:sldLayoutChg>
        <pc:sldLayoutChg chg="add del mod replId">
          <pc:chgData name="Kiran Naz (2319990)" userId="S::2319990@student.uwtsd.ac.uk::c7466699-2dbc-4bc8-867d-b0b20a2ffc77" providerId="AD" clId="Web-{233BEFB7-DF8A-1E2C-6D9D-C76633736C42}" dt="2026-02-21T23:59:45.965" v="186"/>
          <pc:sldLayoutMkLst>
            <pc:docMk/>
            <pc:sldMasterMk cId="1830176795" sldId="2147483720"/>
            <pc:sldLayoutMk cId="2899927729" sldId="2147483727"/>
          </pc:sldLayoutMkLst>
        </pc:sldLayoutChg>
        <pc:sldLayoutChg chg="add del mod replId">
          <pc:chgData name="Kiran Naz (2319990)" userId="S::2319990@student.uwtsd.ac.uk::c7466699-2dbc-4bc8-867d-b0b20a2ffc77" providerId="AD" clId="Web-{233BEFB7-DF8A-1E2C-6D9D-C76633736C42}" dt="2026-02-21T23:59:45.965" v="186"/>
          <pc:sldLayoutMkLst>
            <pc:docMk/>
            <pc:sldMasterMk cId="1830176795" sldId="2147483720"/>
            <pc:sldLayoutMk cId="4164615108" sldId="2147483728"/>
          </pc:sldLayoutMkLst>
        </pc:sldLayoutChg>
        <pc:sldLayoutChg chg="add del mod replId">
          <pc:chgData name="Kiran Naz (2319990)" userId="S::2319990@student.uwtsd.ac.uk::c7466699-2dbc-4bc8-867d-b0b20a2ffc77" providerId="AD" clId="Web-{233BEFB7-DF8A-1E2C-6D9D-C76633736C42}" dt="2026-02-21T23:59:45.965" v="186"/>
          <pc:sldLayoutMkLst>
            <pc:docMk/>
            <pc:sldMasterMk cId="1830176795" sldId="2147483720"/>
            <pc:sldLayoutMk cId="2938243557" sldId="2147483729"/>
          </pc:sldLayoutMkLst>
        </pc:sldLayoutChg>
        <pc:sldLayoutChg chg="add del mod replId">
          <pc:chgData name="Kiran Naz (2319990)" userId="S::2319990@student.uwtsd.ac.uk::c7466699-2dbc-4bc8-867d-b0b20a2ffc77" providerId="AD" clId="Web-{233BEFB7-DF8A-1E2C-6D9D-C76633736C42}" dt="2026-02-21T23:59:45.965" v="186"/>
          <pc:sldLayoutMkLst>
            <pc:docMk/>
            <pc:sldMasterMk cId="1830176795" sldId="2147483720"/>
            <pc:sldLayoutMk cId="873160541" sldId="2147483730"/>
          </pc:sldLayoutMkLst>
        </pc:sldLayoutChg>
        <pc:sldLayoutChg chg="add del mod replId">
          <pc:chgData name="Kiran Naz (2319990)" userId="S::2319990@student.uwtsd.ac.uk::c7466699-2dbc-4bc8-867d-b0b20a2ffc77" providerId="AD" clId="Web-{233BEFB7-DF8A-1E2C-6D9D-C76633736C42}" dt="2026-02-21T23:59:45.965" v="186"/>
          <pc:sldLayoutMkLst>
            <pc:docMk/>
            <pc:sldMasterMk cId="1830176795" sldId="2147483720"/>
            <pc:sldLayoutMk cId="3078533163" sldId="2147483731"/>
          </pc:sldLayoutMkLst>
        </pc:sldLayoutChg>
      </pc:sldMasterChg>
      <pc:sldMasterChg chg="add del addSldLayout delSldLayout modSldLayout">
        <pc:chgData name="Kiran Naz (2319990)" userId="S::2319990@student.uwtsd.ac.uk::c7466699-2dbc-4bc8-867d-b0b20a2ffc77" providerId="AD" clId="Web-{233BEFB7-DF8A-1E2C-6D9D-C76633736C42}" dt="2026-02-22T00:01:03.874" v="197"/>
        <pc:sldMasterMkLst>
          <pc:docMk/>
          <pc:sldMasterMk cId="1789126155" sldId="2147483732"/>
        </pc:sldMasterMkLst>
        <pc:sldLayoutChg chg="add del mod replId">
          <pc:chgData name="Kiran Naz (2319990)" userId="S::2319990@student.uwtsd.ac.uk::c7466699-2dbc-4bc8-867d-b0b20a2ffc77" providerId="AD" clId="Web-{233BEFB7-DF8A-1E2C-6D9D-C76633736C42}" dt="2026-02-22T00:01:03.874" v="197"/>
          <pc:sldLayoutMkLst>
            <pc:docMk/>
            <pc:sldMasterMk cId="1789126155" sldId="2147483732"/>
            <pc:sldLayoutMk cId="978529435" sldId="2147483733"/>
          </pc:sldLayoutMkLst>
        </pc:sldLayoutChg>
        <pc:sldLayoutChg chg="add del mod replId">
          <pc:chgData name="Kiran Naz (2319990)" userId="S::2319990@student.uwtsd.ac.uk::c7466699-2dbc-4bc8-867d-b0b20a2ffc77" providerId="AD" clId="Web-{233BEFB7-DF8A-1E2C-6D9D-C76633736C42}" dt="2026-02-22T00:01:03.874" v="197"/>
          <pc:sldLayoutMkLst>
            <pc:docMk/>
            <pc:sldMasterMk cId="1789126155" sldId="2147483732"/>
            <pc:sldLayoutMk cId="307296317" sldId="2147483734"/>
          </pc:sldLayoutMkLst>
        </pc:sldLayoutChg>
        <pc:sldLayoutChg chg="add del mod replId">
          <pc:chgData name="Kiran Naz (2319990)" userId="S::2319990@student.uwtsd.ac.uk::c7466699-2dbc-4bc8-867d-b0b20a2ffc77" providerId="AD" clId="Web-{233BEFB7-DF8A-1E2C-6D9D-C76633736C42}" dt="2026-02-22T00:01:03.874" v="197"/>
          <pc:sldLayoutMkLst>
            <pc:docMk/>
            <pc:sldMasterMk cId="1789126155" sldId="2147483732"/>
            <pc:sldLayoutMk cId="912609267" sldId="2147483735"/>
          </pc:sldLayoutMkLst>
        </pc:sldLayoutChg>
        <pc:sldLayoutChg chg="add del mod replId">
          <pc:chgData name="Kiran Naz (2319990)" userId="S::2319990@student.uwtsd.ac.uk::c7466699-2dbc-4bc8-867d-b0b20a2ffc77" providerId="AD" clId="Web-{233BEFB7-DF8A-1E2C-6D9D-C76633736C42}" dt="2026-02-22T00:01:03.874" v="197"/>
          <pc:sldLayoutMkLst>
            <pc:docMk/>
            <pc:sldMasterMk cId="1789126155" sldId="2147483732"/>
            <pc:sldLayoutMk cId="4244335114" sldId="2147483736"/>
          </pc:sldLayoutMkLst>
        </pc:sldLayoutChg>
        <pc:sldLayoutChg chg="add del mod replId">
          <pc:chgData name="Kiran Naz (2319990)" userId="S::2319990@student.uwtsd.ac.uk::c7466699-2dbc-4bc8-867d-b0b20a2ffc77" providerId="AD" clId="Web-{233BEFB7-DF8A-1E2C-6D9D-C76633736C42}" dt="2026-02-22T00:01:03.874" v="197"/>
          <pc:sldLayoutMkLst>
            <pc:docMk/>
            <pc:sldMasterMk cId="1789126155" sldId="2147483732"/>
            <pc:sldLayoutMk cId="4144724673" sldId="2147483737"/>
          </pc:sldLayoutMkLst>
        </pc:sldLayoutChg>
        <pc:sldLayoutChg chg="add del mod replId">
          <pc:chgData name="Kiran Naz (2319990)" userId="S::2319990@student.uwtsd.ac.uk::c7466699-2dbc-4bc8-867d-b0b20a2ffc77" providerId="AD" clId="Web-{233BEFB7-DF8A-1E2C-6D9D-C76633736C42}" dt="2026-02-22T00:01:03.874" v="197"/>
          <pc:sldLayoutMkLst>
            <pc:docMk/>
            <pc:sldMasterMk cId="1789126155" sldId="2147483732"/>
            <pc:sldLayoutMk cId="1621928916" sldId="2147483738"/>
          </pc:sldLayoutMkLst>
        </pc:sldLayoutChg>
        <pc:sldLayoutChg chg="add del mod replId">
          <pc:chgData name="Kiran Naz (2319990)" userId="S::2319990@student.uwtsd.ac.uk::c7466699-2dbc-4bc8-867d-b0b20a2ffc77" providerId="AD" clId="Web-{233BEFB7-DF8A-1E2C-6D9D-C76633736C42}" dt="2026-02-22T00:01:03.874" v="197"/>
          <pc:sldLayoutMkLst>
            <pc:docMk/>
            <pc:sldMasterMk cId="1789126155" sldId="2147483732"/>
            <pc:sldLayoutMk cId="3200983649" sldId="2147483739"/>
          </pc:sldLayoutMkLst>
        </pc:sldLayoutChg>
        <pc:sldLayoutChg chg="add del mod replId">
          <pc:chgData name="Kiran Naz (2319990)" userId="S::2319990@student.uwtsd.ac.uk::c7466699-2dbc-4bc8-867d-b0b20a2ffc77" providerId="AD" clId="Web-{233BEFB7-DF8A-1E2C-6D9D-C76633736C42}" dt="2026-02-22T00:01:03.874" v="197"/>
          <pc:sldLayoutMkLst>
            <pc:docMk/>
            <pc:sldMasterMk cId="1789126155" sldId="2147483732"/>
            <pc:sldLayoutMk cId="4041278076" sldId="2147483740"/>
          </pc:sldLayoutMkLst>
        </pc:sldLayoutChg>
        <pc:sldLayoutChg chg="add del mod replId">
          <pc:chgData name="Kiran Naz (2319990)" userId="S::2319990@student.uwtsd.ac.uk::c7466699-2dbc-4bc8-867d-b0b20a2ffc77" providerId="AD" clId="Web-{233BEFB7-DF8A-1E2C-6D9D-C76633736C42}" dt="2026-02-22T00:01:03.874" v="197"/>
          <pc:sldLayoutMkLst>
            <pc:docMk/>
            <pc:sldMasterMk cId="1789126155" sldId="2147483732"/>
            <pc:sldLayoutMk cId="122548036" sldId="2147483741"/>
          </pc:sldLayoutMkLst>
        </pc:sldLayoutChg>
        <pc:sldLayoutChg chg="add del mod replId">
          <pc:chgData name="Kiran Naz (2319990)" userId="S::2319990@student.uwtsd.ac.uk::c7466699-2dbc-4bc8-867d-b0b20a2ffc77" providerId="AD" clId="Web-{233BEFB7-DF8A-1E2C-6D9D-C76633736C42}" dt="2026-02-22T00:01:03.874" v="197"/>
          <pc:sldLayoutMkLst>
            <pc:docMk/>
            <pc:sldMasterMk cId="1789126155" sldId="2147483732"/>
            <pc:sldLayoutMk cId="3163338356" sldId="2147483742"/>
          </pc:sldLayoutMkLst>
        </pc:sldLayoutChg>
        <pc:sldLayoutChg chg="add del mod replId">
          <pc:chgData name="Kiran Naz (2319990)" userId="S::2319990@student.uwtsd.ac.uk::c7466699-2dbc-4bc8-867d-b0b20a2ffc77" providerId="AD" clId="Web-{233BEFB7-DF8A-1E2C-6D9D-C76633736C42}" dt="2026-02-22T00:01:03.874" v="197"/>
          <pc:sldLayoutMkLst>
            <pc:docMk/>
            <pc:sldMasterMk cId="1789126155" sldId="2147483732"/>
            <pc:sldLayoutMk cId="929161337" sldId="2147483743"/>
          </pc:sldLayoutMkLst>
        </pc:sldLayoutChg>
      </pc:sldMasterChg>
      <pc:sldMasterChg chg="add addSldLayout modSldLayout">
        <pc:chgData name="Kiran Naz (2319990)" userId="S::2319990@student.uwtsd.ac.uk::c7466699-2dbc-4bc8-867d-b0b20a2ffc77" providerId="AD" clId="Web-{233BEFB7-DF8A-1E2C-6D9D-C76633736C42}" dt="2026-02-22T00:01:03.874" v="197"/>
        <pc:sldMasterMkLst>
          <pc:docMk/>
          <pc:sldMasterMk cId="232464155" sldId="2147483744"/>
        </pc:sldMasterMkLst>
        <pc:sldLayoutChg chg="add mod replId">
          <pc:chgData name="Kiran Naz (2319990)" userId="S::2319990@student.uwtsd.ac.uk::c7466699-2dbc-4bc8-867d-b0b20a2ffc77" providerId="AD" clId="Web-{233BEFB7-DF8A-1E2C-6D9D-C76633736C42}" dt="2026-02-22T00:01:03.874" v="197"/>
          <pc:sldLayoutMkLst>
            <pc:docMk/>
            <pc:sldMasterMk cId="232464155" sldId="2147483744"/>
            <pc:sldLayoutMk cId="3524531010" sldId="2147483745"/>
          </pc:sldLayoutMkLst>
        </pc:sldLayoutChg>
        <pc:sldLayoutChg chg="add mod replId">
          <pc:chgData name="Kiran Naz (2319990)" userId="S::2319990@student.uwtsd.ac.uk::c7466699-2dbc-4bc8-867d-b0b20a2ffc77" providerId="AD" clId="Web-{233BEFB7-DF8A-1E2C-6D9D-C76633736C42}" dt="2026-02-22T00:01:03.874" v="197"/>
          <pc:sldLayoutMkLst>
            <pc:docMk/>
            <pc:sldMasterMk cId="232464155" sldId="2147483744"/>
            <pc:sldLayoutMk cId="4158788573" sldId="2147483746"/>
          </pc:sldLayoutMkLst>
        </pc:sldLayoutChg>
        <pc:sldLayoutChg chg="add mod replId">
          <pc:chgData name="Kiran Naz (2319990)" userId="S::2319990@student.uwtsd.ac.uk::c7466699-2dbc-4bc8-867d-b0b20a2ffc77" providerId="AD" clId="Web-{233BEFB7-DF8A-1E2C-6D9D-C76633736C42}" dt="2026-02-22T00:01:03.874" v="197"/>
          <pc:sldLayoutMkLst>
            <pc:docMk/>
            <pc:sldMasterMk cId="232464155" sldId="2147483744"/>
            <pc:sldLayoutMk cId="843324453" sldId="2147483747"/>
          </pc:sldLayoutMkLst>
        </pc:sldLayoutChg>
        <pc:sldLayoutChg chg="add mod replId">
          <pc:chgData name="Kiran Naz (2319990)" userId="S::2319990@student.uwtsd.ac.uk::c7466699-2dbc-4bc8-867d-b0b20a2ffc77" providerId="AD" clId="Web-{233BEFB7-DF8A-1E2C-6D9D-C76633736C42}" dt="2026-02-22T00:01:03.874" v="197"/>
          <pc:sldLayoutMkLst>
            <pc:docMk/>
            <pc:sldMasterMk cId="232464155" sldId="2147483744"/>
            <pc:sldLayoutMk cId="3456161259" sldId="2147483748"/>
          </pc:sldLayoutMkLst>
        </pc:sldLayoutChg>
        <pc:sldLayoutChg chg="add mod replId">
          <pc:chgData name="Kiran Naz (2319990)" userId="S::2319990@student.uwtsd.ac.uk::c7466699-2dbc-4bc8-867d-b0b20a2ffc77" providerId="AD" clId="Web-{233BEFB7-DF8A-1E2C-6D9D-C76633736C42}" dt="2026-02-22T00:01:03.874" v="197"/>
          <pc:sldLayoutMkLst>
            <pc:docMk/>
            <pc:sldMasterMk cId="232464155" sldId="2147483744"/>
            <pc:sldLayoutMk cId="914055746" sldId="2147483749"/>
          </pc:sldLayoutMkLst>
        </pc:sldLayoutChg>
        <pc:sldLayoutChg chg="add mod replId">
          <pc:chgData name="Kiran Naz (2319990)" userId="S::2319990@student.uwtsd.ac.uk::c7466699-2dbc-4bc8-867d-b0b20a2ffc77" providerId="AD" clId="Web-{233BEFB7-DF8A-1E2C-6D9D-C76633736C42}" dt="2026-02-22T00:01:03.874" v="197"/>
          <pc:sldLayoutMkLst>
            <pc:docMk/>
            <pc:sldMasterMk cId="232464155" sldId="2147483744"/>
            <pc:sldLayoutMk cId="3022676199" sldId="2147483750"/>
          </pc:sldLayoutMkLst>
        </pc:sldLayoutChg>
        <pc:sldLayoutChg chg="add mod replId">
          <pc:chgData name="Kiran Naz (2319990)" userId="S::2319990@student.uwtsd.ac.uk::c7466699-2dbc-4bc8-867d-b0b20a2ffc77" providerId="AD" clId="Web-{233BEFB7-DF8A-1E2C-6D9D-C76633736C42}" dt="2026-02-22T00:01:03.874" v="197"/>
          <pc:sldLayoutMkLst>
            <pc:docMk/>
            <pc:sldMasterMk cId="232464155" sldId="2147483744"/>
            <pc:sldLayoutMk cId="3935344720" sldId="2147483751"/>
          </pc:sldLayoutMkLst>
        </pc:sldLayoutChg>
        <pc:sldLayoutChg chg="add mod replId">
          <pc:chgData name="Kiran Naz (2319990)" userId="S::2319990@student.uwtsd.ac.uk::c7466699-2dbc-4bc8-867d-b0b20a2ffc77" providerId="AD" clId="Web-{233BEFB7-DF8A-1E2C-6D9D-C76633736C42}" dt="2026-02-22T00:01:03.874" v="197"/>
          <pc:sldLayoutMkLst>
            <pc:docMk/>
            <pc:sldMasterMk cId="232464155" sldId="2147483744"/>
            <pc:sldLayoutMk cId="3137264999" sldId="2147483752"/>
          </pc:sldLayoutMkLst>
        </pc:sldLayoutChg>
        <pc:sldLayoutChg chg="add mod replId">
          <pc:chgData name="Kiran Naz (2319990)" userId="S::2319990@student.uwtsd.ac.uk::c7466699-2dbc-4bc8-867d-b0b20a2ffc77" providerId="AD" clId="Web-{233BEFB7-DF8A-1E2C-6D9D-C76633736C42}" dt="2026-02-22T00:01:03.874" v="197"/>
          <pc:sldLayoutMkLst>
            <pc:docMk/>
            <pc:sldMasterMk cId="232464155" sldId="2147483744"/>
            <pc:sldLayoutMk cId="3768715803" sldId="2147483753"/>
          </pc:sldLayoutMkLst>
        </pc:sldLayoutChg>
        <pc:sldLayoutChg chg="add mod replId">
          <pc:chgData name="Kiran Naz (2319990)" userId="S::2319990@student.uwtsd.ac.uk::c7466699-2dbc-4bc8-867d-b0b20a2ffc77" providerId="AD" clId="Web-{233BEFB7-DF8A-1E2C-6D9D-C76633736C42}" dt="2026-02-22T00:01:03.874" v="197"/>
          <pc:sldLayoutMkLst>
            <pc:docMk/>
            <pc:sldMasterMk cId="232464155" sldId="2147483744"/>
            <pc:sldLayoutMk cId="3755238959" sldId="2147483754"/>
          </pc:sldLayoutMkLst>
        </pc:sldLayoutChg>
        <pc:sldLayoutChg chg="add mod replId">
          <pc:chgData name="Kiran Naz (2319990)" userId="S::2319990@student.uwtsd.ac.uk::c7466699-2dbc-4bc8-867d-b0b20a2ffc77" providerId="AD" clId="Web-{233BEFB7-DF8A-1E2C-6D9D-C76633736C42}" dt="2026-02-22T00:01:03.874" v="197"/>
          <pc:sldLayoutMkLst>
            <pc:docMk/>
            <pc:sldMasterMk cId="232464155" sldId="2147483744"/>
            <pc:sldLayoutMk cId="3201908275" sldId="2147483755"/>
          </pc:sldLayoutMkLst>
        </pc:sldLayoutChg>
      </pc:sldMasterChg>
    </pc:docChg>
  </pc:docChgLst>
  <pc:docChgLst>
    <pc:chgData name="Kiran Naz (2319990)" userId="S::2319990@student.uwtsd.ac.uk::c7466699-2dbc-4bc8-867d-b0b20a2ffc77" providerId="AD" clId="Web-{72FA16D5-656E-39CC-6078-6525BEFD18BE}"/>
    <pc:docChg chg="modSld">
      <pc:chgData name="Kiran Naz (2319990)" userId="S::2319990@student.uwtsd.ac.uk::c7466699-2dbc-4bc8-867d-b0b20a2ffc77" providerId="AD" clId="Web-{72FA16D5-656E-39CC-6078-6525BEFD18BE}" dt="2026-02-02T15:12:23.392" v="214" actId="20577"/>
      <pc:docMkLst>
        <pc:docMk/>
      </pc:docMkLst>
      <pc:sldChg chg="modSp">
        <pc:chgData name="Kiran Naz (2319990)" userId="S::2319990@student.uwtsd.ac.uk::c7466699-2dbc-4bc8-867d-b0b20a2ffc77" providerId="AD" clId="Web-{72FA16D5-656E-39CC-6078-6525BEFD18BE}" dt="2026-02-02T15:02:27.618" v="14" actId="20577"/>
        <pc:sldMkLst>
          <pc:docMk/>
          <pc:sldMk cId="109857222" sldId="256"/>
        </pc:sldMkLst>
        <pc:spChg chg="mod">
          <ac:chgData name="Kiran Naz (2319990)" userId="S::2319990@student.uwtsd.ac.uk::c7466699-2dbc-4bc8-867d-b0b20a2ffc77" providerId="AD" clId="Web-{72FA16D5-656E-39CC-6078-6525BEFD18BE}" dt="2026-02-02T15:02:27.618" v="14" actId="20577"/>
          <ac:spMkLst>
            <pc:docMk/>
            <pc:sldMk cId="109857222" sldId="256"/>
            <ac:spMk id="4" creationId="{8BE5AC3E-86A3-D918-F56C-FDD0E7CA131D}"/>
          </ac:spMkLst>
        </pc:spChg>
      </pc:sldChg>
      <pc:sldChg chg="modSp">
        <pc:chgData name="Kiran Naz (2319990)" userId="S::2319990@student.uwtsd.ac.uk::c7466699-2dbc-4bc8-867d-b0b20a2ffc77" providerId="AD" clId="Web-{72FA16D5-656E-39CC-6078-6525BEFD18BE}" dt="2026-02-02T15:10:55.828" v="171" actId="20577"/>
        <pc:sldMkLst>
          <pc:docMk/>
          <pc:sldMk cId="1311336376" sldId="257"/>
        </pc:sldMkLst>
        <pc:spChg chg="mod">
          <ac:chgData name="Kiran Naz (2319990)" userId="S::2319990@student.uwtsd.ac.uk::c7466699-2dbc-4bc8-867d-b0b20a2ffc77" providerId="AD" clId="Web-{72FA16D5-656E-39CC-6078-6525BEFD18BE}" dt="2026-02-02T15:10:55.828" v="171" actId="20577"/>
          <ac:spMkLst>
            <pc:docMk/>
            <pc:sldMk cId="1311336376" sldId="257"/>
            <ac:spMk id="3" creationId="{E1E54E7C-3A97-8925-10B3-90EDF5F6E35C}"/>
          </ac:spMkLst>
        </pc:spChg>
      </pc:sldChg>
      <pc:sldChg chg="modSp">
        <pc:chgData name="Kiran Naz (2319990)" userId="S::2319990@student.uwtsd.ac.uk::c7466699-2dbc-4bc8-867d-b0b20a2ffc77" providerId="AD" clId="Web-{72FA16D5-656E-39CC-6078-6525BEFD18BE}" dt="2026-02-02T15:12:23.392" v="214" actId="20577"/>
        <pc:sldMkLst>
          <pc:docMk/>
          <pc:sldMk cId="2940145407" sldId="258"/>
        </pc:sldMkLst>
        <pc:spChg chg="mod">
          <ac:chgData name="Kiran Naz (2319990)" userId="S::2319990@student.uwtsd.ac.uk::c7466699-2dbc-4bc8-867d-b0b20a2ffc77" providerId="AD" clId="Web-{72FA16D5-656E-39CC-6078-6525BEFD18BE}" dt="2026-02-02T15:12:23.392" v="214" actId="20577"/>
          <ac:spMkLst>
            <pc:docMk/>
            <pc:sldMk cId="2940145407" sldId="258"/>
            <ac:spMk id="3" creationId="{8C4CD010-8DCF-23FC-1EEC-D57C54333777}"/>
          </ac:spMkLst>
        </pc:spChg>
      </pc:sldChg>
    </pc:docChg>
  </pc:docChgLst>
  <pc:docChgLst>
    <pc:chgData name="Kiran Naz (2319990)" userId="S::2319990@student.uwtsd.ac.uk::c7466699-2dbc-4bc8-867d-b0b20a2ffc77" providerId="AD" clId="Web-{8D9968EA-4E03-3684-E1E4-CCEBF0E3B351}"/>
    <pc:docChg chg="addSld modSld sldOrd">
      <pc:chgData name="Kiran Naz (2319990)" userId="S::2319990@student.uwtsd.ac.uk::c7466699-2dbc-4bc8-867d-b0b20a2ffc77" providerId="AD" clId="Web-{8D9968EA-4E03-3684-E1E4-CCEBF0E3B351}" dt="2026-02-22T21:12:30.914" v="45" actId="20577"/>
      <pc:docMkLst>
        <pc:docMk/>
      </pc:docMkLst>
      <pc:sldChg chg="modSp">
        <pc:chgData name="Kiran Naz (2319990)" userId="S::2319990@student.uwtsd.ac.uk::c7466699-2dbc-4bc8-867d-b0b20a2ffc77" providerId="AD" clId="Web-{8D9968EA-4E03-3684-E1E4-CCEBF0E3B351}" dt="2026-02-22T21:12:26.007" v="44" actId="20577"/>
        <pc:sldMkLst>
          <pc:docMk/>
          <pc:sldMk cId="2940145407" sldId="258"/>
        </pc:sldMkLst>
        <pc:spChg chg="mod">
          <ac:chgData name="Kiran Naz (2319990)" userId="S::2319990@student.uwtsd.ac.uk::c7466699-2dbc-4bc8-867d-b0b20a2ffc77" providerId="AD" clId="Web-{8D9968EA-4E03-3684-E1E4-CCEBF0E3B351}" dt="2026-02-22T21:12:26.007" v="44" actId="20577"/>
          <ac:spMkLst>
            <pc:docMk/>
            <pc:sldMk cId="2940145407" sldId="258"/>
            <ac:spMk id="3" creationId="{8C4CD010-8DCF-23FC-1EEC-D57C54333777}"/>
          </ac:spMkLst>
        </pc:spChg>
      </pc:sldChg>
      <pc:sldChg chg="modSp">
        <pc:chgData name="Kiran Naz (2319990)" userId="S::2319990@student.uwtsd.ac.uk::c7466699-2dbc-4bc8-867d-b0b20a2ffc77" providerId="AD" clId="Web-{8D9968EA-4E03-3684-E1E4-CCEBF0E3B351}" dt="2026-02-22T21:12:30.914" v="45" actId="20577"/>
        <pc:sldMkLst>
          <pc:docMk/>
          <pc:sldMk cId="3859711311" sldId="260"/>
        </pc:sldMkLst>
        <pc:spChg chg="mod">
          <ac:chgData name="Kiran Naz (2319990)" userId="S::2319990@student.uwtsd.ac.uk::c7466699-2dbc-4bc8-867d-b0b20a2ffc77" providerId="AD" clId="Web-{8D9968EA-4E03-3684-E1E4-CCEBF0E3B351}" dt="2026-02-22T21:12:30.914" v="45" actId="20577"/>
          <ac:spMkLst>
            <pc:docMk/>
            <pc:sldMk cId="3859711311" sldId="260"/>
            <ac:spMk id="3" creationId="{F54157D1-2426-92A4-2070-51234C2AF5F0}"/>
          </ac:spMkLst>
        </pc:spChg>
      </pc:sldChg>
      <pc:sldChg chg="ord">
        <pc:chgData name="Kiran Naz (2319990)" userId="S::2319990@student.uwtsd.ac.uk::c7466699-2dbc-4bc8-867d-b0b20a2ffc77" providerId="AD" clId="Web-{8D9968EA-4E03-3684-E1E4-CCEBF0E3B351}" dt="2026-02-22T21:09:37.023" v="26"/>
        <pc:sldMkLst>
          <pc:docMk/>
          <pc:sldMk cId="3151427302" sldId="264"/>
        </pc:sldMkLst>
      </pc:sldChg>
      <pc:sldChg chg="modSp">
        <pc:chgData name="Kiran Naz (2319990)" userId="S::2319990@student.uwtsd.ac.uk::c7466699-2dbc-4bc8-867d-b0b20a2ffc77" providerId="AD" clId="Web-{8D9968EA-4E03-3684-E1E4-CCEBF0E3B351}" dt="2026-02-22T21:07:10.906" v="18" actId="20577"/>
        <pc:sldMkLst>
          <pc:docMk/>
          <pc:sldMk cId="4286191348" sldId="265"/>
        </pc:sldMkLst>
        <pc:spChg chg="mod">
          <ac:chgData name="Kiran Naz (2319990)" userId="S::2319990@student.uwtsd.ac.uk::c7466699-2dbc-4bc8-867d-b0b20a2ffc77" providerId="AD" clId="Web-{8D9968EA-4E03-3684-E1E4-CCEBF0E3B351}" dt="2026-02-22T21:07:10.906" v="18" actId="20577"/>
          <ac:spMkLst>
            <pc:docMk/>
            <pc:sldMk cId="4286191348" sldId="265"/>
            <ac:spMk id="3" creationId="{69184F5E-0F1C-92A9-7DF1-CBED4B7FFB5E}"/>
          </ac:spMkLst>
        </pc:spChg>
      </pc:sldChg>
      <pc:sldChg chg="modSp new">
        <pc:chgData name="Kiran Naz (2319990)" userId="S::2319990@student.uwtsd.ac.uk::c7466699-2dbc-4bc8-867d-b0b20a2ffc77" providerId="AD" clId="Web-{8D9968EA-4E03-3684-E1E4-CCEBF0E3B351}" dt="2026-02-22T21:09:17.958" v="25" actId="20577"/>
        <pc:sldMkLst>
          <pc:docMk/>
          <pc:sldMk cId="888837059" sldId="266"/>
        </pc:sldMkLst>
        <pc:spChg chg="mod">
          <ac:chgData name="Kiran Naz (2319990)" userId="S::2319990@student.uwtsd.ac.uk::c7466699-2dbc-4bc8-867d-b0b20a2ffc77" providerId="AD" clId="Web-{8D9968EA-4E03-3684-E1E4-CCEBF0E3B351}" dt="2026-02-22T21:09:06.723" v="24" actId="20577"/>
          <ac:spMkLst>
            <pc:docMk/>
            <pc:sldMk cId="888837059" sldId="266"/>
            <ac:spMk id="2" creationId="{AC9A445D-4379-4BEF-BBD8-1AD3933F1F66}"/>
          </ac:spMkLst>
        </pc:spChg>
        <pc:spChg chg="mod">
          <ac:chgData name="Kiran Naz (2319990)" userId="S::2319990@student.uwtsd.ac.uk::c7466699-2dbc-4bc8-867d-b0b20a2ffc77" providerId="AD" clId="Web-{8D9968EA-4E03-3684-E1E4-CCEBF0E3B351}" dt="2026-02-22T21:09:17.958" v="25" actId="20577"/>
          <ac:spMkLst>
            <pc:docMk/>
            <pc:sldMk cId="888837059" sldId="266"/>
            <ac:spMk id="3" creationId="{A956E915-BF30-ED0C-8A41-8DC16588C6A3}"/>
          </ac:spMkLst>
        </pc:spChg>
      </pc:sldChg>
    </pc:docChg>
  </pc:docChgLst>
  <pc:docChgLst>
    <pc:chgData name="Kiran Naz (2319990)" userId="S::2319990@student.uwtsd.ac.uk::c7466699-2dbc-4bc8-867d-b0b20a2ffc77" providerId="AD" clId="Web-{26B576DA-E1BB-B88E-2B33-D60E05212C69}"/>
    <pc:docChg chg="addSld delSld modSld">
      <pc:chgData name="Kiran Naz (2319990)" userId="S::2319990@student.uwtsd.ac.uk::c7466699-2dbc-4bc8-867d-b0b20a2ffc77" providerId="AD" clId="Web-{26B576DA-E1BB-B88E-2B33-D60E05212C69}" dt="2026-02-09T15:10:42.905" v="290" actId="20577"/>
      <pc:docMkLst>
        <pc:docMk/>
      </pc:docMkLst>
      <pc:sldChg chg="addSp delSp modSp new">
        <pc:chgData name="Kiran Naz (2319990)" userId="S::2319990@student.uwtsd.ac.uk::c7466699-2dbc-4bc8-867d-b0b20a2ffc77" providerId="AD" clId="Web-{26B576DA-E1BB-B88E-2B33-D60E05212C69}" dt="2026-02-09T15:01:59.166" v="253"/>
        <pc:sldMkLst>
          <pc:docMk/>
          <pc:sldMk cId="1927167532" sldId="262"/>
        </pc:sldMkLst>
        <pc:spChg chg="mod">
          <ac:chgData name="Kiran Naz (2319990)" userId="S::2319990@student.uwtsd.ac.uk::c7466699-2dbc-4bc8-867d-b0b20a2ffc77" providerId="AD" clId="Web-{26B576DA-E1BB-B88E-2B33-D60E05212C69}" dt="2026-02-09T14:53:20.929" v="148" actId="20577"/>
          <ac:spMkLst>
            <pc:docMk/>
            <pc:sldMk cId="1927167532" sldId="262"/>
            <ac:spMk id="2" creationId="{23BC83D9-8FAD-38EB-34FB-CAFE074743D6}"/>
          </ac:spMkLst>
        </pc:spChg>
        <pc:spChg chg="mod">
          <ac:chgData name="Kiran Naz (2319990)" userId="S::2319990@student.uwtsd.ac.uk::c7466699-2dbc-4bc8-867d-b0b20a2ffc77" providerId="AD" clId="Web-{26B576DA-E1BB-B88E-2B33-D60E05212C69}" dt="2026-02-09T14:57:59.216" v="207" actId="1076"/>
          <ac:spMkLst>
            <pc:docMk/>
            <pc:sldMk cId="1927167532" sldId="262"/>
            <ac:spMk id="3" creationId="{2507B737-94A8-980E-8BA7-7BBB7C6D0166}"/>
          </ac:spMkLst>
        </pc:spChg>
        <pc:spChg chg="add mod">
          <ac:chgData name="Kiran Naz (2319990)" userId="S::2319990@student.uwtsd.ac.uk::c7466699-2dbc-4bc8-867d-b0b20a2ffc77" providerId="AD" clId="Web-{26B576DA-E1BB-B88E-2B33-D60E05212C69}" dt="2026-02-09T15:01:09.819" v="248" actId="1076"/>
          <ac:spMkLst>
            <pc:docMk/>
            <pc:sldMk cId="1927167532" sldId="262"/>
            <ac:spMk id="7" creationId="{FDA02BEF-8400-BC9C-0163-78DF4E80A00E}"/>
          </ac:spMkLst>
        </pc:spChg>
        <pc:spChg chg="add mod">
          <ac:chgData name="Kiran Naz (2319990)" userId="S::2319990@student.uwtsd.ac.uk::c7466699-2dbc-4bc8-867d-b0b20a2ffc77" providerId="AD" clId="Web-{26B576DA-E1BB-B88E-2B33-D60E05212C69}" dt="2026-02-09T15:01:36.164" v="252" actId="14100"/>
          <ac:spMkLst>
            <pc:docMk/>
            <pc:sldMk cId="1927167532" sldId="262"/>
            <ac:spMk id="8" creationId="{22E1A22A-952B-0DB9-0761-50A67CD770D1}"/>
          </ac:spMkLst>
        </pc:spChg>
        <pc:spChg chg="add mod">
          <ac:chgData name="Kiran Naz (2319990)" userId="S::2319990@student.uwtsd.ac.uk::c7466699-2dbc-4bc8-867d-b0b20a2ffc77" providerId="AD" clId="Web-{26B576DA-E1BB-B88E-2B33-D60E05212C69}" dt="2026-02-09T14:56:20.089" v="184" actId="1076"/>
          <ac:spMkLst>
            <pc:docMk/>
            <pc:sldMk cId="1927167532" sldId="262"/>
            <ac:spMk id="9" creationId="{F797CEF9-61D2-E154-C722-D1B3BF3BB39C}"/>
          </ac:spMkLst>
        </pc:spChg>
        <pc:spChg chg="add mod">
          <ac:chgData name="Kiran Naz (2319990)" userId="S::2319990@student.uwtsd.ac.uk::c7466699-2dbc-4bc8-867d-b0b20a2ffc77" providerId="AD" clId="Web-{26B576DA-E1BB-B88E-2B33-D60E05212C69}" dt="2026-02-09T15:01:28.914" v="250" actId="1076"/>
          <ac:spMkLst>
            <pc:docMk/>
            <pc:sldMk cId="1927167532" sldId="262"/>
            <ac:spMk id="11" creationId="{8C742576-1130-BDF3-58D8-FF1A4320B149}"/>
          </ac:spMkLst>
        </pc:spChg>
        <pc:spChg chg="add mod">
          <ac:chgData name="Kiran Naz (2319990)" userId="S::2319990@student.uwtsd.ac.uk::c7466699-2dbc-4bc8-867d-b0b20a2ffc77" providerId="AD" clId="Web-{26B576DA-E1BB-B88E-2B33-D60E05212C69}" dt="2026-02-09T14:58:04.325" v="208" actId="1076"/>
          <ac:spMkLst>
            <pc:docMk/>
            <pc:sldMk cId="1927167532" sldId="262"/>
            <ac:spMk id="12" creationId="{0EB75421-C24E-C736-95CC-0421A0BDD2BA}"/>
          </ac:spMkLst>
        </pc:spChg>
        <pc:spChg chg="add">
          <ac:chgData name="Kiran Naz (2319990)" userId="S::2319990@student.uwtsd.ac.uk::c7466699-2dbc-4bc8-867d-b0b20a2ffc77" providerId="AD" clId="Web-{26B576DA-E1BB-B88E-2B33-D60E05212C69}" dt="2026-02-09T15:01:59.166" v="253"/>
          <ac:spMkLst>
            <pc:docMk/>
            <pc:sldMk cId="1927167532" sldId="262"/>
            <ac:spMk id="13" creationId="{44DFEFB6-93EE-7D7A-6471-584E4393FA95}"/>
          </ac:spMkLst>
        </pc:spChg>
      </pc:sldChg>
    </pc:docChg>
  </pc:docChgLst>
  <pc:docChgLst>
    <pc:chgData name="Kiran Naz (2319990)" userId="S::2319990@student.uwtsd.ac.uk::c7466699-2dbc-4bc8-867d-b0b20a2ffc77" providerId="AD" clId="Web-{4510331B-2F64-15F6-B05B-EC751D1DA75F}"/>
    <pc:docChg chg="modSld">
      <pc:chgData name="Kiran Naz (2319990)" userId="S::2319990@student.uwtsd.ac.uk::c7466699-2dbc-4bc8-867d-b0b20a2ffc77" providerId="AD" clId="Web-{4510331B-2F64-15F6-B05B-EC751D1DA75F}" dt="2026-02-22T00:01:46.240" v="0" actId="1076"/>
      <pc:docMkLst>
        <pc:docMk/>
      </pc:docMkLst>
      <pc:sldChg chg="modSp">
        <pc:chgData name="Kiran Naz (2319990)" userId="S::2319990@student.uwtsd.ac.uk::c7466699-2dbc-4bc8-867d-b0b20a2ffc77" providerId="AD" clId="Web-{4510331B-2F64-15F6-B05B-EC751D1DA75F}" dt="2026-02-22T00:01:46.240" v="0" actId="1076"/>
        <pc:sldMkLst>
          <pc:docMk/>
          <pc:sldMk cId="1311336376" sldId="257"/>
        </pc:sldMkLst>
        <pc:spChg chg="mod">
          <ac:chgData name="Kiran Naz (2319990)" userId="S::2319990@student.uwtsd.ac.uk::c7466699-2dbc-4bc8-867d-b0b20a2ffc77" providerId="AD" clId="Web-{4510331B-2F64-15F6-B05B-EC751D1DA75F}" dt="2026-02-22T00:01:46.240" v="0" actId="1076"/>
          <ac:spMkLst>
            <pc:docMk/>
            <pc:sldMk cId="1311336376" sldId="257"/>
            <ac:spMk id="3" creationId="{E1E54E7C-3A97-8925-10B3-90EDF5F6E35C}"/>
          </ac:spMkLst>
        </pc:spChg>
      </pc:sldChg>
    </pc:docChg>
  </pc:docChgLst>
  <pc:docChgLst>
    <pc:chgData name="Kiran Naz (2319990)" userId="S::2319990@student.uwtsd.ac.uk::c7466699-2dbc-4bc8-867d-b0b20a2ffc77" providerId="AD" clId="Web-{E22485C1-054A-2577-D2F7-3BB07FE3A922}"/>
    <pc:docChg chg="mod addSld delSld modSld sldOrd addMainMaster delMainMaster">
      <pc:chgData name="Kiran Naz (2319990)" userId="S::2319990@student.uwtsd.ac.uk::c7466699-2dbc-4bc8-867d-b0b20a2ffc77" providerId="AD" clId="Web-{E22485C1-054A-2577-D2F7-3BB07FE3A922}" dt="2026-02-22T00:20:54.573" v="154" actId="1076"/>
      <pc:docMkLst>
        <pc:docMk/>
      </pc:docMkLst>
      <pc:sldChg chg="modSp mod modClrScheme chgLayout">
        <pc:chgData name="Kiran Naz (2319990)" userId="S::2319990@student.uwtsd.ac.uk::c7466699-2dbc-4bc8-867d-b0b20a2ffc77" providerId="AD" clId="Web-{E22485C1-054A-2577-D2F7-3BB07FE3A922}" dt="2026-02-22T00:16:18.969" v="104" actId="20577"/>
        <pc:sldMkLst>
          <pc:docMk/>
          <pc:sldMk cId="109857222" sldId="256"/>
        </pc:sldMkLst>
        <pc:spChg chg="mod ord">
          <ac:chgData name="Kiran Naz (2319990)" userId="S::2319990@student.uwtsd.ac.uk::c7466699-2dbc-4bc8-867d-b0b20a2ffc77" providerId="AD" clId="Web-{E22485C1-054A-2577-D2F7-3BB07FE3A922}" dt="2026-02-22T00:16:11.578" v="103" actId="20577"/>
          <ac:spMkLst>
            <pc:docMk/>
            <pc:sldMk cId="109857222" sldId="256"/>
            <ac:spMk id="2" creationId="{00000000-0000-0000-0000-000000000000}"/>
          </ac:spMkLst>
        </pc:spChg>
        <pc:spChg chg="mod">
          <ac:chgData name="Kiran Naz (2319990)" userId="S::2319990@student.uwtsd.ac.uk::c7466699-2dbc-4bc8-867d-b0b20a2ffc77" providerId="AD" clId="Web-{E22485C1-054A-2577-D2F7-3BB07FE3A922}" dt="2026-02-22T00:16:18.969" v="104" actId="20577"/>
          <ac:spMkLst>
            <pc:docMk/>
            <pc:sldMk cId="109857222" sldId="256"/>
            <ac:spMk id="4" creationId="{8BE5AC3E-86A3-D918-F56C-FDD0E7CA131D}"/>
          </ac:spMkLst>
        </pc:spChg>
      </pc:sldChg>
      <pc:sldChg chg="addSp modSp mod modClrScheme chgLayout">
        <pc:chgData name="Kiran Naz (2319990)" userId="S::2319990@student.uwtsd.ac.uk::c7466699-2dbc-4bc8-867d-b0b20a2ffc77" providerId="AD" clId="Web-{E22485C1-054A-2577-D2F7-3BB07FE3A922}" dt="2026-02-22T00:20:46.073" v="153" actId="1076"/>
        <pc:sldMkLst>
          <pc:docMk/>
          <pc:sldMk cId="1311336376" sldId="257"/>
        </pc:sldMkLst>
        <pc:spChg chg="add mod">
          <ac:chgData name="Kiran Naz (2319990)" userId="S::2319990@student.uwtsd.ac.uk::c7466699-2dbc-4bc8-867d-b0b20a2ffc77" providerId="AD" clId="Web-{E22485C1-054A-2577-D2F7-3BB07FE3A922}" dt="2026-02-22T00:16:37.017" v="108" actId="20577"/>
          <ac:spMkLst>
            <pc:docMk/>
            <pc:sldMk cId="1311336376" sldId="257"/>
            <ac:spMk id="2" creationId="{48C5BAFE-344F-069B-D6DC-7667B0C1A7E6}"/>
          </ac:spMkLst>
        </pc:spChg>
        <pc:spChg chg="mod ord">
          <ac:chgData name="Kiran Naz (2319990)" userId="S::2319990@student.uwtsd.ac.uk::c7466699-2dbc-4bc8-867d-b0b20a2ffc77" providerId="AD" clId="Web-{E22485C1-054A-2577-D2F7-3BB07FE3A922}" dt="2026-02-22T00:20:46.073" v="153" actId="1076"/>
          <ac:spMkLst>
            <pc:docMk/>
            <pc:sldMk cId="1311336376" sldId="257"/>
            <ac:spMk id="3" creationId="{E1E54E7C-3A97-8925-10B3-90EDF5F6E35C}"/>
          </ac:spMkLst>
        </pc:spChg>
      </pc:sldChg>
      <pc:sldChg chg="modSp mod modClrScheme chgLayout">
        <pc:chgData name="Kiran Naz (2319990)" userId="S::2319990@student.uwtsd.ac.uk::c7466699-2dbc-4bc8-867d-b0b20a2ffc77" providerId="AD" clId="Web-{E22485C1-054A-2577-D2F7-3BB07FE3A922}" dt="2026-02-22T00:16:52.940" v="110" actId="20577"/>
        <pc:sldMkLst>
          <pc:docMk/>
          <pc:sldMk cId="2940145407" sldId="258"/>
        </pc:sldMkLst>
        <pc:spChg chg="mod ord">
          <ac:chgData name="Kiran Naz (2319990)" userId="S::2319990@student.uwtsd.ac.uk::c7466699-2dbc-4bc8-867d-b0b20a2ffc77" providerId="AD" clId="Web-{E22485C1-054A-2577-D2F7-3BB07FE3A922}" dt="2026-02-22T00:16:52.940" v="110" actId="20577"/>
          <ac:spMkLst>
            <pc:docMk/>
            <pc:sldMk cId="2940145407" sldId="258"/>
            <ac:spMk id="2" creationId="{6B63B778-0F51-6B75-EE37-FD2F94AB1B38}"/>
          </ac:spMkLst>
        </pc:spChg>
        <pc:spChg chg="mod ord">
          <ac:chgData name="Kiran Naz (2319990)" userId="S::2319990@student.uwtsd.ac.uk::c7466699-2dbc-4bc8-867d-b0b20a2ffc77" providerId="AD" clId="Web-{E22485C1-054A-2577-D2F7-3BB07FE3A922}" dt="2026-02-22T00:16:47.111" v="109" actId="20577"/>
          <ac:spMkLst>
            <pc:docMk/>
            <pc:sldMk cId="2940145407" sldId="258"/>
            <ac:spMk id="3" creationId="{8C4CD010-8DCF-23FC-1EEC-D57C54333777}"/>
          </ac:spMkLst>
        </pc:spChg>
      </pc:sldChg>
      <pc:sldChg chg="modSp mod modClrScheme chgLayout">
        <pc:chgData name="Kiran Naz (2319990)" userId="S::2319990@student.uwtsd.ac.uk::c7466699-2dbc-4bc8-867d-b0b20a2ffc77" providerId="AD" clId="Web-{E22485C1-054A-2577-D2F7-3BB07FE3A922}" dt="2026-02-22T00:02:22.794" v="2"/>
        <pc:sldMkLst>
          <pc:docMk/>
          <pc:sldMk cId="2144740831" sldId="259"/>
        </pc:sldMkLst>
        <pc:spChg chg="mod ord">
          <ac:chgData name="Kiran Naz (2319990)" userId="S::2319990@student.uwtsd.ac.uk::c7466699-2dbc-4bc8-867d-b0b20a2ffc77" providerId="AD" clId="Web-{E22485C1-054A-2577-D2F7-3BB07FE3A922}" dt="2026-02-22T00:02:22.794" v="2"/>
          <ac:spMkLst>
            <pc:docMk/>
            <pc:sldMk cId="2144740831" sldId="259"/>
            <ac:spMk id="2" creationId="{3A5F34BF-8B03-79DB-41B1-C86FFFFFD8A3}"/>
          </ac:spMkLst>
        </pc:spChg>
        <pc:spChg chg="mod ord">
          <ac:chgData name="Kiran Naz (2319990)" userId="S::2319990@student.uwtsd.ac.uk::c7466699-2dbc-4bc8-867d-b0b20a2ffc77" providerId="AD" clId="Web-{E22485C1-054A-2577-D2F7-3BB07FE3A922}" dt="2026-02-22T00:02:22.794" v="2"/>
          <ac:spMkLst>
            <pc:docMk/>
            <pc:sldMk cId="2144740831" sldId="259"/>
            <ac:spMk id="3" creationId="{EB50A00A-6937-1FDA-B9C4-DCDF761651D8}"/>
          </ac:spMkLst>
        </pc:spChg>
      </pc:sldChg>
      <pc:sldChg chg="modSp mod modClrScheme chgLayout">
        <pc:chgData name="Kiran Naz (2319990)" userId="S::2319990@student.uwtsd.ac.uk::c7466699-2dbc-4bc8-867d-b0b20a2ffc77" providerId="AD" clId="Web-{E22485C1-054A-2577-D2F7-3BB07FE3A922}" dt="2026-02-22T00:20:54.573" v="154" actId="1076"/>
        <pc:sldMkLst>
          <pc:docMk/>
          <pc:sldMk cId="3859711311" sldId="260"/>
        </pc:sldMkLst>
        <pc:spChg chg="mod ord">
          <ac:chgData name="Kiran Naz (2319990)" userId="S::2319990@student.uwtsd.ac.uk::c7466699-2dbc-4bc8-867d-b0b20a2ffc77" providerId="AD" clId="Web-{E22485C1-054A-2577-D2F7-3BB07FE3A922}" dt="2026-02-22T00:20:54.573" v="154" actId="1076"/>
          <ac:spMkLst>
            <pc:docMk/>
            <pc:sldMk cId="3859711311" sldId="260"/>
            <ac:spMk id="3" creationId="{F54157D1-2426-92A4-2070-51234C2AF5F0}"/>
          </ac:spMkLst>
        </pc:spChg>
      </pc:sldChg>
      <pc:sldChg chg="delSp modSp del mod modClrScheme chgLayout">
        <pc:chgData name="Kiran Naz (2319990)" userId="S::2319990@student.uwtsd.ac.uk::c7466699-2dbc-4bc8-867d-b0b20a2ffc77" providerId="AD" clId="Web-{E22485C1-054A-2577-D2F7-3BB07FE3A922}" dt="2026-02-22T00:19:55.384" v="139"/>
        <pc:sldMkLst>
          <pc:docMk/>
          <pc:sldMk cId="538619149" sldId="261"/>
        </pc:sldMkLst>
        <pc:spChg chg="del mod">
          <ac:chgData name="Kiran Naz (2319990)" userId="S::2319990@student.uwtsd.ac.uk::c7466699-2dbc-4bc8-867d-b0b20a2ffc77" providerId="AD" clId="Web-{E22485C1-054A-2577-D2F7-3BB07FE3A922}" dt="2026-02-22T00:19:38.914" v="136"/>
          <ac:spMkLst>
            <pc:docMk/>
            <pc:sldMk cId="538619149" sldId="261"/>
            <ac:spMk id="2" creationId="{034ED2E5-C2A6-64EF-72EB-3953D69790EE}"/>
          </ac:spMkLst>
        </pc:spChg>
        <pc:spChg chg="mod ord">
          <ac:chgData name="Kiran Naz (2319990)" userId="S::2319990@student.uwtsd.ac.uk::c7466699-2dbc-4bc8-867d-b0b20a2ffc77" providerId="AD" clId="Web-{E22485C1-054A-2577-D2F7-3BB07FE3A922}" dt="2026-02-22T00:02:22.794" v="2"/>
          <ac:spMkLst>
            <pc:docMk/>
            <pc:sldMk cId="538619149" sldId="261"/>
            <ac:spMk id="5" creationId="{D3FDA346-855D-3F39-7D66-AE2D6C036A0F}"/>
          </ac:spMkLst>
        </pc:spChg>
      </pc:sldChg>
      <pc:sldChg chg="addSp modSp mod ord modClrScheme chgLayout">
        <pc:chgData name="Kiran Naz (2319990)" userId="S::2319990@student.uwtsd.ac.uk::c7466699-2dbc-4bc8-867d-b0b20a2ffc77" providerId="AD" clId="Web-{E22485C1-054A-2577-D2F7-3BB07FE3A922}" dt="2026-02-22T00:20:37.041" v="152" actId="20577"/>
        <pc:sldMkLst>
          <pc:docMk/>
          <pc:sldMk cId="1927167532" sldId="262"/>
        </pc:sldMkLst>
        <pc:spChg chg="mod ord">
          <ac:chgData name="Kiran Naz (2319990)" userId="S::2319990@student.uwtsd.ac.uk::c7466699-2dbc-4bc8-867d-b0b20a2ffc77" providerId="AD" clId="Web-{E22485C1-054A-2577-D2F7-3BB07FE3A922}" dt="2026-02-22T00:02:22.794" v="2"/>
          <ac:spMkLst>
            <pc:docMk/>
            <pc:sldMk cId="1927167532" sldId="262"/>
            <ac:spMk id="2" creationId="{23BC83D9-8FAD-38EB-34FB-CAFE074743D6}"/>
          </ac:spMkLst>
        </pc:spChg>
        <pc:spChg chg="mod ord">
          <ac:chgData name="Kiran Naz (2319990)" userId="S::2319990@student.uwtsd.ac.uk::c7466699-2dbc-4bc8-867d-b0b20a2ffc77" providerId="AD" clId="Web-{E22485C1-054A-2577-D2F7-3BB07FE3A922}" dt="2026-02-22T00:02:22.794" v="2"/>
          <ac:spMkLst>
            <pc:docMk/>
            <pc:sldMk cId="1927167532" sldId="262"/>
            <ac:spMk id="3" creationId="{2507B737-94A8-980E-8BA7-7BBB7C6D0166}"/>
          </ac:spMkLst>
        </pc:spChg>
        <pc:spChg chg="add mod">
          <ac:chgData name="Kiran Naz (2319990)" userId="S::2319990@student.uwtsd.ac.uk::c7466699-2dbc-4bc8-867d-b0b20a2ffc77" providerId="AD" clId="Web-{E22485C1-054A-2577-D2F7-3BB07FE3A922}" dt="2026-02-22T00:20:37.041" v="152" actId="20577"/>
          <ac:spMkLst>
            <pc:docMk/>
            <pc:sldMk cId="1927167532" sldId="262"/>
            <ac:spMk id="4" creationId="{F7B33FC4-5BA6-B531-196C-07B48C6880D2}"/>
          </ac:spMkLst>
        </pc:spChg>
      </pc:sldChg>
      <pc:sldChg chg="modSp mod modClrScheme chgLayout">
        <pc:chgData name="Kiran Naz (2319990)" userId="S::2319990@student.uwtsd.ac.uk::c7466699-2dbc-4bc8-867d-b0b20a2ffc77" providerId="AD" clId="Web-{E22485C1-054A-2577-D2F7-3BB07FE3A922}" dt="2026-02-22T00:16:00.640" v="102" actId="20577"/>
        <pc:sldMkLst>
          <pc:docMk/>
          <pc:sldMk cId="901496575" sldId="263"/>
        </pc:sldMkLst>
        <pc:spChg chg="mod ord">
          <ac:chgData name="Kiran Naz (2319990)" userId="S::2319990@student.uwtsd.ac.uk::c7466699-2dbc-4bc8-867d-b0b20a2ffc77" providerId="AD" clId="Web-{E22485C1-054A-2577-D2F7-3BB07FE3A922}" dt="2026-02-22T00:16:00.640" v="102" actId="20577"/>
          <ac:spMkLst>
            <pc:docMk/>
            <pc:sldMk cId="901496575" sldId="263"/>
            <ac:spMk id="3" creationId="{1E0E368D-BDF0-C4E5-08EA-FFE6AC6C3E2E}"/>
          </ac:spMkLst>
        </pc:spChg>
      </pc:sldChg>
      <pc:sldChg chg="addSp delSp modSp new">
        <pc:chgData name="Kiran Naz (2319990)" userId="S::2319990@student.uwtsd.ac.uk::c7466699-2dbc-4bc8-867d-b0b20a2ffc77" providerId="AD" clId="Web-{E22485C1-054A-2577-D2F7-3BB07FE3A922}" dt="2026-02-22T00:17:02.893" v="111" actId="20577"/>
        <pc:sldMkLst>
          <pc:docMk/>
          <pc:sldMk cId="3151427302" sldId="264"/>
        </pc:sldMkLst>
        <pc:spChg chg="del">
          <ac:chgData name="Kiran Naz (2319990)" userId="S::2319990@student.uwtsd.ac.uk::c7466699-2dbc-4bc8-867d-b0b20a2ffc77" providerId="AD" clId="Web-{E22485C1-054A-2577-D2F7-3BB07FE3A922}" dt="2026-02-22T00:05:40.127" v="13"/>
          <ac:spMkLst>
            <pc:docMk/>
            <pc:sldMk cId="3151427302" sldId="264"/>
            <ac:spMk id="2" creationId="{49979A53-400E-FCD0-EC52-56C6AF400AB3}"/>
          </ac:spMkLst>
        </pc:spChg>
        <pc:spChg chg="del">
          <ac:chgData name="Kiran Naz (2319990)" userId="S::2319990@student.uwtsd.ac.uk::c7466699-2dbc-4bc8-867d-b0b20a2ffc77" providerId="AD" clId="Web-{E22485C1-054A-2577-D2F7-3BB07FE3A922}" dt="2026-02-22T00:05:16.329" v="9"/>
          <ac:spMkLst>
            <pc:docMk/>
            <pc:sldMk cId="3151427302" sldId="264"/>
            <ac:spMk id="3" creationId="{31FCC23B-BBE8-D44D-092F-3EB0F27C6B67}"/>
          </ac:spMkLst>
        </pc:spChg>
        <pc:spChg chg="add mod">
          <ac:chgData name="Kiran Naz (2319990)" userId="S::2319990@student.uwtsd.ac.uk::c7466699-2dbc-4bc8-867d-b0b20a2ffc77" providerId="AD" clId="Web-{E22485C1-054A-2577-D2F7-3BB07FE3A922}" dt="2026-02-22T00:17:02.893" v="111" actId="20577"/>
          <ac:spMkLst>
            <pc:docMk/>
            <pc:sldMk cId="3151427302" sldId="264"/>
            <ac:spMk id="8" creationId="{071B6C74-5D37-5EEC-BA61-2B0872ECD405}"/>
          </ac:spMkLst>
        </pc:spChg>
        <pc:picChg chg="add mod ord">
          <ac:chgData name="Kiran Naz (2319990)" userId="S::2319990@student.uwtsd.ac.uk::c7466699-2dbc-4bc8-867d-b0b20a2ffc77" providerId="AD" clId="Web-{E22485C1-054A-2577-D2F7-3BB07FE3A922}" dt="2026-02-22T00:10:27.829" v="59" actId="1076"/>
          <ac:picMkLst>
            <pc:docMk/>
            <pc:sldMk cId="3151427302" sldId="264"/>
            <ac:picMk id="7" creationId="{6F66E257-F6DA-7087-4D56-6A423E9B391C}"/>
          </ac:picMkLst>
        </pc:picChg>
      </pc:sldChg>
      <pc:sldChg chg="delSp modSp new ord">
        <pc:chgData name="Kiran Naz (2319990)" userId="S::2319990@student.uwtsd.ac.uk::c7466699-2dbc-4bc8-867d-b0b20a2ffc77" providerId="AD" clId="Web-{E22485C1-054A-2577-D2F7-3BB07FE3A922}" dt="2026-02-22T00:20:27.009" v="151" actId="20577"/>
        <pc:sldMkLst>
          <pc:docMk/>
          <pc:sldMk cId="4286191348" sldId="265"/>
        </pc:sldMkLst>
        <pc:spChg chg="del">
          <ac:chgData name="Kiran Naz (2319990)" userId="S::2319990@student.uwtsd.ac.uk::c7466699-2dbc-4bc8-867d-b0b20a2ffc77" providerId="AD" clId="Web-{E22485C1-054A-2577-D2F7-3BB07FE3A922}" dt="2026-02-22T00:17:52.895" v="116"/>
          <ac:spMkLst>
            <pc:docMk/>
            <pc:sldMk cId="4286191348" sldId="265"/>
            <ac:spMk id="2" creationId="{C1FB52D5-8A9A-59D8-C29B-051599DAA296}"/>
          </ac:spMkLst>
        </pc:spChg>
        <pc:spChg chg="mod">
          <ac:chgData name="Kiran Naz (2319990)" userId="S::2319990@student.uwtsd.ac.uk::c7466699-2dbc-4bc8-867d-b0b20a2ffc77" providerId="AD" clId="Web-{E22485C1-054A-2577-D2F7-3BB07FE3A922}" dt="2026-02-22T00:20:27.009" v="151" actId="20577"/>
          <ac:spMkLst>
            <pc:docMk/>
            <pc:sldMk cId="4286191348" sldId="265"/>
            <ac:spMk id="3" creationId="{69184F5E-0F1C-92A9-7DF1-CBED4B7FFB5E}"/>
          </ac:spMkLst>
        </pc:spChg>
      </pc:sldChg>
      <pc:sldMasterChg chg="del delSldLayout">
        <pc:chgData name="Kiran Naz (2319990)" userId="S::2319990@student.uwtsd.ac.uk::c7466699-2dbc-4bc8-867d-b0b20a2ffc77" providerId="AD" clId="Web-{E22485C1-054A-2577-D2F7-3BB07FE3A922}" dt="2026-02-22T00:02:18.950" v="0"/>
        <pc:sldMasterMkLst>
          <pc:docMk/>
          <pc:sldMasterMk cId="232464155" sldId="2147483744"/>
        </pc:sldMasterMkLst>
        <pc:sldLayoutChg chg="del">
          <pc:chgData name="Kiran Naz (2319990)" userId="S::2319990@student.uwtsd.ac.uk::c7466699-2dbc-4bc8-867d-b0b20a2ffc77" providerId="AD" clId="Web-{E22485C1-054A-2577-D2F7-3BB07FE3A922}" dt="2026-02-22T00:02:18.950" v="0"/>
          <pc:sldLayoutMkLst>
            <pc:docMk/>
            <pc:sldMasterMk cId="232464155" sldId="2147483744"/>
            <pc:sldLayoutMk cId="3524531010" sldId="2147483745"/>
          </pc:sldLayoutMkLst>
        </pc:sldLayoutChg>
        <pc:sldLayoutChg chg="del">
          <pc:chgData name="Kiran Naz (2319990)" userId="S::2319990@student.uwtsd.ac.uk::c7466699-2dbc-4bc8-867d-b0b20a2ffc77" providerId="AD" clId="Web-{E22485C1-054A-2577-D2F7-3BB07FE3A922}" dt="2026-02-22T00:02:18.950" v="0"/>
          <pc:sldLayoutMkLst>
            <pc:docMk/>
            <pc:sldMasterMk cId="232464155" sldId="2147483744"/>
            <pc:sldLayoutMk cId="4158788573" sldId="2147483746"/>
          </pc:sldLayoutMkLst>
        </pc:sldLayoutChg>
        <pc:sldLayoutChg chg="del">
          <pc:chgData name="Kiran Naz (2319990)" userId="S::2319990@student.uwtsd.ac.uk::c7466699-2dbc-4bc8-867d-b0b20a2ffc77" providerId="AD" clId="Web-{E22485C1-054A-2577-D2F7-3BB07FE3A922}" dt="2026-02-22T00:02:18.950" v="0"/>
          <pc:sldLayoutMkLst>
            <pc:docMk/>
            <pc:sldMasterMk cId="232464155" sldId="2147483744"/>
            <pc:sldLayoutMk cId="843324453" sldId="2147483747"/>
          </pc:sldLayoutMkLst>
        </pc:sldLayoutChg>
        <pc:sldLayoutChg chg="del">
          <pc:chgData name="Kiran Naz (2319990)" userId="S::2319990@student.uwtsd.ac.uk::c7466699-2dbc-4bc8-867d-b0b20a2ffc77" providerId="AD" clId="Web-{E22485C1-054A-2577-D2F7-3BB07FE3A922}" dt="2026-02-22T00:02:18.950" v="0"/>
          <pc:sldLayoutMkLst>
            <pc:docMk/>
            <pc:sldMasterMk cId="232464155" sldId="2147483744"/>
            <pc:sldLayoutMk cId="3456161259" sldId="2147483748"/>
          </pc:sldLayoutMkLst>
        </pc:sldLayoutChg>
        <pc:sldLayoutChg chg="del">
          <pc:chgData name="Kiran Naz (2319990)" userId="S::2319990@student.uwtsd.ac.uk::c7466699-2dbc-4bc8-867d-b0b20a2ffc77" providerId="AD" clId="Web-{E22485C1-054A-2577-D2F7-3BB07FE3A922}" dt="2026-02-22T00:02:18.950" v="0"/>
          <pc:sldLayoutMkLst>
            <pc:docMk/>
            <pc:sldMasterMk cId="232464155" sldId="2147483744"/>
            <pc:sldLayoutMk cId="914055746" sldId="2147483749"/>
          </pc:sldLayoutMkLst>
        </pc:sldLayoutChg>
        <pc:sldLayoutChg chg="del">
          <pc:chgData name="Kiran Naz (2319990)" userId="S::2319990@student.uwtsd.ac.uk::c7466699-2dbc-4bc8-867d-b0b20a2ffc77" providerId="AD" clId="Web-{E22485C1-054A-2577-D2F7-3BB07FE3A922}" dt="2026-02-22T00:02:18.950" v="0"/>
          <pc:sldLayoutMkLst>
            <pc:docMk/>
            <pc:sldMasterMk cId="232464155" sldId="2147483744"/>
            <pc:sldLayoutMk cId="3022676199" sldId="2147483750"/>
          </pc:sldLayoutMkLst>
        </pc:sldLayoutChg>
        <pc:sldLayoutChg chg="del">
          <pc:chgData name="Kiran Naz (2319990)" userId="S::2319990@student.uwtsd.ac.uk::c7466699-2dbc-4bc8-867d-b0b20a2ffc77" providerId="AD" clId="Web-{E22485C1-054A-2577-D2F7-3BB07FE3A922}" dt="2026-02-22T00:02:18.950" v="0"/>
          <pc:sldLayoutMkLst>
            <pc:docMk/>
            <pc:sldMasterMk cId="232464155" sldId="2147483744"/>
            <pc:sldLayoutMk cId="3935344720" sldId="2147483751"/>
          </pc:sldLayoutMkLst>
        </pc:sldLayoutChg>
        <pc:sldLayoutChg chg="del">
          <pc:chgData name="Kiran Naz (2319990)" userId="S::2319990@student.uwtsd.ac.uk::c7466699-2dbc-4bc8-867d-b0b20a2ffc77" providerId="AD" clId="Web-{E22485C1-054A-2577-D2F7-3BB07FE3A922}" dt="2026-02-22T00:02:18.950" v="0"/>
          <pc:sldLayoutMkLst>
            <pc:docMk/>
            <pc:sldMasterMk cId="232464155" sldId="2147483744"/>
            <pc:sldLayoutMk cId="3137264999" sldId="2147483752"/>
          </pc:sldLayoutMkLst>
        </pc:sldLayoutChg>
        <pc:sldLayoutChg chg="del">
          <pc:chgData name="Kiran Naz (2319990)" userId="S::2319990@student.uwtsd.ac.uk::c7466699-2dbc-4bc8-867d-b0b20a2ffc77" providerId="AD" clId="Web-{E22485C1-054A-2577-D2F7-3BB07FE3A922}" dt="2026-02-22T00:02:18.950" v="0"/>
          <pc:sldLayoutMkLst>
            <pc:docMk/>
            <pc:sldMasterMk cId="232464155" sldId="2147483744"/>
            <pc:sldLayoutMk cId="3768715803" sldId="2147483753"/>
          </pc:sldLayoutMkLst>
        </pc:sldLayoutChg>
        <pc:sldLayoutChg chg="del">
          <pc:chgData name="Kiran Naz (2319990)" userId="S::2319990@student.uwtsd.ac.uk::c7466699-2dbc-4bc8-867d-b0b20a2ffc77" providerId="AD" clId="Web-{E22485C1-054A-2577-D2F7-3BB07FE3A922}" dt="2026-02-22T00:02:18.950" v="0"/>
          <pc:sldLayoutMkLst>
            <pc:docMk/>
            <pc:sldMasterMk cId="232464155" sldId="2147483744"/>
            <pc:sldLayoutMk cId="3755238959" sldId="2147483754"/>
          </pc:sldLayoutMkLst>
        </pc:sldLayoutChg>
        <pc:sldLayoutChg chg="del">
          <pc:chgData name="Kiran Naz (2319990)" userId="S::2319990@student.uwtsd.ac.uk::c7466699-2dbc-4bc8-867d-b0b20a2ffc77" providerId="AD" clId="Web-{E22485C1-054A-2577-D2F7-3BB07FE3A922}" dt="2026-02-22T00:02:18.950" v="0"/>
          <pc:sldLayoutMkLst>
            <pc:docMk/>
            <pc:sldMasterMk cId="232464155" sldId="2147483744"/>
            <pc:sldLayoutMk cId="3201908275" sldId="2147483755"/>
          </pc:sldLayoutMkLst>
        </pc:sldLayoutChg>
      </pc:sldMasterChg>
      <pc:sldMasterChg chg="add del addSldLayout delSldLayout modSldLayout">
        <pc:chgData name="Kiran Naz (2319990)" userId="S::2319990@student.uwtsd.ac.uk::c7466699-2dbc-4bc8-867d-b0b20a2ffc77" providerId="AD" clId="Web-{E22485C1-054A-2577-D2F7-3BB07FE3A922}" dt="2026-02-22T00:02:21.262" v="1"/>
        <pc:sldMasterMkLst>
          <pc:docMk/>
          <pc:sldMasterMk cId="869388599" sldId="2147483756"/>
        </pc:sldMasterMkLst>
        <pc:sldLayoutChg chg="add del mod replId">
          <pc:chgData name="Kiran Naz (2319990)" userId="S::2319990@student.uwtsd.ac.uk::c7466699-2dbc-4bc8-867d-b0b20a2ffc77" providerId="AD" clId="Web-{E22485C1-054A-2577-D2F7-3BB07FE3A922}" dt="2026-02-22T00:02:21.262" v="1"/>
          <pc:sldLayoutMkLst>
            <pc:docMk/>
            <pc:sldMasterMk cId="869388599" sldId="2147483756"/>
            <pc:sldLayoutMk cId="1035647782" sldId="2147483757"/>
          </pc:sldLayoutMkLst>
        </pc:sldLayoutChg>
        <pc:sldLayoutChg chg="add del mod replId">
          <pc:chgData name="Kiran Naz (2319990)" userId="S::2319990@student.uwtsd.ac.uk::c7466699-2dbc-4bc8-867d-b0b20a2ffc77" providerId="AD" clId="Web-{E22485C1-054A-2577-D2F7-3BB07FE3A922}" dt="2026-02-22T00:02:21.262" v="1"/>
          <pc:sldLayoutMkLst>
            <pc:docMk/>
            <pc:sldMasterMk cId="869388599" sldId="2147483756"/>
            <pc:sldLayoutMk cId="4117765324" sldId="2147483758"/>
          </pc:sldLayoutMkLst>
        </pc:sldLayoutChg>
        <pc:sldLayoutChg chg="add del mod replId">
          <pc:chgData name="Kiran Naz (2319990)" userId="S::2319990@student.uwtsd.ac.uk::c7466699-2dbc-4bc8-867d-b0b20a2ffc77" providerId="AD" clId="Web-{E22485C1-054A-2577-D2F7-3BB07FE3A922}" dt="2026-02-22T00:02:21.262" v="1"/>
          <pc:sldLayoutMkLst>
            <pc:docMk/>
            <pc:sldMasterMk cId="869388599" sldId="2147483756"/>
            <pc:sldLayoutMk cId="2960726516" sldId="2147483759"/>
          </pc:sldLayoutMkLst>
        </pc:sldLayoutChg>
        <pc:sldLayoutChg chg="add del mod replId">
          <pc:chgData name="Kiran Naz (2319990)" userId="S::2319990@student.uwtsd.ac.uk::c7466699-2dbc-4bc8-867d-b0b20a2ffc77" providerId="AD" clId="Web-{E22485C1-054A-2577-D2F7-3BB07FE3A922}" dt="2026-02-22T00:02:21.262" v="1"/>
          <pc:sldLayoutMkLst>
            <pc:docMk/>
            <pc:sldMasterMk cId="869388599" sldId="2147483756"/>
            <pc:sldLayoutMk cId="3996461928" sldId="2147483760"/>
          </pc:sldLayoutMkLst>
        </pc:sldLayoutChg>
        <pc:sldLayoutChg chg="add del mod replId">
          <pc:chgData name="Kiran Naz (2319990)" userId="S::2319990@student.uwtsd.ac.uk::c7466699-2dbc-4bc8-867d-b0b20a2ffc77" providerId="AD" clId="Web-{E22485C1-054A-2577-D2F7-3BB07FE3A922}" dt="2026-02-22T00:02:21.262" v="1"/>
          <pc:sldLayoutMkLst>
            <pc:docMk/>
            <pc:sldMasterMk cId="869388599" sldId="2147483756"/>
            <pc:sldLayoutMk cId="602014224" sldId="2147483761"/>
          </pc:sldLayoutMkLst>
        </pc:sldLayoutChg>
        <pc:sldLayoutChg chg="add del mod replId">
          <pc:chgData name="Kiran Naz (2319990)" userId="S::2319990@student.uwtsd.ac.uk::c7466699-2dbc-4bc8-867d-b0b20a2ffc77" providerId="AD" clId="Web-{E22485C1-054A-2577-D2F7-3BB07FE3A922}" dt="2026-02-22T00:02:21.262" v="1"/>
          <pc:sldLayoutMkLst>
            <pc:docMk/>
            <pc:sldMasterMk cId="869388599" sldId="2147483756"/>
            <pc:sldLayoutMk cId="848811007" sldId="2147483762"/>
          </pc:sldLayoutMkLst>
        </pc:sldLayoutChg>
        <pc:sldLayoutChg chg="add del mod replId">
          <pc:chgData name="Kiran Naz (2319990)" userId="S::2319990@student.uwtsd.ac.uk::c7466699-2dbc-4bc8-867d-b0b20a2ffc77" providerId="AD" clId="Web-{E22485C1-054A-2577-D2F7-3BB07FE3A922}" dt="2026-02-22T00:02:21.262" v="1"/>
          <pc:sldLayoutMkLst>
            <pc:docMk/>
            <pc:sldMasterMk cId="869388599" sldId="2147483756"/>
            <pc:sldLayoutMk cId="555490274" sldId="2147483763"/>
          </pc:sldLayoutMkLst>
        </pc:sldLayoutChg>
        <pc:sldLayoutChg chg="add del mod replId">
          <pc:chgData name="Kiran Naz (2319990)" userId="S::2319990@student.uwtsd.ac.uk::c7466699-2dbc-4bc8-867d-b0b20a2ffc77" providerId="AD" clId="Web-{E22485C1-054A-2577-D2F7-3BB07FE3A922}" dt="2026-02-22T00:02:21.262" v="1"/>
          <pc:sldLayoutMkLst>
            <pc:docMk/>
            <pc:sldMasterMk cId="869388599" sldId="2147483756"/>
            <pc:sldLayoutMk cId="2131054404" sldId="2147483764"/>
          </pc:sldLayoutMkLst>
        </pc:sldLayoutChg>
        <pc:sldLayoutChg chg="add del mod replId">
          <pc:chgData name="Kiran Naz (2319990)" userId="S::2319990@student.uwtsd.ac.uk::c7466699-2dbc-4bc8-867d-b0b20a2ffc77" providerId="AD" clId="Web-{E22485C1-054A-2577-D2F7-3BB07FE3A922}" dt="2026-02-22T00:02:21.262" v="1"/>
          <pc:sldLayoutMkLst>
            <pc:docMk/>
            <pc:sldMasterMk cId="869388599" sldId="2147483756"/>
            <pc:sldLayoutMk cId="247237647" sldId="2147483765"/>
          </pc:sldLayoutMkLst>
        </pc:sldLayoutChg>
        <pc:sldLayoutChg chg="add del mod replId">
          <pc:chgData name="Kiran Naz (2319990)" userId="S::2319990@student.uwtsd.ac.uk::c7466699-2dbc-4bc8-867d-b0b20a2ffc77" providerId="AD" clId="Web-{E22485C1-054A-2577-D2F7-3BB07FE3A922}" dt="2026-02-22T00:02:21.262" v="1"/>
          <pc:sldLayoutMkLst>
            <pc:docMk/>
            <pc:sldMasterMk cId="869388599" sldId="2147483756"/>
            <pc:sldLayoutMk cId="4055397595" sldId="2147483766"/>
          </pc:sldLayoutMkLst>
        </pc:sldLayoutChg>
        <pc:sldLayoutChg chg="add del mod replId">
          <pc:chgData name="Kiran Naz (2319990)" userId="S::2319990@student.uwtsd.ac.uk::c7466699-2dbc-4bc8-867d-b0b20a2ffc77" providerId="AD" clId="Web-{E22485C1-054A-2577-D2F7-3BB07FE3A922}" dt="2026-02-22T00:02:21.262" v="1"/>
          <pc:sldLayoutMkLst>
            <pc:docMk/>
            <pc:sldMasterMk cId="869388599" sldId="2147483756"/>
            <pc:sldLayoutMk cId="890248485" sldId="2147483767"/>
          </pc:sldLayoutMkLst>
        </pc:sldLayoutChg>
      </pc:sldMasterChg>
      <pc:sldMasterChg chg="add del addSldLayout delSldLayout modSldLayout">
        <pc:chgData name="Kiran Naz (2319990)" userId="S::2319990@student.uwtsd.ac.uk::c7466699-2dbc-4bc8-867d-b0b20a2ffc77" providerId="AD" clId="Web-{E22485C1-054A-2577-D2F7-3BB07FE3A922}" dt="2026-02-22T00:02:22.794" v="2"/>
        <pc:sldMasterMkLst>
          <pc:docMk/>
          <pc:sldMasterMk cId="2785518753" sldId="2147483768"/>
        </pc:sldMasterMkLst>
        <pc:sldLayoutChg chg="add del mod replId">
          <pc:chgData name="Kiran Naz (2319990)" userId="S::2319990@student.uwtsd.ac.uk::c7466699-2dbc-4bc8-867d-b0b20a2ffc77" providerId="AD" clId="Web-{E22485C1-054A-2577-D2F7-3BB07FE3A922}" dt="2026-02-22T00:02:22.794" v="2"/>
          <pc:sldLayoutMkLst>
            <pc:docMk/>
            <pc:sldMasterMk cId="2785518753" sldId="2147483768"/>
            <pc:sldLayoutMk cId="3620925403" sldId="2147483769"/>
          </pc:sldLayoutMkLst>
        </pc:sldLayoutChg>
        <pc:sldLayoutChg chg="add del mod replId">
          <pc:chgData name="Kiran Naz (2319990)" userId="S::2319990@student.uwtsd.ac.uk::c7466699-2dbc-4bc8-867d-b0b20a2ffc77" providerId="AD" clId="Web-{E22485C1-054A-2577-D2F7-3BB07FE3A922}" dt="2026-02-22T00:02:22.794" v="2"/>
          <pc:sldLayoutMkLst>
            <pc:docMk/>
            <pc:sldMasterMk cId="2785518753" sldId="2147483768"/>
            <pc:sldLayoutMk cId="1783489638" sldId="2147483770"/>
          </pc:sldLayoutMkLst>
        </pc:sldLayoutChg>
        <pc:sldLayoutChg chg="add del mod replId">
          <pc:chgData name="Kiran Naz (2319990)" userId="S::2319990@student.uwtsd.ac.uk::c7466699-2dbc-4bc8-867d-b0b20a2ffc77" providerId="AD" clId="Web-{E22485C1-054A-2577-D2F7-3BB07FE3A922}" dt="2026-02-22T00:02:22.794" v="2"/>
          <pc:sldLayoutMkLst>
            <pc:docMk/>
            <pc:sldMasterMk cId="2785518753" sldId="2147483768"/>
            <pc:sldLayoutMk cId="129710606" sldId="2147483771"/>
          </pc:sldLayoutMkLst>
        </pc:sldLayoutChg>
        <pc:sldLayoutChg chg="add del mod replId">
          <pc:chgData name="Kiran Naz (2319990)" userId="S::2319990@student.uwtsd.ac.uk::c7466699-2dbc-4bc8-867d-b0b20a2ffc77" providerId="AD" clId="Web-{E22485C1-054A-2577-D2F7-3BB07FE3A922}" dt="2026-02-22T00:02:22.794" v="2"/>
          <pc:sldLayoutMkLst>
            <pc:docMk/>
            <pc:sldMasterMk cId="2785518753" sldId="2147483768"/>
            <pc:sldLayoutMk cId="1423339459" sldId="2147483772"/>
          </pc:sldLayoutMkLst>
        </pc:sldLayoutChg>
        <pc:sldLayoutChg chg="add del mod replId">
          <pc:chgData name="Kiran Naz (2319990)" userId="S::2319990@student.uwtsd.ac.uk::c7466699-2dbc-4bc8-867d-b0b20a2ffc77" providerId="AD" clId="Web-{E22485C1-054A-2577-D2F7-3BB07FE3A922}" dt="2026-02-22T00:02:22.794" v="2"/>
          <pc:sldLayoutMkLst>
            <pc:docMk/>
            <pc:sldMasterMk cId="2785518753" sldId="2147483768"/>
            <pc:sldLayoutMk cId="860853287" sldId="2147483773"/>
          </pc:sldLayoutMkLst>
        </pc:sldLayoutChg>
        <pc:sldLayoutChg chg="add del mod replId">
          <pc:chgData name="Kiran Naz (2319990)" userId="S::2319990@student.uwtsd.ac.uk::c7466699-2dbc-4bc8-867d-b0b20a2ffc77" providerId="AD" clId="Web-{E22485C1-054A-2577-D2F7-3BB07FE3A922}" dt="2026-02-22T00:02:22.794" v="2"/>
          <pc:sldLayoutMkLst>
            <pc:docMk/>
            <pc:sldMasterMk cId="2785518753" sldId="2147483768"/>
            <pc:sldLayoutMk cId="628616563" sldId="2147483774"/>
          </pc:sldLayoutMkLst>
        </pc:sldLayoutChg>
        <pc:sldLayoutChg chg="add del mod replId">
          <pc:chgData name="Kiran Naz (2319990)" userId="S::2319990@student.uwtsd.ac.uk::c7466699-2dbc-4bc8-867d-b0b20a2ffc77" providerId="AD" clId="Web-{E22485C1-054A-2577-D2F7-3BB07FE3A922}" dt="2026-02-22T00:02:22.794" v="2"/>
          <pc:sldLayoutMkLst>
            <pc:docMk/>
            <pc:sldMasterMk cId="2785518753" sldId="2147483768"/>
            <pc:sldLayoutMk cId="1981664302" sldId="2147483775"/>
          </pc:sldLayoutMkLst>
        </pc:sldLayoutChg>
        <pc:sldLayoutChg chg="add del mod replId">
          <pc:chgData name="Kiran Naz (2319990)" userId="S::2319990@student.uwtsd.ac.uk::c7466699-2dbc-4bc8-867d-b0b20a2ffc77" providerId="AD" clId="Web-{E22485C1-054A-2577-D2F7-3BB07FE3A922}" dt="2026-02-22T00:02:22.794" v="2"/>
          <pc:sldLayoutMkLst>
            <pc:docMk/>
            <pc:sldMasterMk cId="2785518753" sldId="2147483768"/>
            <pc:sldLayoutMk cId="2576957271" sldId="2147483776"/>
          </pc:sldLayoutMkLst>
        </pc:sldLayoutChg>
        <pc:sldLayoutChg chg="add del mod replId">
          <pc:chgData name="Kiran Naz (2319990)" userId="S::2319990@student.uwtsd.ac.uk::c7466699-2dbc-4bc8-867d-b0b20a2ffc77" providerId="AD" clId="Web-{E22485C1-054A-2577-D2F7-3BB07FE3A922}" dt="2026-02-22T00:02:22.794" v="2"/>
          <pc:sldLayoutMkLst>
            <pc:docMk/>
            <pc:sldMasterMk cId="2785518753" sldId="2147483768"/>
            <pc:sldLayoutMk cId="120518833" sldId="2147483777"/>
          </pc:sldLayoutMkLst>
        </pc:sldLayoutChg>
        <pc:sldLayoutChg chg="add del mod replId">
          <pc:chgData name="Kiran Naz (2319990)" userId="S::2319990@student.uwtsd.ac.uk::c7466699-2dbc-4bc8-867d-b0b20a2ffc77" providerId="AD" clId="Web-{E22485C1-054A-2577-D2F7-3BB07FE3A922}" dt="2026-02-22T00:02:22.794" v="2"/>
          <pc:sldLayoutMkLst>
            <pc:docMk/>
            <pc:sldMasterMk cId="2785518753" sldId="2147483768"/>
            <pc:sldLayoutMk cId="108934687" sldId="2147483778"/>
          </pc:sldLayoutMkLst>
        </pc:sldLayoutChg>
        <pc:sldLayoutChg chg="add del mod replId">
          <pc:chgData name="Kiran Naz (2319990)" userId="S::2319990@student.uwtsd.ac.uk::c7466699-2dbc-4bc8-867d-b0b20a2ffc77" providerId="AD" clId="Web-{E22485C1-054A-2577-D2F7-3BB07FE3A922}" dt="2026-02-22T00:02:22.794" v="2"/>
          <pc:sldLayoutMkLst>
            <pc:docMk/>
            <pc:sldMasterMk cId="2785518753" sldId="2147483768"/>
            <pc:sldLayoutMk cId="3150109222" sldId="2147483779"/>
          </pc:sldLayoutMkLst>
        </pc:sldLayoutChg>
      </pc:sldMasterChg>
      <pc:sldMasterChg chg="add addSldLayout modSldLayout">
        <pc:chgData name="Kiran Naz (2319990)" userId="S::2319990@student.uwtsd.ac.uk::c7466699-2dbc-4bc8-867d-b0b20a2ffc77" providerId="AD" clId="Web-{E22485C1-054A-2577-D2F7-3BB07FE3A922}" dt="2026-02-22T00:02:22.794" v="2"/>
        <pc:sldMasterMkLst>
          <pc:docMk/>
          <pc:sldMasterMk cId="3200966039" sldId="2147483780"/>
        </pc:sldMasterMkLst>
        <pc:sldLayoutChg chg="add mod replId">
          <pc:chgData name="Kiran Naz (2319990)" userId="S::2319990@student.uwtsd.ac.uk::c7466699-2dbc-4bc8-867d-b0b20a2ffc77" providerId="AD" clId="Web-{E22485C1-054A-2577-D2F7-3BB07FE3A922}" dt="2026-02-22T00:02:22.794" v="2"/>
          <pc:sldLayoutMkLst>
            <pc:docMk/>
            <pc:sldMasterMk cId="3200966039" sldId="2147483780"/>
            <pc:sldLayoutMk cId="3126769748" sldId="2147483781"/>
          </pc:sldLayoutMkLst>
        </pc:sldLayoutChg>
        <pc:sldLayoutChg chg="add mod replId">
          <pc:chgData name="Kiran Naz (2319990)" userId="S::2319990@student.uwtsd.ac.uk::c7466699-2dbc-4bc8-867d-b0b20a2ffc77" providerId="AD" clId="Web-{E22485C1-054A-2577-D2F7-3BB07FE3A922}" dt="2026-02-22T00:02:22.794" v="2"/>
          <pc:sldLayoutMkLst>
            <pc:docMk/>
            <pc:sldMasterMk cId="3200966039" sldId="2147483780"/>
            <pc:sldLayoutMk cId="2667281681" sldId="2147483782"/>
          </pc:sldLayoutMkLst>
        </pc:sldLayoutChg>
        <pc:sldLayoutChg chg="add mod replId">
          <pc:chgData name="Kiran Naz (2319990)" userId="S::2319990@student.uwtsd.ac.uk::c7466699-2dbc-4bc8-867d-b0b20a2ffc77" providerId="AD" clId="Web-{E22485C1-054A-2577-D2F7-3BB07FE3A922}" dt="2026-02-22T00:02:22.794" v="2"/>
          <pc:sldLayoutMkLst>
            <pc:docMk/>
            <pc:sldMasterMk cId="3200966039" sldId="2147483780"/>
            <pc:sldLayoutMk cId="3079149081" sldId="2147483783"/>
          </pc:sldLayoutMkLst>
        </pc:sldLayoutChg>
        <pc:sldLayoutChg chg="add mod replId">
          <pc:chgData name="Kiran Naz (2319990)" userId="S::2319990@student.uwtsd.ac.uk::c7466699-2dbc-4bc8-867d-b0b20a2ffc77" providerId="AD" clId="Web-{E22485C1-054A-2577-D2F7-3BB07FE3A922}" dt="2026-02-22T00:02:22.794" v="2"/>
          <pc:sldLayoutMkLst>
            <pc:docMk/>
            <pc:sldMasterMk cId="3200966039" sldId="2147483780"/>
            <pc:sldLayoutMk cId="2092874008" sldId="2147483784"/>
          </pc:sldLayoutMkLst>
        </pc:sldLayoutChg>
        <pc:sldLayoutChg chg="add mod replId">
          <pc:chgData name="Kiran Naz (2319990)" userId="S::2319990@student.uwtsd.ac.uk::c7466699-2dbc-4bc8-867d-b0b20a2ffc77" providerId="AD" clId="Web-{E22485C1-054A-2577-D2F7-3BB07FE3A922}" dt="2026-02-22T00:02:22.794" v="2"/>
          <pc:sldLayoutMkLst>
            <pc:docMk/>
            <pc:sldMasterMk cId="3200966039" sldId="2147483780"/>
            <pc:sldLayoutMk cId="340877075" sldId="2147483785"/>
          </pc:sldLayoutMkLst>
        </pc:sldLayoutChg>
        <pc:sldLayoutChg chg="add mod replId">
          <pc:chgData name="Kiran Naz (2319990)" userId="S::2319990@student.uwtsd.ac.uk::c7466699-2dbc-4bc8-867d-b0b20a2ffc77" providerId="AD" clId="Web-{E22485C1-054A-2577-D2F7-3BB07FE3A922}" dt="2026-02-22T00:02:22.794" v="2"/>
          <pc:sldLayoutMkLst>
            <pc:docMk/>
            <pc:sldMasterMk cId="3200966039" sldId="2147483780"/>
            <pc:sldLayoutMk cId="3516200872" sldId="2147483786"/>
          </pc:sldLayoutMkLst>
        </pc:sldLayoutChg>
        <pc:sldLayoutChg chg="add mod replId">
          <pc:chgData name="Kiran Naz (2319990)" userId="S::2319990@student.uwtsd.ac.uk::c7466699-2dbc-4bc8-867d-b0b20a2ffc77" providerId="AD" clId="Web-{E22485C1-054A-2577-D2F7-3BB07FE3A922}" dt="2026-02-22T00:02:22.794" v="2"/>
          <pc:sldLayoutMkLst>
            <pc:docMk/>
            <pc:sldMasterMk cId="3200966039" sldId="2147483780"/>
            <pc:sldLayoutMk cId="789506732" sldId="2147483787"/>
          </pc:sldLayoutMkLst>
        </pc:sldLayoutChg>
        <pc:sldLayoutChg chg="add mod replId">
          <pc:chgData name="Kiran Naz (2319990)" userId="S::2319990@student.uwtsd.ac.uk::c7466699-2dbc-4bc8-867d-b0b20a2ffc77" providerId="AD" clId="Web-{E22485C1-054A-2577-D2F7-3BB07FE3A922}" dt="2026-02-22T00:02:22.794" v="2"/>
          <pc:sldLayoutMkLst>
            <pc:docMk/>
            <pc:sldMasterMk cId="3200966039" sldId="2147483780"/>
            <pc:sldLayoutMk cId="687520342" sldId="2147483788"/>
          </pc:sldLayoutMkLst>
        </pc:sldLayoutChg>
        <pc:sldLayoutChg chg="add mod replId">
          <pc:chgData name="Kiran Naz (2319990)" userId="S::2319990@student.uwtsd.ac.uk::c7466699-2dbc-4bc8-867d-b0b20a2ffc77" providerId="AD" clId="Web-{E22485C1-054A-2577-D2F7-3BB07FE3A922}" dt="2026-02-22T00:02:22.794" v="2"/>
          <pc:sldLayoutMkLst>
            <pc:docMk/>
            <pc:sldMasterMk cId="3200966039" sldId="2147483780"/>
            <pc:sldLayoutMk cId="2122597008" sldId="2147483789"/>
          </pc:sldLayoutMkLst>
        </pc:sldLayoutChg>
        <pc:sldLayoutChg chg="add mod replId">
          <pc:chgData name="Kiran Naz (2319990)" userId="S::2319990@student.uwtsd.ac.uk::c7466699-2dbc-4bc8-867d-b0b20a2ffc77" providerId="AD" clId="Web-{E22485C1-054A-2577-D2F7-3BB07FE3A922}" dt="2026-02-22T00:02:22.794" v="2"/>
          <pc:sldLayoutMkLst>
            <pc:docMk/>
            <pc:sldMasterMk cId="3200966039" sldId="2147483780"/>
            <pc:sldLayoutMk cId="4219864130" sldId="2147483790"/>
          </pc:sldLayoutMkLst>
        </pc:sldLayoutChg>
        <pc:sldLayoutChg chg="add mod replId">
          <pc:chgData name="Kiran Naz (2319990)" userId="S::2319990@student.uwtsd.ac.uk::c7466699-2dbc-4bc8-867d-b0b20a2ffc77" providerId="AD" clId="Web-{E22485C1-054A-2577-D2F7-3BB07FE3A922}" dt="2026-02-22T00:02:22.794" v="2"/>
          <pc:sldLayoutMkLst>
            <pc:docMk/>
            <pc:sldMasterMk cId="3200966039" sldId="2147483780"/>
            <pc:sldLayoutMk cId="575493724" sldId="214748379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2/22/2026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12676974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2/22/2026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667281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2/22/2026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079149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2/22/2026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092874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2/22/2026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40877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2/22/2026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516200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2/22/2026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789506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2/22/2026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687520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2/22/2026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122597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2/22/2026</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21986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2/22/2026</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5754937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2/22/2026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dirty="0"/>
          </a:p>
        </p:txBody>
      </p:sp>
    </p:spTree>
    <p:extLst>
      <p:ext uri="{BB962C8B-B14F-4D97-AF65-F5344CB8AC3E}">
        <p14:creationId xmlns:p14="http://schemas.microsoft.com/office/powerpoint/2010/main" val="3200966039"/>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0E368D-BDF0-C4E5-08EA-FFE6AC6C3E2E}"/>
              </a:ext>
            </a:extLst>
          </p:cNvPr>
          <p:cNvSpPr>
            <a:spLocks noGrp="1"/>
          </p:cNvSpPr>
          <p:nvPr>
            <p:ph idx="1"/>
          </p:nvPr>
        </p:nvSpPr>
        <p:spPr>
          <a:xfrm>
            <a:off x="361950" y="1087437"/>
            <a:ext cx="10515600" cy="4351338"/>
          </a:xfrm>
        </p:spPr>
        <p:txBody>
          <a:bodyPr vert="horz" lIns="91440" tIns="45720" rIns="91440" bIns="45720" rtlCol="0" anchor="t">
            <a:normAutofit/>
          </a:bodyPr>
          <a:lstStyle/>
          <a:p>
            <a:pPr marL="0" indent="0">
              <a:buNone/>
            </a:pPr>
            <a:r>
              <a:rPr lang="en-GB" sz="3200" dirty="0"/>
              <a:t> </a:t>
            </a:r>
            <a:r>
              <a:rPr lang="en-GB" sz="3200" dirty="0">
                <a:latin typeface="Aptos"/>
              </a:rPr>
              <a:t>Communication in Health and Social Care</a:t>
            </a:r>
            <a:endParaRPr lang="en-US">
              <a:latin typeface="Aptos"/>
            </a:endParaRPr>
          </a:p>
          <a:p>
            <a:pPr marL="0" indent="0">
              <a:buNone/>
            </a:pPr>
            <a:r>
              <a:rPr lang="en-GB" sz="3200" dirty="0">
                <a:latin typeface="Aptos"/>
              </a:rPr>
              <a:t>Presented by: Kiran Naz</a:t>
            </a:r>
          </a:p>
          <a:p>
            <a:pPr marL="0" indent="0">
              <a:buNone/>
            </a:pPr>
            <a:r>
              <a:rPr lang="en-GB" sz="3200" dirty="0">
                <a:latin typeface="Aptos"/>
              </a:rPr>
              <a:t>Module: Professional Development within Health and Social Care</a:t>
            </a:r>
          </a:p>
          <a:p>
            <a:pPr marL="0" indent="0">
              <a:buNone/>
            </a:pPr>
            <a:r>
              <a:rPr lang="en-GB" sz="3200" dirty="0">
                <a:latin typeface="Aptos"/>
              </a:rPr>
              <a:t>Module Code: LCHS4009</a:t>
            </a:r>
          </a:p>
          <a:p>
            <a:pPr marL="0" indent="0">
              <a:buNone/>
            </a:pPr>
            <a:r>
              <a:rPr lang="en-GB" sz="3200" dirty="0">
                <a:latin typeface="Aptos"/>
              </a:rPr>
              <a:t>Tutor: Hajra Mustasim</a:t>
            </a:r>
          </a:p>
          <a:p>
            <a:endParaRPr lang="en-GB" dirty="0"/>
          </a:p>
        </p:txBody>
      </p:sp>
    </p:spTree>
    <p:extLst>
      <p:ext uri="{BB962C8B-B14F-4D97-AF65-F5344CB8AC3E}">
        <p14:creationId xmlns:p14="http://schemas.microsoft.com/office/powerpoint/2010/main" val="9014965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3747" y="900054"/>
            <a:ext cx="8700448" cy="1182048"/>
          </a:xfrm>
        </p:spPr>
        <p:txBody>
          <a:bodyPr>
            <a:noAutofit/>
          </a:bodyPr>
          <a:lstStyle/>
          <a:p>
            <a:r>
              <a:rPr lang="en-GB" sz="4800" b="1" dirty="0">
                <a:latin typeface="Aptos"/>
              </a:rPr>
              <a:t>Communication importance in Health and social care.</a:t>
            </a:r>
          </a:p>
        </p:txBody>
      </p:sp>
      <p:sp>
        <p:nvSpPr>
          <p:cNvPr id="4" name="TextBox 3">
            <a:extLst>
              <a:ext uri="{FF2B5EF4-FFF2-40B4-BE49-F238E27FC236}">
                <a16:creationId xmlns:a16="http://schemas.microsoft.com/office/drawing/2014/main" id="{8BE5AC3E-86A3-D918-F56C-FDD0E7CA131D}"/>
              </a:ext>
            </a:extLst>
          </p:cNvPr>
          <p:cNvSpPr txBox="1"/>
          <p:nvPr/>
        </p:nvSpPr>
        <p:spPr>
          <a:xfrm>
            <a:off x="546164" y="2499733"/>
            <a:ext cx="9298111"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latin typeface="Aptos"/>
              </a:rPr>
              <a:t>Why is communication important?</a:t>
            </a:r>
            <a:endParaRPr lang="en-US" sz="2400" dirty="0">
              <a:latin typeface="Aptos"/>
            </a:endParaRPr>
          </a:p>
          <a:p>
            <a:pPr marL="285750" indent="-285750">
              <a:buFont typeface="Arial"/>
              <a:buChar char="•"/>
            </a:pPr>
            <a:r>
              <a:rPr lang="en-GB" sz="2400" dirty="0">
                <a:latin typeface="Aptos"/>
              </a:rPr>
              <a:t>What is Communications in health and social care?</a:t>
            </a:r>
          </a:p>
          <a:p>
            <a:pPr marL="285750" indent="-285750">
              <a:buFont typeface="Arial"/>
              <a:buChar char="•"/>
            </a:pPr>
            <a:r>
              <a:rPr lang="en-GB" sz="2400" dirty="0">
                <a:latin typeface="Aptos"/>
              </a:rPr>
              <a:t>What happens lack of communication what can go wrong.</a:t>
            </a:r>
          </a:p>
          <a:p>
            <a:pPr marL="342900" indent="-342900">
              <a:buFont typeface="Arial"/>
              <a:buChar char="•"/>
            </a:pPr>
            <a:r>
              <a:rPr lang="en-GB" sz="2400" dirty="0">
                <a:latin typeface="Aptos"/>
              </a:rPr>
              <a:t>Why is communication considered a core skill for care workers?</a:t>
            </a:r>
          </a:p>
          <a:p>
            <a:pPr marL="285750" indent="-285750">
              <a:buFont typeface="Arial"/>
              <a:buChar char="•"/>
            </a:pPr>
            <a:r>
              <a:rPr lang="en-GB" sz="2400" dirty="0">
                <a:latin typeface="Aptos"/>
                <a:ea typeface="+mn-lt"/>
                <a:cs typeface="+mn-lt"/>
              </a:rPr>
              <a:t>How does effective communication support person-centred care?</a:t>
            </a:r>
            <a:endParaRPr lang="en-GB" sz="2400" dirty="0">
              <a:latin typeface="Aptos"/>
            </a:endParaRPr>
          </a:p>
          <a:p>
            <a:pPr marL="285750" indent="-285750">
              <a:buFont typeface="Arial"/>
              <a:buChar char="•"/>
            </a:pPr>
            <a:r>
              <a:rPr lang="en-GB" sz="2400" dirty="0">
                <a:latin typeface="Aptos"/>
              </a:rPr>
              <a:t>How does communication help protect patients from harm?</a:t>
            </a:r>
          </a:p>
          <a:p>
            <a:pPr marL="285750" indent="-285750">
              <a:buFont typeface="Arial"/>
              <a:buChar char="•"/>
            </a:pPr>
            <a:r>
              <a:rPr lang="en-GB" sz="2400" dirty="0">
                <a:latin typeface="Aptos"/>
              </a:rPr>
              <a:t>How does effective communication reduce mistakes and misunderstandings?</a:t>
            </a:r>
          </a:p>
          <a:p>
            <a:pPr marL="285750" indent="-285750">
              <a:buFont typeface="Arial"/>
              <a:buChar char="•"/>
            </a:pPr>
            <a:endParaRPr lang="en-GB" sz="2400"/>
          </a:p>
          <a:p>
            <a:pPr marL="285750" indent="-285750">
              <a:buFont typeface="Arial"/>
              <a:buChar char="•"/>
            </a:pPr>
            <a:endParaRPr lang="en-GB"/>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E54E7C-3A97-8925-10B3-90EDF5F6E35C}"/>
              </a:ext>
            </a:extLst>
          </p:cNvPr>
          <p:cNvSpPr>
            <a:spLocks noGrp="1"/>
          </p:cNvSpPr>
          <p:nvPr>
            <p:ph idx="1"/>
          </p:nvPr>
        </p:nvSpPr>
        <p:spPr>
          <a:xfrm>
            <a:off x="-5013" y="720655"/>
            <a:ext cx="12214996" cy="5946775"/>
          </a:xfrm>
        </p:spPr>
        <p:txBody>
          <a:bodyPr vert="horz" lIns="91440" tIns="45720" rIns="91440" bIns="45720" rtlCol="0" anchor="t">
            <a:normAutofit lnSpcReduction="10000"/>
          </a:bodyPr>
          <a:lstStyle/>
          <a:p>
            <a:r>
              <a:rPr lang="en-GB" sz="2800" dirty="0">
                <a:latin typeface="Aptos"/>
                <a:ea typeface="+mn-lt"/>
                <a:cs typeface="+mn-lt"/>
              </a:rPr>
              <a:t>Essential for patient safety and patient-</a:t>
            </a:r>
            <a:r>
              <a:rPr lang="en-GB" sz="2800" dirty="0" err="1">
                <a:latin typeface="Aptos"/>
                <a:ea typeface="+mn-lt"/>
                <a:cs typeface="+mn-lt"/>
              </a:rPr>
              <a:t>centered</a:t>
            </a:r>
            <a:r>
              <a:rPr lang="en-GB" sz="2800" dirty="0">
                <a:latin typeface="Aptos"/>
                <a:ea typeface="+mn-lt"/>
                <a:cs typeface="+mn-lt"/>
              </a:rPr>
              <a:t> care</a:t>
            </a:r>
          </a:p>
          <a:p>
            <a:r>
              <a:rPr lang="en-GB" sz="2800" dirty="0">
                <a:latin typeface="Aptos"/>
                <a:ea typeface="+mn-lt"/>
                <a:cs typeface="+mn-lt"/>
              </a:rPr>
              <a:t> Helps to establish trust between patients and healthcare professionals.</a:t>
            </a:r>
          </a:p>
          <a:p>
            <a:r>
              <a:rPr lang="en-GB" sz="2800" dirty="0">
                <a:latin typeface="Aptos"/>
                <a:ea typeface="+mn-lt"/>
                <a:cs typeface="+mn-lt"/>
              </a:rPr>
              <a:t> Helps to promote open communication of information, feelings, and concerns.</a:t>
            </a:r>
          </a:p>
          <a:p>
            <a:r>
              <a:rPr lang="en-GB" sz="2800" dirty="0">
                <a:latin typeface="Aptos"/>
                <a:ea typeface="+mn-lt"/>
                <a:cs typeface="+mn-lt"/>
              </a:rPr>
              <a:t> Reduces errors by ensuring key information is clearly understood Helps patients feel valued, heard, and confident.</a:t>
            </a:r>
          </a:p>
          <a:p>
            <a:r>
              <a:rPr lang="en-GB" sz="2800" dirty="0">
                <a:latin typeface="Aptos"/>
                <a:ea typeface="+mn-lt"/>
                <a:cs typeface="+mn-lt"/>
              </a:rPr>
              <a:t> Enables care to be personalized Provides a safe environment to explore thoughts of self-harm or distress Helps to prevent harm by identifying risks early.</a:t>
            </a:r>
          </a:p>
          <a:p>
            <a:r>
              <a:rPr lang="en-GB" sz="2800" dirty="0">
                <a:latin typeface="Aptos"/>
                <a:ea typeface="+mn-lt"/>
                <a:cs typeface="+mn-lt"/>
              </a:rPr>
              <a:t>Supports emotional health through calm and reassuring communication Fewer errors when communication is clear and effective</a:t>
            </a:r>
            <a:endParaRPr lang="en-GB" sz="2800">
              <a:latin typeface="Aptos"/>
            </a:endParaRPr>
          </a:p>
          <a:p>
            <a:endParaRPr lang="en-GB"/>
          </a:p>
          <a:p>
            <a:endParaRPr lang="en-GB"/>
          </a:p>
          <a:p>
            <a:endParaRPr lang="en-GB"/>
          </a:p>
          <a:p>
            <a:endParaRPr lang="en-GB"/>
          </a:p>
        </p:txBody>
      </p:sp>
      <p:sp>
        <p:nvSpPr>
          <p:cNvPr id="2" name="TextBox 1">
            <a:extLst>
              <a:ext uri="{FF2B5EF4-FFF2-40B4-BE49-F238E27FC236}">
                <a16:creationId xmlns:a16="http://schemas.microsoft.com/office/drawing/2014/main" id="{48C5BAFE-344F-069B-D6DC-7667B0C1A7E6}"/>
              </a:ext>
            </a:extLst>
          </p:cNvPr>
          <p:cNvSpPr txBox="1"/>
          <p:nvPr/>
        </p:nvSpPr>
        <p:spPr>
          <a:xfrm>
            <a:off x="921653" y="273082"/>
            <a:ext cx="801974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ptos"/>
              </a:rPr>
              <a:t>Why is Communication important?</a:t>
            </a:r>
          </a:p>
        </p:txBody>
      </p:sp>
    </p:spTree>
    <p:extLst>
      <p:ext uri="{BB962C8B-B14F-4D97-AF65-F5344CB8AC3E}">
        <p14:creationId xmlns:p14="http://schemas.microsoft.com/office/powerpoint/2010/main" val="1311336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3B778-0F51-6B75-EE37-FD2F94AB1B38}"/>
              </a:ext>
            </a:extLst>
          </p:cNvPr>
          <p:cNvSpPr>
            <a:spLocks noGrp="1"/>
          </p:cNvSpPr>
          <p:nvPr>
            <p:ph type="title"/>
          </p:nvPr>
        </p:nvSpPr>
        <p:spPr>
          <a:xfrm>
            <a:off x="365859" y="268986"/>
            <a:ext cx="10515600" cy="1325563"/>
          </a:xfrm>
        </p:spPr>
        <p:txBody>
          <a:bodyPr/>
          <a:lstStyle/>
          <a:p>
            <a:r>
              <a:rPr lang="en-GB" dirty="0">
                <a:latin typeface="Aptos"/>
              </a:rPr>
              <a:t>What is communication?</a:t>
            </a:r>
          </a:p>
        </p:txBody>
      </p:sp>
      <p:sp>
        <p:nvSpPr>
          <p:cNvPr id="3" name="Content Placeholder 2">
            <a:extLst>
              <a:ext uri="{FF2B5EF4-FFF2-40B4-BE49-F238E27FC236}">
                <a16:creationId xmlns:a16="http://schemas.microsoft.com/office/drawing/2014/main" id="{8C4CD010-8DCF-23FC-1EEC-D57C54333777}"/>
              </a:ext>
            </a:extLst>
          </p:cNvPr>
          <p:cNvSpPr>
            <a:spLocks noGrp="1"/>
          </p:cNvSpPr>
          <p:nvPr>
            <p:ph idx="1"/>
          </p:nvPr>
        </p:nvSpPr>
        <p:spPr>
          <a:xfrm>
            <a:off x="361950" y="1136485"/>
            <a:ext cx="10890912" cy="5329427"/>
          </a:xfrm>
        </p:spPr>
        <p:txBody>
          <a:bodyPr vert="horz" lIns="91440" tIns="45720" rIns="91440" bIns="45720" rtlCol="0" anchor="t">
            <a:normAutofit/>
          </a:bodyPr>
          <a:lstStyle/>
          <a:p>
            <a:r>
              <a:rPr lang="en-GB" dirty="0">
                <a:latin typeface="Aptos"/>
              </a:rPr>
              <a:t>A nurse spending time to explain a medical condition or treatment to a patient in simple terms, while also ensuring the patient understands and is comfortable with asking questions.</a:t>
            </a:r>
            <a:endParaRPr lang="en-US" dirty="0">
              <a:latin typeface="Aptos"/>
            </a:endParaRPr>
          </a:p>
          <a:p>
            <a:r>
              <a:rPr lang="en-GB" dirty="0">
                <a:latin typeface="Aptos"/>
              </a:rPr>
              <a:t> caring for patients requires meeting needs.</a:t>
            </a:r>
          </a:p>
          <a:p>
            <a:r>
              <a:rPr lang="en-GB" dirty="0">
                <a:latin typeface="Aptos"/>
              </a:rPr>
              <a:t> A care worker listening attentively to a service user’s concerns, noting their body language, and responding with empathy to reassure them and meet their emotional needs.</a:t>
            </a:r>
          </a:p>
          <a:p>
            <a:r>
              <a:rPr lang="en-GB" dirty="0">
                <a:latin typeface="Aptos"/>
              </a:rPr>
              <a:t> Health professionals sharing vital information during shift changes or team meetings, such as changes in a patient’s condition, to ensure consistency, safety, and coordination of care.</a:t>
            </a:r>
          </a:p>
          <a:p>
            <a:r>
              <a:rPr lang="en-GB" dirty="0">
                <a:latin typeface="Aptos"/>
              </a:rPr>
              <a:t> Communication is the key to making the world go round in patients communication is a must for their health and safety.</a:t>
            </a:r>
          </a:p>
          <a:p>
            <a:endParaRPr lang="en-GB" dirty="0">
              <a:latin typeface="Aptos"/>
            </a:endParaRPr>
          </a:p>
        </p:txBody>
      </p:sp>
    </p:spTree>
    <p:extLst>
      <p:ext uri="{BB962C8B-B14F-4D97-AF65-F5344CB8AC3E}">
        <p14:creationId xmlns:p14="http://schemas.microsoft.com/office/powerpoint/2010/main" val="2940145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F34BF-8B03-79DB-41B1-C86FFFFFD8A3}"/>
              </a:ext>
            </a:extLst>
          </p:cNvPr>
          <p:cNvSpPr>
            <a:spLocks noGrp="1"/>
          </p:cNvSpPr>
          <p:nvPr>
            <p:ph type="title"/>
          </p:nvPr>
        </p:nvSpPr>
        <p:spPr/>
        <p:txBody>
          <a:bodyPr/>
          <a:lstStyle/>
          <a:p>
            <a:r>
              <a:rPr lang="en-GB"/>
              <a:t>Understanding of communication</a:t>
            </a:r>
          </a:p>
        </p:txBody>
      </p:sp>
      <p:sp>
        <p:nvSpPr>
          <p:cNvPr id="3" name="Content Placeholder 2">
            <a:extLst>
              <a:ext uri="{FF2B5EF4-FFF2-40B4-BE49-F238E27FC236}">
                <a16:creationId xmlns:a16="http://schemas.microsoft.com/office/drawing/2014/main" id="{EB50A00A-6937-1FDA-B9C4-DCDF761651D8}"/>
              </a:ext>
            </a:extLst>
          </p:cNvPr>
          <p:cNvSpPr>
            <a:spLocks noGrp="1"/>
          </p:cNvSpPr>
          <p:nvPr>
            <p:ph idx="1"/>
          </p:nvPr>
        </p:nvSpPr>
        <p:spPr>
          <a:xfrm>
            <a:off x="838200" y="1742282"/>
            <a:ext cx="10670381" cy="4744243"/>
          </a:xfrm>
        </p:spPr>
        <p:txBody>
          <a:bodyPr vert="horz" lIns="91440" tIns="45720" rIns="91440" bIns="45720" rtlCol="0" anchor="t">
            <a:normAutofit lnSpcReduction="10000"/>
          </a:bodyPr>
          <a:lstStyle/>
          <a:p>
            <a:pPr marL="457200" indent="-457200"/>
            <a:r>
              <a:rPr lang="en-GB"/>
              <a:t>Communication in Health and social care requires Cognitive and intellectual skills these skills enable professionals to comprehend information about patients and to think clearly and to respond accordingly.</a:t>
            </a:r>
            <a:endParaRPr lang="en-US"/>
          </a:p>
          <a:p>
            <a:pPr marL="457200" indent="-457200"/>
            <a:r>
              <a:rPr lang="en-GB"/>
              <a:t>Active listening and memory are also crucial when communicating with service users as they enable professionals to comprehend needs and to remember individual preferences.</a:t>
            </a:r>
            <a:endParaRPr lang="en-US"/>
          </a:p>
          <a:p>
            <a:pPr marL="457200" indent="-457200"/>
            <a:r>
              <a:rPr lang="en-GB"/>
              <a:t> Problem solving and decision-making skills are also vital especially when there are barriers to communication such as language barriers and learning difficulties. By applying these skills, professionals can adjust their communication and reduce misunderstandings.</a:t>
            </a:r>
            <a:endParaRPr lang="en-US"/>
          </a:p>
        </p:txBody>
      </p:sp>
    </p:spTree>
    <p:extLst>
      <p:ext uri="{BB962C8B-B14F-4D97-AF65-F5344CB8AC3E}">
        <p14:creationId xmlns:p14="http://schemas.microsoft.com/office/powerpoint/2010/main" val="214474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Types of communication in health and social care">
            <a:extLst>
              <a:ext uri="{FF2B5EF4-FFF2-40B4-BE49-F238E27FC236}">
                <a16:creationId xmlns:a16="http://schemas.microsoft.com/office/drawing/2014/main" id="{6F66E257-F6DA-7087-4D56-6A423E9B391C}"/>
              </a:ext>
            </a:extLst>
          </p:cNvPr>
          <p:cNvPicPr>
            <a:picLocks noGrp="1" noChangeAspect="1"/>
          </p:cNvPicPr>
          <p:nvPr>
            <p:ph idx="1"/>
          </p:nvPr>
        </p:nvPicPr>
        <p:blipFill>
          <a:blip r:embed="rId2"/>
          <a:stretch>
            <a:fillRect/>
          </a:stretch>
        </p:blipFill>
        <p:spPr>
          <a:xfrm>
            <a:off x="2771" y="-2773"/>
            <a:ext cx="9624920" cy="6457093"/>
          </a:xfrm>
          <a:prstGeom prst="rect">
            <a:avLst/>
          </a:prstGeom>
        </p:spPr>
      </p:pic>
      <p:sp>
        <p:nvSpPr>
          <p:cNvPr id="4" name="Date Placeholder 3">
            <a:extLst>
              <a:ext uri="{FF2B5EF4-FFF2-40B4-BE49-F238E27FC236}">
                <a16:creationId xmlns:a16="http://schemas.microsoft.com/office/drawing/2014/main" id="{C74EA777-DE75-E483-C5C1-97A4DF26E878}"/>
              </a:ext>
            </a:extLst>
          </p:cNvPr>
          <p:cNvSpPr>
            <a:spLocks noGrp="1"/>
          </p:cNvSpPr>
          <p:nvPr>
            <p:ph type="dt" sz="half" idx="10"/>
          </p:nvPr>
        </p:nvSpPr>
        <p:spPr/>
        <p:txBody>
          <a:bodyPr/>
          <a:lstStyle/>
          <a:p>
            <a:fld id="{66707C05-D6F0-4AC8-8587-AAB940279814}" type="datetime1">
              <a:t>2/22/2026</a:t>
            </a:fld>
            <a:endParaRPr lang="en-US" dirty="0"/>
          </a:p>
        </p:txBody>
      </p:sp>
      <p:sp>
        <p:nvSpPr>
          <p:cNvPr id="5" name="Footer Placeholder 4">
            <a:extLst>
              <a:ext uri="{FF2B5EF4-FFF2-40B4-BE49-F238E27FC236}">
                <a16:creationId xmlns:a16="http://schemas.microsoft.com/office/drawing/2014/main" id="{F3F849C7-3313-7E0A-E299-9E79EC243B0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73DABEB-E7F1-43C5-15EC-E42DD7AF1BAB}"/>
              </a:ext>
            </a:extLst>
          </p:cNvPr>
          <p:cNvSpPr>
            <a:spLocks noGrp="1"/>
          </p:cNvSpPr>
          <p:nvPr>
            <p:ph type="sldNum" sz="quarter" idx="12"/>
          </p:nvPr>
        </p:nvSpPr>
        <p:spPr/>
        <p:txBody>
          <a:bodyPr/>
          <a:lstStyle/>
          <a:p>
            <a:fld id="{CC057153-B650-4DEB-B370-79DDCFDCE934}" type="slidenum">
              <a:rPr lang="en-US" dirty="0"/>
              <a:t>6</a:t>
            </a:fld>
            <a:endParaRPr lang="en-US" dirty="0"/>
          </a:p>
        </p:txBody>
      </p:sp>
      <p:sp>
        <p:nvSpPr>
          <p:cNvPr id="8" name="TextBox 7">
            <a:extLst>
              <a:ext uri="{FF2B5EF4-FFF2-40B4-BE49-F238E27FC236}">
                <a16:creationId xmlns:a16="http://schemas.microsoft.com/office/drawing/2014/main" id="{071B6C74-5D37-5EEC-BA61-2B0872ECD405}"/>
              </a:ext>
            </a:extLst>
          </p:cNvPr>
          <p:cNvSpPr txBox="1"/>
          <p:nvPr/>
        </p:nvSpPr>
        <p:spPr>
          <a:xfrm>
            <a:off x="9512522" y="5893654"/>
            <a:ext cx="254308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ptos"/>
              </a:rPr>
              <a:t>Figure one Communication types in healthcare.</a:t>
            </a:r>
          </a:p>
        </p:txBody>
      </p:sp>
    </p:spTree>
    <p:extLst>
      <p:ext uri="{BB962C8B-B14F-4D97-AF65-F5344CB8AC3E}">
        <p14:creationId xmlns:p14="http://schemas.microsoft.com/office/powerpoint/2010/main" val="31514273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4157D1-2426-92A4-2070-51234C2AF5F0}"/>
              </a:ext>
            </a:extLst>
          </p:cNvPr>
          <p:cNvSpPr>
            <a:spLocks noGrp="1"/>
          </p:cNvSpPr>
          <p:nvPr>
            <p:ph idx="1"/>
          </p:nvPr>
        </p:nvSpPr>
        <p:spPr>
          <a:xfrm>
            <a:off x="-124963" y="78604"/>
            <a:ext cx="11717242" cy="6708241"/>
          </a:xfrm>
        </p:spPr>
        <p:txBody>
          <a:bodyPr vert="horz" lIns="91440" tIns="45720" rIns="91440" bIns="45720" rtlCol="0" anchor="t">
            <a:noAutofit/>
          </a:bodyPr>
          <a:lstStyle/>
          <a:p>
            <a:pPr marL="457200" indent="-457200"/>
            <a:r>
              <a:rPr lang="en-GB" sz="2200" dirty="0">
                <a:latin typeface="Aptos"/>
              </a:rPr>
              <a:t>Using effective communication approaches enables practitioners and service users to reach agreed objectives. Approaches need to be consistent with theoretical approaches and personal styles and match the purpose of employer organizations. On the other hand, some communication efforts can be catastrophic communication encounters that do not succeed in their objectives. Personal preferences, professional roles, and the objective of a specific communication encounter determine a practitioner’s approach. The competent practitioner chooses a communication approach in a flexible </a:t>
            </a:r>
            <a:r>
              <a:rPr lang="en-GB" sz="2200" dirty="0" err="1">
                <a:latin typeface="Aptos"/>
              </a:rPr>
              <a:t>way,and</a:t>
            </a:r>
            <a:r>
              <a:rPr lang="en-GB" sz="2200" dirty="0">
                <a:latin typeface="Aptos"/>
              </a:rPr>
              <a:t> appreciates the significance of effective listening and maintaining an open mind.</a:t>
            </a:r>
            <a:endParaRPr lang="en-US" sz="2200">
              <a:latin typeface="Aptos"/>
            </a:endParaRPr>
          </a:p>
          <a:p>
            <a:pPr marL="342900" indent="-342900" algn="ctr">
              <a:lnSpc>
                <a:spcPct val="100000"/>
              </a:lnSpc>
              <a:spcBef>
                <a:spcPts val="0"/>
              </a:spcBef>
              <a:buFont typeface="Arial,Sans-Serif" panose="020B0604020202020204" pitchFamily="34" charset="0"/>
            </a:pPr>
            <a:r>
              <a:rPr lang="en-GB" sz="2200" dirty="0">
                <a:latin typeface="Aptos"/>
              </a:rPr>
              <a:t>Effective communication is a crucial aspect of hospitals as it ensures that patients are protected and receive appropriate care. For instance, when a nurse is able to explain a procedure to a patient in a clear manner and ensures that the patient understands, it helps to alleviate anxiety and confusion (Arnold and Boggs, 2020). Additionally, body language is also a critical aspect of communication. When a nurse can maintain eye contact and communicate in a calm and soothing manner, it helps to make the patient feel more at ease (Arnold and Boggs, 2020). </a:t>
            </a:r>
            <a:endParaRPr lang="en-US" sz="2200">
              <a:latin typeface="Aptos"/>
            </a:endParaRPr>
          </a:p>
          <a:p>
            <a:pPr marL="342900" indent="-342900" algn="ctr">
              <a:lnSpc>
                <a:spcPct val="100000"/>
              </a:lnSpc>
              <a:spcBef>
                <a:spcPts val="0"/>
              </a:spcBef>
              <a:buFont typeface="Arial,Sans-Serif" panose="020B0604020202020204" pitchFamily="34" charset="0"/>
            </a:pPr>
            <a:r>
              <a:rPr lang="en-GB" sz="2200" dirty="0">
                <a:latin typeface="Aptos"/>
              </a:rPr>
              <a:t>This is related to the Communication Cycle Model, which involves the transmission of information, receiving a response, and ensuring that there is understanding. This model is essential in improving patient care and outcomes (Arnold and Boggs, 2020). </a:t>
            </a:r>
            <a:endParaRPr lang="en-US" sz="2200">
              <a:latin typeface="Aptos"/>
            </a:endParaRPr>
          </a:p>
          <a:p>
            <a:pPr marL="457200" indent="-457200"/>
            <a:endParaRPr lang="en-GB" sz="2200" dirty="0"/>
          </a:p>
          <a:p>
            <a:pPr marL="0" indent="0">
              <a:buNone/>
            </a:pPr>
            <a:endParaRPr lang="en-GB"/>
          </a:p>
          <a:p>
            <a:pPr marL="0" indent="0">
              <a:buNone/>
            </a:pPr>
            <a:endParaRPr lang="en-GB"/>
          </a:p>
        </p:txBody>
      </p:sp>
    </p:spTree>
    <p:extLst>
      <p:ext uri="{BB962C8B-B14F-4D97-AF65-F5344CB8AC3E}">
        <p14:creationId xmlns:p14="http://schemas.microsoft.com/office/powerpoint/2010/main" val="38597113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A445D-4379-4BEF-BBD8-1AD3933F1F66}"/>
              </a:ext>
            </a:extLst>
          </p:cNvPr>
          <p:cNvSpPr>
            <a:spLocks noGrp="1"/>
          </p:cNvSpPr>
          <p:nvPr>
            <p:ph type="title"/>
          </p:nvPr>
        </p:nvSpPr>
        <p:spPr/>
        <p:txBody>
          <a:bodyPr/>
          <a:lstStyle/>
          <a:p>
            <a:r>
              <a:rPr lang="en-US" dirty="0"/>
              <a:t>Using the Fishbone Model to Improve Communication.</a:t>
            </a:r>
          </a:p>
        </p:txBody>
      </p:sp>
      <p:sp>
        <p:nvSpPr>
          <p:cNvPr id="3" name="Content Placeholder 2">
            <a:extLst>
              <a:ext uri="{FF2B5EF4-FFF2-40B4-BE49-F238E27FC236}">
                <a16:creationId xmlns:a16="http://schemas.microsoft.com/office/drawing/2014/main" id="{A956E915-BF30-ED0C-8A41-8DC16588C6A3}"/>
              </a:ext>
            </a:extLst>
          </p:cNvPr>
          <p:cNvSpPr>
            <a:spLocks noGrp="1"/>
          </p:cNvSpPr>
          <p:nvPr>
            <p:ph idx="1"/>
          </p:nvPr>
        </p:nvSpPr>
        <p:spPr/>
        <p:txBody>
          <a:bodyPr vert="horz" lIns="91440" tIns="45720" rIns="91440" bIns="45720" rtlCol="0" anchor="t">
            <a:normAutofit/>
          </a:bodyPr>
          <a:lstStyle/>
          <a:p>
            <a:r>
              <a:rPr lang="en-US" sz="2400" dirty="0"/>
              <a:t>The Fishbone model may be employed to examine the potential causes of a communication problem in health and social care. For instance, if a service user fails to comprehend the information, the practitioner may consider other potential factors, such as the environment, the language, or the absence of visual aids. By analyzing the problem in terms of potential causes, it is simpler to determine what must be done to ensure that the problem does not recur. This systematic method promotes reflection and enhances communication (Ishikawa, 1986).</a:t>
            </a:r>
          </a:p>
          <a:p>
            <a:endParaRPr lang="en-US" dirty="0"/>
          </a:p>
          <a:p>
            <a:endParaRPr lang="en-US" dirty="0"/>
          </a:p>
          <a:p>
            <a:endParaRPr lang="en-US" dirty="0"/>
          </a:p>
        </p:txBody>
      </p:sp>
      <p:sp>
        <p:nvSpPr>
          <p:cNvPr id="4" name="Date Placeholder 3">
            <a:extLst>
              <a:ext uri="{FF2B5EF4-FFF2-40B4-BE49-F238E27FC236}">
                <a16:creationId xmlns:a16="http://schemas.microsoft.com/office/drawing/2014/main" id="{9761F534-3C87-4B52-F984-413DC4FB28CD}"/>
              </a:ext>
            </a:extLst>
          </p:cNvPr>
          <p:cNvSpPr>
            <a:spLocks noGrp="1"/>
          </p:cNvSpPr>
          <p:nvPr>
            <p:ph type="dt" sz="half" idx="10"/>
          </p:nvPr>
        </p:nvSpPr>
        <p:spPr/>
        <p:txBody>
          <a:bodyPr/>
          <a:lstStyle/>
          <a:p>
            <a:fld id="{5F9C5792-ABF2-4333-A95A-65EB26E7EBD2}" type="datetime1">
              <a:t>2/22/2026</a:t>
            </a:fld>
            <a:endParaRPr lang="en-US" dirty="0"/>
          </a:p>
        </p:txBody>
      </p:sp>
      <p:sp>
        <p:nvSpPr>
          <p:cNvPr id="5" name="Footer Placeholder 4">
            <a:extLst>
              <a:ext uri="{FF2B5EF4-FFF2-40B4-BE49-F238E27FC236}">
                <a16:creationId xmlns:a16="http://schemas.microsoft.com/office/drawing/2014/main" id="{9E0C18E8-6CF8-C0B8-C885-EE75D0F27F6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140AC37-8816-AAB6-B1FE-57515C84C130}"/>
              </a:ext>
            </a:extLst>
          </p:cNvPr>
          <p:cNvSpPr>
            <a:spLocks noGrp="1"/>
          </p:cNvSpPr>
          <p:nvPr>
            <p:ph type="sldNum" sz="quarter" idx="12"/>
          </p:nvPr>
        </p:nvSpPr>
        <p:spPr/>
        <p:txBody>
          <a:bodyPr/>
          <a:lstStyle/>
          <a:p>
            <a:fld id="{CC057153-B650-4DEB-B370-79DDCFDCE934}" type="slidenum">
              <a:rPr lang="en-US" dirty="0"/>
              <a:t>8</a:t>
            </a:fld>
            <a:endParaRPr lang="en-US" dirty="0"/>
          </a:p>
        </p:txBody>
      </p:sp>
    </p:spTree>
    <p:extLst>
      <p:ext uri="{BB962C8B-B14F-4D97-AF65-F5344CB8AC3E}">
        <p14:creationId xmlns:p14="http://schemas.microsoft.com/office/powerpoint/2010/main" val="888837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C83D9-8FAD-38EB-34FB-CAFE074743D6}"/>
              </a:ext>
            </a:extLst>
          </p:cNvPr>
          <p:cNvSpPr>
            <a:spLocks noGrp="1"/>
          </p:cNvSpPr>
          <p:nvPr>
            <p:ph type="title"/>
          </p:nvPr>
        </p:nvSpPr>
        <p:spPr>
          <a:xfrm>
            <a:off x="4762" y="-134937"/>
            <a:ext cx="10515600" cy="1325563"/>
          </a:xfrm>
        </p:spPr>
        <p:txBody>
          <a:bodyPr/>
          <a:lstStyle/>
          <a:p>
            <a:r>
              <a:rPr lang="en-GB">
                <a:solidFill>
                  <a:schemeClr val="tx2">
                    <a:lumMod val="76000"/>
                    <a:lumOff val="24000"/>
                  </a:schemeClr>
                </a:solidFill>
              </a:rPr>
              <a:t>Communication cycle Diagram</a:t>
            </a:r>
          </a:p>
        </p:txBody>
      </p:sp>
      <p:sp>
        <p:nvSpPr>
          <p:cNvPr id="3" name="Content Placeholder 2">
            <a:extLst>
              <a:ext uri="{FF2B5EF4-FFF2-40B4-BE49-F238E27FC236}">
                <a16:creationId xmlns:a16="http://schemas.microsoft.com/office/drawing/2014/main" id="{2507B737-94A8-980E-8BA7-7BBB7C6D0166}"/>
              </a:ext>
            </a:extLst>
          </p:cNvPr>
          <p:cNvSpPr>
            <a:spLocks noGrp="1"/>
          </p:cNvSpPr>
          <p:nvPr>
            <p:ph idx="1"/>
          </p:nvPr>
        </p:nvSpPr>
        <p:spPr>
          <a:xfrm>
            <a:off x="211658" y="327974"/>
            <a:ext cx="5669756" cy="5041900"/>
          </a:xfrm>
        </p:spPr>
        <p:txBody>
          <a:bodyPr vert="horz" lIns="91440" tIns="45720" rIns="91440" bIns="45720" rtlCol="0" anchor="t">
            <a:noAutofit/>
          </a:bodyPr>
          <a:lstStyle/>
          <a:p>
            <a:pPr marL="0" indent="0">
              <a:buNone/>
            </a:pPr>
            <a:endParaRPr lang="en-GB"/>
          </a:p>
          <a:p>
            <a:pPr marL="0" indent="0">
              <a:buNone/>
            </a:pPr>
            <a:r>
              <a:rPr lang="en-GB">
                <a:latin typeface="Aptos" panose="020B0004020202020204"/>
              </a:rPr>
              <a:t>Sender</a:t>
            </a:r>
            <a:r>
              <a:rPr lang="en-GB"/>
              <a:t>
  ↓
</a:t>
            </a:r>
          </a:p>
          <a:p>
            <a:pPr marL="0" indent="0">
              <a:buNone/>
            </a:pPr>
            <a:r>
              <a:rPr lang="en-GB"/>
              <a:t>Message
  ↓
</a:t>
            </a:r>
          </a:p>
          <a:p>
            <a:pPr marL="0" indent="0">
              <a:buNone/>
            </a:pPr>
            <a:r>
              <a:rPr lang="en-GB"/>
              <a:t>Channel
(verbal / non-verbal / written)
  ↓
</a:t>
            </a:r>
          </a:p>
          <a:p>
            <a:pPr marL="0" indent="0">
              <a:buNone/>
            </a:pPr>
            <a:r>
              <a:rPr lang="en-GB"/>
              <a:t>Receiver
  ↓
</a:t>
            </a:r>
          </a:p>
          <a:p>
            <a:pPr marL="0" indent="0">
              <a:buNone/>
            </a:pPr>
            <a:r>
              <a:rPr lang="en-GB"/>
              <a:t>Feedback
  ↺ (loops back to Sender)
</a:t>
            </a:r>
          </a:p>
          <a:p>
            <a:endParaRPr lang="en-GB"/>
          </a:p>
        </p:txBody>
      </p:sp>
      <p:sp>
        <p:nvSpPr>
          <p:cNvPr id="7" name="TextBox 6">
            <a:extLst>
              <a:ext uri="{FF2B5EF4-FFF2-40B4-BE49-F238E27FC236}">
                <a16:creationId xmlns:a16="http://schemas.microsoft.com/office/drawing/2014/main" id="{FDA02BEF-8400-BC9C-0163-78DF4E80A00E}"/>
              </a:ext>
            </a:extLst>
          </p:cNvPr>
          <p:cNvSpPr txBox="1"/>
          <p:nvPr/>
        </p:nvSpPr>
        <p:spPr>
          <a:xfrm>
            <a:off x="6786343" y="765111"/>
            <a:ext cx="5656262"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a:p>
          <a:p>
            <a:pPr marL="342900" indent="-342900">
              <a:buFont typeface="Arial"/>
              <a:buChar char="•"/>
            </a:pPr>
            <a:r>
              <a:rPr lang="en-GB" sz="2000">
                <a:ea typeface="+mn-lt"/>
                <a:cs typeface="+mn-lt"/>
              </a:rPr>
              <a:t>🗣️</a:t>
            </a:r>
            <a:r>
              <a:rPr lang="en-GB" sz="2000"/>
              <a:t>Person giving the information</a:t>
            </a:r>
          </a:p>
          <a:p>
            <a:r>
              <a:rPr lang="en-GB" sz="2000"/>
              <a:t>e.g. care worker, nurse, social worker.</a:t>
            </a:r>
          </a:p>
          <a:p>
            <a:endParaRPr lang="en-GB" sz="2000"/>
          </a:p>
          <a:p>
            <a:pPr marL="342900" indent="-342900">
              <a:buFont typeface="Arial"/>
              <a:buChar char="•"/>
            </a:pPr>
            <a:r>
              <a:rPr lang="en-GB" sz="2000"/>
              <a:t> </a:t>
            </a:r>
            <a:r>
              <a:rPr lang="en-GB" sz="2000">
                <a:ea typeface="+mn-lt"/>
                <a:cs typeface="+mn-lt"/>
              </a:rPr>
              <a:t>💬</a:t>
            </a:r>
            <a:r>
              <a:rPr lang="en-GB" sz="2000"/>
              <a:t>Message</a:t>
            </a:r>
          </a:p>
          <a:p>
            <a:r>
              <a:rPr lang="en-GB" sz="2000"/>
              <a:t>Information being communicated</a:t>
            </a:r>
          </a:p>
          <a:p>
            <a:r>
              <a:rPr lang="en-GB" sz="2000"/>
              <a:t>Instructions, feelings, concerns.</a:t>
            </a:r>
          </a:p>
          <a:p>
            <a:endParaRPr lang="en-GB" sz="2000"/>
          </a:p>
          <a:p>
            <a:pPr marL="285750" indent="-285750">
              <a:buFont typeface="Arial"/>
              <a:buChar char="•"/>
            </a:pPr>
            <a:r>
              <a:rPr lang="en-GB" sz="2000"/>
              <a:t>📢 Channel</a:t>
            </a:r>
          </a:p>
          <a:p>
            <a:r>
              <a:rPr lang="en-GB" sz="2000">
                <a:ea typeface="+mn-lt"/>
                <a:cs typeface="+mn-lt"/>
              </a:rPr>
              <a:t>How the message is sent</a:t>
            </a:r>
            <a:endParaRPr lang="en-GB" sz="2000"/>
          </a:p>
          <a:p>
            <a:r>
              <a:rPr lang="en-GB" sz="2000">
                <a:ea typeface="+mn-lt"/>
                <a:cs typeface="+mn-lt"/>
              </a:rPr>
              <a:t>Verbal, non-verbal, written, digital.</a:t>
            </a:r>
            <a:endParaRPr lang="en-GB" sz="2000"/>
          </a:p>
          <a:p>
            <a:pPr algn="l"/>
            <a:endParaRPr lang="en-GB" sz="2000"/>
          </a:p>
          <a:p>
            <a:pPr marL="285750" indent="-285750">
              <a:buFont typeface="Arial"/>
              <a:buChar char="•"/>
            </a:pPr>
            <a:r>
              <a:rPr lang="en-GB" sz="2000"/>
              <a:t>👂 Receiver</a:t>
            </a:r>
          </a:p>
          <a:p>
            <a:r>
              <a:rPr lang="en-GB" sz="2000">
                <a:ea typeface="+mn-lt"/>
                <a:cs typeface="+mn-lt"/>
              </a:rPr>
              <a:t>Person receiving the message</a:t>
            </a:r>
            <a:endParaRPr lang="en-GB" sz="2000"/>
          </a:p>
          <a:p>
            <a:r>
              <a:rPr lang="en-GB" sz="2000">
                <a:ea typeface="+mn-lt"/>
                <a:cs typeface="+mn-lt"/>
              </a:rPr>
              <a:t>e.g. service user, colleague, family member.</a:t>
            </a:r>
            <a:endParaRPr lang="en-GB" sz="2000"/>
          </a:p>
          <a:p>
            <a:endParaRPr lang="en-GB" sz="2000"/>
          </a:p>
          <a:p>
            <a:r>
              <a:rPr lang="en-GB" sz="2000">
                <a:ea typeface="+mn-lt"/>
                <a:cs typeface="+mn-lt"/>
              </a:rPr>
              <a:t>🔄 Feedback Response showing understanding Questions, body language, verbal reply.</a:t>
            </a:r>
            <a:endParaRPr lang="en-GB" sz="2000"/>
          </a:p>
          <a:p>
            <a:endParaRPr lang="en-GB"/>
          </a:p>
          <a:p>
            <a:endParaRPr lang="en-GB"/>
          </a:p>
          <a:p>
            <a:endParaRPr lang="en-GB"/>
          </a:p>
          <a:p>
            <a:endParaRPr lang="en-GB"/>
          </a:p>
        </p:txBody>
      </p:sp>
      <p:sp>
        <p:nvSpPr>
          <p:cNvPr id="8" name="Arrow: Right 7">
            <a:extLst>
              <a:ext uri="{FF2B5EF4-FFF2-40B4-BE49-F238E27FC236}">
                <a16:creationId xmlns:a16="http://schemas.microsoft.com/office/drawing/2014/main" id="{22E1A22A-952B-0DB9-0761-50A67CD770D1}"/>
              </a:ext>
            </a:extLst>
          </p:cNvPr>
          <p:cNvSpPr/>
          <p:nvPr/>
        </p:nvSpPr>
        <p:spPr>
          <a:xfrm>
            <a:off x="3305511" y="1188052"/>
            <a:ext cx="2489459" cy="22288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F797CEF9-61D2-E154-C722-D1B3BF3BB39C}"/>
              </a:ext>
            </a:extLst>
          </p:cNvPr>
          <p:cNvSpPr/>
          <p:nvPr/>
        </p:nvSpPr>
        <p:spPr>
          <a:xfrm>
            <a:off x="3046093" y="2096716"/>
            <a:ext cx="2713757" cy="23894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8C742576-1130-BDF3-58D8-FF1A4320B149}"/>
              </a:ext>
            </a:extLst>
          </p:cNvPr>
          <p:cNvSpPr/>
          <p:nvPr/>
        </p:nvSpPr>
        <p:spPr>
          <a:xfrm>
            <a:off x="3706547" y="3275886"/>
            <a:ext cx="2688754" cy="2991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0EB75421-C24E-C736-95CC-0421A0BDD2BA}"/>
              </a:ext>
            </a:extLst>
          </p:cNvPr>
          <p:cNvSpPr/>
          <p:nvPr/>
        </p:nvSpPr>
        <p:spPr>
          <a:xfrm>
            <a:off x="3049766" y="4692620"/>
            <a:ext cx="2868337" cy="28120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44DFEFB6-93EE-7D7A-6471-584E4393FA95}"/>
              </a:ext>
            </a:extLst>
          </p:cNvPr>
          <p:cNvSpPr/>
          <p:nvPr/>
        </p:nvSpPr>
        <p:spPr>
          <a:xfrm>
            <a:off x="3451741" y="5946976"/>
            <a:ext cx="2682377" cy="27031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F7B33FC4-5BA6-B531-196C-07B48C6880D2}"/>
              </a:ext>
            </a:extLst>
          </p:cNvPr>
          <p:cNvSpPr txBox="1"/>
          <p:nvPr/>
        </p:nvSpPr>
        <p:spPr>
          <a:xfrm>
            <a:off x="9147898" y="130990"/>
            <a:ext cx="27649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ptos"/>
              </a:rPr>
              <a:t>Figure 2 communication diagram.</a:t>
            </a:r>
          </a:p>
        </p:txBody>
      </p:sp>
    </p:spTree>
    <p:extLst>
      <p:ext uri="{BB962C8B-B14F-4D97-AF65-F5344CB8AC3E}">
        <p14:creationId xmlns:p14="http://schemas.microsoft.com/office/powerpoint/2010/main" val="19271675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184F5E-0F1C-92A9-7DF1-CBED4B7FFB5E}"/>
              </a:ext>
            </a:extLst>
          </p:cNvPr>
          <p:cNvSpPr>
            <a:spLocks noGrp="1"/>
          </p:cNvSpPr>
          <p:nvPr>
            <p:ph idx="1"/>
          </p:nvPr>
        </p:nvSpPr>
        <p:spPr>
          <a:xfrm>
            <a:off x="207835" y="227251"/>
            <a:ext cx="11058391" cy="6082109"/>
          </a:xfrm>
        </p:spPr>
        <p:txBody>
          <a:bodyPr vert="horz" lIns="91440" tIns="45720" rIns="91440" bIns="45720" rtlCol="0" anchor="t">
            <a:normAutofit/>
          </a:bodyPr>
          <a:lstStyle/>
          <a:p>
            <a:pPr marL="457200" indent="-457200"/>
            <a:r>
              <a:rPr lang="en-GB" sz="2200" dirty="0"/>
              <a:t> Higham, P.E. (2020) Communication and interviewing skills for practice in </a:t>
            </a:r>
            <a:r>
              <a:rPr lang="en-GB" sz="2200" dirty="0" err="1"/>
              <a:t>socialwork</a:t>
            </a:r>
            <a:r>
              <a:rPr lang="en-GB" sz="2200" dirty="0"/>
              <a:t>, counselling and the health professions. 1st ed. London ; Routledge.</a:t>
            </a:r>
            <a:endParaRPr lang="en-US" sz="2200" dirty="0"/>
          </a:p>
          <a:p>
            <a:pPr marL="457200" indent="-457200"/>
            <a:r>
              <a:rPr lang="en-GB" sz="2200" dirty="0"/>
              <a:t>Training Express (2026) Effective communication in health and social care – </a:t>
            </a:r>
            <a:r>
              <a:rPr lang="en-GB" sz="2200" dirty="0" err="1"/>
              <a:t>Anultimate</a:t>
            </a:r>
            <a:r>
              <a:rPr lang="en-GB" sz="2200" dirty="0"/>
              <a:t> guide, TrainingExpress.org.uk. Available </a:t>
            </a:r>
            <a:r>
              <a:rPr lang="en-GB" sz="2200" dirty="0" err="1"/>
              <a:t>at:https</a:t>
            </a:r>
            <a:r>
              <a:rPr lang="en-GB" sz="2200" dirty="0"/>
              <a:t>://trainingexpress.org.uk/effective-communication-in-health-and-social-care/(22/02/2026).</a:t>
            </a:r>
            <a:endParaRPr lang="en-US" sz="2400">
              <a:latin typeface="Aptos"/>
            </a:endParaRPr>
          </a:p>
          <a:p>
            <a:pPr marL="457200" indent="-457200"/>
            <a:r>
              <a:rPr lang="en-GB" sz="2200" dirty="0">
                <a:latin typeface="Neue Haas Grotesk Text Pro"/>
              </a:rPr>
              <a:t>Ishikawa, K. (1986) Guide to Quality Control. 2nd </a:t>
            </a:r>
            <a:r>
              <a:rPr lang="en-GB" sz="2200" dirty="0" err="1">
                <a:latin typeface="Neue Haas Grotesk Text Pro"/>
              </a:rPr>
              <a:t>edn</a:t>
            </a:r>
            <a:r>
              <a:rPr lang="en-GB" sz="2200" dirty="0">
                <a:latin typeface="Neue Haas Grotesk Text Pro"/>
              </a:rPr>
              <a:t>. Tokyo: Asian Productivity Organization.</a:t>
            </a:r>
          </a:p>
          <a:p>
            <a:pPr marL="457200" indent="-457200"/>
            <a:r>
              <a:rPr lang="en-GB" sz="2400" dirty="0">
                <a:latin typeface="Aptos"/>
              </a:rPr>
              <a:t>Arnold, E.C. and Boggs, K.U. (2020) Interpersonal relationships: </a:t>
            </a:r>
            <a:r>
              <a:rPr lang="en-GB" sz="2400" dirty="0" err="1">
                <a:latin typeface="Aptos"/>
              </a:rPr>
              <a:t>Professionalcommunication</a:t>
            </a:r>
            <a:r>
              <a:rPr lang="en-GB" sz="2400" dirty="0">
                <a:latin typeface="Aptos"/>
              </a:rPr>
              <a:t> skills for nurses. 8th </a:t>
            </a:r>
            <a:r>
              <a:rPr lang="en-GB" sz="2400" dirty="0" err="1">
                <a:latin typeface="Aptos"/>
              </a:rPr>
              <a:t>edn</a:t>
            </a:r>
            <a:r>
              <a:rPr lang="en-GB" sz="2400" dirty="0">
                <a:latin typeface="Aptos"/>
              </a:rPr>
              <a:t>. St. Louis: Elsevier.</a:t>
            </a:r>
            <a:endParaRPr lang="en-US" sz="2400">
              <a:latin typeface="Aptos"/>
            </a:endParaRPr>
          </a:p>
          <a:p>
            <a:pPr marL="457200" indent="-457200"/>
            <a:r>
              <a:rPr lang="en-GB" sz="2400" dirty="0">
                <a:latin typeface="Aptos"/>
              </a:rPr>
              <a:t>Higham, P.E. (2020) Communication and interviewing skills for practice in </a:t>
            </a:r>
            <a:r>
              <a:rPr lang="en-GB" sz="2400" dirty="0" err="1">
                <a:latin typeface="Aptos"/>
              </a:rPr>
              <a:t>socialwork</a:t>
            </a:r>
            <a:r>
              <a:rPr lang="en-GB" sz="2400" dirty="0">
                <a:latin typeface="Aptos"/>
              </a:rPr>
              <a:t>, counselling and the health professions. 1st </a:t>
            </a:r>
            <a:r>
              <a:rPr lang="en-GB" sz="2400" dirty="0" err="1">
                <a:latin typeface="Aptos"/>
              </a:rPr>
              <a:t>edn</a:t>
            </a:r>
            <a:r>
              <a:rPr lang="en-GB" sz="2400" dirty="0">
                <a:latin typeface="Aptos"/>
              </a:rPr>
              <a:t>. London: Routledge.</a:t>
            </a:r>
            <a:endParaRPr lang="en-US" sz="2400">
              <a:latin typeface="Aptos"/>
            </a:endParaRPr>
          </a:p>
          <a:p>
            <a:pPr algn="ctr">
              <a:lnSpc>
                <a:spcPct val="100000"/>
              </a:lnSpc>
              <a:spcBef>
                <a:spcPts val="0"/>
              </a:spcBef>
            </a:pPr>
            <a:endParaRPr lang="en-GB" sz="2400" dirty="0"/>
          </a:p>
          <a:p>
            <a:endParaRPr lang="en-GB" dirty="0"/>
          </a:p>
        </p:txBody>
      </p:sp>
      <p:sp>
        <p:nvSpPr>
          <p:cNvPr id="4" name="Date Placeholder 3">
            <a:extLst>
              <a:ext uri="{FF2B5EF4-FFF2-40B4-BE49-F238E27FC236}">
                <a16:creationId xmlns:a16="http://schemas.microsoft.com/office/drawing/2014/main" id="{5D7EBC2B-CC31-0836-B13F-5814D813B260}"/>
              </a:ext>
            </a:extLst>
          </p:cNvPr>
          <p:cNvSpPr>
            <a:spLocks noGrp="1"/>
          </p:cNvSpPr>
          <p:nvPr>
            <p:ph type="dt" sz="half" idx="10"/>
          </p:nvPr>
        </p:nvSpPr>
        <p:spPr/>
        <p:txBody>
          <a:bodyPr/>
          <a:lstStyle/>
          <a:p>
            <a:fld id="{5C061FC6-CE68-4835-9ABB-4034236081C8}" type="datetime1">
              <a:t>2/22/2026</a:t>
            </a:fld>
            <a:endParaRPr lang="en-US" dirty="0"/>
          </a:p>
        </p:txBody>
      </p:sp>
      <p:sp>
        <p:nvSpPr>
          <p:cNvPr id="5" name="Footer Placeholder 4">
            <a:extLst>
              <a:ext uri="{FF2B5EF4-FFF2-40B4-BE49-F238E27FC236}">
                <a16:creationId xmlns:a16="http://schemas.microsoft.com/office/drawing/2014/main" id="{9C060C27-5508-DF97-0A76-4846C6FE371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9EAAF15-58FF-B7D4-A3D7-4391210D1625}"/>
              </a:ext>
            </a:extLst>
          </p:cNvPr>
          <p:cNvSpPr>
            <a:spLocks noGrp="1"/>
          </p:cNvSpPr>
          <p:nvPr>
            <p:ph type="sldNum" sz="quarter" idx="12"/>
          </p:nvPr>
        </p:nvSpPr>
        <p:spPr/>
        <p:txBody>
          <a:bodyPr/>
          <a:lstStyle/>
          <a:p>
            <a:fld id="{CC057153-B650-4DEB-B370-79DDCFDCE934}" type="slidenum">
              <a:rPr lang="en-US" dirty="0"/>
              <a:t>10</a:t>
            </a:fld>
            <a:endParaRPr lang="en-US" dirty="0"/>
          </a:p>
        </p:txBody>
      </p:sp>
    </p:spTree>
    <p:extLst>
      <p:ext uri="{BB962C8B-B14F-4D97-AF65-F5344CB8AC3E}">
        <p14:creationId xmlns:p14="http://schemas.microsoft.com/office/powerpoint/2010/main" val="4286191348"/>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VanillaVTI</vt:lpstr>
      <vt:lpstr>PowerPoint Presentation</vt:lpstr>
      <vt:lpstr>Communication importance in Health and social care.</vt:lpstr>
      <vt:lpstr>PowerPoint Presentation</vt:lpstr>
      <vt:lpstr>What is communication?</vt:lpstr>
      <vt:lpstr>Understanding of communication</vt:lpstr>
      <vt:lpstr>PowerPoint Presentation</vt:lpstr>
      <vt:lpstr>PowerPoint Presentation</vt:lpstr>
      <vt:lpstr>Using the Fishbone Model to Improve Communication.</vt:lpstr>
      <vt:lpstr>Communication cycle Diagram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132</cp:revision>
  <dcterms:created xsi:type="dcterms:W3CDTF">2026-01-19T14:42:33Z</dcterms:created>
  <dcterms:modified xsi:type="dcterms:W3CDTF">2026-02-22T21:12:32Z</dcterms:modified>
</cp:coreProperties>
</file>