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3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67"/>
  </p:notesMasterIdLst>
  <p:sldIdLst>
    <p:sldId id="257" r:id="rId6"/>
    <p:sldId id="329" r:id="rId7"/>
    <p:sldId id="636" r:id="rId8"/>
    <p:sldId id="341" r:id="rId9"/>
    <p:sldId id="379" r:id="rId10"/>
    <p:sldId id="635" r:id="rId11"/>
    <p:sldId id="634" r:id="rId12"/>
    <p:sldId id="633" r:id="rId13"/>
    <p:sldId id="384" r:id="rId14"/>
    <p:sldId id="637" r:id="rId15"/>
    <p:sldId id="433" r:id="rId16"/>
    <p:sldId id="430" r:id="rId17"/>
    <p:sldId id="432" r:id="rId18"/>
    <p:sldId id="431" r:id="rId19"/>
    <p:sldId id="434" r:id="rId20"/>
    <p:sldId id="452" r:id="rId21"/>
    <p:sldId id="641" r:id="rId22"/>
    <p:sldId id="460" r:id="rId23"/>
    <p:sldId id="453" r:id="rId24"/>
    <p:sldId id="418" r:id="rId25"/>
    <p:sldId id="638" r:id="rId26"/>
    <p:sldId id="269" r:id="rId27"/>
    <p:sldId id="271" r:id="rId28"/>
    <p:sldId id="264" r:id="rId29"/>
    <p:sldId id="410" r:id="rId30"/>
    <p:sldId id="448" r:id="rId31"/>
    <p:sldId id="447" r:id="rId32"/>
    <p:sldId id="450" r:id="rId33"/>
    <p:sldId id="340" r:id="rId34"/>
    <p:sldId id="639" r:id="rId35"/>
    <p:sldId id="422" r:id="rId36"/>
    <p:sldId id="421" r:id="rId37"/>
    <p:sldId id="439" r:id="rId38"/>
    <p:sldId id="441" r:id="rId39"/>
    <p:sldId id="440" r:id="rId40"/>
    <p:sldId id="443" r:id="rId41"/>
    <p:sldId id="382" r:id="rId42"/>
    <p:sldId id="258" r:id="rId43"/>
    <p:sldId id="640" r:id="rId44"/>
    <p:sldId id="362" r:id="rId45"/>
    <p:sldId id="601" r:id="rId46"/>
    <p:sldId id="446" r:id="rId47"/>
    <p:sldId id="445" r:id="rId48"/>
    <p:sldId id="454" r:id="rId49"/>
    <p:sldId id="455" r:id="rId50"/>
    <p:sldId id="416" r:id="rId51"/>
    <p:sldId id="412" r:id="rId52"/>
    <p:sldId id="386" r:id="rId53"/>
    <p:sldId id="456" r:id="rId54"/>
    <p:sldId id="449" r:id="rId55"/>
    <p:sldId id="451" r:id="rId56"/>
    <p:sldId id="458" r:id="rId57"/>
    <p:sldId id="602" r:id="rId58"/>
    <p:sldId id="604" r:id="rId59"/>
    <p:sldId id="605" r:id="rId60"/>
    <p:sldId id="606" r:id="rId61"/>
    <p:sldId id="643" r:id="rId62"/>
    <p:sldId id="631" r:id="rId63"/>
    <p:sldId id="646" r:id="rId64"/>
    <p:sldId id="642" r:id="rId65"/>
    <p:sldId id="645" r:id="rId66"/>
  </p:sldIdLst>
  <p:sldSz cx="12192000" cy="6858000"/>
  <p:notesSz cx="12192000" cy="6858000"/>
  <p:custDataLst>
    <p:tags r:id="rId6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3" autoAdjust="0"/>
    <p:restoredTop sz="94687" autoAdjust="0"/>
  </p:normalViewPr>
  <p:slideViewPr>
    <p:cSldViewPr>
      <p:cViewPr varScale="1">
        <p:scale>
          <a:sx n="104" d="100"/>
          <a:sy n="104" d="100"/>
        </p:scale>
        <p:origin x="1818" y="96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-2748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626"/>
    </p:cViewPr>
  </p:sorterViewPr>
  <p:notesViewPr>
    <p:cSldViewPr>
      <p:cViewPr varScale="1">
        <p:scale>
          <a:sx n="111" d="100"/>
          <a:sy n="111" d="100"/>
        </p:scale>
        <p:origin x="331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presProps" Target="pres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" userId="0d4f435ca43b6f78" providerId="LiveId" clId="{C68494ED-65D9-4032-9D9A-FBA08D7A9C23}"/>
    <pc:docChg chg="custSel addSld delSld modSld">
      <pc:chgData name="Philip" userId="0d4f435ca43b6f78" providerId="LiveId" clId="{C68494ED-65D9-4032-9D9A-FBA08D7A9C23}" dt="2022-05-11T10:30:19.887" v="514" actId="20577"/>
      <pc:docMkLst>
        <pc:docMk/>
      </pc:docMkLst>
      <pc:sldChg chg="modSp mod">
        <pc:chgData name="Philip" userId="0d4f435ca43b6f78" providerId="LiveId" clId="{C68494ED-65D9-4032-9D9A-FBA08D7A9C23}" dt="2022-05-11T10:14:58.155" v="26" actId="20577"/>
        <pc:sldMkLst>
          <pc:docMk/>
          <pc:sldMk cId="0" sldId="257"/>
        </pc:sldMkLst>
        <pc:spChg chg="mod">
          <ac:chgData name="Philip" userId="0d4f435ca43b6f78" providerId="LiveId" clId="{C68494ED-65D9-4032-9D9A-FBA08D7A9C23}" dt="2022-05-11T10:14:58.155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add mod">
        <pc:chgData name="Philip" userId="0d4f435ca43b6f78" providerId="LiveId" clId="{C68494ED-65D9-4032-9D9A-FBA08D7A9C23}" dt="2022-05-11T10:15:16.980" v="45" actId="6549"/>
        <pc:sldMkLst>
          <pc:docMk/>
          <pc:sldMk cId="0" sldId="283"/>
        </pc:sldMkLst>
        <pc:spChg chg="mod">
          <ac:chgData name="Philip" userId="0d4f435ca43b6f78" providerId="LiveId" clId="{C68494ED-65D9-4032-9D9A-FBA08D7A9C23}" dt="2022-05-11T10:15:16.980" v="45" actId="6549"/>
          <ac:spMkLst>
            <pc:docMk/>
            <pc:sldMk cId="0" sldId="283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6"/>
        </pc:sldMkLst>
      </pc:sldChg>
      <pc:sldChg chg="modSp add mod modAnim">
        <pc:chgData name="Philip" userId="0d4f435ca43b6f78" providerId="LiveId" clId="{C68494ED-65D9-4032-9D9A-FBA08D7A9C23}" dt="2022-05-11T10:26:11.706" v="403" actId="20577"/>
        <pc:sldMkLst>
          <pc:docMk/>
          <pc:sldMk cId="0" sldId="307"/>
        </pc:sldMkLst>
        <pc:spChg chg="mod">
          <ac:chgData name="Philip" userId="0d4f435ca43b6f78" providerId="LiveId" clId="{C68494ED-65D9-4032-9D9A-FBA08D7A9C23}" dt="2022-05-11T10:26:11.706" v="403" actId="20577"/>
          <ac:spMkLst>
            <pc:docMk/>
            <pc:sldMk cId="0" sldId="307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8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0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0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1"/>
        </pc:sldMkLst>
      </pc:sldChg>
      <pc:sldChg chg="modSp add modAnim">
        <pc:chgData name="Philip" userId="0d4f435ca43b6f78" providerId="LiveId" clId="{C68494ED-65D9-4032-9D9A-FBA08D7A9C23}" dt="2022-05-11T10:30:19.887" v="514" actId="20577"/>
        <pc:sldMkLst>
          <pc:docMk/>
          <pc:sldMk cId="0" sldId="312"/>
        </pc:sldMkLst>
        <pc:spChg chg="mod">
          <ac:chgData name="Philip" userId="0d4f435ca43b6f78" providerId="LiveId" clId="{C68494ED-65D9-4032-9D9A-FBA08D7A9C23}" dt="2022-05-11T10:30:19.887" v="514" actId="20577"/>
          <ac:spMkLst>
            <pc:docMk/>
            <pc:sldMk cId="0" sldId="312"/>
            <ac:spMk id="3" creationId="{00000000-0000-0000-0000-000000000000}"/>
          </ac:spMkLst>
        </pc:spChg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3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4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5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7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8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1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24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0" sldId="329"/>
        </pc:sldMkLst>
      </pc:sldChg>
      <pc:sldChg chg="add">
        <pc:chgData name="Philip" userId="0d4f435ca43b6f78" providerId="LiveId" clId="{C68494ED-65D9-4032-9D9A-FBA08D7A9C23}" dt="2022-05-11T10:14:29.225" v="1"/>
        <pc:sldMkLst>
          <pc:docMk/>
          <pc:sldMk cId="2681099816" sldId="332"/>
        </pc:sldMkLst>
      </pc:sldChg>
      <pc:sldChg chg="del">
        <pc:chgData name="Philip" userId="0d4f435ca43b6f78" providerId="LiveId" clId="{C68494ED-65D9-4032-9D9A-FBA08D7A9C23}" dt="2022-05-11T10:14:37.421" v="2" actId="2696"/>
        <pc:sldMkLst>
          <pc:docMk/>
          <pc:sldMk cId="23739126" sldId="34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614452486" sldId="37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95172158" sldId="37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09587908" sldId="38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43552423" sldId="39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786467821" sldId="39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3399814" sldId="39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09122106" sldId="39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675696282" sldId="395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109214209" sldId="39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196521770" sldId="397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905946044" sldId="39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303814734" sldId="39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485641430" sldId="40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421332968" sldId="40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278498717" sldId="402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2123850732" sldId="40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626034354" sldId="40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456590523" sldId="405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947454752" sldId="406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538997273" sldId="407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364995605" sldId="408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3977031416" sldId="409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457840800" sldId="410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859395379" sldId="411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616188546" sldId="412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031039583" sldId="413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600130342" sldId="414"/>
        </pc:sldMkLst>
      </pc:sldChg>
      <pc:sldChg chg="del">
        <pc:chgData name="Philip" userId="0d4f435ca43b6f78" providerId="LiveId" clId="{C68494ED-65D9-4032-9D9A-FBA08D7A9C23}" dt="2022-05-11T10:14:24.524" v="0" actId="47"/>
        <pc:sldMkLst>
          <pc:docMk/>
          <pc:sldMk cId="1799625719" sldId="415"/>
        </pc:sldMkLst>
      </pc:sldChg>
    </pc:docChg>
  </pc:docChgLst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3165797946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3165797946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0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0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0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" userId="0d4f435ca43b6f78" providerId="LiveId" clId="{1303CE0E-1CE2-4915-8C2F-1CAEB6CA1F44}"/>
    <pc:docChg chg="custSel modSld">
      <pc:chgData name="Philip" userId="0d4f435ca43b6f78" providerId="LiveId" clId="{1303CE0E-1CE2-4915-8C2F-1CAEB6CA1F44}" dt="2022-01-26T17:45:36.232" v="597" actId="20577"/>
      <pc:docMkLst>
        <pc:docMk/>
      </pc:docMkLst>
      <pc:sldChg chg="modSp">
        <pc:chgData name="Philip" userId="0d4f435ca43b6f78" providerId="LiveId" clId="{1303CE0E-1CE2-4915-8C2F-1CAEB6CA1F44}" dt="2022-01-26T17:40:53.502" v="117" actId="20577"/>
        <pc:sldMkLst>
          <pc:docMk/>
          <pc:sldMk cId="3538997273" sldId="407"/>
        </pc:sldMkLst>
        <pc:spChg chg="mod">
          <ac:chgData name="Philip" userId="0d4f435ca43b6f78" providerId="LiveId" clId="{1303CE0E-1CE2-4915-8C2F-1CAEB6CA1F44}" dt="2022-01-26T17:40:53.502" v="117" actId="20577"/>
          <ac:spMkLst>
            <pc:docMk/>
            <pc:sldMk cId="3538997273" sldId="407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0:45.633" v="114" actId="20577"/>
        <pc:sldMkLst>
          <pc:docMk/>
          <pc:sldMk cId="3364995605" sldId="408"/>
        </pc:sldMkLst>
        <pc:spChg chg="mod">
          <ac:chgData name="Philip" userId="0d4f435ca43b6f78" providerId="LiveId" clId="{1303CE0E-1CE2-4915-8C2F-1CAEB6CA1F44}" dt="2022-01-26T17:38:24.950" v="38" actId="20577"/>
          <ac:spMkLst>
            <pc:docMk/>
            <pc:sldMk cId="3364995605" sldId="408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0:45.633" v="114" actId="20577"/>
          <ac:spMkLst>
            <pc:docMk/>
            <pc:sldMk cId="3364995605" sldId="408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4:29.883" v="547" actId="20577"/>
        <pc:sldMkLst>
          <pc:docMk/>
          <pc:sldMk cId="3977031416" sldId="409"/>
        </pc:sldMkLst>
        <pc:spChg chg="mod">
          <ac:chgData name="Philip" userId="0d4f435ca43b6f78" providerId="LiveId" clId="{1303CE0E-1CE2-4915-8C2F-1CAEB6CA1F44}" dt="2022-01-26T17:40:31.521" v="108" actId="20577"/>
          <ac:spMkLst>
            <pc:docMk/>
            <pc:sldMk cId="3977031416" sldId="409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4:29.883" v="547" actId="20577"/>
          <ac:spMkLst>
            <pc:docMk/>
            <pc:sldMk cId="3977031416" sldId="409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5:36.232" v="597" actId="20577"/>
        <pc:sldMkLst>
          <pc:docMk/>
          <pc:sldMk cId="457840800" sldId="410"/>
        </pc:sldMkLst>
        <pc:spChg chg="mod">
          <ac:chgData name="Philip" userId="0d4f435ca43b6f78" providerId="LiveId" clId="{1303CE0E-1CE2-4915-8C2F-1CAEB6CA1F44}" dt="2022-01-26T17:45:36.232" v="597" actId="20577"/>
          <ac:spMkLst>
            <pc:docMk/>
            <pc:sldMk cId="457840800" sldId="410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5:29.580" v="589" actId="27636"/>
          <ac:spMkLst>
            <pc:docMk/>
            <pc:sldMk cId="457840800" sldId="410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3165797946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3165797946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0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0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0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0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0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0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B658AF46-FF76-4A71-AA12-8062329F5095}"/>
    <pc:docChg chg="undo custSel addSld delSld modSld sldOrd">
      <pc:chgData name="Philip" userId="0d4f435ca43b6f78" providerId="LiveId" clId="{B658AF46-FF76-4A71-AA12-8062329F5095}" dt="2022-01-26T16:49:35.046" v="3661" actId="20577"/>
      <pc:docMkLst>
        <pc:docMk/>
      </pc:docMkLst>
      <pc:sldChg chg="modSp mod">
        <pc:chgData name="Philip" userId="0d4f435ca43b6f78" providerId="LiveId" clId="{B658AF46-FF76-4A71-AA12-8062329F5095}" dt="2022-01-26T10:56:42.234" v="1106" actId="14100"/>
        <pc:sldMkLst>
          <pc:docMk/>
          <pc:sldMk cId="0" sldId="257"/>
        </pc:sldMkLst>
        <pc:spChg chg="mod">
          <ac:chgData name="Philip" userId="0d4f435ca43b6f78" providerId="LiveId" clId="{B658AF46-FF76-4A71-AA12-8062329F5095}" dt="2022-01-26T10:56:42.234" v="1106" actId="14100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B658AF46-FF76-4A71-AA12-8062329F5095}" dt="2022-01-26T13:47:26.737" v="1923" actId="20577"/>
        <pc:sldMkLst>
          <pc:docMk/>
          <pc:sldMk cId="23739126" sldId="348"/>
        </pc:sldMkLst>
        <pc:spChg chg="mod">
          <ac:chgData name="Philip" userId="0d4f435ca43b6f78" providerId="LiveId" clId="{B658AF46-FF76-4A71-AA12-8062329F5095}" dt="2022-01-26T13:47:26.737" v="1923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addSp delSp modSp mod ord">
        <pc:chgData name="Philip" userId="0d4f435ca43b6f78" providerId="LiveId" clId="{B658AF46-FF76-4A71-AA12-8062329F5095}" dt="2022-01-26T13:39:39.392" v="1828"/>
        <pc:sldMkLst>
          <pc:docMk/>
          <pc:sldMk cId="1614452486" sldId="376"/>
        </pc:sldMkLst>
        <pc:spChg chg="mod">
          <ac:chgData name="Philip" userId="0d4f435ca43b6f78" providerId="LiveId" clId="{B658AF46-FF76-4A71-AA12-8062329F5095}" dt="2022-01-26T10:34:31.913" v="522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1:34:45.965" v="1325" actId="1076"/>
          <ac:spMkLst>
            <pc:docMk/>
            <pc:sldMk cId="1614452486" sldId="376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0:36:00.599" v="532" actId="12788"/>
          <ac:picMkLst>
            <pc:docMk/>
            <pc:sldMk cId="1614452486" sldId="376"/>
            <ac:picMk id="5" creationId="{9DEA2E74-991F-4AC8-84F8-05A934FF919F}"/>
          </ac:picMkLst>
        </pc:picChg>
        <pc:picChg chg="del">
          <ac:chgData name="Philip" userId="0d4f435ca43b6f78" providerId="LiveId" clId="{B658AF46-FF76-4A71-AA12-8062329F5095}" dt="2022-01-26T10:34:34.335" v="523" actId="478"/>
          <ac:picMkLst>
            <pc:docMk/>
            <pc:sldMk cId="1614452486" sldId="376"/>
            <ac:picMk id="8" creationId="{27486581-FD3E-4737-B1D1-DE12A89A2F1F}"/>
          </ac:picMkLst>
        </pc:picChg>
      </pc:sldChg>
      <pc:sldChg chg="modSp mod ord modAnim">
        <pc:chgData name="Philip" userId="0d4f435ca43b6f78" providerId="LiveId" clId="{B658AF46-FF76-4A71-AA12-8062329F5095}" dt="2022-01-26T13:27:21.813" v="1713"/>
        <pc:sldMkLst>
          <pc:docMk/>
          <pc:sldMk cId="3595172158" sldId="378"/>
        </pc:sldMkLst>
        <pc:spChg chg="mod">
          <ac:chgData name="Philip" userId="0d4f435ca43b6f78" providerId="LiveId" clId="{B658AF46-FF76-4A71-AA12-8062329F5095}" dt="2022-01-26T11:41:16.552" v="1575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7:15.985" v="1712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7:46.865" v="2397" actId="2696"/>
        <pc:sldMkLst>
          <pc:docMk/>
          <pc:sldMk cId="1260338564" sldId="383"/>
        </pc:sldMkLst>
      </pc:sldChg>
      <pc:sldChg chg="del">
        <pc:chgData name="Philip" userId="0d4f435ca43b6f78" providerId="LiveId" clId="{B658AF46-FF76-4A71-AA12-8062329F5095}" dt="2022-01-26T10:51:24.156" v="783" actId="2696"/>
        <pc:sldMkLst>
          <pc:docMk/>
          <pc:sldMk cId="1420526230" sldId="386"/>
        </pc:sldMkLst>
      </pc:sldChg>
      <pc:sldChg chg="del">
        <pc:chgData name="Philip" userId="0d4f435ca43b6f78" providerId="LiveId" clId="{B658AF46-FF76-4A71-AA12-8062329F5095}" dt="2022-01-26T10:51:20.649" v="782" actId="2696"/>
        <pc:sldMkLst>
          <pc:docMk/>
          <pc:sldMk cId="1438410347" sldId="387"/>
        </pc:sldMkLst>
      </pc:sldChg>
      <pc:sldChg chg="del">
        <pc:chgData name="Philip" userId="0d4f435ca43b6f78" providerId="LiveId" clId="{B658AF46-FF76-4A71-AA12-8062329F5095}" dt="2022-01-26T11:40:52.254" v="1555" actId="2696"/>
        <pc:sldMkLst>
          <pc:docMk/>
          <pc:sldMk cId="2661034414" sldId="388"/>
        </pc:sldMkLst>
      </pc:sldChg>
      <pc:sldChg chg="addSp delSp modSp mod ord">
        <pc:chgData name="Philip" userId="0d4f435ca43b6f78" providerId="LiveId" clId="{B658AF46-FF76-4A71-AA12-8062329F5095}" dt="2022-01-26T15:56:39.734" v="2520" actId="1076"/>
        <pc:sldMkLst>
          <pc:docMk/>
          <pc:sldMk cId="3509587908" sldId="389"/>
        </pc:sldMkLst>
        <pc:spChg chg="mod">
          <ac:chgData name="Philip" userId="0d4f435ca43b6f78" providerId="LiveId" clId="{B658AF46-FF76-4A71-AA12-8062329F5095}" dt="2022-01-26T10:45:01.407" v="721" actId="20577"/>
          <ac:spMkLst>
            <pc:docMk/>
            <pc:sldMk cId="3509587908" sldId="389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44:51.696" v="710" actId="20577"/>
          <ac:spMkLst>
            <pc:docMk/>
            <pc:sldMk cId="3509587908" sldId="389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0:41:23.660" v="683" actId="478"/>
          <ac:picMkLst>
            <pc:docMk/>
            <pc:sldMk cId="3509587908" sldId="389"/>
            <ac:picMk id="6" creationId="{E5B7123C-9C91-486C-83FC-62938F8EF981}"/>
          </ac:picMkLst>
        </pc:picChg>
        <pc:picChg chg="del">
          <ac:chgData name="Philip" userId="0d4f435ca43b6f78" providerId="LiveId" clId="{B658AF46-FF76-4A71-AA12-8062329F5095}" dt="2022-01-26T10:40:56.281" v="676" actId="478"/>
          <ac:picMkLst>
            <pc:docMk/>
            <pc:sldMk cId="3509587908" sldId="389"/>
            <ac:picMk id="7" creationId="{49ED82F1-532D-400E-B6F6-DFF97A32718A}"/>
          </ac:picMkLst>
        </pc:picChg>
        <pc:picChg chg="add del mod">
          <ac:chgData name="Philip" userId="0d4f435ca43b6f78" providerId="LiveId" clId="{B658AF46-FF76-4A71-AA12-8062329F5095}" dt="2022-01-26T10:44:13.192" v="688" actId="478"/>
          <ac:picMkLst>
            <pc:docMk/>
            <pc:sldMk cId="3509587908" sldId="389"/>
            <ac:picMk id="9" creationId="{FB172C7E-2E50-48D1-9E70-0F4778AA04C1}"/>
          </ac:picMkLst>
        </pc:picChg>
        <pc:picChg chg="add del mod">
          <ac:chgData name="Philip" userId="0d4f435ca43b6f78" providerId="LiveId" clId="{B658AF46-FF76-4A71-AA12-8062329F5095}" dt="2022-01-26T13:42:05.535" v="1859" actId="21"/>
          <ac:picMkLst>
            <pc:docMk/>
            <pc:sldMk cId="3509587908" sldId="389"/>
            <ac:picMk id="11" creationId="{22712146-FC4C-423C-83BA-C73C9E1496D8}"/>
          </ac:picMkLst>
        </pc:picChg>
        <pc:picChg chg="add del mod">
          <ac:chgData name="Philip" userId="0d4f435ca43b6f78" providerId="LiveId" clId="{B658AF46-FF76-4A71-AA12-8062329F5095}" dt="2022-01-26T13:50:53.568" v="1968" actId="478"/>
          <ac:picMkLst>
            <pc:docMk/>
            <pc:sldMk cId="3509587908" sldId="389"/>
            <ac:picMk id="13" creationId="{A7B05FAE-CBE6-429E-BFCC-6E95000B5208}"/>
          </ac:picMkLst>
        </pc:picChg>
        <pc:picChg chg="add mod">
          <ac:chgData name="Philip" userId="0d4f435ca43b6f78" providerId="LiveId" clId="{B658AF46-FF76-4A71-AA12-8062329F5095}" dt="2022-01-26T15:56:39.734" v="2520" actId="1076"/>
          <ac:picMkLst>
            <pc:docMk/>
            <pc:sldMk cId="3509587908" sldId="389"/>
            <ac:picMk id="15" creationId="{A901A658-64FA-4BFD-A0F1-72A2E7012BF9}"/>
          </ac:picMkLst>
        </pc:picChg>
      </pc:sldChg>
      <pc:sldChg chg="addSp delSp modSp mod ord">
        <pc:chgData name="Philip" userId="0d4f435ca43b6f78" providerId="LiveId" clId="{B658AF46-FF76-4A71-AA12-8062329F5095}" dt="2022-01-26T15:55:13.757" v="2517" actId="1076"/>
        <pc:sldMkLst>
          <pc:docMk/>
          <pc:sldMk cId="143552423" sldId="390"/>
        </pc:sldMkLst>
        <pc:spChg chg="mod">
          <ac:chgData name="Philip" userId="0d4f435ca43b6f78" providerId="LiveId" clId="{B658AF46-FF76-4A71-AA12-8062329F5095}" dt="2022-01-26T15:55:06.280" v="2516" actId="20577"/>
          <ac:spMkLst>
            <pc:docMk/>
            <pc:sldMk cId="143552423" sldId="39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1:40:16.621" v="1548" actId="478"/>
          <ac:spMkLst>
            <pc:docMk/>
            <pc:sldMk cId="143552423" sldId="39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1:40:20.088" v="1549" actId="478"/>
          <ac:spMkLst>
            <pc:docMk/>
            <pc:sldMk cId="143552423" sldId="390"/>
            <ac:spMk id="7" creationId="{539AEB59-9021-4388-92F0-52E4D7AD00BB}"/>
          </ac:spMkLst>
        </pc:spChg>
        <pc:picChg chg="del">
          <ac:chgData name="Philip" userId="0d4f435ca43b6f78" providerId="LiveId" clId="{B658AF46-FF76-4A71-AA12-8062329F5095}" dt="2022-01-26T11:40:21.121" v="1550" actId="478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B658AF46-FF76-4A71-AA12-8062329F5095}" dt="2022-01-26T11:40:22.329" v="1551" actId="478"/>
          <ac:picMkLst>
            <pc:docMk/>
            <pc:sldMk cId="143552423" sldId="390"/>
            <ac:picMk id="9" creationId="{69244E3D-6A4C-4F6D-9AF1-40AE641BAEA1}"/>
          </ac:picMkLst>
        </pc:picChg>
        <pc:picChg chg="add mod">
          <ac:chgData name="Philip" userId="0d4f435ca43b6f78" providerId="LiveId" clId="{B658AF46-FF76-4A71-AA12-8062329F5095}" dt="2022-01-26T15:55:13.757" v="2517" actId="1076"/>
          <ac:picMkLst>
            <pc:docMk/>
            <pc:sldMk cId="143552423" sldId="390"/>
            <ac:picMk id="10" creationId="{43EBBE55-86DF-4419-A215-CC25C2A3451C}"/>
          </ac:picMkLst>
        </pc:picChg>
      </pc:sldChg>
      <pc:sldChg chg="modSp mod">
        <pc:chgData name="Philip" userId="0d4f435ca43b6f78" providerId="LiveId" clId="{B658AF46-FF76-4A71-AA12-8062329F5095}" dt="2022-01-26T14:58:03.518" v="2440" actId="20577"/>
        <pc:sldMkLst>
          <pc:docMk/>
          <pc:sldMk cId="1786467821" sldId="391"/>
        </pc:sldMkLst>
        <pc:spChg chg="mod">
          <ac:chgData name="Philip" userId="0d4f435ca43b6f78" providerId="LiveId" clId="{B658AF46-FF76-4A71-AA12-8062329F5095}" dt="2022-01-26T14:57:58.094" v="2430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8:03.518" v="2440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8:41.185" v="2493" actId="47"/>
        <pc:sldMkLst>
          <pc:docMk/>
          <pc:sldMk cId="224780652" sldId="392"/>
        </pc:sldMkLst>
      </pc:sldChg>
      <pc:sldChg chg="addSp modSp mod ord">
        <pc:chgData name="Philip" userId="0d4f435ca43b6f78" providerId="LiveId" clId="{B658AF46-FF76-4A71-AA12-8062329F5095}" dt="2022-01-26T14:56:50.654" v="2390"/>
        <pc:sldMkLst>
          <pc:docMk/>
          <pc:sldMk cId="23399814" sldId="393"/>
        </pc:sldMkLst>
        <pc:spChg chg="mod">
          <ac:chgData name="Philip" userId="0d4f435ca43b6f78" providerId="LiveId" clId="{B658AF46-FF76-4A71-AA12-8062329F5095}" dt="2022-01-26T10:48:42.115" v="771" actId="20577"/>
          <ac:spMkLst>
            <pc:docMk/>
            <pc:sldMk cId="23399814" sldId="393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51:06.329" v="779" actId="1076"/>
          <ac:spMkLst>
            <pc:docMk/>
            <pc:sldMk cId="23399814" sldId="393"/>
            <ac:spMk id="3" creationId="{00000000-0000-0000-0000-000000000000}"/>
          </ac:spMkLst>
        </pc:spChg>
        <pc:picChg chg="add mod">
          <ac:chgData name="Philip" userId="0d4f435ca43b6f78" providerId="LiveId" clId="{B658AF46-FF76-4A71-AA12-8062329F5095}" dt="2022-01-26T10:51:10.840" v="781" actId="14100"/>
          <ac:picMkLst>
            <pc:docMk/>
            <pc:sldMk cId="23399814" sldId="393"/>
            <ac:picMk id="6" creationId="{DBA19F7B-4C09-40C8-8801-EB97E133040C}"/>
          </ac:picMkLst>
        </pc:picChg>
      </pc:sldChg>
      <pc:sldChg chg="addSp modSp mod modAnim">
        <pc:chgData name="Philip" userId="0d4f435ca43b6f78" providerId="LiveId" clId="{B658AF46-FF76-4A71-AA12-8062329F5095}" dt="2022-01-26T13:31:23.945" v="1793"/>
        <pc:sldMkLst>
          <pc:docMk/>
          <pc:sldMk cId="3509122106" sldId="394"/>
        </pc:sldMkLst>
        <pc:spChg chg="mod">
          <ac:chgData name="Philip" userId="0d4f435ca43b6f78" providerId="LiveId" clId="{B658AF46-FF76-4A71-AA12-8062329F5095}" dt="2022-01-26T10:58:13.372" v="1145" actId="5793"/>
          <ac:spMkLst>
            <pc:docMk/>
            <pc:sldMk cId="3509122106" sldId="394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30:24.794" v="1792" actId="20577"/>
          <ac:spMkLst>
            <pc:docMk/>
            <pc:sldMk cId="3509122106" sldId="394"/>
            <ac:spMk id="3" creationId="{00000000-0000-0000-0000-000000000000}"/>
          </ac:spMkLst>
        </pc:spChg>
        <pc:spChg chg="add mod">
          <ac:chgData name="Philip" userId="0d4f435ca43b6f78" providerId="LiveId" clId="{B658AF46-FF76-4A71-AA12-8062329F5095}" dt="2022-01-26T13:29:31.351" v="1726" actId="1076"/>
          <ac:spMkLst>
            <pc:docMk/>
            <pc:sldMk cId="3509122106" sldId="394"/>
            <ac:spMk id="7" creationId="{7E83F6CC-785C-4CF0-9281-95BE116E007B}"/>
          </ac:spMkLst>
        </pc:spChg>
        <pc:picChg chg="add mod">
          <ac:chgData name="Philip" userId="0d4f435ca43b6f78" providerId="LiveId" clId="{B658AF46-FF76-4A71-AA12-8062329F5095}" dt="2022-01-26T13:29:25.808" v="1725" actId="1076"/>
          <ac:picMkLst>
            <pc:docMk/>
            <pc:sldMk cId="3509122106" sldId="394"/>
            <ac:picMk id="6" creationId="{17E796EE-904C-4ECA-99CC-86132BB90766}"/>
          </ac:picMkLst>
        </pc:picChg>
      </pc:sldChg>
      <pc:sldChg chg="addSp delSp modSp mod ord">
        <pc:chgData name="Philip" userId="0d4f435ca43b6f78" providerId="LiveId" clId="{B658AF46-FF76-4A71-AA12-8062329F5095}" dt="2022-01-26T14:54:11.543" v="2189" actId="20577"/>
        <pc:sldMkLst>
          <pc:docMk/>
          <pc:sldMk cId="675696282" sldId="395"/>
        </pc:sldMkLst>
        <pc:spChg chg="mod">
          <ac:chgData name="Philip" userId="0d4f435ca43b6f78" providerId="LiveId" clId="{B658AF46-FF76-4A71-AA12-8062329F5095}" dt="2022-01-26T14:54:11.543" v="2189" actId="20577"/>
          <ac:spMkLst>
            <pc:docMk/>
            <pc:sldMk cId="675696282" sldId="39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8:39.224" v="1723" actId="1076"/>
          <ac:spMkLst>
            <pc:docMk/>
            <pc:sldMk cId="675696282" sldId="395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1:39:56.921" v="1517" actId="478"/>
          <ac:picMkLst>
            <pc:docMk/>
            <pc:sldMk cId="675696282" sldId="395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28:39.224" v="1723" actId="1076"/>
          <ac:picMkLst>
            <pc:docMk/>
            <pc:sldMk cId="675696282" sldId="395"/>
            <ac:picMk id="7" creationId="{32B375EE-131D-4CF6-B658-93DF77280F2E}"/>
          </ac:picMkLst>
        </pc:picChg>
      </pc:sldChg>
      <pc:sldChg chg="addSp delSp modSp mod">
        <pc:chgData name="Philip" userId="0d4f435ca43b6f78" providerId="LiveId" clId="{B658AF46-FF76-4A71-AA12-8062329F5095}" dt="2022-01-26T13:42:18.810" v="1864" actId="14100"/>
        <pc:sldMkLst>
          <pc:docMk/>
          <pc:sldMk cId="1109214209" sldId="396"/>
        </pc:sldMkLst>
        <pc:spChg chg="del">
          <ac:chgData name="Philip" userId="0d4f435ca43b6f78" providerId="LiveId" clId="{B658AF46-FF76-4A71-AA12-8062329F5095}" dt="2022-01-26T13:40:45.059" v="1834" actId="478"/>
          <ac:spMkLst>
            <pc:docMk/>
            <pc:sldMk cId="1109214209" sldId="396"/>
            <ac:spMk id="6" creationId="{1C1A88B7-D784-45D8-BA4D-8323F68AB239}"/>
          </ac:spMkLst>
        </pc:spChg>
        <pc:spChg chg="add mod">
          <ac:chgData name="Philip" userId="0d4f435ca43b6f78" providerId="LiveId" clId="{B658AF46-FF76-4A71-AA12-8062329F5095}" dt="2022-01-26T13:41:56.565" v="1858" actId="1076"/>
          <ac:spMkLst>
            <pc:docMk/>
            <pc:sldMk cId="1109214209" sldId="396"/>
            <ac:spMk id="9" creationId="{0ADB8CED-2C4C-437A-9FEA-8CD5F813653D}"/>
          </ac:spMkLst>
        </pc:spChg>
        <pc:picChg chg="add mod">
          <ac:chgData name="Philip" userId="0d4f435ca43b6f78" providerId="LiveId" clId="{B658AF46-FF76-4A71-AA12-8062329F5095}" dt="2022-01-26T13:42:15.255" v="1862" actId="1076"/>
          <ac:picMkLst>
            <pc:docMk/>
            <pc:sldMk cId="1109214209" sldId="396"/>
            <ac:picMk id="5" creationId="{6449FF7F-9F76-4A34-AB49-E8CF696C2FEA}"/>
          </ac:picMkLst>
        </pc:picChg>
        <pc:picChg chg="del">
          <ac:chgData name="Philip" userId="0d4f435ca43b6f78" providerId="LiveId" clId="{B658AF46-FF76-4A71-AA12-8062329F5095}" dt="2022-01-26T13:28:54.991" v="1724" actId="478"/>
          <ac:picMkLst>
            <pc:docMk/>
            <pc:sldMk cId="1109214209" sldId="396"/>
            <ac:picMk id="7" creationId="{32B375EE-131D-4CF6-B658-93DF77280F2E}"/>
          </ac:picMkLst>
        </pc:picChg>
        <pc:picChg chg="add mod">
          <ac:chgData name="Philip" userId="0d4f435ca43b6f78" providerId="LiveId" clId="{B658AF46-FF76-4A71-AA12-8062329F5095}" dt="2022-01-26T13:42:18.810" v="1864" actId="14100"/>
          <ac:picMkLst>
            <pc:docMk/>
            <pc:sldMk cId="1109214209" sldId="396"/>
            <ac:picMk id="10" creationId="{C76BAB94-42BA-45F2-8BD7-8562B4D90634}"/>
          </ac:picMkLst>
        </pc:picChg>
      </pc:sldChg>
      <pc:sldChg chg="addSp delSp modSp mod ord">
        <pc:chgData name="Philip" userId="0d4f435ca43b6f78" providerId="LiveId" clId="{B658AF46-FF76-4A71-AA12-8062329F5095}" dt="2022-01-26T13:39:43.872" v="1830"/>
        <pc:sldMkLst>
          <pc:docMk/>
          <pc:sldMk cId="2196521770" sldId="397"/>
        </pc:sldMkLst>
        <pc:spChg chg="mod">
          <ac:chgData name="Philip" userId="0d4f435ca43b6f78" providerId="LiveId" clId="{B658AF46-FF76-4A71-AA12-8062329F5095}" dt="2022-01-26T13:34:20.045" v="1797" actId="1076"/>
          <ac:spMkLst>
            <pc:docMk/>
            <pc:sldMk cId="2196521770" sldId="397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2:25.341" v="1794" actId="478"/>
          <ac:picMkLst>
            <pc:docMk/>
            <pc:sldMk cId="2196521770" sldId="397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34:15.714" v="1796" actId="1076"/>
          <ac:picMkLst>
            <pc:docMk/>
            <pc:sldMk cId="2196521770" sldId="397"/>
            <ac:picMk id="7" creationId="{5AB12C5E-4362-4D03-9F31-A8CAAF2CF4DF}"/>
          </ac:picMkLst>
        </pc:picChg>
      </pc:sldChg>
      <pc:sldChg chg="addSp delSp modSp mod ord">
        <pc:chgData name="Philip" userId="0d4f435ca43b6f78" providerId="LiveId" clId="{B658AF46-FF76-4A71-AA12-8062329F5095}" dt="2022-01-26T13:39:05.059" v="1826" actId="20577"/>
        <pc:sldMkLst>
          <pc:docMk/>
          <pc:sldMk cId="905946044" sldId="398"/>
        </pc:sldMkLst>
        <pc:spChg chg="mod">
          <ac:chgData name="Philip" userId="0d4f435ca43b6f78" providerId="LiveId" clId="{B658AF46-FF76-4A71-AA12-8062329F5095}" dt="2022-01-26T13:39:05.059" v="1826" actId="20577"/>
          <ac:spMkLst>
            <pc:docMk/>
            <pc:sldMk cId="905946044" sldId="398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3:35:52.746" v="1804" actId="1076"/>
          <ac:picMkLst>
            <pc:docMk/>
            <pc:sldMk cId="905946044" sldId="398"/>
            <ac:picMk id="5" creationId="{9EC8858F-A76D-442C-9590-8F4770EB5E80}"/>
          </ac:picMkLst>
        </pc:picChg>
        <pc:picChg chg="del">
          <ac:chgData name="Philip" userId="0d4f435ca43b6f78" providerId="LiveId" clId="{B658AF46-FF76-4A71-AA12-8062329F5095}" dt="2022-01-26T13:34:32.135" v="1798" actId="478"/>
          <ac:picMkLst>
            <pc:docMk/>
            <pc:sldMk cId="905946044" sldId="398"/>
            <ac:picMk id="7" creationId="{5AB12C5E-4362-4D03-9F31-A8CAAF2CF4DF}"/>
          </ac:picMkLst>
        </pc:picChg>
      </pc:sldChg>
      <pc:sldChg chg="addSp delSp modSp mod">
        <pc:chgData name="Philip" userId="0d4f435ca43b6f78" providerId="LiveId" clId="{B658AF46-FF76-4A71-AA12-8062329F5095}" dt="2022-01-26T13:38:18.944" v="1822" actId="1076"/>
        <pc:sldMkLst>
          <pc:docMk/>
          <pc:sldMk cId="2303814734" sldId="399"/>
        </pc:sldMkLst>
        <pc:spChg chg="mod">
          <ac:chgData name="Philip" userId="0d4f435ca43b6f78" providerId="LiveId" clId="{B658AF46-FF76-4A71-AA12-8062329F5095}" dt="2022-01-26T13:38:18.944" v="1822" actId="1076"/>
          <ac:spMkLst>
            <pc:docMk/>
            <pc:sldMk cId="2303814734" sldId="399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6:02.369" v="1805" actId="478"/>
          <ac:picMkLst>
            <pc:docMk/>
            <pc:sldMk cId="2303814734" sldId="399"/>
            <ac:picMk id="5" creationId="{9EC8858F-A76D-442C-9590-8F4770EB5E80}"/>
          </ac:picMkLst>
        </pc:picChg>
        <pc:picChg chg="add mod">
          <ac:chgData name="Philip" userId="0d4f435ca43b6f78" providerId="LiveId" clId="{B658AF46-FF76-4A71-AA12-8062329F5095}" dt="2022-01-26T13:36:52.705" v="1809" actId="14100"/>
          <ac:picMkLst>
            <pc:docMk/>
            <pc:sldMk cId="2303814734" sldId="399"/>
            <ac:picMk id="7" creationId="{EB7F41CD-BA62-4730-9B3A-790600A0A824}"/>
          </ac:picMkLst>
        </pc:picChg>
      </pc:sldChg>
      <pc:sldChg chg="addSp delSp modSp mod ord">
        <pc:chgData name="Philip" userId="0d4f435ca43b6f78" providerId="LiveId" clId="{B658AF46-FF76-4A71-AA12-8062329F5095}" dt="2022-01-26T14:57:16.889" v="2396"/>
        <pc:sldMkLst>
          <pc:docMk/>
          <pc:sldMk cId="2485641430" sldId="400"/>
        </pc:sldMkLst>
        <pc:spChg chg="mod">
          <ac:chgData name="Philip" userId="0d4f435ca43b6f78" providerId="LiveId" clId="{B658AF46-FF76-4A71-AA12-8062329F5095}" dt="2022-01-26T13:50:16.769" v="1963" actId="1076"/>
          <ac:spMkLst>
            <pc:docMk/>
            <pc:sldMk cId="2485641430" sldId="40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3:48:01.546" v="1947" actId="478"/>
          <ac:spMkLst>
            <pc:docMk/>
            <pc:sldMk cId="2485641430" sldId="40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3:48:04.831" v="1948" actId="478"/>
          <ac:spMkLst>
            <pc:docMk/>
            <pc:sldMk cId="2485641430" sldId="400"/>
            <ac:spMk id="6" creationId="{CB8E59D8-3560-4514-817E-3192734AD957}"/>
          </ac:spMkLst>
        </pc:spChg>
        <pc:picChg chg="add mod">
          <ac:chgData name="Philip" userId="0d4f435ca43b6f78" providerId="LiveId" clId="{B658AF46-FF76-4A71-AA12-8062329F5095}" dt="2022-01-26T13:50:28.278" v="1966" actId="1076"/>
          <ac:picMkLst>
            <pc:docMk/>
            <pc:sldMk cId="2485641430" sldId="400"/>
            <ac:picMk id="8" creationId="{FA759290-826B-4F01-825D-073866521C68}"/>
          </ac:picMkLst>
        </pc:picChg>
        <pc:picChg chg="mod">
          <ac:chgData name="Philip" userId="0d4f435ca43b6f78" providerId="LiveId" clId="{B658AF46-FF76-4A71-AA12-8062329F5095}" dt="2022-01-26T13:50:21.934" v="1965" actId="1076"/>
          <ac:picMkLst>
            <pc:docMk/>
            <pc:sldMk cId="2485641430" sldId="400"/>
            <ac:picMk id="13" creationId="{A7B05FAE-CBE6-429E-BFCC-6E95000B5208}"/>
          </ac:picMkLst>
        </pc:picChg>
      </pc:sldChg>
      <pc:sldChg chg="addSp delSp modSp mod ord">
        <pc:chgData name="Philip" userId="0d4f435ca43b6f78" providerId="LiveId" clId="{B658AF46-FF76-4A71-AA12-8062329F5095}" dt="2022-01-26T14:54:36.843" v="2199"/>
        <pc:sldMkLst>
          <pc:docMk/>
          <pc:sldMk cId="2421332968" sldId="401"/>
        </pc:sldMkLst>
        <pc:spChg chg="mod">
          <ac:chgData name="Philip" userId="0d4f435ca43b6f78" providerId="LiveId" clId="{B658AF46-FF76-4A71-AA12-8062329F5095}" dt="2022-01-26T13:55:39.419" v="1993" actId="20577"/>
          <ac:spMkLst>
            <pc:docMk/>
            <pc:sldMk cId="2421332968" sldId="40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1:43.125" v="2033" actId="1076"/>
          <ac:spMkLst>
            <pc:docMk/>
            <pc:sldMk cId="2421332968" sldId="401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3:57:19.583" v="2029" actId="478"/>
          <ac:picMkLst>
            <pc:docMk/>
            <pc:sldMk cId="2421332968" sldId="401"/>
            <ac:picMk id="6" creationId="{A4DE93F6-5125-4844-944F-3553DC59D781}"/>
          </ac:picMkLst>
        </pc:picChg>
        <pc:picChg chg="add mod">
          <ac:chgData name="Philip" userId="0d4f435ca43b6f78" providerId="LiveId" clId="{B658AF46-FF76-4A71-AA12-8062329F5095}" dt="2022-01-26T14:52:14.052" v="2040" actId="1036"/>
          <ac:picMkLst>
            <pc:docMk/>
            <pc:sldMk cId="2421332968" sldId="401"/>
            <ac:picMk id="8" creationId="{AC87FD19-3E9A-44D4-BF44-464E0A851247}"/>
          </ac:picMkLst>
        </pc:picChg>
      </pc:sldChg>
      <pc:sldChg chg="modSp add mod ord modAnim">
        <pc:chgData name="Philip" userId="0d4f435ca43b6f78" providerId="LiveId" clId="{B658AF46-FF76-4A71-AA12-8062329F5095}" dt="2022-01-26T14:56:14.551" v="2388" actId="20577"/>
        <pc:sldMkLst>
          <pc:docMk/>
          <pc:sldMk cId="1278498717" sldId="402"/>
        </pc:sldMkLst>
        <pc:spChg chg="mod">
          <ac:chgData name="Philip" userId="0d4f435ca43b6f78" providerId="LiveId" clId="{B658AF46-FF76-4A71-AA12-8062329F5095}" dt="2022-01-26T14:52:58.208" v="2070" actId="6549"/>
          <ac:spMkLst>
            <pc:docMk/>
            <pc:sldMk cId="1278498717" sldId="402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6:14.551" v="2388" actId="20577"/>
          <ac:spMkLst>
            <pc:docMk/>
            <pc:sldMk cId="1278498717" sldId="402"/>
            <ac:spMk id="3" creationId="{00000000-0000-0000-0000-000000000000}"/>
          </ac:spMkLst>
        </pc:spChg>
      </pc:sldChg>
      <pc:sldChg chg="modSp mod">
        <pc:chgData name="Philip" userId="0d4f435ca43b6f78" providerId="LiveId" clId="{B658AF46-FF76-4A71-AA12-8062329F5095}" dt="2022-01-26T14:58:27.622" v="2491" actId="20577"/>
        <pc:sldMkLst>
          <pc:docMk/>
          <pc:sldMk cId="2123850732" sldId="403"/>
        </pc:sldMkLst>
        <pc:spChg chg="mod">
          <ac:chgData name="Philip" userId="0d4f435ca43b6f78" providerId="LiveId" clId="{B658AF46-FF76-4A71-AA12-8062329F5095}" dt="2022-01-26T14:58:27.622" v="2491" actId="20577"/>
          <ac:spMkLst>
            <pc:docMk/>
            <pc:sldMk cId="2123850732" sldId="403"/>
            <ac:spMk id="2" creationId="{00000000-0000-0000-0000-000000000000}"/>
          </ac:spMkLst>
        </pc:spChg>
      </pc:sldChg>
      <pc:sldChg chg="add">
        <pc:chgData name="Philip" userId="0d4f435ca43b6f78" providerId="LiveId" clId="{B658AF46-FF76-4A71-AA12-8062329F5095}" dt="2022-01-26T14:58:39.390" v="2492"/>
        <pc:sldMkLst>
          <pc:docMk/>
          <pc:sldMk cId="3626034354" sldId="404"/>
        </pc:sldMkLst>
      </pc:sldChg>
      <pc:sldChg chg="modSp mod modAnim">
        <pc:chgData name="Philip" userId="0d4f435ca43b6f78" providerId="LiveId" clId="{B658AF46-FF76-4A71-AA12-8062329F5095}" dt="2022-01-26T15:59:40.986" v="2928" actId="20577"/>
        <pc:sldMkLst>
          <pc:docMk/>
          <pc:sldMk cId="456590523" sldId="405"/>
        </pc:sldMkLst>
        <pc:spChg chg="mod">
          <ac:chgData name="Philip" userId="0d4f435ca43b6f78" providerId="LiveId" clId="{B658AF46-FF76-4A71-AA12-8062329F5095}" dt="2022-01-26T15:57:19.698" v="2575" actId="20577"/>
          <ac:spMkLst>
            <pc:docMk/>
            <pc:sldMk cId="456590523" sldId="40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5:59:40.986" v="2928" actId="20577"/>
          <ac:spMkLst>
            <pc:docMk/>
            <pc:sldMk cId="456590523" sldId="405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09.939" v="3589" actId="20577"/>
        <pc:sldMkLst>
          <pc:docMk/>
          <pc:sldMk cId="3947454752" sldId="406"/>
        </pc:sldMkLst>
        <pc:spChg chg="mod">
          <ac:chgData name="Philip" userId="0d4f435ca43b6f78" providerId="LiveId" clId="{B658AF46-FF76-4A71-AA12-8062329F5095}" dt="2022-01-26T16:00:04.080" v="2933" actId="20577"/>
          <ac:spMkLst>
            <pc:docMk/>
            <pc:sldMk cId="3947454752" sldId="40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09.939" v="3589" actId="20577"/>
          <ac:spMkLst>
            <pc:docMk/>
            <pc:sldMk cId="3947454752" sldId="406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35.046" v="3661" actId="20577"/>
        <pc:sldMkLst>
          <pc:docMk/>
          <pc:sldMk cId="3538997273" sldId="407"/>
        </pc:sldMkLst>
        <pc:spChg chg="mod">
          <ac:chgData name="Philip" userId="0d4f435ca43b6f78" providerId="LiveId" clId="{B658AF46-FF76-4A71-AA12-8062329F5095}" dt="2022-01-26T16:46:25.613" v="3386" actId="20577"/>
          <ac:spMkLst>
            <pc:docMk/>
            <pc:sldMk cId="3538997273" sldId="407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35.046" v="3661" actId="20577"/>
          <ac:spMkLst>
            <pc:docMk/>
            <pc:sldMk cId="3538997273" sldId="407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3165797946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0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0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" userId="0d4f435ca43b6f78" providerId="LiveId" clId="{0EE9A867-32A9-47D1-B910-4FD43A01EB2B}"/>
    <pc:docChg chg="custSel addSld delSld modSld sldOrd">
      <pc:chgData name="Philip" userId="0d4f435ca43b6f78" providerId="LiveId" clId="{0EE9A867-32A9-47D1-B910-4FD43A01EB2B}" dt="2023-01-17T12:21:42.108" v="2949" actId="14100"/>
      <pc:docMkLst>
        <pc:docMk/>
      </pc:docMkLst>
      <pc:sldChg chg="del">
        <pc:chgData name="Philip" userId="0d4f435ca43b6f78" providerId="LiveId" clId="{0EE9A867-32A9-47D1-B910-4FD43A01EB2B}" dt="2023-01-17T09:41:58.437" v="89" actId="47"/>
        <pc:sldMkLst>
          <pc:docMk/>
          <pc:sldMk cId="0" sldId="256"/>
        </pc:sldMkLst>
      </pc:sldChg>
      <pc:sldChg chg="modSp mod">
        <pc:chgData name="Philip" userId="0d4f435ca43b6f78" providerId="LiveId" clId="{0EE9A867-32A9-47D1-B910-4FD43A01EB2B}" dt="2023-01-17T11:43:50.836" v="2158" actId="20577"/>
        <pc:sldMkLst>
          <pc:docMk/>
          <pc:sldMk cId="0" sldId="257"/>
        </pc:sldMkLst>
        <pc:spChg chg="mod">
          <ac:chgData name="Philip" userId="0d4f435ca43b6f78" providerId="LiveId" clId="{0EE9A867-32A9-47D1-B910-4FD43A01EB2B}" dt="2023-01-17T09:39:26.919" v="87" actId="255"/>
          <ac:spMkLst>
            <pc:docMk/>
            <pc:sldMk cId="0" sldId="257"/>
            <ac:spMk id="13" creationId="{30D63588-E878-4FB7-9EF3-335C6E12A9AA}"/>
          </ac:spMkLst>
        </pc:spChg>
        <pc:spChg chg="mod">
          <ac:chgData name="Philip" userId="0d4f435ca43b6f78" providerId="LiveId" clId="{0EE9A867-32A9-47D1-B910-4FD43A01EB2B}" dt="2023-01-17T11:43:50.836" v="2158" actId="20577"/>
          <ac:spMkLst>
            <pc:docMk/>
            <pc:sldMk cId="0" sldId="257"/>
            <ac:spMk id="22" creationId="{F109E95A-F05A-4D88-AAD9-A23B9CCA97AB}"/>
          </ac:spMkLst>
        </pc:spChg>
      </pc:sldChg>
      <pc:sldChg chg="add">
        <pc:chgData name="Philip" userId="0d4f435ca43b6f78" providerId="LiveId" clId="{0EE9A867-32A9-47D1-B910-4FD43A01EB2B}" dt="2023-01-17T09:46:14.862" v="111"/>
        <pc:sldMkLst>
          <pc:docMk/>
          <pc:sldMk cId="2486116457" sldId="258"/>
        </pc:sldMkLst>
      </pc:sldChg>
      <pc:sldChg chg="add">
        <pc:chgData name="Philip" userId="0d4f435ca43b6f78" providerId="LiveId" clId="{0EE9A867-32A9-47D1-B910-4FD43A01EB2B}" dt="2023-01-17T10:39:07.389" v="1064"/>
        <pc:sldMkLst>
          <pc:docMk/>
          <pc:sldMk cId="2546484597" sldId="264"/>
        </pc:sldMkLst>
      </pc:sldChg>
      <pc:sldChg chg="add del">
        <pc:chgData name="Philip" userId="0d4f435ca43b6f78" providerId="LiveId" clId="{0EE9A867-32A9-47D1-B910-4FD43A01EB2B}" dt="2023-01-17T10:38:57.911" v="1063" actId="2696"/>
        <pc:sldMkLst>
          <pc:docMk/>
          <pc:sldMk cId="3304737925" sldId="264"/>
        </pc:sldMkLst>
      </pc:sldChg>
      <pc:sldChg chg="del">
        <pc:chgData name="Philip" userId="0d4f435ca43b6f78" providerId="LiveId" clId="{0EE9A867-32A9-47D1-B910-4FD43A01EB2B}" dt="2023-01-17T10:38:57.911" v="1063" actId="2696"/>
        <pc:sldMkLst>
          <pc:docMk/>
          <pc:sldMk cId="1272779803" sldId="269"/>
        </pc:sldMkLst>
      </pc:sldChg>
      <pc:sldChg chg="modSp add mod">
        <pc:chgData name="Philip" userId="0d4f435ca43b6f78" providerId="LiveId" clId="{0EE9A867-32A9-47D1-B910-4FD43A01EB2B}" dt="2023-01-17T11:00:24.574" v="1565" actId="5793"/>
        <pc:sldMkLst>
          <pc:docMk/>
          <pc:sldMk cId="3237983201" sldId="269"/>
        </pc:sldMkLst>
        <pc:spChg chg="mod">
          <ac:chgData name="Philip" userId="0d4f435ca43b6f78" providerId="LiveId" clId="{0EE9A867-32A9-47D1-B910-4FD43A01EB2B}" dt="2023-01-17T11:00:24.574" v="1565" actId="5793"/>
          <ac:spMkLst>
            <pc:docMk/>
            <pc:sldMk cId="3237983201" sldId="269"/>
            <ac:spMk id="2" creationId="{00000000-0000-0000-0000-000000000000}"/>
          </ac:spMkLst>
        </pc:spChg>
        <pc:picChg chg="mod">
          <ac:chgData name="Philip" userId="0d4f435ca43b6f78" providerId="LiveId" clId="{0EE9A867-32A9-47D1-B910-4FD43A01EB2B}" dt="2023-01-17T10:44:10.181" v="1159" actId="1076"/>
          <ac:picMkLst>
            <pc:docMk/>
            <pc:sldMk cId="3237983201" sldId="269"/>
            <ac:picMk id="5" creationId="{094EBC91-17FC-49A8-B405-C2289F96283B}"/>
          </ac:picMkLst>
        </pc:picChg>
      </pc:sldChg>
      <pc:sldChg chg="modSp add mod">
        <pc:chgData name="Philip" userId="0d4f435ca43b6f78" providerId="LiveId" clId="{0EE9A867-32A9-47D1-B910-4FD43A01EB2B}" dt="2023-01-17T11:00:47.173" v="1607" actId="5793"/>
        <pc:sldMkLst>
          <pc:docMk/>
          <pc:sldMk cId="636434998" sldId="271"/>
        </pc:sldMkLst>
        <pc:spChg chg="mod">
          <ac:chgData name="Philip" userId="0d4f435ca43b6f78" providerId="LiveId" clId="{0EE9A867-32A9-47D1-B910-4FD43A01EB2B}" dt="2023-01-17T11:00:47.173" v="1607" actId="5793"/>
          <ac:spMkLst>
            <pc:docMk/>
            <pc:sldMk cId="636434998" sldId="271"/>
            <ac:spMk id="2" creationId="{00000000-0000-0000-0000-000000000000}"/>
          </ac:spMkLst>
        </pc:spChg>
        <pc:picChg chg="mod">
          <ac:chgData name="Philip" userId="0d4f435ca43b6f78" providerId="LiveId" clId="{0EE9A867-32A9-47D1-B910-4FD43A01EB2B}" dt="2023-01-17T10:44:16.943" v="1161" actId="1076"/>
          <ac:picMkLst>
            <pc:docMk/>
            <pc:sldMk cId="636434998" sldId="271"/>
            <ac:picMk id="4" creationId="{0324369B-5BCD-4E31-8132-47AFBC6EC9EA}"/>
          </ac:picMkLst>
        </pc:picChg>
      </pc:sldChg>
      <pc:sldChg chg="del">
        <pc:chgData name="Philip" userId="0d4f435ca43b6f78" providerId="LiveId" clId="{0EE9A867-32A9-47D1-B910-4FD43A01EB2B}" dt="2023-01-17T10:38:57.911" v="1063" actId="2696"/>
        <pc:sldMkLst>
          <pc:docMk/>
          <pc:sldMk cId="2824328319" sldId="271"/>
        </pc:sldMkLst>
      </pc:sldChg>
      <pc:sldChg chg="modSp del mod">
        <pc:chgData name="Philip" userId="0d4f435ca43b6f78" providerId="LiveId" clId="{0EE9A867-32A9-47D1-B910-4FD43A01EB2B}" dt="2023-01-17T10:38:57.911" v="1063" actId="2696"/>
        <pc:sldMkLst>
          <pc:docMk/>
          <pc:sldMk cId="0" sldId="329"/>
        </pc:sldMkLst>
        <pc:spChg chg="mod">
          <ac:chgData name="Philip" userId="0d4f435ca43b6f78" providerId="LiveId" clId="{0EE9A867-32A9-47D1-B910-4FD43A01EB2B}" dt="2023-01-17T10:38:29.934" v="1062" actId="14100"/>
          <ac:spMkLst>
            <pc:docMk/>
            <pc:sldMk cId="0" sldId="329"/>
            <ac:spMk id="3" creationId="{00000000-0000-0000-0000-000000000000}"/>
          </ac:spMkLst>
        </pc:spChg>
      </pc:sldChg>
      <pc:sldChg chg="modSp add mod ord">
        <pc:chgData name="Philip" userId="0d4f435ca43b6f78" providerId="LiveId" clId="{0EE9A867-32A9-47D1-B910-4FD43A01EB2B}" dt="2023-01-17T12:14:08.277" v="2817" actId="20577"/>
        <pc:sldMkLst>
          <pc:docMk/>
          <pc:sldMk cId="3023750033" sldId="329"/>
        </pc:sldMkLst>
        <pc:spChg chg="mod">
          <ac:chgData name="Philip" userId="0d4f435ca43b6f78" providerId="LiveId" clId="{0EE9A867-32A9-47D1-B910-4FD43A01EB2B}" dt="2023-01-17T11:01:22.132" v="1629" actId="20577"/>
          <ac:spMkLst>
            <pc:docMk/>
            <pc:sldMk cId="3023750033" sldId="329"/>
            <ac:spMk id="3" creationId="{00000000-0000-0000-0000-000000000000}"/>
          </ac:spMkLst>
        </pc:spChg>
        <pc:spChg chg="mod">
          <ac:chgData name="Philip" userId="0d4f435ca43b6f78" providerId="LiveId" clId="{0EE9A867-32A9-47D1-B910-4FD43A01EB2B}" dt="2023-01-17T12:14:08.277" v="2817" actId="20577"/>
          <ac:spMkLst>
            <pc:docMk/>
            <pc:sldMk cId="3023750033" sldId="329"/>
            <ac:spMk id="4" creationId="{00000000-0000-0000-0000-000000000000}"/>
          </ac:spMkLst>
        </pc:spChg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3019352828" sldId="333"/>
        </pc:sldMkLst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1503360578" sldId="334"/>
        </pc:sldMkLst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995881750" sldId="335"/>
        </pc:sldMkLst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0" sldId="336"/>
        </pc:sldMkLst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0" sldId="337"/>
        </pc:sldMkLst>
      </pc:sldChg>
      <pc:sldChg chg="del">
        <pc:chgData name="Philip" userId="0d4f435ca43b6f78" providerId="LiveId" clId="{0EE9A867-32A9-47D1-B910-4FD43A01EB2B}" dt="2023-01-17T09:41:58.437" v="89" actId="47"/>
        <pc:sldMkLst>
          <pc:docMk/>
          <pc:sldMk cId="0" sldId="338"/>
        </pc:sldMkLst>
      </pc:sldChg>
      <pc:sldChg chg="del">
        <pc:chgData name="Philip" userId="0d4f435ca43b6f78" providerId="LiveId" clId="{0EE9A867-32A9-47D1-B910-4FD43A01EB2B}" dt="2023-01-17T09:43:58.214" v="92" actId="47"/>
        <pc:sldMkLst>
          <pc:docMk/>
          <pc:sldMk cId="153288808" sldId="339"/>
        </pc:sldMkLst>
      </pc:sldChg>
      <pc:sldChg chg="modSp mod ord modAnim">
        <pc:chgData name="Philip" userId="0d4f435ca43b6f78" providerId="LiveId" clId="{0EE9A867-32A9-47D1-B910-4FD43A01EB2B}" dt="2023-01-17T12:14:32.901" v="2822" actId="20577"/>
        <pc:sldMkLst>
          <pc:docMk/>
          <pc:sldMk cId="3165797946" sldId="340"/>
        </pc:sldMkLst>
        <pc:spChg chg="mod">
          <ac:chgData name="Philip" userId="0d4f435ca43b6f78" providerId="LiveId" clId="{0EE9A867-32A9-47D1-B910-4FD43A01EB2B}" dt="2023-01-17T12:07:38.390" v="2385" actId="20577"/>
          <ac:spMkLst>
            <pc:docMk/>
            <pc:sldMk cId="3165797946" sldId="340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2:14:32.901" v="2822" actId="20577"/>
          <ac:spMkLst>
            <pc:docMk/>
            <pc:sldMk cId="3165797946" sldId="340"/>
            <ac:spMk id="4" creationId="{00000000-0000-0000-0000-000000000000}"/>
          </ac:spMkLst>
        </pc:spChg>
        <pc:spChg chg="mod">
          <ac:chgData name="Philip" userId="0d4f435ca43b6f78" providerId="LiveId" clId="{0EE9A867-32A9-47D1-B910-4FD43A01EB2B}" dt="2023-01-17T11:17:07.604" v="1900" actId="20577"/>
          <ac:spMkLst>
            <pc:docMk/>
            <pc:sldMk cId="3165797946" sldId="340"/>
            <ac:spMk id="7" creationId="{25E55832-61DD-AE59-F1A0-8C83B9D7ADEA}"/>
          </ac:spMkLst>
        </pc:spChg>
      </pc:sldChg>
      <pc:sldChg chg="modSp add mod">
        <pc:chgData name="Philip" userId="0d4f435ca43b6f78" providerId="LiveId" clId="{0EE9A867-32A9-47D1-B910-4FD43A01EB2B}" dt="2023-01-17T10:40:22.036" v="1090" actId="27636"/>
        <pc:sldMkLst>
          <pc:docMk/>
          <pc:sldMk cId="144322386" sldId="341"/>
        </pc:sldMkLst>
        <pc:spChg chg="mod">
          <ac:chgData name="Philip" userId="0d4f435ca43b6f78" providerId="LiveId" clId="{0EE9A867-32A9-47D1-B910-4FD43A01EB2B}" dt="2023-01-17T10:40:11.019" v="1086" actId="20577"/>
          <ac:spMkLst>
            <pc:docMk/>
            <pc:sldMk cId="144322386" sldId="341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0:40:22.036" v="1090" actId="27636"/>
          <ac:spMkLst>
            <pc:docMk/>
            <pc:sldMk cId="144322386" sldId="341"/>
            <ac:spMk id="7" creationId="{AC014B24-2DBB-4E51-81AD-BC9B0A9F396E}"/>
          </ac:spMkLst>
        </pc:spChg>
      </pc:sldChg>
      <pc:sldChg chg="modSp mod">
        <pc:chgData name="Philip" userId="0d4f435ca43b6f78" providerId="LiveId" clId="{0EE9A867-32A9-47D1-B910-4FD43A01EB2B}" dt="2023-01-17T12:21:42.108" v="2949" actId="14100"/>
        <pc:sldMkLst>
          <pc:docMk/>
          <pc:sldMk cId="1143297172" sldId="362"/>
        </pc:sldMkLst>
        <pc:spChg chg="mod">
          <ac:chgData name="Philip" userId="0d4f435ca43b6f78" providerId="LiveId" clId="{0EE9A867-32A9-47D1-B910-4FD43A01EB2B}" dt="2023-01-17T12:21:42.108" v="2949" actId="14100"/>
          <ac:spMkLst>
            <pc:docMk/>
            <pc:sldMk cId="1143297172" sldId="362"/>
            <ac:spMk id="3" creationId="{63E30CA5-A48E-44AD-81DC-57D1BE31B8E8}"/>
          </ac:spMkLst>
        </pc:spChg>
      </pc:sldChg>
      <pc:sldChg chg="modSp add del mod">
        <pc:chgData name="Philip" userId="0d4f435ca43b6f78" providerId="LiveId" clId="{0EE9A867-32A9-47D1-B910-4FD43A01EB2B}" dt="2023-01-17T10:39:57.487" v="1075" actId="47"/>
        <pc:sldMkLst>
          <pc:docMk/>
          <pc:sldMk cId="403065440" sldId="363"/>
        </pc:sldMkLst>
        <pc:spChg chg="mod">
          <ac:chgData name="Philip" userId="0d4f435ca43b6f78" providerId="LiveId" clId="{0EE9A867-32A9-47D1-B910-4FD43A01EB2B}" dt="2023-01-17T10:39:40.003" v="1074" actId="20577"/>
          <ac:spMkLst>
            <pc:docMk/>
            <pc:sldMk cId="403065440" sldId="363"/>
            <ac:spMk id="2" creationId="{00000000-0000-0000-0000-000000000000}"/>
          </ac:spMkLst>
        </pc:spChg>
      </pc:sldChg>
      <pc:sldChg chg="modSp add mod">
        <pc:chgData name="Philip" userId="0d4f435ca43b6f78" providerId="LiveId" clId="{0EE9A867-32A9-47D1-B910-4FD43A01EB2B}" dt="2023-01-17T09:59:17.833" v="874" actId="1076"/>
        <pc:sldMkLst>
          <pc:docMk/>
          <pc:sldMk cId="978616837" sldId="379"/>
        </pc:sldMkLst>
        <pc:spChg chg="mod">
          <ac:chgData name="Philip" userId="0d4f435ca43b6f78" providerId="LiveId" clId="{0EE9A867-32A9-47D1-B910-4FD43A01EB2B}" dt="2023-01-17T09:59:17.833" v="874" actId="1076"/>
          <ac:spMkLst>
            <pc:docMk/>
            <pc:sldMk cId="978616837" sldId="379"/>
            <ac:spMk id="7" creationId="{AC014B24-2DBB-4E51-81AD-BC9B0A9F396E}"/>
          </ac:spMkLst>
        </pc:spChg>
      </pc:sldChg>
      <pc:sldChg chg="modSp add mod">
        <pc:chgData name="Philip" userId="0d4f435ca43b6f78" providerId="LiveId" clId="{0EE9A867-32A9-47D1-B910-4FD43A01EB2B}" dt="2023-01-17T11:57:28.384" v="2294" actId="5793"/>
        <pc:sldMkLst>
          <pc:docMk/>
          <pc:sldMk cId="2776467093" sldId="382"/>
        </pc:sldMkLst>
        <pc:spChg chg="mod">
          <ac:chgData name="Philip" userId="0d4f435ca43b6f78" providerId="LiveId" clId="{0EE9A867-32A9-47D1-B910-4FD43A01EB2B}" dt="2023-01-17T11:57:28.384" v="2294" actId="5793"/>
          <ac:spMkLst>
            <pc:docMk/>
            <pc:sldMk cId="2776467093" sldId="382"/>
            <ac:spMk id="2" creationId="{BDD19E27-9402-4635-9C0B-5B85A7E1713E}"/>
          </ac:spMkLst>
        </pc:spChg>
      </pc:sldChg>
      <pc:sldChg chg="modSp add">
        <pc:chgData name="Philip" userId="0d4f435ca43b6f78" providerId="LiveId" clId="{0EE9A867-32A9-47D1-B910-4FD43A01EB2B}" dt="2023-01-17T11:45:18.006" v="2159" actId="1076"/>
        <pc:sldMkLst>
          <pc:docMk/>
          <pc:sldMk cId="3256986294" sldId="384"/>
        </pc:sldMkLst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5" creationId="{ACB6EEA1-BFE1-443A-B947-D2CDEACD8AA2}"/>
          </ac:spMkLst>
        </pc:spChg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6" creationId="{1C515D15-03C7-48F6-82BA-BC672D6507B3}"/>
          </ac:spMkLst>
        </pc:spChg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8" creationId="{9F1F3003-7588-4DA9-92A5-D04AAB0F922A}"/>
          </ac:spMkLst>
        </pc:spChg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10" creationId="{C66D05E2-F014-4A8A-8412-4777F5D63DA1}"/>
          </ac:spMkLst>
        </pc:spChg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11" creationId="{DE833334-5C63-4252-815F-C04DA53D8F29}"/>
          </ac:spMkLst>
        </pc:spChg>
        <pc:spChg chg="mod">
          <ac:chgData name="Philip" userId="0d4f435ca43b6f78" providerId="LiveId" clId="{0EE9A867-32A9-47D1-B910-4FD43A01EB2B}" dt="2023-01-17T11:45:18.006" v="2159" actId="1076"/>
          <ac:spMkLst>
            <pc:docMk/>
            <pc:sldMk cId="3256986294" sldId="384"/>
            <ac:spMk id="12" creationId="{A83C31E5-ED5C-4F10-9631-1BB2A053582B}"/>
          </ac:spMkLst>
        </pc:spChg>
        <pc:grpChg chg="mod">
          <ac:chgData name="Philip" userId="0d4f435ca43b6f78" providerId="LiveId" clId="{0EE9A867-32A9-47D1-B910-4FD43A01EB2B}" dt="2023-01-17T11:45:18.006" v="2159" actId="1076"/>
          <ac:grpSpMkLst>
            <pc:docMk/>
            <pc:sldMk cId="3256986294" sldId="384"/>
            <ac:grpSpMk id="9" creationId="{CBD5F5C0-00A4-40CA-B12B-A7ADF9AD42BD}"/>
          </ac:grpSpMkLst>
        </pc:grpChg>
        <pc:grpChg chg="mod">
          <ac:chgData name="Philip" userId="0d4f435ca43b6f78" providerId="LiveId" clId="{0EE9A867-32A9-47D1-B910-4FD43A01EB2B}" dt="2023-01-17T11:45:18.006" v="2159" actId="1076"/>
          <ac:grpSpMkLst>
            <pc:docMk/>
            <pc:sldMk cId="3256986294" sldId="384"/>
            <ac:grpSpMk id="13" creationId="{25CF35AC-6C71-4968-9FCA-2E669821F7FD}"/>
          </ac:grpSpMkLst>
        </pc:grpChg>
      </pc:sldChg>
      <pc:sldChg chg="add ord">
        <pc:chgData name="Philip" userId="0d4f435ca43b6f78" providerId="LiveId" clId="{0EE9A867-32A9-47D1-B910-4FD43A01EB2B}" dt="2023-01-17T11:43:07.383" v="2150"/>
        <pc:sldMkLst>
          <pc:docMk/>
          <pc:sldMk cId="106453625" sldId="386"/>
        </pc:sldMkLst>
      </pc:sldChg>
      <pc:sldChg chg="add ord">
        <pc:chgData name="Philip" userId="0d4f435ca43b6f78" providerId="LiveId" clId="{0EE9A867-32A9-47D1-B910-4FD43A01EB2B}" dt="2023-01-17T11:11:58.569" v="1810"/>
        <pc:sldMkLst>
          <pc:docMk/>
          <pc:sldMk cId="1812346208" sldId="410"/>
        </pc:sldMkLst>
      </pc:sldChg>
      <pc:sldChg chg="modSp add mod ord">
        <pc:chgData name="Philip" userId="0d4f435ca43b6f78" providerId="LiveId" clId="{0EE9A867-32A9-47D1-B910-4FD43A01EB2B}" dt="2023-01-17T12:15:08.325" v="2826" actId="1076"/>
        <pc:sldMkLst>
          <pc:docMk/>
          <pc:sldMk cId="392331153" sldId="412"/>
        </pc:sldMkLst>
        <pc:spChg chg="mod">
          <ac:chgData name="Philip" userId="0d4f435ca43b6f78" providerId="LiveId" clId="{0EE9A867-32A9-47D1-B910-4FD43A01EB2B}" dt="2023-01-17T09:46:38.245" v="113" actId="27636"/>
          <ac:spMkLst>
            <pc:docMk/>
            <pc:sldMk cId="392331153" sldId="412"/>
            <ac:spMk id="5" creationId="{6B3C79B0-78FD-461D-9027-02E8C2BC0B58}"/>
          </ac:spMkLst>
        </pc:spChg>
        <pc:spChg chg="mod">
          <ac:chgData name="Philip" userId="0d4f435ca43b6f78" providerId="LiveId" clId="{0EE9A867-32A9-47D1-B910-4FD43A01EB2B}" dt="2023-01-17T12:15:08.325" v="2826" actId="1076"/>
          <ac:spMkLst>
            <pc:docMk/>
            <pc:sldMk cId="392331153" sldId="412"/>
            <ac:spMk id="6" creationId="{104AE392-04E0-4CAB-ADEF-74F95F0A6E40}"/>
          </ac:spMkLst>
        </pc:spChg>
      </pc:sldChg>
      <pc:sldChg chg="modSp add mod ord">
        <pc:chgData name="Philip" userId="0d4f435ca43b6f78" providerId="LiveId" clId="{0EE9A867-32A9-47D1-B910-4FD43A01EB2B}" dt="2023-01-17T11:58:33.148" v="2301" actId="1035"/>
        <pc:sldMkLst>
          <pc:docMk/>
          <pc:sldMk cId="2562658310" sldId="416"/>
        </pc:sldMkLst>
        <pc:graphicFrameChg chg="mod">
          <ac:chgData name="Philip" userId="0d4f435ca43b6f78" providerId="LiveId" clId="{0EE9A867-32A9-47D1-B910-4FD43A01EB2B}" dt="2023-01-17T11:58:33.148" v="2301" actId="1035"/>
          <ac:graphicFrameMkLst>
            <pc:docMk/>
            <pc:sldMk cId="2562658310" sldId="416"/>
            <ac:graphicFrameMk id="6" creationId="{E20914A5-E32D-4C4F-A54C-D0983935BE4C}"/>
          </ac:graphicFrameMkLst>
        </pc:graphicFrameChg>
      </pc:sldChg>
      <pc:sldChg chg="modSp add mod">
        <pc:chgData name="Philip" userId="0d4f435ca43b6f78" providerId="LiveId" clId="{0EE9A867-32A9-47D1-B910-4FD43A01EB2B}" dt="2023-01-17T12:17:05.941" v="2858" actId="113"/>
        <pc:sldMkLst>
          <pc:docMk/>
          <pc:sldMk cId="3564079044" sldId="418"/>
        </pc:sldMkLst>
        <pc:spChg chg="mod">
          <ac:chgData name="Philip" userId="0d4f435ca43b6f78" providerId="LiveId" clId="{0EE9A867-32A9-47D1-B910-4FD43A01EB2B}" dt="2023-01-17T12:17:05.941" v="2858" actId="113"/>
          <ac:spMkLst>
            <pc:docMk/>
            <pc:sldMk cId="3564079044" sldId="418"/>
            <ac:spMk id="2" creationId="{00000000-0000-0000-0000-000000000000}"/>
          </ac:spMkLst>
        </pc:spChg>
        <pc:picChg chg="mod">
          <ac:chgData name="Philip" userId="0d4f435ca43b6f78" providerId="LiveId" clId="{0EE9A867-32A9-47D1-B910-4FD43A01EB2B}" dt="2023-01-17T12:17:01.520" v="2855" actId="14100"/>
          <ac:picMkLst>
            <pc:docMk/>
            <pc:sldMk cId="3564079044" sldId="418"/>
            <ac:picMk id="7" creationId="{7F85DD84-9DAF-412E-9231-32BA26E6B8DC}"/>
          </ac:picMkLst>
        </pc:picChg>
      </pc:sldChg>
      <pc:sldChg chg="modSp add mod">
        <pc:chgData name="Philip" userId="0d4f435ca43b6f78" providerId="LiveId" clId="{0EE9A867-32A9-47D1-B910-4FD43A01EB2B}" dt="2023-01-17T11:56:40.860" v="2273" actId="1035"/>
        <pc:sldMkLst>
          <pc:docMk/>
          <pc:sldMk cId="2809193272" sldId="421"/>
        </pc:sldMkLst>
        <pc:spChg chg="mod">
          <ac:chgData name="Philip" userId="0d4f435ca43b6f78" providerId="LiveId" clId="{0EE9A867-32A9-47D1-B910-4FD43A01EB2B}" dt="2023-01-17T11:56:40.860" v="2273" actId="1035"/>
          <ac:spMkLst>
            <pc:docMk/>
            <pc:sldMk cId="2809193272" sldId="421"/>
            <ac:spMk id="7" creationId="{FFA80A90-5E74-4058-977B-2F0D5BFC0161}"/>
          </ac:spMkLst>
        </pc:spChg>
      </pc:sldChg>
      <pc:sldChg chg="add">
        <pc:chgData name="Philip" userId="0d4f435ca43b6f78" providerId="LiveId" clId="{0EE9A867-32A9-47D1-B910-4FD43A01EB2B}" dt="2023-01-17T09:46:14.862" v="111"/>
        <pc:sldMkLst>
          <pc:docMk/>
          <pc:sldMk cId="3767637406" sldId="422"/>
        </pc:sldMkLst>
      </pc:sldChg>
      <pc:sldChg chg="modSp add mod">
        <pc:chgData name="Philip" userId="0d4f435ca43b6f78" providerId="LiveId" clId="{0EE9A867-32A9-47D1-B910-4FD43A01EB2B}" dt="2023-01-17T10:42:23.181" v="1110" actId="1035"/>
        <pc:sldMkLst>
          <pc:docMk/>
          <pc:sldMk cId="3184281040" sldId="430"/>
        </pc:sldMkLst>
        <pc:spChg chg="mod">
          <ac:chgData name="Philip" userId="0d4f435ca43b6f78" providerId="LiveId" clId="{0EE9A867-32A9-47D1-B910-4FD43A01EB2B}" dt="2023-01-17T10:42:23.181" v="1110" actId="1035"/>
          <ac:spMkLst>
            <pc:docMk/>
            <pc:sldMk cId="3184281040" sldId="430"/>
            <ac:spMk id="7" creationId="{19AA9F3A-BCA3-4FA7-A01F-80562A00CF36}"/>
          </ac:spMkLst>
        </pc:spChg>
      </pc:sldChg>
      <pc:sldChg chg="add">
        <pc:chgData name="Philip" userId="0d4f435ca43b6f78" providerId="LiveId" clId="{0EE9A867-32A9-47D1-B910-4FD43A01EB2B}" dt="2023-01-17T09:43:55.455" v="91"/>
        <pc:sldMkLst>
          <pc:docMk/>
          <pc:sldMk cId="793607047" sldId="431"/>
        </pc:sldMkLst>
      </pc:sldChg>
      <pc:sldChg chg="modSp add">
        <pc:chgData name="Philip" userId="0d4f435ca43b6f78" providerId="LiveId" clId="{0EE9A867-32A9-47D1-B910-4FD43A01EB2B}" dt="2023-01-17T11:47:14.893" v="2179" actId="20577"/>
        <pc:sldMkLst>
          <pc:docMk/>
          <pc:sldMk cId="2809056918" sldId="432"/>
        </pc:sldMkLst>
        <pc:spChg chg="mod">
          <ac:chgData name="Philip" userId="0d4f435ca43b6f78" providerId="LiveId" clId="{0EE9A867-32A9-47D1-B910-4FD43A01EB2B}" dt="2023-01-17T11:47:14.893" v="2179" actId="20577"/>
          <ac:spMkLst>
            <pc:docMk/>
            <pc:sldMk cId="2809056918" sldId="432"/>
            <ac:spMk id="7" creationId="{19AA9F3A-BCA3-4FA7-A01F-80562A00CF36}"/>
          </ac:spMkLst>
        </pc:spChg>
      </pc:sldChg>
      <pc:sldChg chg="modSp add mod">
        <pc:chgData name="Philip" userId="0d4f435ca43b6f78" providerId="LiveId" clId="{0EE9A867-32A9-47D1-B910-4FD43A01EB2B}" dt="2023-01-17T11:46:10.933" v="2163" actId="113"/>
        <pc:sldMkLst>
          <pc:docMk/>
          <pc:sldMk cId="442927160" sldId="433"/>
        </pc:sldMkLst>
        <pc:spChg chg="mod">
          <ac:chgData name="Philip" userId="0d4f435ca43b6f78" providerId="LiveId" clId="{0EE9A867-32A9-47D1-B910-4FD43A01EB2B}" dt="2023-01-17T11:46:10.933" v="2163" actId="113"/>
          <ac:spMkLst>
            <pc:docMk/>
            <pc:sldMk cId="442927160" sldId="433"/>
            <ac:spMk id="7" creationId="{19AA9F3A-BCA3-4FA7-A01F-80562A00CF36}"/>
          </ac:spMkLst>
        </pc:spChg>
      </pc:sldChg>
      <pc:sldChg chg="add">
        <pc:chgData name="Philip" userId="0d4f435ca43b6f78" providerId="LiveId" clId="{0EE9A867-32A9-47D1-B910-4FD43A01EB2B}" dt="2023-01-17T09:43:55.455" v="91"/>
        <pc:sldMkLst>
          <pc:docMk/>
          <pc:sldMk cId="3216159775" sldId="434"/>
        </pc:sldMkLst>
      </pc:sldChg>
      <pc:sldChg chg="modSp add mod">
        <pc:chgData name="Philip" userId="0d4f435ca43b6f78" providerId="LiveId" clId="{0EE9A867-32A9-47D1-B910-4FD43A01EB2B}" dt="2023-01-17T11:56:10.846" v="2266" actId="20577"/>
        <pc:sldMkLst>
          <pc:docMk/>
          <pc:sldMk cId="1618090024" sldId="439"/>
        </pc:sldMkLst>
        <pc:spChg chg="mod">
          <ac:chgData name="Philip" userId="0d4f435ca43b6f78" providerId="LiveId" clId="{0EE9A867-32A9-47D1-B910-4FD43A01EB2B}" dt="2023-01-17T11:56:10.846" v="2266" actId="20577"/>
          <ac:spMkLst>
            <pc:docMk/>
            <pc:sldMk cId="1618090024" sldId="439"/>
            <ac:spMk id="2" creationId="{1E5CF2BA-C5ED-4C5A-83FD-8944C908DF08}"/>
          </ac:spMkLst>
        </pc:spChg>
      </pc:sldChg>
      <pc:sldChg chg="add ord">
        <pc:chgData name="Philip" userId="0d4f435ca43b6f78" providerId="LiveId" clId="{0EE9A867-32A9-47D1-B910-4FD43A01EB2B}" dt="2023-01-17T11:30:23.643" v="2021"/>
        <pc:sldMkLst>
          <pc:docMk/>
          <pc:sldMk cId="4196556169" sldId="440"/>
        </pc:sldMkLst>
      </pc:sldChg>
      <pc:sldChg chg="modSp add mod">
        <pc:chgData name="Philip" userId="0d4f435ca43b6f78" providerId="LiveId" clId="{0EE9A867-32A9-47D1-B910-4FD43A01EB2B}" dt="2023-01-17T11:56:21.125" v="2270" actId="20577"/>
        <pc:sldMkLst>
          <pc:docMk/>
          <pc:sldMk cId="2568220599" sldId="441"/>
        </pc:sldMkLst>
        <pc:spChg chg="mod">
          <ac:chgData name="Philip" userId="0d4f435ca43b6f78" providerId="LiveId" clId="{0EE9A867-32A9-47D1-B910-4FD43A01EB2B}" dt="2023-01-17T11:56:21.125" v="2270" actId="20577"/>
          <ac:spMkLst>
            <pc:docMk/>
            <pc:sldMk cId="2568220599" sldId="441"/>
            <ac:spMk id="2" creationId="{1E5CF2BA-C5ED-4C5A-83FD-8944C908DF08}"/>
          </ac:spMkLst>
        </pc:spChg>
      </pc:sldChg>
      <pc:sldChg chg="add ord">
        <pc:chgData name="Philip" userId="0d4f435ca43b6f78" providerId="LiveId" clId="{0EE9A867-32A9-47D1-B910-4FD43A01EB2B}" dt="2023-01-17T11:30:28.220" v="2023"/>
        <pc:sldMkLst>
          <pc:docMk/>
          <pc:sldMk cId="1998296113" sldId="443"/>
        </pc:sldMkLst>
      </pc:sldChg>
      <pc:sldChg chg="add del">
        <pc:chgData name="Philip" userId="0d4f435ca43b6f78" providerId="LiveId" clId="{0EE9A867-32A9-47D1-B910-4FD43A01EB2B}" dt="2023-01-17T11:30:41.685" v="2024" actId="2696"/>
        <pc:sldMkLst>
          <pc:docMk/>
          <pc:sldMk cId="2060778128" sldId="444"/>
        </pc:sldMkLst>
      </pc:sldChg>
      <pc:sldChg chg="add">
        <pc:chgData name="Philip" userId="0d4f435ca43b6f78" providerId="LiveId" clId="{0EE9A867-32A9-47D1-B910-4FD43A01EB2B}" dt="2023-01-17T09:51:08.231" v="256"/>
        <pc:sldMkLst>
          <pc:docMk/>
          <pc:sldMk cId="1968419038" sldId="445"/>
        </pc:sldMkLst>
      </pc:sldChg>
      <pc:sldChg chg="modSp add mod">
        <pc:chgData name="Philip" userId="0d4f435ca43b6f78" providerId="LiveId" clId="{0EE9A867-32A9-47D1-B910-4FD43A01EB2B}" dt="2023-01-17T11:59:10.386" v="2325" actId="1076"/>
        <pc:sldMkLst>
          <pc:docMk/>
          <pc:sldMk cId="903823544" sldId="446"/>
        </pc:sldMkLst>
        <pc:spChg chg="mod">
          <ac:chgData name="Philip" userId="0d4f435ca43b6f78" providerId="LiveId" clId="{0EE9A867-32A9-47D1-B910-4FD43A01EB2B}" dt="2023-01-17T11:58:48.109" v="2323" actId="20577"/>
          <ac:spMkLst>
            <pc:docMk/>
            <pc:sldMk cId="903823544" sldId="446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1:59:10.386" v="2325" actId="1076"/>
          <ac:spMkLst>
            <pc:docMk/>
            <pc:sldMk cId="903823544" sldId="446"/>
            <ac:spMk id="7" creationId="{CE8F13F9-6D5F-4B8B-A39F-89E94076BB58}"/>
          </ac:spMkLst>
        </pc:spChg>
        <pc:picChg chg="mod">
          <ac:chgData name="Philip" userId="0d4f435ca43b6f78" providerId="LiveId" clId="{0EE9A867-32A9-47D1-B910-4FD43A01EB2B}" dt="2023-01-17T11:59:07.047" v="2324" actId="1076"/>
          <ac:picMkLst>
            <pc:docMk/>
            <pc:sldMk cId="903823544" sldId="446"/>
            <ac:picMk id="5" creationId="{A5FA3C0B-3D24-4DD6-8213-3FC8EA2DF6A4}"/>
          </ac:picMkLst>
        </pc:picChg>
      </pc:sldChg>
      <pc:sldChg chg="modSp add mod ord">
        <pc:chgData name="Philip" userId="0d4f435ca43b6f78" providerId="LiveId" clId="{0EE9A867-32A9-47D1-B910-4FD43A01EB2B}" dt="2023-01-17T11:55:24.332" v="2260" actId="1038"/>
        <pc:sldMkLst>
          <pc:docMk/>
          <pc:sldMk cId="3081169144" sldId="447"/>
        </pc:sldMkLst>
        <pc:spChg chg="mod">
          <ac:chgData name="Philip" userId="0d4f435ca43b6f78" providerId="LiveId" clId="{0EE9A867-32A9-47D1-B910-4FD43A01EB2B}" dt="2023-01-17T11:55:24.332" v="2260" actId="1038"/>
          <ac:spMkLst>
            <pc:docMk/>
            <pc:sldMk cId="3081169144" sldId="447"/>
            <ac:spMk id="8" creationId="{1670A6ED-C173-4634-99D3-6BA50B721311}"/>
          </ac:spMkLst>
        </pc:spChg>
        <pc:graphicFrameChg chg="mod">
          <ac:chgData name="Philip" userId="0d4f435ca43b6f78" providerId="LiveId" clId="{0EE9A867-32A9-47D1-B910-4FD43A01EB2B}" dt="2023-01-17T11:55:14.838" v="2242" actId="1035"/>
          <ac:graphicFrameMkLst>
            <pc:docMk/>
            <pc:sldMk cId="3081169144" sldId="447"/>
            <ac:graphicFrameMk id="9" creationId="{7918C70A-0A08-4D72-B20C-0B5F7872365C}"/>
          </ac:graphicFrameMkLst>
        </pc:graphicFrameChg>
        <pc:picChg chg="mod">
          <ac:chgData name="Philip" userId="0d4f435ca43b6f78" providerId="LiveId" clId="{0EE9A867-32A9-47D1-B910-4FD43A01EB2B}" dt="2023-01-17T11:55:14.838" v="2242" actId="1035"/>
          <ac:picMkLst>
            <pc:docMk/>
            <pc:sldMk cId="3081169144" sldId="447"/>
            <ac:picMk id="5" creationId="{444042F4-9CD5-4B25-8357-09C1F85892F1}"/>
          </ac:picMkLst>
        </pc:picChg>
      </pc:sldChg>
      <pc:sldChg chg="modSp add mod ord">
        <pc:chgData name="Philip" userId="0d4f435ca43b6f78" providerId="LiveId" clId="{0EE9A867-32A9-47D1-B910-4FD43A01EB2B}" dt="2023-01-17T12:14:26.221" v="2820" actId="1076"/>
        <pc:sldMkLst>
          <pc:docMk/>
          <pc:sldMk cId="3654857671" sldId="448"/>
        </pc:sldMkLst>
        <pc:spChg chg="mod">
          <ac:chgData name="Philip" userId="0d4f435ca43b6f78" providerId="LiveId" clId="{0EE9A867-32A9-47D1-B910-4FD43A01EB2B}" dt="2023-01-17T12:14:26.221" v="2820" actId="1076"/>
          <ac:spMkLst>
            <pc:docMk/>
            <pc:sldMk cId="3654857671" sldId="448"/>
            <ac:spMk id="8" creationId="{1670A6ED-C173-4634-99D3-6BA50B721311}"/>
          </ac:spMkLst>
        </pc:spChg>
      </pc:sldChg>
      <pc:sldChg chg="modSp add mod">
        <pc:chgData name="Philip" userId="0d4f435ca43b6f78" providerId="LiveId" clId="{0EE9A867-32A9-47D1-B910-4FD43A01EB2B}" dt="2023-01-17T12:00:46.685" v="2336" actId="113"/>
        <pc:sldMkLst>
          <pc:docMk/>
          <pc:sldMk cId="769783824" sldId="449"/>
        </pc:sldMkLst>
        <pc:spChg chg="mod">
          <ac:chgData name="Philip" userId="0d4f435ca43b6f78" providerId="LiveId" clId="{0EE9A867-32A9-47D1-B910-4FD43A01EB2B}" dt="2023-01-17T12:00:46.685" v="2336" actId="113"/>
          <ac:spMkLst>
            <pc:docMk/>
            <pc:sldMk cId="769783824" sldId="449"/>
            <ac:spMk id="2" creationId="{00000000-0000-0000-0000-000000000000}"/>
          </ac:spMkLst>
        </pc:spChg>
      </pc:sldChg>
      <pc:sldChg chg="add ord">
        <pc:chgData name="Philip" userId="0d4f435ca43b6f78" providerId="LiveId" clId="{0EE9A867-32A9-47D1-B910-4FD43A01EB2B}" dt="2023-01-17T11:11:58.569" v="1810"/>
        <pc:sldMkLst>
          <pc:docMk/>
          <pc:sldMk cId="2074204573" sldId="450"/>
        </pc:sldMkLst>
      </pc:sldChg>
      <pc:sldChg chg="add">
        <pc:chgData name="Philip" userId="0d4f435ca43b6f78" providerId="LiveId" clId="{0EE9A867-32A9-47D1-B910-4FD43A01EB2B}" dt="2023-01-17T09:51:08.231" v="256"/>
        <pc:sldMkLst>
          <pc:docMk/>
          <pc:sldMk cId="1711695" sldId="451"/>
        </pc:sldMkLst>
      </pc:sldChg>
      <pc:sldChg chg="modSp add mod modAnim">
        <pc:chgData name="Philip" userId="0d4f435ca43b6f78" providerId="LiveId" clId="{0EE9A867-32A9-47D1-B910-4FD43A01EB2B}" dt="2023-01-17T11:54:29.802" v="2236"/>
        <pc:sldMkLst>
          <pc:docMk/>
          <pc:sldMk cId="2408360615" sldId="452"/>
        </pc:sldMkLst>
        <pc:spChg chg="mod">
          <ac:chgData name="Philip" userId="0d4f435ca43b6f78" providerId="LiveId" clId="{0EE9A867-32A9-47D1-B910-4FD43A01EB2B}" dt="2023-01-17T09:44:10.900" v="107" actId="20577"/>
          <ac:spMkLst>
            <pc:docMk/>
            <pc:sldMk cId="2408360615" sldId="452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09:44:38.412" v="110" actId="1076"/>
          <ac:spMkLst>
            <pc:docMk/>
            <pc:sldMk cId="2408360615" sldId="452"/>
            <ac:spMk id="10" creationId="{A81D566B-E5B5-42B7-86E6-BB426780B824}"/>
          </ac:spMkLst>
        </pc:spChg>
        <pc:picChg chg="mod">
          <ac:chgData name="Philip" userId="0d4f435ca43b6f78" providerId="LiveId" clId="{0EE9A867-32A9-47D1-B910-4FD43A01EB2B}" dt="2023-01-17T09:44:27.186" v="108" actId="14100"/>
          <ac:picMkLst>
            <pc:docMk/>
            <pc:sldMk cId="2408360615" sldId="452"/>
            <ac:picMk id="8" creationId="{CF811A0F-DCC5-4C8D-ACF0-FDB4257AF097}"/>
          </ac:picMkLst>
        </pc:picChg>
      </pc:sldChg>
      <pc:sldChg chg="modSp add mod">
        <pc:chgData name="Philip" userId="0d4f435ca43b6f78" providerId="LiveId" clId="{0EE9A867-32A9-47D1-B910-4FD43A01EB2B}" dt="2023-01-17T12:16:44.042" v="2853" actId="1076"/>
        <pc:sldMkLst>
          <pc:docMk/>
          <pc:sldMk cId="3591533624" sldId="453"/>
        </pc:sldMkLst>
        <pc:spChg chg="mod">
          <ac:chgData name="Philip" userId="0d4f435ca43b6f78" providerId="LiveId" clId="{0EE9A867-32A9-47D1-B910-4FD43A01EB2B}" dt="2023-01-17T10:29:09.636" v="937" actId="20577"/>
          <ac:spMkLst>
            <pc:docMk/>
            <pc:sldMk cId="3591533624" sldId="453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2:16:44.042" v="2853" actId="1076"/>
          <ac:spMkLst>
            <pc:docMk/>
            <pc:sldMk cId="3591533624" sldId="453"/>
            <ac:spMk id="11" creationId="{51C45393-5C21-41B9-A37E-0A7F759A4162}"/>
          </ac:spMkLst>
        </pc:spChg>
        <pc:picChg chg="mod">
          <ac:chgData name="Philip" userId="0d4f435ca43b6f78" providerId="LiveId" clId="{0EE9A867-32A9-47D1-B910-4FD43A01EB2B}" dt="2023-01-17T12:16:30.288" v="2850" actId="14100"/>
          <ac:picMkLst>
            <pc:docMk/>
            <pc:sldMk cId="3591533624" sldId="453"/>
            <ac:picMk id="5" creationId="{9B47D4F6-73FE-4EC3-B3D7-D051E83F5947}"/>
          </ac:picMkLst>
        </pc:picChg>
      </pc:sldChg>
      <pc:sldChg chg="add modAnim">
        <pc:chgData name="Philip" userId="0d4f435ca43b6f78" providerId="LiveId" clId="{0EE9A867-32A9-47D1-B910-4FD43A01EB2B}" dt="2023-01-17T12:18:17.962" v="2862"/>
        <pc:sldMkLst>
          <pc:docMk/>
          <pc:sldMk cId="3135737993" sldId="454"/>
        </pc:sldMkLst>
      </pc:sldChg>
      <pc:sldChg chg="modSp add mod">
        <pc:chgData name="Philip" userId="0d4f435ca43b6f78" providerId="LiveId" clId="{0EE9A867-32A9-47D1-B910-4FD43A01EB2B}" dt="2023-01-17T12:14:55.338" v="2825" actId="1076"/>
        <pc:sldMkLst>
          <pc:docMk/>
          <pc:sldMk cId="3828315057" sldId="455"/>
        </pc:sldMkLst>
        <pc:spChg chg="mod">
          <ac:chgData name="Philip" userId="0d4f435ca43b6f78" providerId="LiveId" clId="{0EE9A867-32A9-47D1-B910-4FD43A01EB2B}" dt="2023-01-17T12:14:55.338" v="2825" actId="1076"/>
          <ac:spMkLst>
            <pc:docMk/>
            <pc:sldMk cId="3828315057" sldId="455"/>
            <ac:spMk id="7" creationId="{66E75AD3-A2FE-40AB-8120-756612DBBD6C}"/>
          </ac:spMkLst>
        </pc:spChg>
      </pc:sldChg>
      <pc:sldChg chg="modSp add mod">
        <pc:chgData name="Philip" userId="0d4f435ca43b6f78" providerId="LiveId" clId="{0EE9A867-32A9-47D1-B910-4FD43A01EB2B}" dt="2023-01-17T12:00:32.209" v="2335" actId="255"/>
        <pc:sldMkLst>
          <pc:docMk/>
          <pc:sldMk cId="2040230603" sldId="456"/>
        </pc:sldMkLst>
        <pc:graphicFrameChg chg="mod modGraphic">
          <ac:chgData name="Philip" userId="0d4f435ca43b6f78" providerId="LiveId" clId="{0EE9A867-32A9-47D1-B910-4FD43A01EB2B}" dt="2023-01-17T12:00:32.209" v="2335" actId="255"/>
          <ac:graphicFrameMkLst>
            <pc:docMk/>
            <pc:sldMk cId="2040230603" sldId="456"/>
            <ac:graphicFrameMk id="5" creationId="{948426A7-D337-4B6E-A724-54FE81BE9EDC}"/>
          </ac:graphicFrameMkLst>
        </pc:graphicFrameChg>
      </pc:sldChg>
      <pc:sldChg chg="modSp add del mod">
        <pc:chgData name="Philip" userId="0d4f435ca43b6f78" providerId="LiveId" clId="{0EE9A867-32A9-47D1-B910-4FD43A01EB2B}" dt="2023-01-17T11:42:38.591" v="2144" actId="47"/>
        <pc:sldMkLst>
          <pc:docMk/>
          <pc:sldMk cId="4238945617" sldId="457"/>
        </pc:sldMkLst>
        <pc:spChg chg="mod">
          <ac:chgData name="Philip" userId="0d4f435ca43b6f78" providerId="LiveId" clId="{0EE9A867-32A9-47D1-B910-4FD43A01EB2B}" dt="2023-01-17T09:51:20.463" v="258" actId="27636"/>
          <ac:spMkLst>
            <pc:docMk/>
            <pc:sldMk cId="4238945617" sldId="457"/>
            <ac:spMk id="5" creationId="{6B3C79B0-78FD-461D-9027-02E8C2BC0B58}"/>
          </ac:spMkLst>
        </pc:spChg>
      </pc:sldChg>
      <pc:sldChg chg="modSp add mod">
        <pc:chgData name="Philip" userId="0d4f435ca43b6f78" providerId="LiveId" clId="{0EE9A867-32A9-47D1-B910-4FD43A01EB2B}" dt="2023-01-17T12:01:06.124" v="2341" actId="1035"/>
        <pc:sldMkLst>
          <pc:docMk/>
          <pc:sldMk cId="1793532122" sldId="458"/>
        </pc:sldMkLst>
        <pc:spChg chg="mod">
          <ac:chgData name="Philip" userId="0d4f435ca43b6f78" providerId="LiveId" clId="{0EE9A867-32A9-47D1-B910-4FD43A01EB2B}" dt="2023-01-17T12:01:06.124" v="2341" actId="1035"/>
          <ac:spMkLst>
            <pc:docMk/>
            <pc:sldMk cId="1793532122" sldId="458"/>
            <ac:spMk id="5" creationId="{6B047FA3-A091-418C-BD3D-0092D4A0D36F}"/>
          </ac:spMkLst>
        </pc:spChg>
      </pc:sldChg>
      <pc:sldChg chg="add del">
        <pc:chgData name="Philip" userId="0d4f435ca43b6f78" providerId="LiveId" clId="{0EE9A867-32A9-47D1-B910-4FD43A01EB2B}" dt="2023-01-17T11:41:37.166" v="2118" actId="47"/>
        <pc:sldMkLst>
          <pc:docMk/>
          <pc:sldMk cId="560026159" sldId="459"/>
        </pc:sldMkLst>
      </pc:sldChg>
      <pc:sldChg chg="addSp delSp modSp new mod">
        <pc:chgData name="Philip" userId="0d4f435ca43b6f78" providerId="LiveId" clId="{0EE9A867-32A9-47D1-B910-4FD43A01EB2B}" dt="2023-01-17T10:27:53.833" v="924" actId="1076"/>
        <pc:sldMkLst>
          <pc:docMk/>
          <pc:sldMk cId="1205998095" sldId="460"/>
        </pc:sldMkLst>
        <pc:spChg chg="mod">
          <ac:chgData name="Philip" userId="0d4f435ca43b6f78" providerId="LiveId" clId="{0EE9A867-32A9-47D1-B910-4FD43A01EB2B}" dt="2023-01-17T10:01:27.875" v="915" actId="20577"/>
          <ac:spMkLst>
            <pc:docMk/>
            <pc:sldMk cId="1205998095" sldId="460"/>
            <ac:spMk id="2" creationId="{C6D3EAED-78C7-9631-333A-45648CEA4ECF}"/>
          </ac:spMkLst>
        </pc:spChg>
        <pc:spChg chg="del">
          <ac:chgData name="Philip" userId="0d4f435ca43b6f78" providerId="LiveId" clId="{0EE9A867-32A9-47D1-B910-4FD43A01EB2B}" dt="2023-01-17T10:01:01.867" v="876" actId="478"/>
          <ac:spMkLst>
            <pc:docMk/>
            <pc:sldMk cId="1205998095" sldId="460"/>
            <ac:spMk id="3" creationId="{77B3CEA4-796C-6021-A207-E78728ABEF08}"/>
          </ac:spMkLst>
        </pc:spChg>
        <pc:picChg chg="add del mod">
          <ac:chgData name="Philip" userId="0d4f435ca43b6f78" providerId="LiveId" clId="{0EE9A867-32A9-47D1-B910-4FD43A01EB2B}" dt="2023-01-17T10:01:30.675" v="916" actId="478"/>
          <ac:picMkLst>
            <pc:docMk/>
            <pc:sldMk cId="1205998095" sldId="460"/>
            <ac:picMk id="4" creationId="{C1217E59-F7DE-82A6-F126-A326CDA7B5DC}"/>
          </ac:picMkLst>
        </pc:picChg>
        <pc:picChg chg="add mod">
          <ac:chgData name="Philip" userId="0d4f435ca43b6f78" providerId="LiveId" clId="{0EE9A867-32A9-47D1-B910-4FD43A01EB2B}" dt="2023-01-17T10:02:38.770" v="919" actId="1076"/>
          <ac:picMkLst>
            <pc:docMk/>
            <pc:sldMk cId="1205998095" sldId="460"/>
            <ac:picMk id="6" creationId="{3C0C8705-8422-F742-55DA-4DB78FD9075A}"/>
          </ac:picMkLst>
        </pc:picChg>
        <pc:picChg chg="add mod">
          <ac:chgData name="Philip" userId="0d4f435ca43b6f78" providerId="LiveId" clId="{0EE9A867-32A9-47D1-B910-4FD43A01EB2B}" dt="2023-01-17T10:27:53.833" v="924" actId="1076"/>
          <ac:picMkLst>
            <pc:docMk/>
            <pc:sldMk cId="1205998095" sldId="460"/>
            <ac:picMk id="8" creationId="{7004C484-9867-0E17-4243-602FD550EEB0}"/>
          </ac:picMkLst>
        </pc:picChg>
      </pc:sldChg>
      <pc:sldChg chg="modSp add mod">
        <pc:chgData name="Philip" userId="0d4f435ca43b6f78" providerId="LiveId" clId="{0EE9A867-32A9-47D1-B910-4FD43A01EB2B}" dt="2023-01-17T11:37:16.276" v="2093" actId="20577"/>
        <pc:sldMkLst>
          <pc:docMk/>
          <pc:sldMk cId="2965942679" sldId="601"/>
        </pc:sldMkLst>
        <pc:spChg chg="mod">
          <ac:chgData name="Philip" userId="0d4f435ca43b6f78" providerId="LiveId" clId="{0EE9A867-32A9-47D1-B910-4FD43A01EB2B}" dt="2023-01-17T11:37:10.284" v="2091" actId="20577"/>
          <ac:spMkLst>
            <pc:docMk/>
            <pc:sldMk cId="2965942679" sldId="601"/>
            <ac:spMk id="2" creationId="{0DE1AC67-1F81-A12C-C726-E08A15ACC1AB}"/>
          </ac:spMkLst>
        </pc:spChg>
        <pc:spChg chg="mod">
          <ac:chgData name="Philip" userId="0d4f435ca43b6f78" providerId="LiveId" clId="{0EE9A867-32A9-47D1-B910-4FD43A01EB2B}" dt="2023-01-17T11:37:16.276" v="2093" actId="20577"/>
          <ac:spMkLst>
            <pc:docMk/>
            <pc:sldMk cId="2965942679" sldId="601"/>
            <ac:spMk id="4" creationId="{3E6C10E4-8968-16C8-1359-1AAD990153D2}"/>
          </ac:spMkLst>
        </pc:spChg>
      </pc:sldChg>
      <pc:sldChg chg="modSp add mod ord">
        <pc:chgData name="Philip" userId="0d4f435ca43b6f78" providerId="LiveId" clId="{0EE9A867-32A9-47D1-B910-4FD43A01EB2B}" dt="2023-01-17T11:41:34.692" v="2117"/>
        <pc:sldMkLst>
          <pc:docMk/>
          <pc:sldMk cId="2734444551" sldId="602"/>
        </pc:sldMkLst>
        <pc:spChg chg="mod">
          <ac:chgData name="Philip" userId="0d4f435ca43b6f78" providerId="LiveId" clId="{0EE9A867-32A9-47D1-B910-4FD43A01EB2B}" dt="2023-01-17T11:36:41.077" v="2072" actId="6549"/>
          <ac:spMkLst>
            <pc:docMk/>
            <pc:sldMk cId="2734444551" sldId="602"/>
            <ac:spMk id="2" creationId="{0DE1AC67-1F81-A12C-C726-E08A15ACC1AB}"/>
          </ac:spMkLst>
        </pc:spChg>
        <pc:spChg chg="mod">
          <ac:chgData name="Philip" userId="0d4f435ca43b6f78" providerId="LiveId" clId="{0EE9A867-32A9-47D1-B910-4FD43A01EB2B}" dt="2023-01-17T11:37:24.301" v="2097" actId="20577"/>
          <ac:spMkLst>
            <pc:docMk/>
            <pc:sldMk cId="2734444551" sldId="602"/>
            <ac:spMk id="5" creationId="{53F84B3A-9531-01BA-EA83-3CB2CE0DCA97}"/>
          </ac:spMkLst>
        </pc:spChg>
      </pc:sldChg>
      <pc:sldChg chg="modSp add mod ord">
        <pc:chgData name="Philip" userId="0d4f435ca43b6f78" providerId="LiveId" clId="{0EE9A867-32A9-47D1-B910-4FD43A01EB2B}" dt="2023-01-17T11:41:34.692" v="2117"/>
        <pc:sldMkLst>
          <pc:docMk/>
          <pc:sldMk cId="94354119" sldId="604"/>
        </pc:sldMkLst>
        <pc:spChg chg="mod">
          <ac:chgData name="Philip" userId="0d4f435ca43b6f78" providerId="LiveId" clId="{0EE9A867-32A9-47D1-B910-4FD43A01EB2B}" dt="2023-01-17T11:36:58.486" v="2080" actId="6549"/>
          <ac:spMkLst>
            <pc:docMk/>
            <pc:sldMk cId="94354119" sldId="604"/>
            <ac:spMk id="2" creationId="{0DE1AC67-1F81-A12C-C726-E08A15ACC1AB}"/>
          </ac:spMkLst>
        </pc:spChg>
        <pc:spChg chg="mod">
          <ac:chgData name="Philip" userId="0d4f435ca43b6f78" providerId="LiveId" clId="{0EE9A867-32A9-47D1-B910-4FD43A01EB2B}" dt="2023-01-17T11:36:54.396" v="2079" actId="1035"/>
          <ac:spMkLst>
            <pc:docMk/>
            <pc:sldMk cId="94354119" sldId="604"/>
            <ac:spMk id="5" creationId="{53F84B3A-9531-01BA-EA83-3CB2CE0DCA97}"/>
          </ac:spMkLst>
        </pc:spChg>
      </pc:sldChg>
      <pc:sldChg chg="modSp add mod ord">
        <pc:chgData name="Philip" userId="0d4f435ca43b6f78" providerId="LiveId" clId="{0EE9A867-32A9-47D1-B910-4FD43A01EB2B}" dt="2023-01-17T12:03:29.821" v="2381" actId="20577"/>
        <pc:sldMkLst>
          <pc:docMk/>
          <pc:sldMk cId="1062140063" sldId="605"/>
        </pc:sldMkLst>
        <pc:spChg chg="mod">
          <ac:chgData name="Philip" userId="0d4f435ca43b6f78" providerId="LiveId" clId="{0EE9A867-32A9-47D1-B910-4FD43A01EB2B}" dt="2023-01-17T12:03:29.821" v="2381" actId="20577"/>
          <ac:spMkLst>
            <pc:docMk/>
            <pc:sldMk cId="1062140063" sldId="605"/>
            <ac:spMk id="2" creationId="{0DE1AC67-1F81-A12C-C726-E08A15ACC1AB}"/>
          </ac:spMkLst>
        </pc:spChg>
        <pc:spChg chg="mod">
          <ac:chgData name="Philip" userId="0d4f435ca43b6f78" providerId="LiveId" clId="{0EE9A867-32A9-47D1-B910-4FD43A01EB2B}" dt="2023-01-17T12:03:25.404" v="2375" actId="20577"/>
          <ac:spMkLst>
            <pc:docMk/>
            <pc:sldMk cId="1062140063" sldId="605"/>
            <ac:spMk id="5" creationId="{53F84B3A-9531-01BA-EA83-3CB2CE0DCA97}"/>
          </ac:spMkLst>
        </pc:spChg>
      </pc:sldChg>
      <pc:sldChg chg="add ord">
        <pc:chgData name="Philip" userId="0d4f435ca43b6f78" providerId="LiveId" clId="{0EE9A867-32A9-47D1-B910-4FD43A01EB2B}" dt="2023-01-17T11:41:45.613" v="2120"/>
        <pc:sldMkLst>
          <pc:docMk/>
          <pc:sldMk cId="4232790956" sldId="606"/>
        </pc:sldMkLst>
      </pc:sldChg>
      <pc:sldChg chg="modSp add mod">
        <pc:chgData name="Philip" userId="0d4f435ca43b6f78" providerId="LiveId" clId="{0EE9A867-32A9-47D1-B910-4FD43A01EB2B}" dt="2023-01-17T12:02:59.458" v="2355" actId="20577"/>
        <pc:sldMkLst>
          <pc:docMk/>
          <pc:sldMk cId="897636052" sldId="631"/>
        </pc:sldMkLst>
        <pc:spChg chg="mod">
          <ac:chgData name="Philip" userId="0d4f435ca43b6f78" providerId="LiveId" clId="{0EE9A867-32A9-47D1-B910-4FD43A01EB2B}" dt="2023-01-17T12:02:59.458" v="2355" actId="20577"/>
          <ac:spMkLst>
            <pc:docMk/>
            <pc:sldMk cId="897636052" sldId="631"/>
            <ac:spMk id="2" creationId="{0DE1AC67-1F81-A12C-C726-E08A15ACC1AB}"/>
          </ac:spMkLst>
        </pc:spChg>
      </pc:sldChg>
      <pc:sldChg chg="add del">
        <pc:chgData name="Philip" userId="0d4f435ca43b6f78" providerId="LiveId" clId="{0EE9A867-32A9-47D1-B910-4FD43A01EB2B}" dt="2023-01-17T10:37:12.887" v="974" actId="2696"/>
        <pc:sldMkLst>
          <pc:docMk/>
          <pc:sldMk cId="657923257" sldId="633"/>
        </pc:sldMkLst>
      </pc:sldChg>
      <pc:sldChg chg="add">
        <pc:chgData name="Philip" userId="0d4f435ca43b6f78" providerId="LiveId" clId="{0EE9A867-32A9-47D1-B910-4FD43A01EB2B}" dt="2023-01-17T10:37:22.594" v="975"/>
        <pc:sldMkLst>
          <pc:docMk/>
          <pc:sldMk cId="3346486609" sldId="633"/>
        </pc:sldMkLst>
      </pc:sldChg>
      <pc:sldChg chg="addSp modSp add mod">
        <pc:chgData name="Philip" userId="0d4f435ca43b6f78" providerId="LiveId" clId="{0EE9A867-32A9-47D1-B910-4FD43A01EB2B}" dt="2023-01-17T10:41:50.857" v="1104" actId="1076"/>
        <pc:sldMkLst>
          <pc:docMk/>
          <pc:sldMk cId="997647771" sldId="634"/>
        </pc:sldMkLst>
        <pc:picChg chg="mod">
          <ac:chgData name="Philip" userId="0d4f435ca43b6f78" providerId="LiveId" clId="{0EE9A867-32A9-47D1-B910-4FD43A01EB2B}" dt="2023-01-17T10:41:50.857" v="1104" actId="1076"/>
          <ac:picMkLst>
            <pc:docMk/>
            <pc:sldMk cId="997647771" sldId="634"/>
            <ac:picMk id="4" creationId="{19E47427-9A5E-9953-406E-B524B19BCEDB}"/>
          </ac:picMkLst>
        </pc:picChg>
        <pc:picChg chg="add mod">
          <ac:chgData name="Philip" userId="0d4f435ca43b6f78" providerId="LiveId" clId="{0EE9A867-32A9-47D1-B910-4FD43A01EB2B}" dt="2023-01-17T10:41:40.525" v="1102" actId="14100"/>
          <ac:picMkLst>
            <pc:docMk/>
            <pc:sldMk cId="997647771" sldId="634"/>
            <ac:picMk id="5" creationId="{FF582AA3-163C-6B67-A47B-BC0C5D7BC1B8}"/>
          </ac:picMkLst>
        </pc:picChg>
      </pc:sldChg>
      <pc:sldChg chg="addSp delSp modSp add del mod">
        <pc:chgData name="Philip" userId="0d4f435ca43b6f78" providerId="LiveId" clId="{0EE9A867-32A9-47D1-B910-4FD43A01EB2B}" dt="2023-01-17T10:37:12.887" v="974" actId="2696"/>
        <pc:sldMkLst>
          <pc:docMk/>
          <pc:sldMk cId="2374842542" sldId="634"/>
        </pc:sldMkLst>
        <pc:spChg chg="mod">
          <ac:chgData name="Philip" userId="0d4f435ca43b6f78" providerId="LiveId" clId="{0EE9A867-32A9-47D1-B910-4FD43A01EB2B}" dt="2023-01-17T10:33:19.507" v="950" actId="20577"/>
          <ac:spMkLst>
            <pc:docMk/>
            <pc:sldMk cId="2374842542" sldId="634"/>
            <ac:spMk id="2" creationId="{0DE1AC67-1F81-A12C-C726-E08A15ACC1AB}"/>
          </ac:spMkLst>
        </pc:spChg>
        <pc:picChg chg="add mod">
          <ac:chgData name="Philip" userId="0d4f435ca43b6f78" providerId="LiveId" clId="{0EE9A867-32A9-47D1-B910-4FD43A01EB2B}" dt="2023-01-17T10:34:13.707" v="957" actId="1076"/>
          <ac:picMkLst>
            <pc:docMk/>
            <pc:sldMk cId="2374842542" sldId="634"/>
            <ac:picMk id="4" creationId="{19E47427-9A5E-9953-406E-B524B19BCEDB}"/>
          </ac:picMkLst>
        </pc:picChg>
        <pc:picChg chg="del">
          <ac:chgData name="Philip" userId="0d4f435ca43b6f78" providerId="LiveId" clId="{0EE9A867-32A9-47D1-B910-4FD43A01EB2B}" dt="2023-01-17T10:33:21.820" v="951" actId="478"/>
          <ac:picMkLst>
            <pc:docMk/>
            <pc:sldMk cId="2374842542" sldId="634"/>
            <ac:picMk id="5" creationId="{594E62E3-D55A-5865-F396-D2AD8F876852}"/>
          </ac:picMkLst>
        </pc:picChg>
      </pc:sldChg>
      <pc:sldChg chg="addSp delSp modSp del mod">
        <pc:chgData name="Philip" userId="0d4f435ca43b6f78" providerId="LiveId" clId="{0EE9A867-32A9-47D1-B910-4FD43A01EB2B}" dt="2023-01-17T10:37:12.887" v="974" actId="2696"/>
        <pc:sldMkLst>
          <pc:docMk/>
          <pc:sldMk cId="2363255368" sldId="635"/>
        </pc:sldMkLst>
        <pc:spChg chg="mod">
          <ac:chgData name="Philip" userId="0d4f435ca43b6f78" providerId="LiveId" clId="{0EE9A867-32A9-47D1-B910-4FD43A01EB2B}" dt="2023-01-17T10:34:29.075" v="961" actId="20577"/>
          <ac:spMkLst>
            <pc:docMk/>
            <pc:sldMk cId="2363255368" sldId="635"/>
            <ac:spMk id="2" creationId="{0DE1AC67-1F81-A12C-C726-E08A15ACC1AB}"/>
          </ac:spMkLst>
        </pc:spChg>
        <pc:picChg chg="add del mod">
          <ac:chgData name="Philip" userId="0d4f435ca43b6f78" providerId="LiveId" clId="{0EE9A867-32A9-47D1-B910-4FD43A01EB2B}" dt="2023-01-17T10:36:21.035" v="967" actId="478"/>
          <ac:picMkLst>
            <pc:docMk/>
            <pc:sldMk cId="2363255368" sldId="635"/>
            <ac:picMk id="3" creationId="{170858FE-1AA9-6B6C-2368-93662806F67C}"/>
          </ac:picMkLst>
        </pc:picChg>
        <pc:picChg chg="del">
          <ac:chgData name="Philip" userId="0d4f435ca43b6f78" providerId="LiveId" clId="{0EE9A867-32A9-47D1-B910-4FD43A01EB2B}" dt="2023-01-17T10:34:31.356" v="962" actId="478"/>
          <ac:picMkLst>
            <pc:docMk/>
            <pc:sldMk cId="2363255368" sldId="635"/>
            <ac:picMk id="4" creationId="{19E47427-9A5E-9953-406E-B524B19BCEDB}"/>
          </ac:picMkLst>
        </pc:picChg>
        <pc:picChg chg="add mod">
          <ac:chgData name="Philip" userId="0d4f435ca43b6f78" providerId="LiveId" clId="{0EE9A867-32A9-47D1-B910-4FD43A01EB2B}" dt="2023-01-17T10:36:25.866" v="970" actId="1076"/>
          <ac:picMkLst>
            <pc:docMk/>
            <pc:sldMk cId="2363255368" sldId="635"/>
            <ac:picMk id="5" creationId="{C6E6B2DA-BCDE-8560-4FCC-DE9807D40F63}"/>
          </ac:picMkLst>
        </pc:picChg>
        <pc:picChg chg="add mod">
          <ac:chgData name="Philip" userId="0d4f435ca43b6f78" providerId="LiveId" clId="{0EE9A867-32A9-47D1-B910-4FD43A01EB2B}" dt="2023-01-17T10:36:41.949" v="973" actId="1076"/>
          <ac:picMkLst>
            <pc:docMk/>
            <pc:sldMk cId="2363255368" sldId="635"/>
            <ac:picMk id="6" creationId="{B92C2389-786A-BA30-FC49-DE8CEF1392A0}"/>
          </ac:picMkLst>
        </pc:picChg>
      </pc:sldChg>
      <pc:sldChg chg="modSp add mod">
        <pc:chgData name="Philip" userId="0d4f435ca43b6f78" providerId="LiveId" clId="{0EE9A867-32A9-47D1-B910-4FD43A01EB2B}" dt="2023-01-17T10:40:33.110" v="1092" actId="14100"/>
        <pc:sldMkLst>
          <pc:docMk/>
          <pc:sldMk cId="4188631309" sldId="635"/>
        </pc:sldMkLst>
        <pc:picChg chg="mod">
          <ac:chgData name="Philip" userId="0d4f435ca43b6f78" providerId="LiveId" clId="{0EE9A867-32A9-47D1-B910-4FD43A01EB2B}" dt="2023-01-17T10:40:30.521" v="1091" actId="14100"/>
          <ac:picMkLst>
            <pc:docMk/>
            <pc:sldMk cId="4188631309" sldId="635"/>
            <ac:picMk id="5" creationId="{C6E6B2DA-BCDE-8560-4FCC-DE9807D40F63}"/>
          </ac:picMkLst>
        </pc:picChg>
        <pc:picChg chg="mod">
          <ac:chgData name="Philip" userId="0d4f435ca43b6f78" providerId="LiveId" clId="{0EE9A867-32A9-47D1-B910-4FD43A01EB2B}" dt="2023-01-17T10:40:33.110" v="1092" actId="14100"/>
          <ac:picMkLst>
            <pc:docMk/>
            <pc:sldMk cId="4188631309" sldId="635"/>
            <ac:picMk id="6" creationId="{B92C2389-786A-BA30-FC49-DE8CEF1392A0}"/>
          </ac:picMkLst>
        </pc:picChg>
      </pc:sldChg>
      <pc:sldChg chg="modSp add mod">
        <pc:chgData name="Philip" userId="0d4f435ca43b6f78" providerId="LiveId" clId="{0EE9A867-32A9-47D1-B910-4FD43A01EB2B}" dt="2023-01-17T12:14:11.956" v="2819" actId="20577"/>
        <pc:sldMkLst>
          <pc:docMk/>
          <pc:sldMk cId="3392795013" sldId="636"/>
        </pc:sldMkLst>
        <pc:spChg chg="mod">
          <ac:chgData name="Philip" userId="0d4f435ca43b6f78" providerId="LiveId" clId="{0EE9A867-32A9-47D1-B910-4FD43A01EB2B}" dt="2023-01-17T10:44:46.083" v="1170" actId="20577"/>
          <ac:spMkLst>
            <pc:docMk/>
            <pc:sldMk cId="3392795013" sldId="636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1:02:33.876" v="1676" actId="20577"/>
          <ac:spMkLst>
            <pc:docMk/>
            <pc:sldMk cId="3392795013" sldId="636"/>
            <ac:spMk id="3" creationId="{00000000-0000-0000-0000-000000000000}"/>
          </ac:spMkLst>
        </pc:spChg>
        <pc:spChg chg="mod">
          <ac:chgData name="Philip" userId="0d4f435ca43b6f78" providerId="LiveId" clId="{0EE9A867-32A9-47D1-B910-4FD43A01EB2B}" dt="2023-01-17T12:14:11.956" v="2819" actId="20577"/>
          <ac:spMkLst>
            <pc:docMk/>
            <pc:sldMk cId="3392795013" sldId="636"/>
            <ac:spMk id="4" creationId="{00000000-0000-0000-0000-000000000000}"/>
          </ac:spMkLst>
        </pc:spChg>
      </pc:sldChg>
      <pc:sldChg chg="addSp modSp add mod modAnim">
        <pc:chgData name="Philip" userId="0d4f435ca43b6f78" providerId="LiveId" clId="{0EE9A867-32A9-47D1-B910-4FD43A01EB2B}" dt="2023-01-17T11:45:33.711" v="2160"/>
        <pc:sldMkLst>
          <pc:docMk/>
          <pc:sldMk cId="31861729" sldId="637"/>
        </pc:sldMkLst>
        <pc:spChg chg="mod">
          <ac:chgData name="Philip" userId="0d4f435ca43b6f78" providerId="LiveId" clId="{0EE9A867-32A9-47D1-B910-4FD43A01EB2B}" dt="2023-01-17T10:45:35.627" v="1217" actId="20577"/>
          <ac:spMkLst>
            <pc:docMk/>
            <pc:sldMk cId="31861729" sldId="637"/>
            <ac:spMk id="2" creationId="{00000000-0000-0000-0000-000000000000}"/>
          </ac:spMkLst>
        </pc:spChg>
        <pc:spChg chg="add mod">
          <ac:chgData name="Philip" userId="0d4f435ca43b6f78" providerId="LiveId" clId="{0EE9A867-32A9-47D1-B910-4FD43A01EB2B}" dt="2023-01-17T10:53:36.442" v="1344" actId="1076"/>
          <ac:spMkLst>
            <pc:docMk/>
            <pc:sldMk cId="31861729" sldId="637"/>
            <ac:spMk id="4" creationId="{24041225-8A84-277D-3F12-B6582F48CA50}"/>
          </ac:spMkLst>
        </pc:spChg>
        <pc:spChg chg="add mod">
          <ac:chgData name="Philip" userId="0d4f435ca43b6f78" providerId="LiveId" clId="{0EE9A867-32A9-47D1-B910-4FD43A01EB2B}" dt="2023-01-17T10:53:56.099" v="1346" actId="552"/>
          <ac:spMkLst>
            <pc:docMk/>
            <pc:sldMk cId="31861729" sldId="637"/>
            <ac:spMk id="5" creationId="{DBA4E39C-15C3-6290-7A24-D6AD2D487D2C}"/>
          </ac:spMkLst>
        </pc:spChg>
        <pc:spChg chg="mod">
          <ac:chgData name="Philip" userId="0d4f435ca43b6f78" providerId="LiveId" clId="{0EE9A867-32A9-47D1-B910-4FD43A01EB2B}" dt="2023-01-17T10:55:46.342" v="1389" actId="114"/>
          <ac:spMkLst>
            <pc:docMk/>
            <pc:sldMk cId="31861729" sldId="637"/>
            <ac:spMk id="7" creationId="{19AA9F3A-BCA3-4FA7-A01F-80562A00CF36}"/>
          </ac:spMkLst>
        </pc:spChg>
      </pc:sldChg>
      <pc:sldChg chg="modSp add mod">
        <pc:chgData name="Philip" userId="0d4f435ca43b6f78" providerId="LiveId" clId="{0EE9A867-32A9-47D1-B910-4FD43A01EB2B}" dt="2023-01-17T10:57:57.531" v="1514" actId="20577"/>
        <pc:sldMkLst>
          <pc:docMk/>
          <pc:sldMk cId="2779681552" sldId="638"/>
        </pc:sldMkLst>
        <pc:spChg chg="mod">
          <ac:chgData name="Philip" userId="0d4f435ca43b6f78" providerId="LiveId" clId="{0EE9A867-32A9-47D1-B910-4FD43A01EB2B}" dt="2023-01-17T10:57:38.445" v="1426" actId="5793"/>
          <ac:spMkLst>
            <pc:docMk/>
            <pc:sldMk cId="2779681552" sldId="638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0:57:57.531" v="1514" actId="20577"/>
          <ac:spMkLst>
            <pc:docMk/>
            <pc:sldMk cId="2779681552" sldId="638"/>
            <ac:spMk id="3" creationId="{00000000-0000-0000-0000-000000000000}"/>
          </ac:spMkLst>
        </pc:spChg>
      </pc:sldChg>
      <pc:sldChg chg="modSp add mod">
        <pc:chgData name="Philip" userId="0d4f435ca43b6f78" providerId="LiveId" clId="{0EE9A867-32A9-47D1-B910-4FD43A01EB2B}" dt="2023-01-17T12:14:39.716" v="2824" actId="20577"/>
        <pc:sldMkLst>
          <pc:docMk/>
          <pc:sldMk cId="675119418" sldId="639"/>
        </pc:sldMkLst>
        <pc:spChg chg="mod">
          <ac:chgData name="Philip" userId="0d4f435ca43b6f78" providerId="LiveId" clId="{0EE9A867-32A9-47D1-B910-4FD43A01EB2B}" dt="2023-01-17T11:24:23.277" v="1903" actId="20577"/>
          <ac:spMkLst>
            <pc:docMk/>
            <pc:sldMk cId="675119418" sldId="639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1:42:15.989" v="2143" actId="20577"/>
          <ac:spMkLst>
            <pc:docMk/>
            <pc:sldMk cId="675119418" sldId="639"/>
            <ac:spMk id="3" creationId="{00000000-0000-0000-0000-000000000000}"/>
          </ac:spMkLst>
        </pc:spChg>
        <pc:spChg chg="mod">
          <ac:chgData name="Philip" userId="0d4f435ca43b6f78" providerId="LiveId" clId="{0EE9A867-32A9-47D1-B910-4FD43A01EB2B}" dt="2023-01-17T12:14:39.716" v="2824" actId="20577"/>
          <ac:spMkLst>
            <pc:docMk/>
            <pc:sldMk cId="675119418" sldId="639"/>
            <ac:spMk id="4" creationId="{00000000-0000-0000-0000-000000000000}"/>
          </ac:spMkLst>
        </pc:spChg>
      </pc:sldChg>
      <pc:sldChg chg="modSp add mod">
        <pc:chgData name="Philip" userId="0d4f435ca43b6f78" providerId="LiveId" clId="{0EE9A867-32A9-47D1-B910-4FD43A01EB2B}" dt="2023-01-17T11:36:15.702" v="2054" actId="14100"/>
        <pc:sldMkLst>
          <pc:docMk/>
          <pc:sldMk cId="1759430987" sldId="640"/>
        </pc:sldMkLst>
        <pc:spChg chg="mod">
          <ac:chgData name="Philip" userId="0d4f435ca43b6f78" providerId="LiveId" clId="{0EE9A867-32A9-47D1-B910-4FD43A01EB2B}" dt="2023-01-17T11:36:04.691" v="2051" actId="20577"/>
          <ac:spMkLst>
            <pc:docMk/>
            <pc:sldMk cId="1759430987" sldId="640"/>
            <ac:spMk id="2" creationId="{BDD19E27-9402-4635-9C0B-5B85A7E1713E}"/>
          </ac:spMkLst>
        </pc:spChg>
        <pc:spChg chg="mod">
          <ac:chgData name="Philip" userId="0d4f435ca43b6f78" providerId="LiveId" clId="{0EE9A867-32A9-47D1-B910-4FD43A01EB2B}" dt="2023-01-17T11:35:56.004" v="2039" actId="1035"/>
          <ac:spMkLst>
            <pc:docMk/>
            <pc:sldMk cId="1759430987" sldId="640"/>
            <ac:spMk id="7" creationId="{FB2DB27C-CDDE-4161-BEA5-A8FF4F0DF944}"/>
          </ac:spMkLst>
        </pc:spChg>
        <pc:spChg chg="mod">
          <ac:chgData name="Philip" userId="0d4f435ca43b6f78" providerId="LiveId" clId="{0EE9A867-32A9-47D1-B910-4FD43A01EB2B}" dt="2023-01-17T11:35:56.004" v="2039" actId="1035"/>
          <ac:spMkLst>
            <pc:docMk/>
            <pc:sldMk cId="1759430987" sldId="640"/>
            <ac:spMk id="10" creationId="{3501FD42-7FC3-4301-8F1B-EC59583CBD73}"/>
          </ac:spMkLst>
        </pc:spChg>
        <pc:picChg chg="mod">
          <ac:chgData name="Philip" userId="0d4f435ca43b6f78" providerId="LiveId" clId="{0EE9A867-32A9-47D1-B910-4FD43A01EB2B}" dt="2023-01-17T11:36:12.505" v="2053" actId="1076"/>
          <ac:picMkLst>
            <pc:docMk/>
            <pc:sldMk cId="1759430987" sldId="640"/>
            <ac:picMk id="3" creationId="{7BCDC4B0-FDD2-407B-AED8-3E3F9137018B}"/>
          </ac:picMkLst>
        </pc:picChg>
        <pc:picChg chg="mod">
          <ac:chgData name="Philip" userId="0d4f435ca43b6f78" providerId="LiveId" clId="{0EE9A867-32A9-47D1-B910-4FD43A01EB2B}" dt="2023-01-17T11:36:15.702" v="2054" actId="14100"/>
          <ac:picMkLst>
            <pc:docMk/>
            <pc:sldMk cId="1759430987" sldId="640"/>
            <ac:picMk id="5" creationId="{E46C96FA-E768-4F7C-B2CC-353C0716AE85}"/>
          </ac:picMkLst>
        </pc:picChg>
      </pc:sldChg>
      <pc:sldChg chg="addSp delSp modSp mod">
        <pc:chgData name="Philip" userId="0d4f435ca43b6f78" providerId="LiveId" clId="{0EE9A867-32A9-47D1-B910-4FD43A01EB2B}" dt="2023-01-17T11:54:00.295" v="2234" actId="1076"/>
        <pc:sldMkLst>
          <pc:docMk/>
          <pc:sldMk cId="3508757788" sldId="641"/>
        </pc:sldMkLst>
        <pc:spChg chg="mod">
          <ac:chgData name="Philip" userId="0d4f435ca43b6f78" providerId="LiveId" clId="{0EE9A867-32A9-47D1-B910-4FD43A01EB2B}" dt="2023-01-17T11:49:25.876" v="2218" actId="20577"/>
          <ac:spMkLst>
            <pc:docMk/>
            <pc:sldMk cId="3508757788" sldId="641"/>
            <ac:spMk id="2" creationId="{C6D3EAED-78C7-9631-333A-45648CEA4ECF}"/>
          </ac:spMkLst>
        </pc:spChg>
        <pc:picChg chg="add mod">
          <ac:chgData name="Philip" userId="0d4f435ca43b6f78" providerId="LiveId" clId="{0EE9A867-32A9-47D1-B910-4FD43A01EB2B}" dt="2023-01-17T11:53:58.290" v="2233" actId="1076"/>
          <ac:picMkLst>
            <pc:docMk/>
            <pc:sldMk cId="3508757788" sldId="641"/>
            <ac:picMk id="3" creationId="{46107351-B913-30C2-3997-8BCE308AA797}"/>
          </ac:picMkLst>
        </pc:picChg>
        <pc:picChg chg="add mod">
          <ac:chgData name="Philip" userId="0d4f435ca43b6f78" providerId="LiveId" clId="{0EE9A867-32A9-47D1-B910-4FD43A01EB2B}" dt="2023-01-17T11:54:00.295" v="2234" actId="1076"/>
          <ac:picMkLst>
            <pc:docMk/>
            <pc:sldMk cId="3508757788" sldId="641"/>
            <ac:picMk id="4" creationId="{B93DD0BF-B8A2-76A3-BAD9-2C7A8FFA1E55}"/>
          </ac:picMkLst>
        </pc:picChg>
        <pc:picChg chg="del">
          <ac:chgData name="Philip" userId="0d4f435ca43b6f78" providerId="LiveId" clId="{0EE9A867-32A9-47D1-B910-4FD43A01EB2B}" dt="2023-01-17T11:49:11.343" v="2189" actId="478"/>
          <ac:picMkLst>
            <pc:docMk/>
            <pc:sldMk cId="3508757788" sldId="641"/>
            <ac:picMk id="6" creationId="{3C0C8705-8422-F742-55DA-4DB78FD9075A}"/>
          </ac:picMkLst>
        </pc:picChg>
        <pc:picChg chg="del">
          <ac:chgData name="Philip" userId="0d4f435ca43b6f78" providerId="LiveId" clId="{0EE9A867-32A9-47D1-B910-4FD43A01EB2B}" dt="2023-01-17T11:49:12.237" v="2190" actId="478"/>
          <ac:picMkLst>
            <pc:docMk/>
            <pc:sldMk cId="3508757788" sldId="641"/>
            <ac:picMk id="8" creationId="{7004C484-9867-0E17-4243-602FD550EEB0}"/>
          </ac:picMkLst>
        </pc:picChg>
        <pc:picChg chg="add mod">
          <ac:chgData name="Philip" userId="0d4f435ca43b6f78" providerId="LiveId" clId="{0EE9A867-32A9-47D1-B910-4FD43A01EB2B}" dt="2023-01-17T11:53:56.086" v="2232" actId="1076"/>
          <ac:picMkLst>
            <pc:docMk/>
            <pc:sldMk cId="3508757788" sldId="641"/>
            <ac:picMk id="1026" creationId="{842946A4-045F-D129-087C-9EF3A65B300A}"/>
          </ac:picMkLst>
        </pc:picChg>
      </pc:sldChg>
      <pc:sldChg chg="modSp add mod">
        <pc:chgData name="Philip" userId="0d4f435ca43b6f78" providerId="LiveId" clId="{0EE9A867-32A9-47D1-B910-4FD43A01EB2B}" dt="2023-01-17T12:13:51.853" v="2815" actId="20577"/>
        <pc:sldMkLst>
          <pc:docMk/>
          <pc:sldMk cId="3119392395" sldId="642"/>
        </pc:sldMkLst>
        <pc:spChg chg="mod">
          <ac:chgData name="Philip" userId="0d4f435ca43b6f78" providerId="LiveId" clId="{0EE9A867-32A9-47D1-B910-4FD43A01EB2B}" dt="2023-01-17T12:13:51.853" v="2815" actId="20577"/>
          <ac:spMkLst>
            <pc:docMk/>
            <pc:sldMk cId="3119392395" sldId="642"/>
            <ac:spMk id="4" creationId="{00000000-0000-0000-0000-000000000000}"/>
          </ac:spMkLst>
        </pc:spChg>
      </pc:sldChg>
      <pc:sldChg chg="add">
        <pc:chgData name="Philip" userId="0d4f435ca43b6f78" providerId="LiveId" clId="{0EE9A867-32A9-47D1-B910-4FD43A01EB2B}" dt="2023-01-17T12:02:26.292" v="2343"/>
        <pc:sldMkLst>
          <pc:docMk/>
          <pc:sldMk cId="1305471283" sldId="643"/>
        </pc:sldMkLst>
      </pc:sldChg>
      <pc:sldChg chg="modSp del mod">
        <pc:chgData name="Philip" userId="0d4f435ca43b6f78" providerId="LiveId" clId="{0EE9A867-32A9-47D1-B910-4FD43A01EB2B}" dt="2023-01-17T12:19:40.090" v="2863" actId="47"/>
        <pc:sldMkLst>
          <pc:docMk/>
          <pc:sldMk cId="512465104" sldId="644"/>
        </pc:sldMkLst>
        <pc:spChg chg="mod">
          <ac:chgData name="Philip" userId="0d4f435ca43b6f78" providerId="LiveId" clId="{0EE9A867-32A9-47D1-B910-4FD43A01EB2B}" dt="2023-01-17T12:04:07.896" v="2382"/>
          <ac:spMkLst>
            <pc:docMk/>
            <pc:sldMk cId="512465104" sldId="644"/>
            <ac:spMk id="2" creationId="{0DE1AC67-1F81-A12C-C726-E08A15ACC1AB}"/>
          </ac:spMkLst>
        </pc:spChg>
      </pc:sldChg>
      <pc:sldChg chg="modSp add mod">
        <pc:chgData name="Philip" userId="0d4f435ca43b6f78" providerId="LiveId" clId="{0EE9A867-32A9-47D1-B910-4FD43A01EB2B}" dt="2023-01-17T12:15:37.309" v="2848" actId="20577"/>
        <pc:sldMkLst>
          <pc:docMk/>
          <pc:sldMk cId="3525277033" sldId="645"/>
        </pc:sldMkLst>
        <pc:spChg chg="mod">
          <ac:chgData name="Philip" userId="0d4f435ca43b6f78" providerId="LiveId" clId="{0EE9A867-32A9-47D1-B910-4FD43A01EB2B}" dt="2023-01-17T12:07:52.940" v="2387" actId="20577"/>
          <ac:spMkLst>
            <pc:docMk/>
            <pc:sldMk cId="3525277033" sldId="645"/>
            <ac:spMk id="2" creationId="{00000000-0000-0000-0000-000000000000}"/>
          </ac:spMkLst>
        </pc:spChg>
        <pc:spChg chg="mod">
          <ac:chgData name="Philip" userId="0d4f435ca43b6f78" providerId="LiveId" clId="{0EE9A867-32A9-47D1-B910-4FD43A01EB2B}" dt="2023-01-17T12:13:48.604" v="2813" actId="20577"/>
          <ac:spMkLst>
            <pc:docMk/>
            <pc:sldMk cId="3525277033" sldId="645"/>
            <ac:spMk id="4" creationId="{00000000-0000-0000-0000-000000000000}"/>
          </ac:spMkLst>
        </pc:spChg>
        <pc:spChg chg="mod">
          <ac:chgData name="Philip" userId="0d4f435ca43b6f78" providerId="LiveId" clId="{0EE9A867-32A9-47D1-B910-4FD43A01EB2B}" dt="2023-01-17T12:15:37.309" v="2848" actId="20577"/>
          <ac:spMkLst>
            <pc:docMk/>
            <pc:sldMk cId="3525277033" sldId="645"/>
            <ac:spMk id="7" creationId="{25E55832-61DD-AE59-F1A0-8C83B9D7ADEA}"/>
          </ac:spMkLst>
        </pc:spChg>
      </pc:sldChg>
      <pc:sldChg chg="modSp del mod modAnim">
        <pc:chgData name="Philip" userId="0d4f435ca43b6f78" providerId="LiveId" clId="{0EE9A867-32A9-47D1-B910-4FD43A01EB2B}" dt="2023-01-17T12:12:41.594" v="2764" actId="47"/>
        <pc:sldMkLst>
          <pc:docMk/>
          <pc:sldMk cId="1563412035" sldId="646"/>
        </pc:sldMkLst>
        <pc:spChg chg="mod">
          <ac:chgData name="Philip" userId="0d4f435ca43b6f78" providerId="LiveId" clId="{0EE9A867-32A9-47D1-B910-4FD43A01EB2B}" dt="2023-01-17T12:11:45.108" v="2762" actId="20577"/>
          <ac:spMkLst>
            <pc:docMk/>
            <pc:sldMk cId="1563412035" sldId="646"/>
            <ac:spMk id="2" creationId="{0DE1AC67-1F81-A12C-C726-E08A15ACC1AB}"/>
          </ac:spMkLst>
        </pc:spChg>
        <pc:spChg chg="mod">
          <ac:chgData name="Philip" userId="0d4f435ca43b6f78" providerId="LiveId" clId="{0EE9A867-32A9-47D1-B910-4FD43A01EB2B}" dt="2023-01-17T12:11:50.564" v="2763" actId="6549"/>
          <ac:spMkLst>
            <pc:docMk/>
            <pc:sldMk cId="1563412035" sldId="646"/>
            <ac:spMk id="4" creationId="{3E6C10E4-8968-16C8-1359-1AAD990153D2}"/>
          </ac:spMkLst>
        </pc:spChg>
      </pc:sldChg>
      <pc:sldChg chg="modSp mod">
        <pc:chgData name="Philip" userId="0d4f435ca43b6f78" providerId="LiveId" clId="{0EE9A867-32A9-47D1-B910-4FD43A01EB2B}" dt="2023-01-17T12:20:17.621" v="2874" actId="20577"/>
        <pc:sldMkLst>
          <pc:docMk/>
          <pc:sldMk cId="2654923227" sldId="646"/>
        </pc:sldMkLst>
        <pc:spChg chg="mod">
          <ac:chgData name="Philip" userId="0d4f435ca43b6f78" providerId="LiveId" clId="{0EE9A867-32A9-47D1-B910-4FD43A01EB2B}" dt="2023-01-17T12:20:17.621" v="2874" actId="20577"/>
          <ac:spMkLst>
            <pc:docMk/>
            <pc:sldMk cId="2654923227" sldId="646"/>
            <ac:spMk id="2" creationId="{0DE1AC67-1F81-A12C-C726-E08A15ACC1AB}"/>
          </ac:spMkLst>
        </pc:spChg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  <pc:spChg chg="mod">
          <ac:chgData name="Philip" userId="0d4f435ca43b6f78" providerId="LiveId" clId="{84F9381F-7EFB-4151-BEF5-EA1CFEBB0861}" dt="2022-01-05T17:59:12.383" v="2286" actId="14100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  <pc:spChg chg="mod">
          <ac:chgData name="Philip" userId="0d4f435ca43b6f78" providerId="LiveId" clId="{84F9381F-7EFB-4151-BEF5-EA1CFEBB0861}" dt="2022-01-05T17:33:49.675" v="1755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  <pc:spChg chg="mod">
          <ac:chgData name="Philip" userId="0d4f435ca43b6f78" providerId="LiveId" clId="{84F9381F-7EFB-4151-BEF5-EA1CFEBB0861}" dt="2022-01-04T17:23:42.309" v="249" actId="20577"/>
          <ac:spMkLst>
            <pc:docMk/>
            <pc:sldMk cId="1614452486" sldId="376"/>
            <ac:spMk id="2" creationId="{00000000-0000-0000-0000-000000000000}"/>
          </ac:spMkLst>
        </pc:spChg>
        <pc:spChg chg="del mod">
          <ac:chgData name="Philip" userId="0d4f435ca43b6f78" providerId="LiveId" clId="{84F9381F-7EFB-4151-BEF5-EA1CFEBB0861}" dt="2022-01-05T14:21:09.586" v="454" actId="478"/>
          <ac:spMkLst>
            <pc:docMk/>
            <pc:sldMk cId="1614452486" sldId="376"/>
            <ac:spMk id="3" creationId="{00000000-0000-0000-0000-000000000000}"/>
          </ac:spMkLst>
        </pc:spChg>
        <pc:spChg chg="add mod">
          <ac:chgData name="Philip" userId="0d4f435ca43b6f78" providerId="LiveId" clId="{84F9381F-7EFB-4151-BEF5-EA1CFEBB0861}" dt="2022-01-05T17:34:19.709" v="1763" actId="14100"/>
          <ac:spMkLst>
            <pc:docMk/>
            <pc:sldMk cId="1614452486" sldId="376"/>
            <ac:spMk id="6" creationId="{1C1A88B7-D784-45D8-BA4D-8323F68AB239}"/>
          </ac:spMkLst>
        </pc:spChg>
        <pc:spChg chg="add del mod">
          <ac:chgData name="Philip" userId="0d4f435ca43b6f78" providerId="LiveId" clId="{84F9381F-7EFB-4151-BEF5-EA1CFEBB0861}" dt="2022-01-05T14:21:11.937" v="455" actId="478"/>
          <ac:spMkLst>
            <pc:docMk/>
            <pc:sldMk cId="1614452486" sldId="376"/>
            <ac:spMk id="6" creationId="{745C65E3-5777-4FBD-BC8A-20D6545EA8B9}"/>
          </ac:spMkLst>
        </pc:spChg>
        <pc:picChg chg="add mod">
          <ac:chgData name="Philip" userId="0d4f435ca43b6f78" providerId="LiveId" clId="{84F9381F-7EFB-4151-BEF5-EA1CFEBB0861}" dt="2022-01-05T17:34:22.528" v="1764" actId="1076"/>
          <ac:picMkLst>
            <pc:docMk/>
            <pc:sldMk cId="1614452486" sldId="376"/>
            <ac:picMk id="8" creationId="{27486581-FD3E-4737-B1D1-DE12A89A2F1F}"/>
          </ac:picMkLst>
        </pc:pic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  <pc:spChg chg="mod">
          <ac:chgData name="Philip" userId="0d4f435ca43b6f78" providerId="LiveId" clId="{84F9381F-7EFB-4151-BEF5-EA1CFEBB0861}" dt="2022-01-04T17:24:03.991" v="291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14:32.747" v="989" actId="313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  <pc:spChg chg="mod">
          <ac:chgData name="Philip" userId="0d4f435ca43b6f78" providerId="LiveId" clId="{84F9381F-7EFB-4151-BEF5-EA1CFEBB0861}" dt="2022-01-05T17:35:06.449" v="1772" actId="20577"/>
          <ac:spMkLst>
            <pc:docMk/>
            <pc:sldMk cId="1260338564" sldId="383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40:20.244" v="1821" actId="20577"/>
          <ac:spMkLst>
            <pc:docMk/>
            <pc:sldMk cId="1260338564" sldId="383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  <pc:spChg chg="mod">
          <ac:chgData name="Philip" userId="0d4f435ca43b6f78" providerId="LiveId" clId="{84F9381F-7EFB-4151-BEF5-EA1CFEBB0861}" dt="2022-01-04T17:24:56.005" v="379" actId="20577"/>
          <ac:spMkLst>
            <pc:docMk/>
            <pc:sldMk cId="2555107472" sldId="384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37:31.570" v="1801" actId="20577"/>
          <ac:spMkLst>
            <pc:docMk/>
            <pc:sldMk cId="2555107472" sldId="384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  <pc:spChg chg="mod">
          <ac:chgData name="Philip" userId="0d4f435ca43b6f78" providerId="LiveId" clId="{84F9381F-7EFB-4151-BEF5-EA1CFEBB0861}" dt="2022-01-04T17:25:38.302" v="442" actId="20577"/>
          <ac:spMkLst>
            <pc:docMk/>
            <pc:sldMk cId="325186201" sldId="385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  <pc:spChg chg="mod">
          <ac:chgData name="Philip" userId="0d4f435ca43b6f78" providerId="LiveId" clId="{84F9381F-7EFB-4151-BEF5-EA1CFEBB0861}" dt="2022-01-05T14:25:04.790" v="781" actId="20577"/>
          <ac:spMkLst>
            <pc:docMk/>
            <pc:sldMk cId="1420526230" sldId="386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4:26:05.503" v="866" actId="14100"/>
          <ac:spMkLst>
            <pc:docMk/>
            <pc:sldMk cId="1420526230" sldId="386"/>
            <ac:spMk id="3" creationId="{00000000-0000-0000-0000-000000000000}"/>
          </ac:spMkLst>
        </pc:spChg>
        <pc:picChg chg="add del">
          <ac:chgData name="Philip" userId="0d4f435ca43b6f78" providerId="LiveId" clId="{84F9381F-7EFB-4151-BEF5-EA1CFEBB0861}" dt="2022-01-05T14:28:26.193" v="929" actId="478"/>
          <ac:picMkLst>
            <pc:docMk/>
            <pc:sldMk cId="1420526230" sldId="386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4:28:56.256" v="931" actId="1076"/>
          <ac:picMkLst>
            <pc:docMk/>
            <pc:sldMk cId="1420526230" sldId="386"/>
            <ac:picMk id="8" creationId="{63F03085-BDC1-4B7C-9339-B72118983FC3}"/>
          </ac:picMkLst>
        </pc:picChg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  <pc:spChg chg="mod">
          <ac:chgData name="Philip" userId="0d4f435ca43b6f78" providerId="LiveId" clId="{84F9381F-7EFB-4151-BEF5-EA1CFEBB0861}" dt="2022-01-05T14:30:31.464" v="961" actId="20577"/>
          <ac:spMkLst>
            <pc:docMk/>
            <pc:sldMk cId="1438410347" sldId="387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4:30:35.266" v="962" actId="478"/>
          <ac:spMkLst>
            <pc:docMk/>
            <pc:sldMk cId="1438410347" sldId="387"/>
            <ac:spMk id="7" creationId="{7D90F6E7-AAEE-43B5-9B09-C552377ECD84}"/>
          </ac:spMkLst>
        </pc:spChg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  <pc:spChg chg="mod">
          <ac:chgData name="Philip" userId="0d4f435ca43b6f78" providerId="LiveId" clId="{84F9381F-7EFB-4151-BEF5-EA1CFEBB0861}" dt="2022-01-05T17:37:20.677" v="1791" actId="20577"/>
          <ac:spMkLst>
            <pc:docMk/>
            <pc:sldMk cId="2661034414" sldId="388"/>
            <ac:spMk id="2" creationId="{00000000-0000-0000-0000-000000000000}"/>
          </ac:spMkLst>
        </pc:spChg>
        <pc:spChg chg="del">
          <ac:chgData name="Philip" userId="0d4f435ca43b6f78" providerId="LiveId" clId="{84F9381F-7EFB-4151-BEF5-EA1CFEBB0861}" dt="2022-01-05T17:19:35.564" v="1021" actId="478"/>
          <ac:spMkLst>
            <pc:docMk/>
            <pc:sldMk cId="2661034414" sldId="388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7:19:38.050" v="1022" actId="478"/>
          <ac:spMkLst>
            <pc:docMk/>
            <pc:sldMk cId="2661034414" sldId="388"/>
            <ac:spMk id="6" creationId="{F4F03E41-BE63-4E41-A60A-95F521A77020}"/>
          </ac:spMkLst>
        </pc:spChg>
        <pc:picChg chg="add mod">
          <ac:chgData name="Philip" userId="0d4f435ca43b6f78" providerId="LiveId" clId="{84F9381F-7EFB-4151-BEF5-EA1CFEBB0861}" dt="2022-01-05T17:36:37.021" v="1778" actId="1076"/>
          <ac:picMkLst>
            <pc:docMk/>
            <pc:sldMk cId="2661034414" sldId="388"/>
            <ac:picMk id="7" creationId="{5799ECFD-EDEC-4A58-B2EE-162146FCF24C}"/>
          </ac:picMkLst>
        </pc:picChg>
        <pc:picChg chg="add mod">
          <ac:chgData name="Philip" userId="0d4f435ca43b6f78" providerId="LiveId" clId="{84F9381F-7EFB-4151-BEF5-EA1CFEBB0861}" dt="2022-01-05T17:37:10.992" v="1782" actId="1076"/>
          <ac:picMkLst>
            <pc:docMk/>
            <pc:sldMk cId="2661034414" sldId="388"/>
            <ac:picMk id="8" creationId="{21DF02F5-1117-4A9A-9D71-A21FF8B351F8}"/>
          </ac:picMkLst>
        </pc:picChg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  <pc:spChg chg="mod">
          <ac:chgData name="Philip" userId="0d4f435ca43b6f78" providerId="LiveId" clId="{84F9381F-7EFB-4151-BEF5-EA1CFEBB0861}" dt="2022-01-05T17:20:59.723" v="1045" actId="20577"/>
          <ac:spMkLst>
            <pc:docMk/>
            <pc:sldMk cId="3509587908" sldId="389"/>
            <ac:spMk id="3" creationId="{00000000-0000-0000-0000-000000000000}"/>
          </ac:spMkLst>
        </pc:spChg>
        <pc:picChg chg="del">
          <ac:chgData name="Philip" userId="0d4f435ca43b6f78" providerId="LiveId" clId="{84F9381F-7EFB-4151-BEF5-EA1CFEBB0861}" dt="2022-01-05T17:21:02.369" v="1046" actId="478"/>
          <ac:picMkLst>
            <pc:docMk/>
            <pc:sldMk cId="3509587908" sldId="389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7:21:37.332" v="1048" actId="14100"/>
          <ac:picMkLst>
            <pc:docMk/>
            <pc:sldMk cId="3509587908" sldId="389"/>
            <ac:picMk id="7" creationId="{49ED82F1-532D-400E-B6F6-DFF97A32718A}"/>
          </ac:picMkLst>
        </pc:picChg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  <pc:spChg chg="mod">
          <ac:chgData name="Philip" userId="0d4f435ca43b6f78" providerId="LiveId" clId="{84F9381F-7EFB-4151-BEF5-EA1CFEBB0861}" dt="2022-01-05T17:31:47.909" v="1543" actId="20577"/>
          <ac:spMkLst>
            <pc:docMk/>
            <pc:sldMk cId="143552423" sldId="390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28:15.492" v="1495" actId="14100"/>
          <ac:spMkLst>
            <pc:docMk/>
            <pc:sldMk cId="143552423" sldId="390"/>
            <ac:spMk id="3" creationId="{00000000-0000-0000-0000-000000000000}"/>
          </ac:spMkLst>
        </pc:spChg>
        <pc:picChg chg="add mod">
          <ac:chgData name="Philip" userId="0d4f435ca43b6f78" providerId="LiveId" clId="{84F9381F-7EFB-4151-BEF5-EA1CFEBB0861}" dt="2022-01-05T17:29:53.342" v="1503" actId="14100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84F9381F-7EFB-4151-BEF5-EA1CFEBB0861}" dt="2022-01-05T17:22:09.390" v="1049" actId="478"/>
          <ac:picMkLst>
            <pc:docMk/>
            <pc:sldMk cId="143552423" sldId="390"/>
            <ac:picMk id="7" creationId="{49ED82F1-532D-400E-B6F6-DFF97A32718A}"/>
          </ac:picMkLst>
        </pc:picChg>
        <pc:picChg chg="add mod">
          <ac:chgData name="Philip" userId="0d4f435ca43b6f78" providerId="LiveId" clId="{84F9381F-7EFB-4151-BEF5-EA1CFEBB0861}" dt="2022-01-05T17:31:16.176" v="1505" actId="14100"/>
          <ac:picMkLst>
            <pc:docMk/>
            <pc:sldMk cId="143552423" sldId="390"/>
            <ac:picMk id="9" creationId="{69244E3D-6A4C-4F6D-9AF1-40AE641BAEA1}"/>
          </ac:picMkLst>
        </pc:picChg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  <pc:spChg chg="mod">
          <ac:chgData name="Philip" userId="0d4f435ca43b6f78" providerId="LiveId" clId="{84F9381F-7EFB-4151-BEF5-EA1CFEBB0861}" dt="2022-01-05T17:41:05.782" v="1877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57:00.816" v="2257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" userId="0d4f435ca43b6f78" providerId="LiveId" clId="{2AD9CBCC-4A96-4C1A-AE94-4C1F338D3B78}"/>
    <pc:docChg chg="undo custSel addSld delSld modSld">
      <pc:chgData name="Philip" userId="0d4f435ca43b6f78" providerId="LiveId" clId="{2AD9CBCC-4A96-4C1A-AE94-4C1F338D3B78}" dt="2022-11-03T14:09:56.173" v="2882"/>
      <pc:docMkLst>
        <pc:docMk/>
      </pc:docMkLst>
      <pc:sldChg chg="modSp mod">
        <pc:chgData name="Philip" userId="0d4f435ca43b6f78" providerId="LiveId" clId="{2AD9CBCC-4A96-4C1A-AE94-4C1F338D3B78}" dt="2022-11-01T14:30:22.600" v="58" actId="255"/>
        <pc:sldMkLst>
          <pc:docMk/>
          <pc:sldMk cId="0" sldId="257"/>
        </pc:sldMkLst>
        <pc:spChg chg="mod">
          <ac:chgData name="Philip" userId="0d4f435ca43b6f78" providerId="LiveId" clId="{2AD9CBCC-4A96-4C1A-AE94-4C1F338D3B78}" dt="2022-11-01T14:30:22.600" v="58" actId="255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283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06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07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08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09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0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1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2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3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4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5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7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8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19"/>
        </pc:sldMkLst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0" sldId="324"/>
        </pc:sldMkLst>
      </pc:sldChg>
      <pc:sldChg chg="modSp mod">
        <pc:chgData name="Philip" userId="0d4f435ca43b6f78" providerId="LiveId" clId="{2AD9CBCC-4A96-4C1A-AE94-4C1F338D3B78}" dt="2022-11-01T17:16:00.445" v="2769" actId="20577"/>
        <pc:sldMkLst>
          <pc:docMk/>
          <pc:sldMk cId="0" sldId="329"/>
        </pc:sldMkLst>
        <pc:spChg chg="mod">
          <ac:chgData name="Philip" userId="0d4f435ca43b6f78" providerId="LiveId" clId="{2AD9CBCC-4A96-4C1A-AE94-4C1F338D3B78}" dt="2022-11-01T14:48:11.253" v="141" actId="14100"/>
          <ac:spMkLst>
            <pc:docMk/>
            <pc:sldMk cId="0" sldId="329"/>
            <ac:spMk id="2" creationId="{00000000-0000-0000-0000-000000000000}"/>
          </ac:spMkLst>
        </pc:spChg>
        <pc:spChg chg="mod">
          <ac:chgData name="Philip" userId="0d4f435ca43b6f78" providerId="LiveId" clId="{2AD9CBCC-4A96-4C1A-AE94-4C1F338D3B78}" dt="2022-11-01T15:13:59.186" v="1959" actId="20577"/>
          <ac:spMkLst>
            <pc:docMk/>
            <pc:sldMk cId="0" sldId="329"/>
            <ac:spMk id="3" creationId="{00000000-0000-0000-0000-000000000000}"/>
          </ac:spMkLst>
        </pc:spChg>
        <pc:spChg chg="mod">
          <ac:chgData name="Philip" userId="0d4f435ca43b6f78" providerId="LiveId" clId="{2AD9CBCC-4A96-4C1A-AE94-4C1F338D3B78}" dt="2022-11-01T17:16:00.445" v="2769" actId="20577"/>
          <ac:spMkLst>
            <pc:docMk/>
            <pc:sldMk cId="0" sldId="329"/>
            <ac:spMk id="4" creationId="{00000000-0000-0000-0000-000000000000}"/>
          </ac:spMkLst>
        </pc:spChg>
      </pc:sldChg>
      <pc:sldChg chg="del">
        <pc:chgData name="Philip" userId="0d4f435ca43b6f78" providerId="LiveId" clId="{2AD9CBCC-4A96-4C1A-AE94-4C1F338D3B78}" dt="2022-11-01T14:57:37.288" v="523" actId="47"/>
        <pc:sldMkLst>
          <pc:docMk/>
          <pc:sldMk cId="2681099816" sldId="332"/>
        </pc:sldMkLst>
      </pc:sldChg>
      <pc:sldChg chg="addSp delSp modSp mod modAnim">
        <pc:chgData name="Philip" userId="0d4f435ca43b6f78" providerId="LiveId" clId="{2AD9CBCC-4A96-4C1A-AE94-4C1F338D3B78}" dt="2022-11-03T14:08:49.802" v="2878"/>
        <pc:sldMkLst>
          <pc:docMk/>
          <pc:sldMk cId="3019352828" sldId="333"/>
        </pc:sldMkLst>
        <pc:spChg chg="mod">
          <ac:chgData name="Philip" userId="0d4f435ca43b6f78" providerId="LiveId" clId="{2AD9CBCC-4A96-4C1A-AE94-4C1F338D3B78}" dt="2022-11-01T14:48:40.739" v="156" actId="20577"/>
          <ac:spMkLst>
            <pc:docMk/>
            <pc:sldMk cId="3019352828" sldId="333"/>
            <ac:spMk id="2" creationId="{00000000-0000-0000-0000-000000000000}"/>
          </ac:spMkLst>
        </pc:spChg>
        <pc:spChg chg="mod">
          <ac:chgData name="Philip" userId="0d4f435ca43b6f78" providerId="LiveId" clId="{2AD9CBCC-4A96-4C1A-AE94-4C1F338D3B78}" dt="2022-11-01T14:55:01.127" v="235" actId="207"/>
          <ac:spMkLst>
            <pc:docMk/>
            <pc:sldMk cId="3019352828" sldId="333"/>
            <ac:spMk id="3" creationId="{00000000-0000-0000-0000-000000000000}"/>
          </ac:spMkLst>
        </pc:spChg>
        <pc:spChg chg="mod">
          <ac:chgData name="Philip" userId="0d4f435ca43b6f78" providerId="LiveId" clId="{2AD9CBCC-4A96-4C1A-AE94-4C1F338D3B78}" dt="2022-11-01T17:16:03.170" v="2771" actId="20577"/>
          <ac:spMkLst>
            <pc:docMk/>
            <pc:sldMk cId="3019352828" sldId="333"/>
            <ac:spMk id="4" creationId="{00000000-0000-0000-0000-000000000000}"/>
          </ac:spMkLst>
        </pc:spChg>
        <pc:spChg chg="add del">
          <ac:chgData name="Philip" userId="0d4f435ca43b6f78" providerId="LiveId" clId="{2AD9CBCC-4A96-4C1A-AE94-4C1F338D3B78}" dt="2022-11-01T14:52:52.691" v="213"/>
          <ac:spMkLst>
            <pc:docMk/>
            <pc:sldMk cId="3019352828" sldId="333"/>
            <ac:spMk id="5" creationId="{AFCCB1E0-446F-AC27-CB0F-4A927C0A73BB}"/>
          </ac:spMkLst>
        </pc:spChg>
        <pc:spChg chg="add del">
          <ac:chgData name="Philip" userId="0d4f435ca43b6f78" providerId="LiveId" clId="{2AD9CBCC-4A96-4C1A-AE94-4C1F338D3B78}" dt="2022-11-01T14:52:56.379" v="215"/>
          <ac:spMkLst>
            <pc:docMk/>
            <pc:sldMk cId="3019352828" sldId="333"/>
            <ac:spMk id="6" creationId="{D5BA19FB-E57D-EC89-AB60-C6A723CD23D0}"/>
          </ac:spMkLst>
        </pc:spChg>
        <pc:spChg chg="add del">
          <ac:chgData name="Philip" userId="0d4f435ca43b6f78" providerId="LiveId" clId="{2AD9CBCC-4A96-4C1A-AE94-4C1F338D3B78}" dt="2022-11-01T14:53:10.812" v="218"/>
          <ac:spMkLst>
            <pc:docMk/>
            <pc:sldMk cId="3019352828" sldId="333"/>
            <ac:spMk id="7" creationId="{7A527429-C6E3-1616-A961-6D1B6391CFCA}"/>
          </ac:spMkLst>
        </pc:spChg>
      </pc:sldChg>
      <pc:sldChg chg="modSp mod">
        <pc:chgData name="Philip" userId="0d4f435ca43b6f78" providerId="LiveId" clId="{2AD9CBCC-4A96-4C1A-AE94-4C1F338D3B78}" dt="2022-11-01T17:16:06.375" v="2773" actId="20577"/>
        <pc:sldMkLst>
          <pc:docMk/>
          <pc:sldMk cId="1503360578" sldId="334"/>
        </pc:sldMkLst>
        <pc:spChg chg="mod">
          <ac:chgData name="Philip" userId="0d4f435ca43b6f78" providerId="LiveId" clId="{2AD9CBCC-4A96-4C1A-AE94-4C1F338D3B78}" dt="2022-11-01T14:55:31.942" v="261" actId="20577"/>
          <ac:spMkLst>
            <pc:docMk/>
            <pc:sldMk cId="1503360578" sldId="334"/>
            <ac:spMk id="2" creationId="{00000000-0000-0000-0000-000000000000}"/>
          </ac:spMkLst>
        </pc:spChg>
        <pc:spChg chg="mod">
          <ac:chgData name="Philip" userId="0d4f435ca43b6f78" providerId="LiveId" clId="{2AD9CBCC-4A96-4C1A-AE94-4C1F338D3B78}" dt="2022-11-01T14:57:23.411" v="522" actId="20577"/>
          <ac:spMkLst>
            <pc:docMk/>
            <pc:sldMk cId="1503360578" sldId="334"/>
            <ac:spMk id="3" creationId="{00000000-0000-0000-0000-000000000000}"/>
          </ac:spMkLst>
        </pc:spChg>
        <pc:spChg chg="mod">
          <ac:chgData name="Philip" userId="0d4f435ca43b6f78" providerId="LiveId" clId="{2AD9CBCC-4A96-4C1A-AE94-4C1F338D3B78}" dt="2022-11-01T17:16:06.375" v="2773" actId="20577"/>
          <ac:spMkLst>
            <pc:docMk/>
            <pc:sldMk cId="1503360578" sldId="334"/>
            <ac:spMk id="4" creationId="{00000000-0000-0000-0000-000000000000}"/>
          </ac:spMkLst>
        </pc:spChg>
      </pc:sldChg>
      <pc:sldChg chg="addSp delSp modSp add mod">
        <pc:chgData name="Philip" userId="0d4f435ca43b6f78" providerId="LiveId" clId="{2AD9CBCC-4A96-4C1A-AE94-4C1F338D3B78}" dt="2022-11-01T17:16:09.081" v="2775" actId="20577"/>
        <pc:sldMkLst>
          <pc:docMk/>
          <pc:sldMk cId="995881750" sldId="335"/>
        </pc:sldMkLst>
        <pc:spChg chg="mod">
          <ac:chgData name="Philip" userId="0d4f435ca43b6f78" providerId="LiveId" clId="{2AD9CBCC-4A96-4C1A-AE94-4C1F338D3B78}" dt="2022-11-01T14:58:17.669" v="561" actId="20577"/>
          <ac:spMkLst>
            <pc:docMk/>
            <pc:sldMk cId="995881750" sldId="335"/>
            <ac:spMk id="2" creationId="{00000000-0000-0000-0000-000000000000}"/>
          </ac:spMkLst>
        </pc:spChg>
        <pc:spChg chg="del">
          <ac:chgData name="Philip" userId="0d4f435ca43b6f78" providerId="LiveId" clId="{2AD9CBCC-4A96-4C1A-AE94-4C1F338D3B78}" dt="2022-11-01T14:58:21.208" v="562" actId="478"/>
          <ac:spMkLst>
            <pc:docMk/>
            <pc:sldMk cId="995881750" sldId="335"/>
            <ac:spMk id="3" creationId="{00000000-0000-0000-0000-000000000000}"/>
          </ac:spMkLst>
        </pc:spChg>
        <pc:spChg chg="mod">
          <ac:chgData name="Philip" userId="0d4f435ca43b6f78" providerId="LiveId" clId="{2AD9CBCC-4A96-4C1A-AE94-4C1F338D3B78}" dt="2022-11-01T17:16:09.081" v="2775" actId="20577"/>
          <ac:spMkLst>
            <pc:docMk/>
            <pc:sldMk cId="995881750" sldId="335"/>
            <ac:spMk id="4" creationId="{00000000-0000-0000-0000-000000000000}"/>
          </ac:spMkLst>
        </pc:spChg>
        <pc:spChg chg="add del mod">
          <ac:chgData name="Philip" userId="0d4f435ca43b6f78" providerId="LiveId" clId="{2AD9CBCC-4A96-4C1A-AE94-4C1F338D3B78}" dt="2022-11-01T14:58:23.677" v="563" actId="478"/>
          <ac:spMkLst>
            <pc:docMk/>
            <pc:sldMk cId="995881750" sldId="335"/>
            <ac:spMk id="6" creationId="{7C2D0F47-CBEE-FAE7-5A0D-EEFE2A1B5A71}"/>
          </ac:spMkLst>
        </pc:spChg>
        <pc:spChg chg="add mod">
          <ac:chgData name="Philip" userId="0d4f435ca43b6f78" providerId="LiveId" clId="{2AD9CBCC-4A96-4C1A-AE94-4C1F338D3B78}" dt="2022-11-01T15:02:54.178" v="630" actId="20577"/>
          <ac:spMkLst>
            <pc:docMk/>
            <pc:sldMk cId="995881750" sldId="335"/>
            <ac:spMk id="7" creationId="{25E55832-61DD-AE59-F1A0-8C83B9D7ADEA}"/>
          </ac:spMkLst>
        </pc:spChg>
      </pc:sldChg>
      <pc:sldChg chg="modSp mod modAnim">
        <pc:chgData name="Philip" userId="0d4f435ca43b6f78" providerId="LiveId" clId="{2AD9CBCC-4A96-4C1A-AE94-4C1F338D3B78}" dt="2022-11-03T14:09:37.964" v="2880"/>
        <pc:sldMkLst>
          <pc:docMk/>
          <pc:sldMk cId="153288808" sldId="339"/>
        </pc:sldMkLst>
        <pc:spChg chg="mod">
          <ac:chgData name="Philip" userId="0d4f435ca43b6f78" providerId="LiveId" clId="{2AD9CBCC-4A96-4C1A-AE94-4C1F338D3B78}" dt="2022-11-01T15:04:38.097" v="644" actId="20577"/>
          <ac:spMkLst>
            <pc:docMk/>
            <pc:sldMk cId="153288808" sldId="339"/>
            <ac:spMk id="2" creationId="{00000000-0000-0000-0000-000000000000}"/>
          </ac:spMkLst>
        </pc:spChg>
        <pc:spChg chg="mod">
          <ac:chgData name="Philip" userId="0d4f435ca43b6f78" providerId="LiveId" clId="{2AD9CBCC-4A96-4C1A-AE94-4C1F338D3B78}" dt="2022-11-01T17:16:20.776" v="2777" actId="20577"/>
          <ac:spMkLst>
            <pc:docMk/>
            <pc:sldMk cId="153288808" sldId="339"/>
            <ac:spMk id="4" creationId="{00000000-0000-0000-0000-000000000000}"/>
          </ac:spMkLst>
        </pc:spChg>
        <pc:spChg chg="mod">
          <ac:chgData name="Philip" userId="0d4f435ca43b6f78" providerId="LiveId" clId="{2AD9CBCC-4A96-4C1A-AE94-4C1F338D3B78}" dt="2022-11-01T15:13:14.242" v="1829" actId="20577"/>
          <ac:spMkLst>
            <pc:docMk/>
            <pc:sldMk cId="153288808" sldId="339"/>
            <ac:spMk id="7" creationId="{25E55832-61DD-AE59-F1A0-8C83B9D7ADEA}"/>
          </ac:spMkLst>
        </pc:spChg>
      </pc:sldChg>
      <pc:sldChg chg="modSp mod modAnim">
        <pc:chgData name="Philip" userId="0d4f435ca43b6f78" providerId="LiveId" clId="{2AD9CBCC-4A96-4C1A-AE94-4C1F338D3B78}" dt="2022-11-03T14:09:56.173" v="2882"/>
        <pc:sldMkLst>
          <pc:docMk/>
          <pc:sldMk cId="3165797946" sldId="340"/>
        </pc:sldMkLst>
        <pc:spChg chg="mod">
          <ac:chgData name="Philip" userId="0d4f435ca43b6f78" providerId="LiveId" clId="{2AD9CBCC-4A96-4C1A-AE94-4C1F338D3B78}" dt="2022-11-01T15:14:14.673" v="1969" actId="20577"/>
          <ac:spMkLst>
            <pc:docMk/>
            <pc:sldMk cId="3165797946" sldId="340"/>
            <ac:spMk id="2" creationId="{00000000-0000-0000-0000-000000000000}"/>
          </ac:spMkLst>
        </pc:spChg>
        <pc:spChg chg="mod">
          <ac:chgData name="Philip" userId="0d4f435ca43b6f78" providerId="LiveId" clId="{2AD9CBCC-4A96-4C1A-AE94-4C1F338D3B78}" dt="2022-11-01T17:16:29.829" v="2779" actId="20577"/>
          <ac:spMkLst>
            <pc:docMk/>
            <pc:sldMk cId="3165797946" sldId="340"/>
            <ac:spMk id="4" creationId="{00000000-0000-0000-0000-000000000000}"/>
          </ac:spMkLst>
        </pc:spChg>
        <pc:spChg chg="mod">
          <ac:chgData name="Philip" userId="0d4f435ca43b6f78" providerId="LiveId" clId="{2AD9CBCC-4A96-4C1A-AE94-4C1F338D3B78}" dt="2022-11-01T17:11:30.125" v="2767" actId="20577"/>
          <ac:spMkLst>
            <pc:docMk/>
            <pc:sldMk cId="3165797946" sldId="340"/>
            <ac:spMk id="7" creationId="{25E55832-61DD-AE59-F1A0-8C83B9D7ADEA}"/>
          </ac:spMkLst>
        </pc:spChg>
      </pc:sldChg>
    </pc:docChg>
  </pc:docChgLst>
  <pc:docChgLst>
    <pc:chgData name="Philip" userId="0d4f435ca43b6f78" providerId="LiveId" clId="{1C621113-F7C0-4331-BA0D-E9DA01D265BF}"/>
    <pc:docChg chg="undo custSel modSld sldOrd">
      <pc:chgData name="Philip" userId="0d4f435ca43b6f78" providerId="LiveId" clId="{1C621113-F7C0-4331-BA0D-E9DA01D265BF}" dt="2022-01-27T11:10:53.051" v="1642" actId="21"/>
      <pc:docMkLst>
        <pc:docMk/>
      </pc:docMkLst>
      <pc:sldChg chg="modSp mod">
        <pc:chgData name="Philip" userId="0d4f435ca43b6f78" providerId="LiveId" clId="{1C621113-F7C0-4331-BA0D-E9DA01D265BF}" dt="2022-01-27T11:04:13.819" v="1575" actId="20577"/>
        <pc:sldMkLst>
          <pc:docMk/>
          <pc:sldMk cId="23739126" sldId="348"/>
        </pc:sldMkLst>
        <pc:spChg chg="mod">
          <ac:chgData name="Philip" userId="0d4f435ca43b6f78" providerId="LiveId" clId="{1C621113-F7C0-4331-BA0D-E9DA01D265BF}" dt="2022-01-27T11:04:13.819" v="1575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47.237" v="1615" actId="20577"/>
        <pc:sldMkLst>
          <pc:docMk/>
          <pc:sldMk cId="1614452486" sldId="376"/>
        </pc:sldMkLst>
        <pc:spChg chg="mod">
          <ac:chgData name="Philip" userId="0d4f435ca43b6f78" providerId="LiveId" clId="{1C621113-F7C0-4331-BA0D-E9DA01D265BF}" dt="2022-01-27T11:05:47.237" v="1615" actId="20577"/>
          <ac:spMkLst>
            <pc:docMk/>
            <pc:sldMk cId="1614452486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4.545" v="1579" actId="20577"/>
        <pc:sldMkLst>
          <pc:docMk/>
          <pc:sldMk cId="3595172158" sldId="378"/>
        </pc:sldMkLst>
        <pc:spChg chg="mod">
          <ac:chgData name="Philip" userId="0d4f435ca43b6f78" providerId="LiveId" clId="{1C621113-F7C0-4331-BA0D-E9DA01D265BF}" dt="2022-01-27T11:04:24.545" v="1579" actId="20577"/>
          <ac:spMkLst>
            <pc:docMk/>
            <pc:sldMk cId="3595172158" sldId="37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13.085" v="1599" actId="20577"/>
        <pc:sldMkLst>
          <pc:docMk/>
          <pc:sldMk cId="3509587908" sldId="389"/>
        </pc:sldMkLst>
        <pc:spChg chg="mod">
          <ac:chgData name="Philip" userId="0d4f435ca43b6f78" providerId="LiveId" clId="{1C621113-F7C0-4331-BA0D-E9DA01D265BF}" dt="2022-01-27T11:05:13.085" v="1599" actId="20577"/>
          <ac:spMkLst>
            <pc:docMk/>
            <pc:sldMk cId="3509587908" sldId="38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42.665" v="1587" actId="20577"/>
        <pc:sldMkLst>
          <pc:docMk/>
          <pc:sldMk cId="143552423" sldId="390"/>
        </pc:sldMkLst>
        <pc:spChg chg="mod">
          <ac:chgData name="Philip" userId="0d4f435ca43b6f78" providerId="LiveId" clId="{1C621113-F7C0-4331-BA0D-E9DA01D265BF}" dt="2022-01-27T11:04:42.665" v="1587" actId="20577"/>
          <ac:spMkLst>
            <pc:docMk/>
            <pc:sldMk cId="143552423" sldId="390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6:08.302" v="1625" actId="20577"/>
        <pc:sldMkLst>
          <pc:docMk/>
          <pc:sldMk cId="1786467821" sldId="391"/>
        </pc:sldMkLst>
        <pc:spChg chg="mod">
          <ac:chgData name="Philip" userId="0d4f435ca43b6f78" providerId="LiveId" clId="{1C621113-F7C0-4331-BA0D-E9DA01D265BF}" dt="2022-01-27T10:55:07.451" v="1502" actId="12"/>
          <ac:spMkLst>
            <pc:docMk/>
            <pc:sldMk cId="1786467821" sldId="39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08.302" v="1625" actId="20577"/>
          <ac:spMkLst>
            <pc:docMk/>
            <pc:sldMk cId="1786467821" sldId="391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08.706" v="1597" actId="20577"/>
        <pc:sldMkLst>
          <pc:docMk/>
          <pc:sldMk cId="23399814" sldId="393"/>
        </pc:sldMkLst>
        <pc:spChg chg="mod">
          <ac:chgData name="Philip" userId="0d4f435ca43b6f78" providerId="LiveId" clId="{1C621113-F7C0-4331-BA0D-E9DA01D265BF}" dt="2022-01-27T11:05:08.706" v="1597" actId="20577"/>
          <ac:spMkLst>
            <pc:docMk/>
            <pc:sldMk cId="23399814" sldId="393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0.489" v="1577" actId="20577"/>
        <pc:sldMkLst>
          <pc:docMk/>
          <pc:sldMk cId="3509122106" sldId="394"/>
        </pc:sldMkLst>
        <pc:spChg chg="mod">
          <ac:chgData name="Philip" userId="0d4f435ca43b6f78" providerId="LiveId" clId="{1C621113-F7C0-4331-BA0D-E9DA01D265BF}" dt="2022-01-27T11:04:20.489" v="1577" actId="20577"/>
          <ac:spMkLst>
            <pc:docMk/>
            <pc:sldMk cId="3509122106" sldId="39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3.196" v="1583" actId="20577"/>
        <pc:sldMkLst>
          <pc:docMk/>
          <pc:sldMk cId="675696282" sldId="395"/>
        </pc:sldMkLst>
        <pc:spChg chg="mod">
          <ac:chgData name="Philip" userId="0d4f435ca43b6f78" providerId="LiveId" clId="{1C621113-F7C0-4331-BA0D-E9DA01D265BF}" dt="2022-01-27T11:04:33.196" v="1583" actId="20577"/>
          <ac:spMkLst>
            <pc:docMk/>
            <pc:sldMk cId="675696282" sldId="395"/>
            <ac:spMk id="4" creationId="{00000000-0000-0000-0000-000000000000}"/>
          </ac:spMkLst>
        </pc:spChg>
      </pc:sldChg>
      <pc:sldChg chg="addSp modSp mod ord">
        <pc:chgData name="Philip" userId="0d4f435ca43b6f78" providerId="LiveId" clId="{1C621113-F7C0-4331-BA0D-E9DA01D265BF}" dt="2022-01-27T11:05:26.292" v="1605" actId="20577"/>
        <pc:sldMkLst>
          <pc:docMk/>
          <pc:sldMk cId="1109214209" sldId="396"/>
        </pc:sldMkLst>
        <pc:spChg chg="mod">
          <ac:chgData name="Philip" userId="0d4f435ca43b6f78" providerId="LiveId" clId="{1C621113-F7C0-4331-BA0D-E9DA01D265BF}" dt="2022-01-27T11:05:26.292" v="1605" actId="20577"/>
          <ac:spMkLst>
            <pc:docMk/>
            <pc:sldMk cId="1109214209" sldId="396"/>
            <ac:spMk id="4" creationId="{00000000-0000-0000-0000-000000000000}"/>
          </ac:spMkLst>
        </pc:spChg>
        <pc:spChg chg="add mod">
          <ac:chgData name="Philip" userId="0d4f435ca43b6f78" providerId="LiveId" clId="{1C621113-F7C0-4331-BA0D-E9DA01D265BF}" dt="2022-01-27T11:00:51.003" v="1563" actId="1076"/>
          <ac:spMkLst>
            <pc:docMk/>
            <pc:sldMk cId="1109214209" sldId="396"/>
            <ac:spMk id="7" creationId="{FEBD4882-29F4-4674-97CC-256CA14847A2}"/>
          </ac:spMkLst>
        </pc:spChg>
        <pc:spChg chg="mod">
          <ac:chgData name="Philip" userId="0d4f435ca43b6f78" providerId="LiveId" clId="{1C621113-F7C0-4331-BA0D-E9DA01D265BF}" dt="2022-01-27T11:01:26.145" v="1568" actId="1076"/>
          <ac:spMkLst>
            <pc:docMk/>
            <pc:sldMk cId="1109214209" sldId="396"/>
            <ac:spMk id="9" creationId="{0ADB8CED-2C4C-437A-9FEA-8CD5F813653D}"/>
          </ac:spMkLst>
        </pc:spChg>
      </pc:sldChg>
      <pc:sldChg chg="modSp mod">
        <pc:chgData name="Philip" userId="0d4f435ca43b6f78" providerId="LiveId" clId="{1C621113-F7C0-4331-BA0D-E9DA01D265BF}" dt="2022-01-27T11:05:43.745" v="1613" actId="20577"/>
        <pc:sldMkLst>
          <pc:docMk/>
          <pc:sldMk cId="2196521770" sldId="397"/>
        </pc:sldMkLst>
        <pc:spChg chg="mod">
          <ac:chgData name="Philip" userId="0d4f435ca43b6f78" providerId="LiveId" clId="{1C621113-F7C0-4331-BA0D-E9DA01D265BF}" dt="2022-01-27T11:05:43.745" v="1613" actId="20577"/>
          <ac:spMkLst>
            <pc:docMk/>
            <pc:sldMk cId="2196521770" sldId="397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1.268" v="1617" actId="20577"/>
        <pc:sldMkLst>
          <pc:docMk/>
          <pc:sldMk cId="905946044" sldId="398"/>
        </pc:sldMkLst>
        <pc:spChg chg="mod">
          <ac:chgData name="Philip" userId="0d4f435ca43b6f78" providerId="LiveId" clId="{1C621113-F7C0-4331-BA0D-E9DA01D265BF}" dt="2022-01-27T11:05:51.268" v="1617" actId="20577"/>
          <ac:spMkLst>
            <pc:docMk/>
            <pc:sldMk cId="905946044" sldId="39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5.400" v="1619" actId="20577"/>
        <pc:sldMkLst>
          <pc:docMk/>
          <pc:sldMk cId="2303814734" sldId="399"/>
        </pc:sldMkLst>
        <pc:spChg chg="mod">
          <ac:chgData name="Philip" userId="0d4f435ca43b6f78" providerId="LiveId" clId="{1C621113-F7C0-4331-BA0D-E9DA01D265BF}" dt="2022-01-27T11:05:55.400" v="1619" actId="20577"/>
          <ac:spMkLst>
            <pc:docMk/>
            <pc:sldMk cId="2303814734" sldId="39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52.237" v="1591" actId="20577"/>
        <pc:sldMkLst>
          <pc:docMk/>
          <pc:sldMk cId="2485641430" sldId="400"/>
        </pc:sldMkLst>
        <pc:spChg chg="mod">
          <ac:chgData name="Philip" userId="0d4f435ca43b6f78" providerId="LiveId" clId="{1C621113-F7C0-4331-BA0D-E9DA01D265BF}" dt="2022-01-27T11:04:52.237" v="1591" actId="20577"/>
          <ac:spMkLst>
            <pc:docMk/>
            <pc:sldMk cId="2485641430" sldId="40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04.326" v="1595" actId="20577"/>
        <pc:sldMkLst>
          <pc:docMk/>
          <pc:sldMk cId="2421332968" sldId="401"/>
        </pc:sldMkLst>
        <pc:spChg chg="del">
          <ac:chgData name="Philip" userId="0d4f435ca43b6f78" providerId="LiveId" clId="{1C621113-F7C0-4331-BA0D-E9DA01D265BF}" dt="2022-01-27T10:10:03.243" v="78" actId="478"/>
          <ac:spMkLst>
            <pc:docMk/>
            <pc:sldMk cId="2421332968" sldId="40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4.326" v="1595" actId="20577"/>
          <ac:spMkLst>
            <pc:docMk/>
            <pc:sldMk cId="2421332968" sldId="401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25:12.551" v="492" actId="478"/>
          <ac:spMkLst>
            <pc:docMk/>
            <pc:sldMk cId="2421332968" sldId="401"/>
            <ac:spMk id="6" creationId="{FCB3FBA3-59C4-431C-8A93-A6F6F69FAF9C}"/>
          </ac:spMkLst>
        </pc:spChg>
        <pc:spChg chg="add mod">
          <ac:chgData name="Philip" userId="0d4f435ca43b6f78" providerId="LiveId" clId="{1C621113-F7C0-4331-BA0D-E9DA01D265BF}" dt="2022-01-27T10:28:41.133" v="604" actId="1035"/>
          <ac:spMkLst>
            <pc:docMk/>
            <pc:sldMk cId="2421332968" sldId="401"/>
            <ac:spMk id="10" creationId="{656D8B51-1933-45B0-A4A1-7F0304B8AE5B}"/>
          </ac:spMkLst>
        </pc:spChg>
        <pc:spChg chg="add mod">
          <ac:chgData name="Philip" userId="0d4f435ca43b6f78" providerId="LiveId" clId="{1C621113-F7C0-4331-BA0D-E9DA01D265BF}" dt="2022-01-27T10:28:57.885" v="607" actId="1076"/>
          <ac:spMkLst>
            <pc:docMk/>
            <pc:sldMk cId="2421332968" sldId="401"/>
            <ac:spMk id="11" creationId="{B64837DE-ECF0-4714-86DA-587CA240A48A}"/>
          </ac:spMkLst>
        </pc:spChg>
        <pc:picChg chg="add mod">
          <ac:chgData name="Philip" userId="0d4f435ca43b6f78" providerId="LiveId" clId="{1C621113-F7C0-4331-BA0D-E9DA01D265BF}" dt="2022-01-27T10:28:41.133" v="604" actId="1035"/>
          <ac:picMkLst>
            <pc:docMk/>
            <pc:sldMk cId="2421332968" sldId="401"/>
            <ac:picMk id="7" creationId="{86753408-B4FD-4059-93F2-21CD5DE80C71}"/>
          </ac:picMkLst>
        </pc:picChg>
        <pc:picChg chg="del">
          <ac:chgData name="Philip" userId="0d4f435ca43b6f78" providerId="LiveId" clId="{1C621113-F7C0-4331-BA0D-E9DA01D265BF}" dt="2022-01-27T10:09:56.801" v="77" actId="478"/>
          <ac:picMkLst>
            <pc:docMk/>
            <pc:sldMk cId="2421332968" sldId="401"/>
            <ac:picMk id="8" creationId="{AC87FD19-3E9A-44D4-BF44-464E0A851247}"/>
          </ac:picMkLst>
        </pc:picChg>
        <pc:picChg chg="add del mod">
          <ac:chgData name="Philip" userId="0d4f435ca43b6f78" providerId="LiveId" clId="{1C621113-F7C0-4331-BA0D-E9DA01D265BF}" dt="2022-01-27T10:25:19.018" v="495" actId="478"/>
          <ac:picMkLst>
            <pc:docMk/>
            <pc:sldMk cId="2421332968" sldId="401"/>
            <ac:picMk id="2050" creationId="{1949504A-A55D-444B-9119-5770285352ED}"/>
          </ac:picMkLst>
        </pc:picChg>
      </pc:sldChg>
      <pc:sldChg chg="modSp mod">
        <pc:chgData name="Philip" userId="0d4f435ca43b6f78" providerId="LiveId" clId="{1C621113-F7C0-4331-BA0D-E9DA01D265BF}" dt="2022-01-27T11:04:28.200" v="1581" actId="20577"/>
        <pc:sldMkLst>
          <pc:docMk/>
          <pc:sldMk cId="1278498717" sldId="402"/>
        </pc:sldMkLst>
        <pc:spChg chg="mod">
          <ac:chgData name="Philip" userId="0d4f435ca43b6f78" providerId="LiveId" clId="{1C621113-F7C0-4331-BA0D-E9DA01D265BF}" dt="2022-01-27T11:04:28.200" v="1581" actId="20577"/>
          <ac:spMkLst>
            <pc:docMk/>
            <pc:sldMk cId="1278498717" sldId="402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6:16.738" v="1629" actId="20577"/>
        <pc:sldMkLst>
          <pc:docMk/>
          <pc:sldMk cId="2123850732" sldId="403"/>
        </pc:sldMkLst>
        <pc:spChg chg="mod">
          <ac:chgData name="Philip" userId="0d4f435ca43b6f78" providerId="LiveId" clId="{1C621113-F7C0-4331-BA0D-E9DA01D265BF}" dt="2022-01-27T10:45:34.317" v="716" actId="1076"/>
          <ac:spMkLst>
            <pc:docMk/>
            <pc:sldMk cId="2123850732" sldId="403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16.738" v="1629" actId="20577"/>
          <ac:spMkLst>
            <pc:docMk/>
            <pc:sldMk cId="2123850732" sldId="403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43:45.877" v="680" actId="478"/>
          <ac:spMkLst>
            <pc:docMk/>
            <pc:sldMk cId="2123850732" sldId="403"/>
            <ac:spMk id="8" creationId="{506C6E97-C65F-46E2-BBB4-12A49348338D}"/>
          </ac:spMkLst>
        </pc:spChg>
        <pc:spChg chg="add del mod">
          <ac:chgData name="Philip" userId="0d4f435ca43b6f78" providerId="LiveId" clId="{1C621113-F7C0-4331-BA0D-E9DA01D265BF}" dt="2022-01-27T10:43:48.127" v="681" actId="478"/>
          <ac:spMkLst>
            <pc:docMk/>
            <pc:sldMk cId="2123850732" sldId="403"/>
            <ac:spMk id="10" creationId="{BDF6E451-F4C4-46C1-B7A5-F53AC109FF48}"/>
          </ac:spMkLst>
        </pc:spChg>
        <pc:spChg chg="add mod">
          <ac:chgData name="Philip" userId="0d4f435ca43b6f78" providerId="LiveId" clId="{1C621113-F7C0-4331-BA0D-E9DA01D265BF}" dt="2022-01-27T10:45:44.788" v="718" actId="1076"/>
          <ac:spMkLst>
            <pc:docMk/>
            <pc:sldMk cId="2123850732" sldId="403"/>
            <ac:spMk id="12" creationId="{01D5E008-0282-48C9-836D-AAD3C46D3C8D}"/>
          </ac:spMkLst>
        </pc:spChg>
        <pc:spChg chg="add mod">
          <ac:chgData name="Philip" userId="0d4f435ca43b6f78" providerId="LiveId" clId="{1C621113-F7C0-4331-BA0D-E9DA01D265BF}" dt="2022-01-27T10:46:14.565" v="724" actId="313"/>
          <ac:spMkLst>
            <pc:docMk/>
            <pc:sldMk cId="2123850732" sldId="403"/>
            <ac:spMk id="14" creationId="{AF604357-735A-4F17-A89A-A221002EC904}"/>
          </ac:spMkLst>
        </pc:spChg>
        <pc:spChg chg="add mod">
          <ac:chgData name="Philip" userId="0d4f435ca43b6f78" providerId="LiveId" clId="{1C621113-F7C0-4331-BA0D-E9DA01D265BF}" dt="2022-01-27T10:46:53.117" v="732" actId="313"/>
          <ac:spMkLst>
            <pc:docMk/>
            <pc:sldMk cId="2123850732" sldId="403"/>
            <ac:spMk id="16" creationId="{6873C603-AD9D-4988-ACB9-750EFA8B305D}"/>
          </ac:spMkLst>
        </pc:spChg>
        <pc:picChg chg="add mod">
          <ac:chgData name="Philip" userId="0d4f435ca43b6f78" providerId="LiveId" clId="{1C621113-F7C0-4331-BA0D-E9DA01D265BF}" dt="2022-01-27T10:45:37.644" v="717" actId="1076"/>
          <ac:picMkLst>
            <pc:docMk/>
            <pc:sldMk cId="2123850732" sldId="403"/>
            <ac:picMk id="6" creationId="{5BBFB2DC-4109-4F5B-894F-A60CF8128601}"/>
          </ac:picMkLst>
        </pc:picChg>
      </pc:sldChg>
      <pc:sldChg chg="modSp mod">
        <pc:chgData name="Philip" userId="0d4f435ca43b6f78" providerId="LiveId" clId="{1C621113-F7C0-4331-BA0D-E9DA01D265BF}" dt="2022-01-27T11:06:25.348" v="1633" actId="20577"/>
        <pc:sldMkLst>
          <pc:docMk/>
          <pc:sldMk cId="3626034354" sldId="404"/>
        </pc:sldMkLst>
        <pc:spChg chg="mod">
          <ac:chgData name="Philip" userId="0d4f435ca43b6f78" providerId="LiveId" clId="{1C621113-F7C0-4331-BA0D-E9DA01D265BF}" dt="2022-01-27T11:06:25.348" v="1633" actId="20577"/>
          <ac:spMkLst>
            <pc:docMk/>
            <pc:sldMk cId="3626034354" sldId="40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8.849" v="1585" actId="20577"/>
        <pc:sldMkLst>
          <pc:docMk/>
          <pc:sldMk cId="456590523" sldId="405"/>
        </pc:sldMkLst>
        <pc:spChg chg="mod">
          <ac:chgData name="Philip" userId="0d4f435ca43b6f78" providerId="LiveId" clId="{1C621113-F7C0-4331-BA0D-E9DA01D265BF}" dt="2022-01-27T11:04:38.849" v="1585" actId="20577"/>
          <ac:spMkLst>
            <pc:docMk/>
            <pc:sldMk cId="456590523" sldId="405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5:21.250" v="1603" actId="20577"/>
        <pc:sldMkLst>
          <pc:docMk/>
          <pc:sldMk cId="3947454752" sldId="406"/>
        </pc:sldMkLst>
        <pc:spChg chg="mod">
          <ac:chgData name="Philip" userId="0d4f435ca43b6f78" providerId="LiveId" clId="{1C621113-F7C0-4331-BA0D-E9DA01D265BF}" dt="2022-01-27T10:15:43.033" v="279" actId="114"/>
          <ac:spMkLst>
            <pc:docMk/>
            <pc:sldMk cId="3947454752" sldId="406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1.250" v="1603" actId="20577"/>
          <ac:spMkLst>
            <pc:docMk/>
            <pc:sldMk cId="3947454752" sldId="406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4:48.345" v="1589" actId="20577"/>
        <pc:sldMkLst>
          <pc:docMk/>
          <pc:sldMk cId="3538997273" sldId="407"/>
        </pc:sldMkLst>
        <pc:spChg chg="mod">
          <ac:chgData name="Philip" userId="0d4f435ca43b6f78" providerId="LiveId" clId="{1C621113-F7C0-4331-BA0D-E9DA01D265BF}" dt="2022-01-27T10:16:35.690" v="354" actId="20577"/>
          <ac:spMkLst>
            <pc:docMk/>
            <pc:sldMk cId="3538997273" sldId="407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4:48.345" v="1589" actId="20577"/>
          <ac:spMkLst>
            <pc:docMk/>
            <pc:sldMk cId="3538997273" sldId="407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5:00.408" v="1593" actId="20577"/>
        <pc:sldMkLst>
          <pc:docMk/>
          <pc:sldMk cId="3364995605" sldId="408"/>
        </pc:sldMkLst>
        <pc:spChg chg="mod">
          <ac:chgData name="Philip" userId="0d4f435ca43b6f78" providerId="LiveId" clId="{1C621113-F7C0-4331-BA0D-E9DA01D265BF}" dt="2022-01-27T10:00:41.305" v="38" actId="20577"/>
          <ac:spMkLst>
            <pc:docMk/>
            <pc:sldMk cId="3364995605" sldId="408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0.408" v="1593" actId="20577"/>
          <ac:spMkLst>
            <pc:docMk/>
            <pc:sldMk cId="3364995605" sldId="40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9.668" v="1621" actId="20577"/>
        <pc:sldMkLst>
          <pc:docMk/>
          <pc:sldMk cId="3977031416" sldId="409"/>
        </pc:sldMkLst>
        <pc:spChg chg="mod">
          <ac:chgData name="Philip" userId="0d4f435ca43b6f78" providerId="LiveId" clId="{1C621113-F7C0-4331-BA0D-E9DA01D265BF}" dt="2022-01-27T11:05:59.668" v="1621" actId="20577"/>
          <ac:spMkLst>
            <pc:docMk/>
            <pc:sldMk cId="3977031416" sldId="409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5:29.531" v="1607" actId="20577"/>
        <pc:sldMkLst>
          <pc:docMk/>
          <pc:sldMk cId="457840800" sldId="410"/>
        </pc:sldMkLst>
        <pc:spChg chg="mod">
          <ac:chgData name="Philip" userId="0d4f435ca43b6f78" providerId="LiveId" clId="{1C621113-F7C0-4331-BA0D-E9DA01D265BF}" dt="2022-01-27T10:22:44.126" v="491" actId="20577"/>
          <ac:spMkLst>
            <pc:docMk/>
            <pc:sldMk cId="457840800" sldId="410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9.531" v="1607" actId="20577"/>
          <ac:spMkLst>
            <pc:docMk/>
            <pc:sldMk cId="457840800" sldId="41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34.290" v="1609" actId="20577"/>
        <pc:sldMkLst>
          <pc:docMk/>
          <pc:sldMk cId="859395379" sldId="411"/>
        </pc:sldMkLst>
        <pc:spChg chg="mod">
          <ac:chgData name="Philip" userId="0d4f435ca43b6f78" providerId="LiveId" clId="{1C621113-F7C0-4331-BA0D-E9DA01D265BF}" dt="2022-01-27T10:01:27.989" v="47" actId="6549"/>
          <ac:spMkLst>
            <pc:docMk/>
            <pc:sldMk cId="859395379" sldId="411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1:05:34.290" v="1609" actId="20577"/>
          <ac:spMkLst>
            <pc:docMk/>
            <pc:sldMk cId="859395379" sldId="411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19:04.999" v="415" actId="1076"/>
          <ac:spMkLst>
            <pc:docMk/>
            <pc:sldMk cId="859395379" sldId="411"/>
            <ac:spMk id="6" creationId="{1C1A88B7-D784-45D8-BA4D-8323F68AB239}"/>
          </ac:spMkLst>
        </pc:spChg>
        <pc:spChg chg="add mod">
          <ac:chgData name="Philip" userId="0d4f435ca43b6f78" providerId="LiveId" clId="{1C621113-F7C0-4331-BA0D-E9DA01D265BF}" dt="2022-01-27T10:19:28.798" v="417" actId="113"/>
          <ac:spMkLst>
            <pc:docMk/>
            <pc:sldMk cId="859395379" sldId="411"/>
            <ac:spMk id="9" creationId="{11AC94E9-E2DF-44E9-8B2A-A764537F1A8F}"/>
          </ac:spMkLst>
        </pc:spChg>
        <pc:picChg chg="add mod">
          <ac:chgData name="Philip" userId="0d4f435ca43b6f78" providerId="LiveId" clId="{1C621113-F7C0-4331-BA0D-E9DA01D265BF}" dt="2022-01-27T10:04:21.265" v="75" actId="1076"/>
          <ac:picMkLst>
            <pc:docMk/>
            <pc:sldMk cId="859395379" sldId="411"/>
            <ac:picMk id="5" creationId="{428CB6C1-D936-4B53-9E5B-20ED2E58E249}"/>
          </ac:picMkLst>
        </pc:picChg>
        <pc:picChg chg="del">
          <ac:chgData name="Philip" userId="0d4f435ca43b6f78" providerId="LiveId" clId="{1C621113-F7C0-4331-BA0D-E9DA01D265BF}" dt="2022-01-27T10:01:30.747" v="48" actId="478"/>
          <ac:picMkLst>
            <pc:docMk/>
            <pc:sldMk cId="859395379" sldId="411"/>
            <ac:picMk id="7" creationId="{5AB12C5E-4362-4D03-9F31-A8CAAF2CF4DF}"/>
          </ac:picMkLst>
        </pc:picChg>
        <pc:picChg chg="add mod">
          <ac:chgData name="Philip" userId="0d4f435ca43b6f78" providerId="LiveId" clId="{1C621113-F7C0-4331-BA0D-E9DA01D265BF}" dt="2022-01-27T10:18:26.121" v="367" actId="1076"/>
          <ac:picMkLst>
            <pc:docMk/>
            <pc:sldMk cId="859395379" sldId="411"/>
            <ac:picMk id="8" creationId="{2951B826-8553-4226-B1B3-79819F75073D}"/>
          </ac:picMkLst>
        </pc:picChg>
      </pc:sldChg>
      <pc:sldChg chg="addSp delSp modSp mod">
        <pc:chgData name="Philip" userId="0d4f435ca43b6f78" providerId="LiveId" clId="{1C621113-F7C0-4331-BA0D-E9DA01D265BF}" dt="2022-01-27T11:05:16.992" v="1601" actId="20577"/>
        <pc:sldMkLst>
          <pc:docMk/>
          <pc:sldMk cId="1616188546" sldId="412"/>
        </pc:sldMkLst>
        <pc:spChg chg="mod">
          <ac:chgData name="Philip" userId="0d4f435ca43b6f78" providerId="LiveId" clId="{1C621113-F7C0-4331-BA0D-E9DA01D265BF}" dt="2022-01-27T10:12:27.206" v="240" actId="20577"/>
          <ac:spMkLst>
            <pc:docMk/>
            <pc:sldMk cId="1616188546" sldId="412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0:13:55.342" v="254" actId="20577"/>
          <ac:spMkLst>
            <pc:docMk/>
            <pc:sldMk cId="1616188546" sldId="412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16.992" v="1601" actId="20577"/>
          <ac:spMkLst>
            <pc:docMk/>
            <pc:sldMk cId="1616188546" sldId="412"/>
            <ac:spMk id="4" creationId="{00000000-0000-0000-0000-000000000000}"/>
          </ac:spMkLst>
        </pc:spChg>
        <pc:picChg chg="del">
          <ac:chgData name="Philip" userId="0d4f435ca43b6f78" providerId="LiveId" clId="{1C621113-F7C0-4331-BA0D-E9DA01D265BF}" dt="2022-01-27T10:12:30.518" v="241" actId="478"/>
          <ac:picMkLst>
            <pc:docMk/>
            <pc:sldMk cId="1616188546" sldId="412"/>
            <ac:picMk id="15" creationId="{A901A658-64FA-4BFD-A0F1-72A2E7012BF9}"/>
          </ac:picMkLst>
        </pc:picChg>
        <pc:picChg chg="add mod">
          <ac:chgData name="Philip" userId="0d4f435ca43b6f78" providerId="LiveId" clId="{1C621113-F7C0-4331-BA0D-E9DA01D265BF}" dt="2022-01-27T10:13:18.358" v="247" actId="1076"/>
          <ac:picMkLst>
            <pc:docMk/>
            <pc:sldMk cId="1616188546" sldId="412"/>
            <ac:picMk id="1026" creationId="{68C86A76-5C39-4EDE-A027-C5F05FB2955A}"/>
          </ac:picMkLst>
        </pc:picChg>
      </pc:sldChg>
      <pc:sldChg chg="addSp delSp modSp mod">
        <pc:chgData name="Philip" userId="0d4f435ca43b6f78" providerId="LiveId" clId="{1C621113-F7C0-4331-BA0D-E9DA01D265BF}" dt="2022-01-27T11:05:40.404" v="1611" actId="20577"/>
        <pc:sldMkLst>
          <pc:docMk/>
          <pc:sldMk cId="1031039583" sldId="413"/>
        </pc:sldMkLst>
        <pc:spChg chg="mod">
          <ac:chgData name="Philip" userId="0d4f435ca43b6f78" providerId="LiveId" clId="{1C621113-F7C0-4331-BA0D-E9DA01D265BF}" dt="2022-01-27T11:05:40.404" v="1611" actId="20577"/>
          <ac:spMkLst>
            <pc:docMk/>
            <pc:sldMk cId="1031039583" sldId="413"/>
            <ac:spMk id="4" creationId="{00000000-0000-0000-0000-000000000000}"/>
          </ac:spMkLst>
        </pc:spChg>
        <pc:spChg chg="del">
          <ac:chgData name="Philip" userId="0d4f435ca43b6f78" providerId="LiveId" clId="{1C621113-F7C0-4331-BA0D-E9DA01D265BF}" dt="2022-01-27T10:19:56.648" v="421" actId="478"/>
          <ac:spMkLst>
            <pc:docMk/>
            <pc:sldMk cId="1031039583" sldId="413"/>
            <ac:spMk id="6" creationId="{1C1A88B7-D784-45D8-BA4D-8323F68AB239}"/>
          </ac:spMkLst>
        </pc:spChg>
        <pc:spChg chg="del">
          <ac:chgData name="Philip" userId="0d4f435ca43b6f78" providerId="LiveId" clId="{1C621113-F7C0-4331-BA0D-E9DA01D265BF}" dt="2022-01-27T10:19:53.141" v="420" actId="478"/>
          <ac:spMkLst>
            <pc:docMk/>
            <pc:sldMk cId="1031039583" sldId="413"/>
            <ac:spMk id="9" creationId="{11AC94E9-E2DF-44E9-8B2A-A764537F1A8F}"/>
          </ac:spMkLst>
        </pc:spChg>
        <pc:picChg chg="del">
          <ac:chgData name="Philip" userId="0d4f435ca43b6f78" providerId="LiveId" clId="{1C621113-F7C0-4331-BA0D-E9DA01D265BF}" dt="2022-01-27T10:19:47.976" v="418" actId="478"/>
          <ac:picMkLst>
            <pc:docMk/>
            <pc:sldMk cId="1031039583" sldId="413"/>
            <ac:picMk id="5" creationId="{428CB6C1-D936-4B53-9E5B-20ED2E58E249}"/>
          </ac:picMkLst>
        </pc:picChg>
        <pc:picChg chg="add mod">
          <ac:chgData name="Philip" userId="0d4f435ca43b6f78" providerId="LiveId" clId="{1C621113-F7C0-4331-BA0D-E9DA01D265BF}" dt="2022-01-27T10:21:41.277" v="429" actId="1076"/>
          <ac:picMkLst>
            <pc:docMk/>
            <pc:sldMk cId="1031039583" sldId="413"/>
            <ac:picMk id="7" creationId="{59D39E41-CAC4-4BB7-862C-F7E0FBF369AA}"/>
          </ac:picMkLst>
        </pc:picChg>
        <pc:picChg chg="del">
          <ac:chgData name="Philip" userId="0d4f435ca43b6f78" providerId="LiveId" clId="{1C621113-F7C0-4331-BA0D-E9DA01D265BF}" dt="2022-01-27T10:19:50.366" v="419" actId="478"/>
          <ac:picMkLst>
            <pc:docMk/>
            <pc:sldMk cId="1031039583" sldId="413"/>
            <ac:picMk id="8" creationId="{2951B826-8553-4226-B1B3-79819F75073D}"/>
          </ac:picMkLst>
        </pc:picChg>
        <pc:picChg chg="add mod">
          <ac:chgData name="Philip" userId="0d4f435ca43b6f78" providerId="LiveId" clId="{1C621113-F7C0-4331-BA0D-E9DA01D265BF}" dt="2022-01-27T10:21:46.703" v="431" actId="1076"/>
          <ac:picMkLst>
            <pc:docMk/>
            <pc:sldMk cId="1031039583" sldId="413"/>
            <ac:picMk id="11" creationId="{C7E14A1A-4631-4CF4-A871-C6A870492777}"/>
          </ac:picMkLst>
        </pc:picChg>
      </pc:sldChg>
      <pc:sldChg chg="addSp delSp modSp mod">
        <pc:chgData name="Philip" userId="0d4f435ca43b6f78" providerId="LiveId" clId="{1C621113-F7C0-4331-BA0D-E9DA01D265BF}" dt="2022-01-27T11:10:53.051" v="1642" actId="21"/>
        <pc:sldMkLst>
          <pc:docMk/>
          <pc:sldMk cId="600130342" sldId="414"/>
        </pc:sldMkLst>
        <pc:spChg chg="mod">
          <ac:chgData name="Philip" userId="0d4f435ca43b6f78" providerId="LiveId" clId="{1C621113-F7C0-4331-BA0D-E9DA01D265BF}" dt="2022-01-27T11:06:12.460" v="1627" actId="20577"/>
          <ac:spMkLst>
            <pc:docMk/>
            <pc:sldMk cId="600130342" sldId="414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43:33.363" v="678" actId="1076"/>
          <ac:spMkLst>
            <pc:docMk/>
            <pc:sldMk cId="600130342" sldId="414"/>
            <ac:spMk id="8" creationId="{506C6E97-C65F-46E2-BBB4-12A49348338D}"/>
          </ac:spMkLst>
        </pc:spChg>
        <pc:spChg chg="add del">
          <ac:chgData name="Philip" userId="0d4f435ca43b6f78" providerId="LiveId" clId="{1C621113-F7C0-4331-BA0D-E9DA01D265BF}" dt="2022-01-27T11:10:53.051" v="1642" actId="21"/>
          <ac:spMkLst>
            <pc:docMk/>
            <pc:sldMk cId="600130342" sldId="414"/>
            <ac:spMk id="12" creationId="{01D5E008-0282-48C9-836D-AAD3C46D3C8D}"/>
          </ac:spMkLst>
        </pc:spChg>
        <pc:picChg chg="add mod">
          <ac:chgData name="Philip" userId="0d4f435ca43b6f78" providerId="LiveId" clId="{1C621113-F7C0-4331-BA0D-E9DA01D265BF}" dt="2022-01-27T11:08:48.111" v="1635" actId="1076"/>
          <ac:picMkLst>
            <pc:docMk/>
            <pc:sldMk cId="600130342" sldId="414"/>
            <ac:picMk id="5" creationId="{AC1EA62D-D183-4573-A76D-472CE8B6674B}"/>
          </ac:picMkLst>
        </pc:picChg>
        <pc:picChg chg="del mod">
          <ac:chgData name="Philip" userId="0d4f435ca43b6f78" providerId="LiveId" clId="{1C621113-F7C0-4331-BA0D-E9DA01D265BF}" dt="2022-01-27T10:43:27.923" v="677" actId="478"/>
          <ac:picMkLst>
            <pc:docMk/>
            <pc:sldMk cId="600130342" sldId="414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10:31.702" v="1639" actId="1076"/>
          <ac:picMkLst>
            <pc:docMk/>
            <pc:sldMk cId="600130342" sldId="414"/>
            <ac:picMk id="7" creationId="{0D48EC59-3034-4BA8-92D2-CE1E3C6FC1FA}"/>
          </ac:picMkLst>
        </pc:picChg>
      </pc:sldChg>
      <pc:sldChg chg="addSp delSp modSp mod">
        <pc:chgData name="Philip" userId="0d4f435ca43b6f78" providerId="LiveId" clId="{1C621113-F7C0-4331-BA0D-E9DA01D265BF}" dt="2022-01-27T11:06:21.894" v="1631" actId="20577"/>
        <pc:sldMkLst>
          <pc:docMk/>
          <pc:sldMk cId="1799625719" sldId="415"/>
        </pc:sldMkLst>
        <pc:spChg chg="mod">
          <ac:chgData name="Philip" userId="0d4f435ca43b6f78" providerId="LiveId" clId="{1C621113-F7C0-4331-BA0D-E9DA01D265BF}" dt="2022-01-27T10:56:04.626" v="1543" actId="20577"/>
          <ac:spMkLst>
            <pc:docMk/>
            <pc:sldMk cId="1799625719" sldId="415"/>
            <ac:spMk id="2" creationId="{00000000-0000-0000-0000-000000000000}"/>
          </ac:spMkLst>
        </pc:spChg>
        <pc:spChg chg="del">
          <ac:chgData name="Philip" userId="0d4f435ca43b6f78" providerId="LiveId" clId="{1C621113-F7C0-4331-BA0D-E9DA01D265BF}" dt="2022-01-27T10:56:20.431" v="1547" actId="478"/>
          <ac:spMkLst>
            <pc:docMk/>
            <pc:sldMk cId="1799625719" sldId="415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21.894" v="1631" actId="20577"/>
          <ac:spMkLst>
            <pc:docMk/>
            <pc:sldMk cId="1799625719" sldId="415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56:23.649" v="1548" actId="478"/>
          <ac:spMkLst>
            <pc:docMk/>
            <pc:sldMk cId="1799625719" sldId="415"/>
            <ac:spMk id="7" creationId="{9F09091B-C633-4576-B8AB-07AD3826FE99}"/>
          </ac:spMkLst>
        </pc:spChg>
        <pc:spChg chg="del">
          <ac:chgData name="Philip" userId="0d4f435ca43b6f78" providerId="LiveId" clId="{1C621113-F7C0-4331-BA0D-E9DA01D265BF}" dt="2022-01-27T10:56:10.838" v="1544" actId="478"/>
          <ac:spMkLst>
            <pc:docMk/>
            <pc:sldMk cId="1799625719" sldId="415"/>
            <ac:spMk id="12" creationId="{01D5E008-0282-48C9-836D-AAD3C46D3C8D}"/>
          </ac:spMkLst>
        </pc:spChg>
        <pc:spChg chg="del">
          <ac:chgData name="Philip" userId="0d4f435ca43b6f78" providerId="LiveId" clId="{1C621113-F7C0-4331-BA0D-E9DA01D265BF}" dt="2022-01-27T10:56:14.003" v="1545" actId="478"/>
          <ac:spMkLst>
            <pc:docMk/>
            <pc:sldMk cId="1799625719" sldId="415"/>
            <ac:spMk id="14" creationId="{AF604357-735A-4F17-A89A-A221002EC904}"/>
          </ac:spMkLst>
        </pc:spChg>
        <pc:spChg chg="del">
          <ac:chgData name="Philip" userId="0d4f435ca43b6f78" providerId="LiveId" clId="{1C621113-F7C0-4331-BA0D-E9DA01D265BF}" dt="2022-01-27T10:56:17.213" v="1546" actId="478"/>
          <ac:spMkLst>
            <pc:docMk/>
            <pc:sldMk cId="1799625719" sldId="415"/>
            <ac:spMk id="16" creationId="{6873C603-AD9D-4988-ACB9-750EFA8B305D}"/>
          </ac:spMkLst>
        </pc:spChg>
        <pc:picChg chg="mod">
          <ac:chgData name="Philip" userId="0d4f435ca43b6f78" providerId="LiveId" clId="{1C621113-F7C0-4331-BA0D-E9DA01D265BF}" dt="2022-01-27T10:56:26.117" v="1549" actId="1076"/>
          <ac:picMkLst>
            <pc:docMk/>
            <pc:sldMk cId="1799625719" sldId="415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03:52.781" v="1573" actId="1076"/>
          <ac:picMkLst>
            <pc:docMk/>
            <pc:sldMk cId="1799625719" sldId="415"/>
            <ac:picMk id="8" creationId="{EBCDEB68-A68A-48EC-8B57-F2592A77D1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17/01/2023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813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221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655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69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2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254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78FC6-CE17-4259-A63C-DDFC12E048FC}" type="slidenum">
              <a:rPr lang="en-US" smtClean="0"/>
              <a:pPr/>
              <a:t>61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144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1/17/2023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epistemology/" TargetMode="Externa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hyperlink" Target="https://plato.stanford.edu/entries/plato-theaetetu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hyperlink" Target="https://www.bristol.ac.uk/news/2018/february/nhs-consultants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hyperlink" Target="http://web.mnstate.edu/gracyk/courses/web%20publishing/Critique1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4" Type="http://schemas.openxmlformats.org/officeDocument/2006/relationships/hyperlink" Target="https://commons.wikimedia.org/wiki/File:Henryk_Siemiradzki_006.jpe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6" Type="http://schemas.openxmlformats.org/officeDocument/2006/relationships/hyperlink" Target="https://www.goodreads.com/author/quotes/349707.Karl_Popper" TargetMode="External"/><Relationship Id="rId5" Type="http://schemas.openxmlformats.org/officeDocument/2006/relationships/hyperlink" Target="http://www.knowledgejump.com/learning/popper_knowlede2.jpg" TargetMode="Externa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5" Type="http://schemas.openxmlformats.org/officeDocument/2006/relationships/hyperlink" Target="https://bmjopen.bmj.com/content/9/1/e023712" TargetMode="External"/><Relationship Id="rId4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hl7.org/fhir/uv/cpg/documentation-approach-06-01-levels-of-knowledge-representation.html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hyperlink" Target="https://implementationscience.biomedcentral.com/articles/10.1186/1748-5908-6-42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full/10.1002/lrh2.10236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4" Type="http://schemas.openxmlformats.org/officeDocument/2006/relationships/hyperlink" Target="https://sandbox.cds-hooks.org/" TargetMode="Externa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5" y="481700"/>
            <a:ext cx="3604448" cy="1661993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Digital Professional for Health and Care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Next-generation clinical decision support using</a:t>
            </a:r>
          </a:p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</a:rPr>
              <a:t>computable knowledge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sz="1600" dirty="0"/>
              <a:t>Dr Philip Scott MSc PhD FHEA FHL7 FBCS CITP CHCIO</a:t>
            </a:r>
            <a:endParaRPr lang="en-GB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Differentiate and explain the definitions of data, information and knowledge.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Illustrate “patterns” in data, information and knowledge representation.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Justify the need for decision support (clinical or not).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Understand the aims of </a:t>
            </a:r>
            <a:r>
              <a:rPr lang="en-US" sz="2600" dirty="0" err="1"/>
              <a:t>Mobilising</a:t>
            </a:r>
            <a:r>
              <a:rPr lang="en-US" sz="2600" dirty="0"/>
              <a:t> Computable Biomedical Knowledge (MCBK).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Describe current MCBK-UK work with NICE on computable implementation guidance.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Reflect on potentially ‘mobile computable knowledge’ in your work and the barriers to improving knowledge utilization in decision-making.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</a:t>
            </a:fld>
            <a:r>
              <a:rPr lang="en-US" dirty="0"/>
              <a:t> of 61</a:t>
            </a:r>
          </a:p>
        </p:txBody>
      </p:sp>
    </p:spTree>
    <p:extLst>
      <p:ext uri="{BB962C8B-B14F-4D97-AF65-F5344CB8AC3E}">
        <p14:creationId xmlns:p14="http://schemas.microsoft.com/office/powerpoint/2010/main" val="3023750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Part 1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Definitions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Patterns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Epistemology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Need for decision support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Group exercise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</a:t>
            </a:fld>
            <a:r>
              <a:rPr lang="en-US" dirty="0"/>
              <a:t> of 61</a:t>
            </a:r>
          </a:p>
        </p:txBody>
      </p:sp>
    </p:spTree>
    <p:extLst>
      <p:ext uri="{BB962C8B-B14F-4D97-AF65-F5344CB8AC3E}">
        <p14:creationId xmlns:p14="http://schemas.microsoft.com/office/powerpoint/2010/main" val="3392795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014B24-2DBB-4E51-81AD-BC9B0A9F3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099158" cy="4351338"/>
          </a:xfrm>
        </p:spPr>
        <p:txBody>
          <a:bodyPr>
            <a:normAutofit lnSpcReduction="10000"/>
          </a:bodyPr>
          <a:lstStyle/>
          <a:p>
            <a:r>
              <a:rPr lang="en-GB" sz="3500" dirty="0"/>
              <a:t>Data: a set of values</a:t>
            </a:r>
          </a:p>
          <a:p>
            <a:r>
              <a:rPr lang="en-GB" sz="3500" dirty="0"/>
              <a:t>Information: data that has meaning</a:t>
            </a:r>
          </a:p>
          <a:p>
            <a:r>
              <a:rPr lang="en-GB" sz="3500" dirty="0"/>
              <a:t>Knowledge: information that is generalisable</a:t>
            </a:r>
          </a:p>
          <a:p>
            <a:r>
              <a:rPr lang="en-GB" sz="3500" dirty="0"/>
              <a:t>Explicit knowledge: knowledge that can be codified</a:t>
            </a:r>
          </a:p>
          <a:p>
            <a:r>
              <a:rPr lang="en-GB" sz="3500" dirty="0"/>
              <a:t>Computable knowledge: explicit knowledge that can be executed in an information system</a:t>
            </a:r>
          </a:p>
          <a:p>
            <a:endParaRPr lang="en-GB" sz="3600" dirty="0"/>
          </a:p>
          <a:p>
            <a:r>
              <a:rPr lang="en-GB" sz="3600" dirty="0"/>
              <a:t>CBK = </a:t>
            </a:r>
            <a:r>
              <a:rPr lang="en-GB" sz="3600" b="1" dirty="0"/>
              <a:t>Computable Biomedical Knowledge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4322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014B24-2DBB-4E51-81AD-BC9B0A9F3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1142306" cy="4351338"/>
          </a:xfrm>
        </p:spPr>
        <p:txBody>
          <a:bodyPr>
            <a:normAutofit fontScale="85000" lnSpcReduction="20000"/>
          </a:bodyPr>
          <a:lstStyle/>
          <a:p>
            <a:r>
              <a:rPr lang="en-GB" sz="3600" dirty="0"/>
              <a:t>Data: a set of values.</a:t>
            </a:r>
          </a:p>
          <a:p>
            <a:pPr lvl="1"/>
            <a:r>
              <a:rPr lang="en-GB" sz="3200" dirty="0">
                <a:solidFill>
                  <a:srgbClr val="0070C0"/>
                </a:solidFill>
              </a:rPr>
              <a:t>“{75367002:120/80}”</a:t>
            </a:r>
          </a:p>
          <a:p>
            <a:r>
              <a:rPr lang="en-GB" sz="3600" dirty="0"/>
              <a:t>Information: data that has meaning.</a:t>
            </a:r>
          </a:p>
          <a:p>
            <a:pPr lvl="1"/>
            <a:r>
              <a:rPr lang="en-GB" sz="3200" dirty="0">
                <a:solidFill>
                  <a:srgbClr val="0070C0"/>
                </a:solidFill>
              </a:rPr>
              <a:t>“75367002” means “blood pressure”</a:t>
            </a:r>
          </a:p>
          <a:p>
            <a:r>
              <a:rPr lang="en-GB" sz="3600" dirty="0"/>
              <a:t>Knowledge: information that is generalizable to many cases.</a:t>
            </a:r>
          </a:p>
          <a:p>
            <a:pPr lvl="1"/>
            <a:r>
              <a:rPr lang="en-GB" sz="3200" dirty="0">
                <a:solidFill>
                  <a:srgbClr val="0070C0"/>
                </a:solidFill>
              </a:rPr>
              <a:t>“high blood pressure is unhealthy”</a:t>
            </a:r>
          </a:p>
          <a:p>
            <a:r>
              <a:rPr lang="en-GB" sz="3600" dirty="0"/>
              <a:t>Explicit knowledge: knowledge that can be codified.</a:t>
            </a:r>
          </a:p>
          <a:p>
            <a:pPr lvl="1"/>
            <a:r>
              <a:rPr lang="en-GB" sz="3200" dirty="0">
                <a:solidFill>
                  <a:srgbClr val="0070C0"/>
                </a:solidFill>
              </a:rPr>
              <a:t>“blood pressure &gt; 140/90 is high”</a:t>
            </a:r>
          </a:p>
          <a:p>
            <a:r>
              <a:rPr lang="en-GB" sz="3600" dirty="0"/>
              <a:t>Computable knowledge: explicit knowledge that can be executed in an information system.</a:t>
            </a:r>
          </a:p>
          <a:p>
            <a:pPr lvl="1"/>
            <a:r>
              <a:rPr lang="en-GB" sz="3200" dirty="0">
                <a:solidFill>
                  <a:srgbClr val="0070C0"/>
                </a:solidFill>
              </a:rPr>
              <a:t>“if BP &gt; 140/90 then check other risk factors”</a:t>
            </a:r>
          </a:p>
          <a:p>
            <a:endParaRPr lang="en-GB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7861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Data model patterns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E6B2DA-BCDE-8560-4FCC-DE9807D40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718178"/>
            <a:ext cx="5046330" cy="4011057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92C2389-786A-BA30-FC49-DE8CEF139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1351072"/>
            <a:ext cx="4672297" cy="4158345"/>
          </a:xfrm>
          <a:prstGeom prst="rect">
            <a:avLst/>
          </a:prstGeom>
          <a:solidFill>
            <a:srgbClr val="00B0F0"/>
          </a:solidFill>
        </p:spPr>
      </p:pic>
    </p:spTree>
    <p:extLst>
      <p:ext uri="{BB962C8B-B14F-4D97-AF65-F5344CB8AC3E}">
        <p14:creationId xmlns:p14="http://schemas.microsoft.com/office/powerpoint/2010/main" val="4188631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Information model patterns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E47427-9A5E-9953-406E-B524B19BC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346454"/>
            <a:ext cx="4934526" cy="44949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582AA3-163C-6B67-A47B-BC0C5D7BC1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0" y="739488"/>
            <a:ext cx="4350327" cy="533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647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Knowledge model patterns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4E62E3-D55A-5865-F396-D2AD8F876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5255" y="1378903"/>
            <a:ext cx="8982672" cy="5386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86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CF35AC-6C71-4968-9FCA-2E669821F7FD}"/>
              </a:ext>
            </a:extLst>
          </p:cNvPr>
          <p:cNvGrpSpPr/>
          <p:nvPr/>
        </p:nvGrpSpPr>
        <p:grpSpPr>
          <a:xfrm>
            <a:off x="2362200" y="863608"/>
            <a:ext cx="5818095" cy="5585011"/>
            <a:chOff x="3272117" y="950258"/>
            <a:chExt cx="5818095" cy="5585011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BD5F5C0-00A4-40CA-B12B-A7ADF9AD42BD}"/>
                </a:ext>
              </a:extLst>
            </p:cNvPr>
            <p:cNvGrpSpPr/>
            <p:nvPr/>
          </p:nvGrpSpPr>
          <p:grpSpPr>
            <a:xfrm>
              <a:off x="3272117" y="950258"/>
              <a:ext cx="5818095" cy="5585011"/>
              <a:chOff x="3272117" y="950258"/>
              <a:chExt cx="5818095" cy="5585011"/>
            </a:xfrm>
          </p:grpSpPr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1C515D15-03C7-48F6-82BA-BC672D6507B3}"/>
                  </a:ext>
                </a:extLst>
              </p:cNvPr>
              <p:cNvSpPr/>
              <p:nvPr/>
            </p:nvSpPr>
            <p:spPr>
              <a:xfrm>
                <a:off x="5075142" y="2666998"/>
                <a:ext cx="2389095" cy="2196354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Circle: Hollow 7">
                <a:extLst>
                  <a:ext uri="{FF2B5EF4-FFF2-40B4-BE49-F238E27FC236}">
                    <a16:creationId xmlns:a16="http://schemas.microsoft.com/office/drawing/2014/main" id="{9F1F3003-7588-4DA9-92A5-D04AAB0F922A}"/>
                  </a:ext>
                </a:extLst>
              </p:cNvPr>
              <p:cNvSpPr/>
              <p:nvPr/>
            </p:nvSpPr>
            <p:spPr>
              <a:xfrm>
                <a:off x="3272117" y="950258"/>
                <a:ext cx="5818095" cy="5585011"/>
              </a:xfrm>
              <a:prstGeom prst="donut">
                <a:avLst/>
              </a:pr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5" name="Circle: Hollow 4">
                <a:extLst>
                  <a:ext uri="{FF2B5EF4-FFF2-40B4-BE49-F238E27FC236}">
                    <a16:creationId xmlns:a16="http://schemas.microsoft.com/office/drawing/2014/main" id="{ACB6EEA1-BFE1-443A-B947-D2CDEACD8AA2}"/>
                  </a:ext>
                </a:extLst>
              </p:cNvPr>
              <p:cNvSpPr/>
              <p:nvPr/>
            </p:nvSpPr>
            <p:spPr>
              <a:xfrm>
                <a:off x="4148416" y="1783975"/>
                <a:ext cx="4078941" cy="3962401"/>
              </a:xfrm>
              <a:prstGeom prst="donu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66D05E2-F014-4A8A-8412-4777F5D63DA1}"/>
                </a:ext>
              </a:extLst>
            </p:cNvPr>
            <p:cNvSpPr txBox="1"/>
            <p:nvPr/>
          </p:nvSpPr>
          <p:spPr>
            <a:xfrm>
              <a:off x="5536264" y="1183334"/>
              <a:ext cx="128979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Knowledge</a:t>
              </a:r>
              <a:endParaRPr lang="en-GB" b="1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E833334-5C63-4252-815F-C04DA53D8F29}"/>
                </a:ext>
              </a:extLst>
            </p:cNvPr>
            <p:cNvSpPr txBox="1"/>
            <p:nvPr/>
          </p:nvSpPr>
          <p:spPr>
            <a:xfrm>
              <a:off x="4993338" y="2222683"/>
              <a:ext cx="238909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Explicit Knowledge</a:t>
              </a:r>
              <a:endParaRPr lang="en-GB" b="1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83C31E5-ED5C-4F10-9631-1BB2A053582B}"/>
                </a:ext>
              </a:extLst>
            </p:cNvPr>
            <p:cNvSpPr txBox="1"/>
            <p:nvPr/>
          </p:nvSpPr>
          <p:spPr>
            <a:xfrm>
              <a:off x="4997260" y="3403318"/>
              <a:ext cx="238909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/>
                <a:t>Computable Knowledge</a:t>
              </a:r>
              <a:endParaRPr lang="en-GB" b="1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490B33-FBF1-42E2-96A1-97A06DA28CAA}"/>
              </a:ext>
            </a:extLst>
          </p:cNvPr>
          <p:cNvSpPr txBox="1"/>
          <p:nvPr/>
        </p:nvSpPr>
        <p:spPr>
          <a:xfrm>
            <a:off x="7464237" y="409381"/>
            <a:ext cx="4616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But, what is “knowledge”?</a:t>
            </a:r>
            <a:endParaRPr lang="en-GB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5698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Epistemology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A9F3A-BCA3-4FA7-A01F-80562A00CF36}"/>
              </a:ext>
            </a:extLst>
          </p:cNvPr>
          <p:cNvSpPr txBox="1"/>
          <p:nvPr/>
        </p:nvSpPr>
        <p:spPr>
          <a:xfrm>
            <a:off x="845127" y="1828800"/>
            <a:ext cx="10648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US" sz="2400" dirty="0"/>
              <a:t>“The term ‘epistemology’ comes from the Greek words </a:t>
            </a:r>
            <a:r>
              <a:rPr lang="en-US" sz="2400" i="1" dirty="0"/>
              <a:t>episteme</a:t>
            </a:r>
            <a:r>
              <a:rPr lang="en-US" sz="2400" dirty="0"/>
              <a:t> and </a:t>
            </a:r>
            <a:r>
              <a:rPr lang="en-US" sz="2400" i="1" dirty="0"/>
              <a:t>logos</a:t>
            </a:r>
            <a:r>
              <a:rPr lang="en-US" sz="2400" dirty="0"/>
              <a:t>. </a:t>
            </a:r>
            <a:r>
              <a:rPr lang="en-US" sz="2400" i="1" dirty="0"/>
              <a:t>Episteme</a:t>
            </a:r>
            <a:r>
              <a:rPr lang="en-US" sz="2400" dirty="0"/>
              <a:t> can be translated as </a:t>
            </a:r>
            <a:r>
              <a:rPr lang="en-US" sz="2400" i="1" dirty="0"/>
              <a:t>knowledge</a:t>
            </a:r>
            <a:r>
              <a:rPr lang="en-US" sz="2400" dirty="0"/>
              <a:t> or </a:t>
            </a:r>
            <a:r>
              <a:rPr lang="en-US" sz="2400" i="1" dirty="0"/>
              <a:t>understanding</a:t>
            </a:r>
            <a:r>
              <a:rPr lang="en-US" sz="2400" dirty="0"/>
              <a:t> or </a:t>
            </a:r>
            <a:r>
              <a:rPr lang="en-US" sz="2400" i="1" dirty="0"/>
              <a:t>acquaintance</a:t>
            </a:r>
            <a:r>
              <a:rPr lang="en-US" sz="2400" dirty="0"/>
              <a:t>, while </a:t>
            </a:r>
            <a:r>
              <a:rPr lang="en-US" sz="2400" i="1" dirty="0"/>
              <a:t>logos</a:t>
            </a:r>
            <a:r>
              <a:rPr lang="en-US" sz="2400" dirty="0"/>
              <a:t> can be translated as </a:t>
            </a:r>
            <a:r>
              <a:rPr lang="en-US" sz="2400" i="1" dirty="0"/>
              <a:t>account</a:t>
            </a:r>
            <a:r>
              <a:rPr lang="en-US" sz="2400" dirty="0"/>
              <a:t> or </a:t>
            </a:r>
            <a:r>
              <a:rPr lang="en-US" sz="2400" i="1" dirty="0"/>
              <a:t>argument</a:t>
            </a:r>
            <a:r>
              <a:rPr lang="en-US" sz="2400" dirty="0"/>
              <a:t> or </a:t>
            </a:r>
            <a:r>
              <a:rPr lang="en-US" sz="2400" i="1" dirty="0"/>
              <a:t>reason</a:t>
            </a:r>
            <a:r>
              <a:rPr lang="en-US" sz="2400" dirty="0"/>
              <a:t>.”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41225-8A84-277D-3F12-B6582F48CA50}"/>
              </a:ext>
            </a:extLst>
          </p:cNvPr>
          <p:cNvSpPr txBox="1"/>
          <p:nvPr/>
        </p:nvSpPr>
        <p:spPr>
          <a:xfrm>
            <a:off x="4343400" y="3059668"/>
            <a:ext cx="4800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https://plato.stanford.edu/entries/epistemology/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A4E39C-15C3-6290-7A24-D6AD2D487D2C}"/>
              </a:ext>
            </a:extLst>
          </p:cNvPr>
          <p:cNvSpPr txBox="1"/>
          <p:nvPr/>
        </p:nvSpPr>
        <p:spPr>
          <a:xfrm>
            <a:off x="845127" y="3886200"/>
            <a:ext cx="906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“The theory of knowledge” (Chambers Dictionary, 9</a:t>
            </a:r>
            <a:r>
              <a:rPr lang="en-GB" sz="2400" baseline="30000" dirty="0"/>
              <a:t>th</a:t>
            </a:r>
            <a:r>
              <a:rPr lang="en-GB" sz="2400" dirty="0"/>
              <a:t> Edition, 2005)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61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“knowledge”?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A9F3A-BCA3-4FA7-A01F-80562A00CF36}"/>
              </a:ext>
            </a:extLst>
          </p:cNvPr>
          <p:cNvSpPr txBox="1"/>
          <p:nvPr/>
        </p:nvSpPr>
        <p:spPr>
          <a:xfrm>
            <a:off x="838200" y="1447800"/>
            <a:ext cx="1064895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3800" b="1" dirty="0"/>
              <a:t>P</a:t>
            </a:r>
            <a:r>
              <a:rPr lang="en-GB" sz="3800" dirty="0"/>
              <a:t>ersonal knowledge (</a:t>
            </a:r>
            <a:r>
              <a:rPr lang="en-GB" sz="3800" b="1" dirty="0"/>
              <a:t>acquaintance</a:t>
            </a:r>
            <a:r>
              <a:rPr lang="en-GB" sz="3800" dirty="0"/>
              <a:t>: “</a:t>
            </a:r>
            <a:r>
              <a:rPr lang="en-GB" sz="3800" i="1" dirty="0"/>
              <a:t>I know where Trafalgar Square is</a:t>
            </a:r>
            <a:r>
              <a:rPr lang="en-GB" sz="3800" dirty="0"/>
              <a:t>”).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3800" b="1" dirty="0"/>
              <a:t>P</a:t>
            </a:r>
            <a:r>
              <a:rPr lang="en-GB" sz="3800" dirty="0"/>
              <a:t>ractical knowledge (</a:t>
            </a:r>
            <a:r>
              <a:rPr lang="en-GB" sz="3800" b="1" dirty="0"/>
              <a:t>procedural</a:t>
            </a:r>
            <a:r>
              <a:rPr lang="en-GB" sz="3800" dirty="0"/>
              <a:t>, “know how”: “</a:t>
            </a:r>
            <a:r>
              <a:rPr lang="en-GB" sz="3800" i="1" dirty="0"/>
              <a:t>I know how to read a map to find Downing Street</a:t>
            </a:r>
            <a:r>
              <a:rPr lang="en-GB" sz="3800" dirty="0"/>
              <a:t>”).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3800" b="1" dirty="0"/>
              <a:t>P</a:t>
            </a:r>
            <a:r>
              <a:rPr lang="en-GB" sz="3800" dirty="0"/>
              <a:t>ropositional knowledge (</a:t>
            </a:r>
            <a:r>
              <a:rPr lang="en-GB" sz="3800" b="1" dirty="0"/>
              <a:t>facts</a:t>
            </a:r>
            <a:r>
              <a:rPr lang="en-GB" sz="3800" dirty="0"/>
              <a:t>, assertions, “know what”: “</a:t>
            </a:r>
            <a:r>
              <a:rPr lang="en-GB" sz="3800" i="1" dirty="0"/>
              <a:t>I know the Tories have broken the NHS</a:t>
            </a:r>
            <a:r>
              <a:rPr lang="en-GB" sz="3800" dirty="0"/>
              <a:t>”).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292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“knowledge”?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7BE2FA-8CD0-41F7-BB14-037D08CBCE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230" y="1690688"/>
            <a:ext cx="1514952" cy="23579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8986BC-F60F-45AE-B88A-58E590075B29}"/>
              </a:ext>
            </a:extLst>
          </p:cNvPr>
          <p:cNvSpPr txBox="1"/>
          <p:nvPr/>
        </p:nvSpPr>
        <p:spPr>
          <a:xfrm>
            <a:off x="2971799" y="1690688"/>
            <a:ext cx="898277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“True belief accompanied by rational account is knowledge.”</a:t>
            </a:r>
            <a:endParaRPr lang="en-GB" dirty="0"/>
          </a:p>
          <a:p>
            <a:r>
              <a:rPr lang="en-GB" dirty="0"/>
              <a:t>Plato, Theaetetus, c.369 BC</a:t>
            </a:r>
          </a:p>
          <a:p>
            <a:r>
              <a:rPr lang="en-GB" dirty="0">
                <a:hlinkClick r:id="rId4"/>
              </a:rPr>
              <a:t>https://plato.stanford.edu/entries/plato-theaetetus/</a:t>
            </a:r>
            <a:endParaRPr lang="en-GB" dirty="0"/>
          </a:p>
          <a:p>
            <a:endParaRPr lang="en-GB" dirty="0"/>
          </a:p>
          <a:p>
            <a:r>
              <a:rPr lang="en-GB" sz="2800" dirty="0">
                <a:sym typeface="Wingdings" panose="05000000000000000000" pitchFamily="2" charset="2"/>
              </a:rPr>
              <a:t></a:t>
            </a:r>
            <a:r>
              <a:rPr lang="en-GB" sz="2800" dirty="0"/>
              <a:t> Classical definition: Knowledge = “Justified true belief”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A9F3A-BCA3-4FA7-A01F-80562A00CF36}"/>
              </a:ext>
            </a:extLst>
          </p:cNvPr>
          <p:cNvSpPr txBox="1"/>
          <p:nvPr/>
        </p:nvSpPr>
        <p:spPr>
          <a:xfrm>
            <a:off x="2971800" y="3657600"/>
            <a:ext cx="905827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800" dirty="0"/>
              <a:t>I believe that water is made of hydrogen and oxygen.</a:t>
            </a:r>
          </a:p>
          <a:p>
            <a:pPr marL="514350" indent="-514350">
              <a:buAutoNum type="arabicPeriod"/>
            </a:pPr>
            <a:r>
              <a:rPr lang="en-GB" sz="2800" dirty="0"/>
              <a:t>There is empirical justification (reliable evidence) for this belief (burning hydrogen, electrolysing water).</a:t>
            </a:r>
          </a:p>
          <a:p>
            <a:pPr marL="514350" indent="-514350">
              <a:buAutoNum type="arabicPeriod"/>
            </a:pPr>
            <a:r>
              <a:rPr lang="en-GB" sz="2800" dirty="0"/>
              <a:t>It is in fact true that water is made of hydrogen and oxygen (established </a:t>
            </a:r>
            <a:r>
              <a:rPr lang="en-GB" sz="2800" b="1" dirty="0"/>
              <a:t>ground truth, reality</a:t>
            </a:r>
            <a:r>
              <a:rPr lang="en-GB" sz="2800" dirty="0"/>
              <a:t>).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428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“knowledge”?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7BE2FA-8CD0-41F7-BB14-037D08CBCE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230" y="1690688"/>
            <a:ext cx="1514952" cy="23579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AA9F3A-BCA3-4FA7-A01F-80562A00CF36}"/>
              </a:ext>
            </a:extLst>
          </p:cNvPr>
          <p:cNvSpPr txBox="1"/>
          <p:nvPr/>
        </p:nvSpPr>
        <p:spPr>
          <a:xfrm>
            <a:off x="2833212" y="1690688"/>
            <a:ext cx="90582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800" dirty="0"/>
              <a:t>I believe that the NHS in England wastes lots of money on management consultants.</a:t>
            </a:r>
          </a:p>
          <a:p>
            <a:pPr marL="514350" indent="-514350">
              <a:buAutoNum type="arabicPeriod"/>
            </a:pPr>
            <a:r>
              <a:rPr lang="en-GB" sz="2800" dirty="0"/>
              <a:t>There is empirical justification (reliable evidence) for this belief </a:t>
            </a:r>
            <a:r>
              <a:rPr lang="en-GB" dirty="0"/>
              <a:t>(</a:t>
            </a:r>
            <a:r>
              <a:rPr lang="en-GB" dirty="0">
                <a:hlinkClick r:id="rId4"/>
              </a:rPr>
              <a:t>https://www.bristol.ac.uk/news/2018/february/nhs-consultants.html</a:t>
            </a:r>
            <a:r>
              <a:rPr lang="en-GB" dirty="0"/>
              <a:t>)</a:t>
            </a:r>
            <a:r>
              <a:rPr lang="en-GB" sz="2800" dirty="0"/>
              <a:t>.</a:t>
            </a:r>
          </a:p>
          <a:p>
            <a:pPr marL="514350" indent="-514350">
              <a:buAutoNum type="arabicPeriod"/>
            </a:pPr>
            <a:r>
              <a:rPr lang="en-GB" sz="2800" dirty="0"/>
              <a:t>It is in fact true that the NHS in England wastes lots of money on management consultants.</a:t>
            </a:r>
          </a:p>
          <a:p>
            <a:pPr marL="514350" indent="-514350">
              <a:buAutoNum type="arabicPeriod"/>
            </a:pPr>
            <a:endParaRPr lang="en-GB" sz="2800" dirty="0"/>
          </a:p>
          <a:p>
            <a:r>
              <a:rPr lang="en-GB" sz="2800" dirty="0"/>
              <a:t>“Ground truth” is often contested in human endeavours.</a:t>
            </a:r>
          </a:p>
          <a:p>
            <a:pPr marL="457200" indent="-457200">
              <a:buFont typeface="Symbol" panose="05050102010706020507" pitchFamily="18" charset="2"/>
              <a:buChar char="Þ"/>
            </a:pPr>
            <a:r>
              <a:rPr lang="en-GB" sz="2800" dirty="0"/>
              <a:t>“Knowledge” often lacks agreed “truth”.</a:t>
            </a:r>
          </a:p>
          <a:p>
            <a:pPr lvl="1"/>
            <a:r>
              <a:rPr lang="en-GB" sz="2800" dirty="0"/>
              <a:t>(anti-</a:t>
            </a:r>
            <a:r>
              <a:rPr lang="en-GB" sz="2800" dirty="0" err="1"/>
              <a:t>vacc</a:t>
            </a:r>
            <a:r>
              <a:rPr lang="en-GB" sz="2800" dirty="0"/>
              <a:t>, climate change, gun control, election rigging)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905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“knowledge”?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5183FB-C696-4E38-AADD-343DCE6C7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623" y="1853803"/>
            <a:ext cx="2413628" cy="31503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CC89B8-05E9-4EC2-A4CB-E8CEEB9CBB71}"/>
              </a:ext>
            </a:extLst>
          </p:cNvPr>
          <p:cNvSpPr txBox="1"/>
          <p:nvPr/>
        </p:nvSpPr>
        <p:spPr>
          <a:xfrm>
            <a:off x="4021930" y="1853803"/>
            <a:ext cx="7593807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</a:t>
            </a:r>
            <a:r>
              <a:rPr lang="en-GB" sz="2800" b="1" dirty="0"/>
              <a:t>Intuition </a:t>
            </a:r>
            <a:r>
              <a:rPr lang="en-GB" sz="2800" dirty="0"/>
              <a:t>[sense data]</a:t>
            </a:r>
            <a:r>
              <a:rPr lang="en-GB" sz="2800" b="1" dirty="0"/>
              <a:t> and concepts </a:t>
            </a:r>
            <a:r>
              <a:rPr lang="en-GB" sz="2800" dirty="0"/>
              <a:t>constitute, therefore, the elements of all our knowledge… neither concepts without an intuition in some way corresponding to them, nor intuition without concepts, can yield knowledge… Thoughts without content are empty, </a:t>
            </a:r>
            <a:r>
              <a:rPr lang="en-GB" sz="2800" b="1" dirty="0"/>
              <a:t>intuitions without concepts are blind</a:t>
            </a:r>
            <a:r>
              <a:rPr lang="en-GB" sz="2800" dirty="0"/>
              <a:t>.”</a:t>
            </a:r>
            <a:endParaRPr lang="en-GB" dirty="0"/>
          </a:p>
          <a:p>
            <a:endParaRPr lang="en-GB" dirty="0"/>
          </a:p>
          <a:p>
            <a:r>
              <a:rPr lang="en-GB" dirty="0"/>
              <a:t>Immanuel Kant, Critique of Pure Reason, 1781</a:t>
            </a:r>
          </a:p>
          <a:p>
            <a:r>
              <a:rPr lang="en-GB" dirty="0">
                <a:hlinkClick r:id="rId4"/>
              </a:rPr>
              <a:t>http://web.mnstate.edu/gracyk/courses/web%20publishing/Critique1.htm</a:t>
            </a:r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3607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1077575" cy="1325563"/>
          </a:xfrm>
        </p:spPr>
        <p:txBody>
          <a:bodyPr/>
          <a:lstStyle/>
          <a:p>
            <a:r>
              <a:rPr lang="en-GB" b="1" dirty="0"/>
              <a:t>Knowledge = sense data and abstract concepts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981FD6-09CD-4439-A277-2DD9F6E343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9495" y="1383161"/>
            <a:ext cx="7051681" cy="49890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416827-8F2E-43DC-9118-8D722CDD58BA}"/>
              </a:ext>
            </a:extLst>
          </p:cNvPr>
          <p:cNvSpPr txBox="1"/>
          <p:nvPr/>
        </p:nvSpPr>
        <p:spPr>
          <a:xfrm>
            <a:off x="2414588" y="6450806"/>
            <a:ext cx="6986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https://commons.wikimedia.org/wiki/File:Henryk_Siemiradzki_006.jpeg</a:t>
            </a: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7688A8C-CFC9-447D-B185-C097EC95DAD3}"/>
              </a:ext>
            </a:extLst>
          </p:cNvPr>
          <p:cNvGrpSpPr/>
          <p:nvPr/>
        </p:nvGrpSpPr>
        <p:grpSpPr>
          <a:xfrm>
            <a:off x="9777412" y="5309909"/>
            <a:ext cx="1950244" cy="1325563"/>
            <a:chOff x="9151144" y="3271838"/>
            <a:chExt cx="1950244" cy="1325563"/>
          </a:xfrm>
        </p:grpSpPr>
        <p:sp>
          <p:nvSpPr>
            <p:cNvPr id="9" name="Speech Bubble: Oval 8">
              <a:extLst>
                <a:ext uri="{FF2B5EF4-FFF2-40B4-BE49-F238E27FC236}">
                  <a16:creationId xmlns:a16="http://schemas.microsoft.com/office/drawing/2014/main" id="{392C3A1B-DE83-4E90-8BCA-25C42C28BAB8}"/>
                </a:ext>
              </a:extLst>
            </p:cNvPr>
            <p:cNvSpPr/>
            <p:nvPr/>
          </p:nvSpPr>
          <p:spPr>
            <a:xfrm>
              <a:off x="9151144" y="3271838"/>
              <a:ext cx="1950244" cy="1325563"/>
            </a:xfrm>
            <a:prstGeom prst="wedgeEllipseCallout">
              <a:avLst>
                <a:gd name="adj1" fmla="val -219805"/>
                <a:gd name="adj2" fmla="val -182625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1B8321B-FE57-44D0-9D78-3D0EE2DF2EA2}"/>
                </a:ext>
              </a:extLst>
            </p:cNvPr>
            <p:cNvSpPr txBox="1"/>
            <p:nvPr/>
          </p:nvSpPr>
          <p:spPr>
            <a:xfrm>
              <a:off x="9422607" y="3540345"/>
              <a:ext cx="167878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What do you think Doctor?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0C3F15C-1222-448B-900F-CF956A17FD56}"/>
              </a:ext>
            </a:extLst>
          </p:cNvPr>
          <p:cNvGrpSpPr/>
          <p:nvPr/>
        </p:nvGrpSpPr>
        <p:grpSpPr>
          <a:xfrm>
            <a:off x="609361" y="1690688"/>
            <a:ext cx="2091193" cy="1282148"/>
            <a:chOff x="609361" y="1690688"/>
            <a:chExt cx="2091193" cy="1282148"/>
          </a:xfrm>
        </p:grpSpPr>
        <p:sp>
          <p:nvSpPr>
            <p:cNvPr id="11" name="Thought Bubble: Cloud 10">
              <a:extLst>
                <a:ext uri="{FF2B5EF4-FFF2-40B4-BE49-F238E27FC236}">
                  <a16:creationId xmlns:a16="http://schemas.microsoft.com/office/drawing/2014/main" id="{8455D667-0039-4F7E-9447-1A6322540ADE}"/>
                </a:ext>
              </a:extLst>
            </p:cNvPr>
            <p:cNvSpPr/>
            <p:nvPr/>
          </p:nvSpPr>
          <p:spPr>
            <a:xfrm>
              <a:off x="609361" y="1690688"/>
              <a:ext cx="2091193" cy="1282148"/>
            </a:xfrm>
            <a:prstGeom prst="cloudCallout">
              <a:avLst>
                <a:gd name="adj1" fmla="val 156733"/>
                <a:gd name="adj2" fmla="val 25911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61BC935-71CE-413E-895C-775C7E12D785}"/>
                </a:ext>
              </a:extLst>
            </p:cNvPr>
            <p:cNvSpPr txBox="1"/>
            <p:nvPr/>
          </p:nvSpPr>
          <p:spPr>
            <a:xfrm>
              <a:off x="993068" y="1891804"/>
              <a:ext cx="132377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Ah yes, a classic case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940D468-B1C4-4022-B15F-934FF3C71135}"/>
              </a:ext>
            </a:extLst>
          </p:cNvPr>
          <p:cNvGrpSpPr/>
          <p:nvPr/>
        </p:nvGrpSpPr>
        <p:grpSpPr>
          <a:xfrm>
            <a:off x="71766" y="3271838"/>
            <a:ext cx="2277729" cy="1658609"/>
            <a:chOff x="609361" y="1690688"/>
            <a:chExt cx="2091193" cy="1282148"/>
          </a:xfrm>
        </p:grpSpPr>
        <p:sp>
          <p:nvSpPr>
            <p:cNvPr id="16" name="Thought Bubble: Cloud 15">
              <a:extLst>
                <a:ext uri="{FF2B5EF4-FFF2-40B4-BE49-F238E27FC236}">
                  <a16:creationId xmlns:a16="http://schemas.microsoft.com/office/drawing/2014/main" id="{16035DAD-5C7E-4CD5-A3D7-3D2387A3A4BF}"/>
                </a:ext>
              </a:extLst>
            </p:cNvPr>
            <p:cNvSpPr/>
            <p:nvPr/>
          </p:nvSpPr>
          <p:spPr>
            <a:xfrm>
              <a:off x="609361" y="1690688"/>
              <a:ext cx="2091193" cy="1282148"/>
            </a:xfrm>
            <a:prstGeom prst="cloudCallout">
              <a:avLst>
                <a:gd name="adj1" fmla="val 161676"/>
                <a:gd name="adj2" fmla="val -78275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7F68EA-92B2-4E1D-AB40-03DEA370F48E}"/>
                </a:ext>
              </a:extLst>
            </p:cNvPr>
            <p:cNvSpPr txBox="1"/>
            <p:nvPr/>
          </p:nvSpPr>
          <p:spPr>
            <a:xfrm>
              <a:off x="795794" y="1939840"/>
              <a:ext cx="1853199" cy="7137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Urine smell, check</a:t>
              </a:r>
            </a:p>
            <a:p>
              <a:r>
                <a:rPr lang="en-GB" dirty="0"/>
                <a:t>Star sign, check</a:t>
              </a:r>
            </a:p>
            <a:p>
              <a:r>
                <a:rPr lang="en-GB" dirty="0"/>
                <a:t>Humours, check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A1FCA35-2879-4BC9-9528-C9689648EA25}"/>
              </a:ext>
            </a:extLst>
          </p:cNvPr>
          <p:cNvGrpSpPr/>
          <p:nvPr/>
        </p:nvGrpSpPr>
        <p:grpSpPr>
          <a:xfrm>
            <a:off x="136859" y="5111203"/>
            <a:ext cx="1950244" cy="1325563"/>
            <a:chOff x="9151144" y="3271838"/>
            <a:chExt cx="1950244" cy="1325563"/>
          </a:xfrm>
        </p:grpSpPr>
        <p:sp>
          <p:nvSpPr>
            <p:cNvPr id="19" name="Speech Bubble: Oval 18">
              <a:extLst>
                <a:ext uri="{FF2B5EF4-FFF2-40B4-BE49-F238E27FC236}">
                  <a16:creationId xmlns:a16="http://schemas.microsoft.com/office/drawing/2014/main" id="{61DD0ED9-20F1-4080-ADA3-D66B711F79AE}"/>
                </a:ext>
              </a:extLst>
            </p:cNvPr>
            <p:cNvSpPr/>
            <p:nvPr/>
          </p:nvSpPr>
          <p:spPr>
            <a:xfrm>
              <a:off x="9151144" y="3271838"/>
              <a:ext cx="1950244" cy="1325563"/>
            </a:xfrm>
            <a:prstGeom prst="wedgeEllipseCallout">
              <a:avLst>
                <a:gd name="adj1" fmla="val 209448"/>
                <a:gd name="adj2" fmla="val -202139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31FBAF42-FE25-409B-AF3A-7A0A143374CD}"/>
                </a:ext>
              </a:extLst>
            </p:cNvPr>
            <p:cNvSpPr txBox="1"/>
            <p:nvPr/>
          </p:nvSpPr>
          <p:spPr>
            <a:xfrm>
              <a:off x="9345042" y="3472954"/>
              <a:ext cx="167878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You need to take a course of leeches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D6A20AE-DA60-4C54-AC9D-3C0C72D59BC7}"/>
              </a:ext>
            </a:extLst>
          </p:cNvPr>
          <p:cNvGrpSpPr/>
          <p:nvPr/>
        </p:nvGrpSpPr>
        <p:grpSpPr>
          <a:xfrm>
            <a:off x="9401176" y="1539634"/>
            <a:ext cx="2603041" cy="1749278"/>
            <a:chOff x="609361" y="1690688"/>
            <a:chExt cx="2091193" cy="1282148"/>
          </a:xfrm>
        </p:grpSpPr>
        <p:sp>
          <p:nvSpPr>
            <p:cNvPr id="22" name="Thought Bubble: Cloud 21">
              <a:extLst>
                <a:ext uri="{FF2B5EF4-FFF2-40B4-BE49-F238E27FC236}">
                  <a16:creationId xmlns:a16="http://schemas.microsoft.com/office/drawing/2014/main" id="{A50730E2-0DFC-4373-8AC4-BEC4C68F9E47}"/>
                </a:ext>
              </a:extLst>
            </p:cNvPr>
            <p:cNvSpPr/>
            <p:nvPr/>
          </p:nvSpPr>
          <p:spPr>
            <a:xfrm>
              <a:off x="609361" y="1690688"/>
              <a:ext cx="2091193" cy="1282148"/>
            </a:xfrm>
            <a:prstGeom prst="cloudCallout">
              <a:avLst>
                <a:gd name="adj1" fmla="val -135672"/>
                <a:gd name="adj2" fmla="val 32526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3A070DD-4B58-455F-85E2-C28799CF5582}"/>
                </a:ext>
              </a:extLst>
            </p:cNvPr>
            <p:cNvSpPr txBox="1"/>
            <p:nvPr/>
          </p:nvSpPr>
          <p:spPr>
            <a:xfrm>
              <a:off x="817539" y="1856026"/>
              <a:ext cx="1674836" cy="87979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He needs to read the NICE guideline on leech stewardship</a:t>
              </a:r>
            </a:p>
          </p:txBody>
        </p:sp>
      </p:grpSp>
      <p:sp>
        <p:nvSpPr>
          <p:cNvPr id="3" name="Lightning Bolt 2" descr="-">
            <a:extLst>
              <a:ext uri="{FF2B5EF4-FFF2-40B4-BE49-F238E27FC236}">
                <a16:creationId xmlns:a16="http://schemas.microsoft.com/office/drawing/2014/main" id="{5DDDB007-9614-46DC-86FA-8755CC542EF2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Lightning Bolt 3" descr="-">
            <a:extLst>
              <a:ext uri="{FF2B5EF4-FFF2-40B4-BE49-F238E27FC236}">
                <a16:creationId xmlns:a16="http://schemas.microsoft.com/office/drawing/2014/main" id="{569A1FBB-4FBB-4B0F-AB46-285980825A01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1615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Does knowledge only exist in an individual mind?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8E98B8-5B7B-4BE6-924C-A919CADA3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30" y="1464557"/>
            <a:ext cx="2244174" cy="14295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811A0F-DCC5-4C8D-ACF0-FDB4257AF0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599" y="1426638"/>
            <a:ext cx="5736179" cy="40872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1D566B-E5B5-42B7-86E6-BB426780B824}"/>
              </a:ext>
            </a:extLst>
          </p:cNvPr>
          <p:cNvSpPr txBox="1"/>
          <p:nvPr/>
        </p:nvSpPr>
        <p:spPr>
          <a:xfrm>
            <a:off x="6172200" y="5565423"/>
            <a:ext cx="641199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5"/>
              </a:rPr>
              <a:t>http://www.knowledgejump.com/learning/popper_knowlede2.jpg</a:t>
            </a:r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650A36-4E40-44D6-BA5F-11BCD94390FA}"/>
              </a:ext>
            </a:extLst>
          </p:cNvPr>
          <p:cNvSpPr txBox="1"/>
          <p:nvPr/>
        </p:nvSpPr>
        <p:spPr>
          <a:xfrm>
            <a:off x="809625" y="3043348"/>
            <a:ext cx="3556247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“This is how we can lift ourselves out of the morass of our ignorance; and we can all contribute to </a:t>
            </a:r>
            <a:r>
              <a:rPr lang="en-US" b="1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world 3</a:t>
            </a:r>
            <a:r>
              <a:rPr lang="en-US" b="0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.” 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D5D445-F3D6-4A4A-93F4-4571F1C35258}"/>
              </a:ext>
            </a:extLst>
          </p:cNvPr>
          <p:cNvSpPr txBox="1"/>
          <p:nvPr/>
        </p:nvSpPr>
        <p:spPr>
          <a:xfrm>
            <a:off x="838200" y="5785485"/>
            <a:ext cx="410490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6"/>
              </a:rPr>
              <a:t>https://www.goodreads.com/author/quotes/349707.Karl_Popper</a:t>
            </a:r>
            <a:endParaRPr lang="en-GB" sz="1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812F7F1-A19C-4C94-83E0-4376AC65DFA6}"/>
              </a:ext>
            </a:extLst>
          </p:cNvPr>
          <p:cNvSpPr txBox="1"/>
          <p:nvPr/>
        </p:nvSpPr>
        <p:spPr>
          <a:xfrm>
            <a:off x="809625" y="4308157"/>
            <a:ext cx="39532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“In so far as a scientific statement speaks about reality, it must be </a:t>
            </a:r>
            <a:r>
              <a:rPr lang="en-US" b="1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falsifiable</a:t>
            </a:r>
            <a:r>
              <a:rPr lang="en-US" b="0" i="0" dirty="0">
                <a:solidFill>
                  <a:srgbClr val="181818"/>
                </a:solidFill>
                <a:effectLst/>
                <a:latin typeface="Merriweather" panose="00000500000000000000" pitchFamily="2" charset="0"/>
              </a:rPr>
              <a:t>: and in so far as it is not falsifiable, it does not speak about reality.”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8360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3EAED-78C7-9631-333A-45648CEA4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repositories</a:t>
            </a:r>
          </a:p>
        </p:txBody>
      </p:sp>
      <p:pic>
        <p:nvPicPr>
          <p:cNvPr id="1026" name="Picture 2" descr="Bibliography shelves">
            <a:extLst>
              <a:ext uri="{FF2B5EF4-FFF2-40B4-BE49-F238E27FC236}">
                <a16:creationId xmlns:a16="http://schemas.microsoft.com/office/drawing/2014/main" id="{842946A4-045F-D129-087C-9EF3A65B3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649127"/>
            <a:ext cx="49784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107351-B913-30C2-3997-8BCE308AA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0" y="879045"/>
            <a:ext cx="3957019" cy="26369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3DD0BF-B8A2-76A3-BAD9-2C7A8FFA1E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600" y="3657600"/>
            <a:ext cx="3499819" cy="2532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757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3EAED-78C7-9631-333A-45648CEA4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Computable ontology: what is what?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0C8705-8422-F742-55DA-4DB78FD90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461935"/>
            <a:ext cx="3473298" cy="39341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04C484-9867-0E17-4243-602FD550EE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218" y="1295400"/>
            <a:ext cx="4350572" cy="470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998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Does knowledge only exist in an individual mind?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413E23-9066-4FA7-9477-024319A29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6040" y="1690688"/>
            <a:ext cx="4177366" cy="45307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47D4F6-73FE-4EC3-B3D7-D051E83F59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953" y="1447801"/>
            <a:ext cx="4124467" cy="4114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1C45393-5C21-41B9-A37E-0A7F759A4162}"/>
              </a:ext>
            </a:extLst>
          </p:cNvPr>
          <p:cNvSpPr txBox="1"/>
          <p:nvPr/>
        </p:nvSpPr>
        <p:spPr>
          <a:xfrm>
            <a:off x="1453297" y="5551056"/>
            <a:ext cx="486274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5"/>
              </a:rPr>
              <a:t>https://bmjopen.bmj.com/content/9/1/e023712</a:t>
            </a:r>
            <a:endParaRPr lang="en-GB" sz="1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15336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Knowledge levels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1F6F05-6049-4D5F-BA40-EB350B3042A5}"/>
              </a:ext>
            </a:extLst>
          </p:cNvPr>
          <p:cNvSpPr txBox="1"/>
          <p:nvPr/>
        </p:nvSpPr>
        <p:spPr>
          <a:xfrm>
            <a:off x="8114192" y="2228671"/>
            <a:ext cx="2694302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Knowledge spectrum includes gold standard SRs of prospective RCTs down to retrospective analysis (like machine learning and knowledge graphs).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85DD84-9DAF-412E-9231-32BA26E6B8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400" y="1260984"/>
            <a:ext cx="4971685" cy="454501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6407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So…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What does all that have to do with decision support (clinical or not)?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21</a:t>
            </a:fld>
            <a:r>
              <a:rPr lang="en-US" dirty="0"/>
              <a:t> of 11</a:t>
            </a:r>
          </a:p>
        </p:txBody>
      </p:sp>
    </p:spTree>
    <p:extLst>
      <p:ext uri="{BB962C8B-B14F-4D97-AF65-F5344CB8AC3E}">
        <p14:creationId xmlns:p14="http://schemas.microsoft.com/office/powerpoint/2010/main" val="27796815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Volumes of data, information and knowledge…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4EBC91-17FC-49A8-B405-C2289F9628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5923" y="1447800"/>
            <a:ext cx="6980154" cy="4286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983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Limitations of current ways of working…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24369B-5BCD-4E31-8132-47AFBC6EC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1295400"/>
            <a:ext cx="7342022" cy="452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4349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What’s the problem?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014B24-2DBB-4E51-81AD-BC9B0A9F3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099158" cy="4351338"/>
          </a:xfrm>
        </p:spPr>
        <p:txBody>
          <a:bodyPr>
            <a:normAutofit/>
          </a:bodyPr>
          <a:lstStyle/>
          <a:p>
            <a:r>
              <a:rPr lang="en-GB" sz="3600" dirty="0"/>
              <a:t>“No one can retain and process the entire content of a complicated patient’s data”</a:t>
            </a:r>
          </a:p>
          <a:p>
            <a:pPr marL="457200" lvl="1" indent="0">
              <a:buNone/>
            </a:pPr>
            <a:r>
              <a:rPr lang="en-GB" sz="3200" dirty="0"/>
              <a:t>(</a:t>
            </a:r>
            <a:r>
              <a:rPr lang="en-GB" sz="3200" dirty="0" err="1"/>
              <a:t>Sittig</a:t>
            </a:r>
            <a:r>
              <a:rPr lang="en-GB" sz="3200" dirty="0"/>
              <a:t> et al., 2008)</a:t>
            </a:r>
          </a:p>
        </p:txBody>
      </p:sp>
    </p:spTree>
    <p:extLst>
      <p:ext uri="{BB962C8B-B14F-4D97-AF65-F5344CB8AC3E}">
        <p14:creationId xmlns:p14="http://schemas.microsoft.com/office/powerpoint/2010/main" val="25464845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Computable knowledge types: applications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288BBD-9A02-4267-B60F-EB9B65699350}"/>
              </a:ext>
            </a:extLst>
          </p:cNvPr>
          <p:cNvSpPr txBox="1">
            <a:spLocks/>
          </p:cNvSpPr>
          <p:nvPr/>
        </p:nvSpPr>
        <p:spPr>
          <a:xfrm>
            <a:off x="1002067" y="1825625"/>
            <a:ext cx="5398733" cy="36252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Prescribing guidance</a:t>
            </a:r>
          </a:p>
          <a:p>
            <a:r>
              <a:rPr lang="en-GB" sz="3200" dirty="0"/>
              <a:t>Event-Condition-Action rules</a:t>
            </a:r>
          </a:p>
          <a:p>
            <a:r>
              <a:rPr lang="en-GB" sz="3200" dirty="0"/>
              <a:t>Alerts &amp; reminders</a:t>
            </a:r>
          </a:p>
          <a:p>
            <a:r>
              <a:rPr lang="en-GB" sz="3200" dirty="0"/>
              <a:t>Order sets</a:t>
            </a:r>
          </a:p>
          <a:p>
            <a:r>
              <a:rPr lang="en-GB" sz="3200" dirty="0"/>
              <a:t>Document templates</a:t>
            </a:r>
          </a:p>
          <a:p>
            <a:r>
              <a:rPr lang="en-GB" sz="3200" dirty="0"/>
              <a:t>Clinical calculators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8039292-F077-4B5C-842D-993BFA06B03B}"/>
              </a:ext>
            </a:extLst>
          </p:cNvPr>
          <p:cNvSpPr txBox="1">
            <a:spLocks/>
          </p:cNvSpPr>
          <p:nvPr/>
        </p:nvSpPr>
        <p:spPr>
          <a:xfrm>
            <a:off x="6658622" y="1823930"/>
            <a:ext cx="5398733" cy="36252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Value sets</a:t>
            </a:r>
          </a:p>
          <a:p>
            <a:r>
              <a:rPr lang="en-GB" sz="3200" dirty="0"/>
              <a:t>Phenotypes</a:t>
            </a:r>
          </a:p>
          <a:p>
            <a:r>
              <a:rPr lang="en-GB" sz="3200" dirty="0" err="1"/>
              <a:t>InfoButtons</a:t>
            </a:r>
            <a:endParaRPr lang="en-GB" sz="3200" dirty="0"/>
          </a:p>
          <a:p>
            <a:r>
              <a:rPr lang="en-GB" sz="3200" dirty="0"/>
              <a:t>Diagnostic support</a:t>
            </a:r>
          </a:p>
          <a:p>
            <a:r>
              <a:rPr lang="en-GB" sz="3200" dirty="0"/>
              <a:t>Machine learning algorithms</a:t>
            </a:r>
          </a:p>
          <a:p>
            <a:r>
              <a:rPr lang="en-GB" sz="3200" dirty="0"/>
              <a:t>Prognostic models</a:t>
            </a:r>
          </a:p>
        </p:txBody>
      </p:sp>
    </p:spTree>
    <p:extLst>
      <p:ext uri="{BB962C8B-B14F-4D97-AF65-F5344CB8AC3E}">
        <p14:creationId xmlns:p14="http://schemas.microsoft.com/office/powerpoint/2010/main" val="1812346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Computable knowledge types: levels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70A6ED-C173-4634-99D3-6BA50B721311}"/>
              </a:ext>
            </a:extLst>
          </p:cNvPr>
          <p:cNvSpPr txBox="1"/>
          <p:nvPr/>
        </p:nvSpPr>
        <p:spPr>
          <a:xfrm>
            <a:off x="4267200" y="5460961"/>
            <a:ext cx="265083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https://cds.ahrq.gov/cdsconnect/about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64059A-2094-46CF-82ED-7D8C4BE83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4294" y="2071606"/>
            <a:ext cx="8841762" cy="3146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8576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Computable knowledge types: levels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4042F4-9CD5-4B25-8357-09C1F8589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330" y="1371600"/>
            <a:ext cx="8440328" cy="43535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70A6ED-C173-4634-99D3-6BA50B721311}"/>
              </a:ext>
            </a:extLst>
          </p:cNvPr>
          <p:cNvSpPr txBox="1"/>
          <p:nvPr/>
        </p:nvSpPr>
        <p:spPr>
          <a:xfrm>
            <a:off x="2412999" y="5742801"/>
            <a:ext cx="650240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http://hl7.org/fhir/uv/cpg/documentation-approach-06-01-levels-of-knowledge-representation.html</a:t>
            </a:r>
            <a:r>
              <a:rPr lang="en-GB" sz="1200" dirty="0"/>
              <a:t>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918C70A-0A08-4D72-B20C-0B5F787236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014546"/>
              </p:ext>
            </p:extLst>
          </p:nvPr>
        </p:nvGraphicFramePr>
        <p:xfrm>
          <a:off x="9993746" y="1372034"/>
          <a:ext cx="1967345" cy="43779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345">
                  <a:extLst>
                    <a:ext uri="{9D8B030D-6E8A-4147-A177-3AD203B41FA5}">
                      <a16:colId xmlns:a16="http://schemas.microsoft.com/office/drawing/2014/main" val="3572085747"/>
                    </a:ext>
                  </a:extLst>
                </a:gridCol>
              </a:tblGrid>
              <a:tr h="5934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Description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0577345"/>
                  </a:ext>
                </a:extLst>
              </a:tr>
              <a:tr h="6107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Natural language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639487"/>
                  </a:ext>
                </a:extLst>
              </a:tr>
              <a:tr h="108989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Conceptual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754440"/>
                  </a:ext>
                </a:extLst>
              </a:tr>
              <a:tr h="111868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Logical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265087"/>
                  </a:ext>
                </a:extLst>
              </a:tr>
              <a:tr h="96512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Physical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4307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116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Computable knowledge types: missing level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918C70A-0A08-4D72-B20C-0B5F7872365C}"/>
              </a:ext>
            </a:extLst>
          </p:cNvPr>
          <p:cNvGraphicFramePr>
            <a:graphicFrameLocks noGrp="1"/>
          </p:cNvGraphicFramePr>
          <p:nvPr/>
        </p:nvGraphicFramePr>
        <p:xfrm>
          <a:off x="1191489" y="1654176"/>
          <a:ext cx="10677238" cy="3784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6184">
                  <a:extLst>
                    <a:ext uri="{9D8B030D-6E8A-4147-A177-3AD203B41FA5}">
                      <a16:colId xmlns:a16="http://schemas.microsoft.com/office/drawing/2014/main" val="3572085747"/>
                    </a:ext>
                  </a:extLst>
                </a:gridCol>
                <a:gridCol w="8091054">
                  <a:extLst>
                    <a:ext uri="{9D8B030D-6E8A-4147-A177-3AD203B41FA5}">
                      <a16:colId xmlns:a16="http://schemas.microsoft.com/office/drawing/2014/main" val="3882293490"/>
                    </a:ext>
                  </a:extLst>
                </a:gridCol>
              </a:tblGrid>
              <a:tr h="58360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CDC Level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Example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057734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L1: Narrative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NICE recommendation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63948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L2A: Tagged fragment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Deep link to section/paragraph of NICE recommendation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975444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L2B: Semi-structured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Structured natural language or diagrammatic logic based on NICE recommendation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314924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L3: Structured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Computable CQL expressions representing the logic specification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0265087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L4: Executable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Computable CQL expressions representing the logic specification, OR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Internal EPR/CDS software code to implement/translate the CQL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4307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42045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Group work 1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29</a:t>
            </a:fld>
            <a:r>
              <a:rPr lang="en-US" dirty="0"/>
              <a:t> of 61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5E55832-61DD-AE59-F1A0-8C83B9D7A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5290"/>
            <a:ext cx="11049000" cy="4038600"/>
          </a:xfrm>
        </p:spPr>
        <p:txBody>
          <a:bodyPr>
            <a:normAutofit fontScale="92500" lnSpcReduction="2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Identify potentially ‘computable knowledge’ in your work area (clinical or not).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kind of knowledge is it? (level of structure, cognitive preconditions for use)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data and information (content and standards) is needed to apply the knowledge?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are the barriers to improving this use of knowledge utilization in decision-making?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problems are reduced by differentiating data, information and knowledge?</a:t>
            </a:r>
          </a:p>
        </p:txBody>
      </p:sp>
    </p:spTree>
    <p:extLst>
      <p:ext uri="{BB962C8B-B14F-4D97-AF65-F5344CB8AC3E}">
        <p14:creationId xmlns:p14="http://schemas.microsoft.com/office/powerpoint/2010/main" val="31657979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Part 2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 err="1"/>
              <a:t>Behaviour</a:t>
            </a:r>
            <a:r>
              <a:rPr lang="en-US" sz="2600" dirty="0"/>
              <a:t> change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300" dirty="0" err="1"/>
              <a:t>Explainability</a:t>
            </a:r>
            <a:endParaRPr lang="en-US" sz="2300" dirty="0"/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300" dirty="0"/>
              <a:t>Transparency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300" dirty="0"/>
              <a:t>Usability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MCBK and interoperable knowledge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Current work with NICE: from narrative to CBK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30</a:t>
            </a:fld>
            <a:r>
              <a:rPr lang="en-US" dirty="0"/>
              <a:t> of 61</a:t>
            </a:r>
          </a:p>
        </p:txBody>
      </p:sp>
    </p:spTree>
    <p:extLst>
      <p:ext uri="{BB962C8B-B14F-4D97-AF65-F5344CB8AC3E}">
        <p14:creationId xmlns:p14="http://schemas.microsoft.com/office/powerpoint/2010/main" val="6751194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changes behaviour?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E19024-440E-410A-B540-7CFD2B4F24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574" y="1791929"/>
            <a:ext cx="4454013" cy="445401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20D8309-B80B-4471-B940-DD3A10A1AF52}"/>
              </a:ext>
            </a:extLst>
          </p:cNvPr>
          <p:cNvSpPr txBox="1"/>
          <p:nvPr/>
        </p:nvSpPr>
        <p:spPr>
          <a:xfrm>
            <a:off x="8362335" y="2632587"/>
            <a:ext cx="23007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0" dirty="0"/>
              <a:t>?</a:t>
            </a:r>
            <a:endParaRPr lang="en-GB" sz="12000" dirty="0"/>
          </a:p>
        </p:txBody>
      </p:sp>
    </p:spTree>
    <p:extLst>
      <p:ext uri="{BB962C8B-B14F-4D97-AF65-F5344CB8AC3E}">
        <p14:creationId xmlns:p14="http://schemas.microsoft.com/office/powerpoint/2010/main" val="37676374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changes behaviour?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A80A90-5E74-4058-977B-2F0D5BFC0161}"/>
              </a:ext>
            </a:extLst>
          </p:cNvPr>
          <p:cNvSpPr txBox="1"/>
          <p:nvPr/>
        </p:nvSpPr>
        <p:spPr>
          <a:xfrm>
            <a:off x="1839897" y="5486400"/>
            <a:ext cx="8306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https://implementationscience.biomedcentral.com/articles/10.1186/1748-5908-6-42</a:t>
            </a:r>
            <a:endParaRPr lang="en-GB" dirty="0"/>
          </a:p>
          <a:p>
            <a:pPr algn="ctr"/>
            <a:r>
              <a:rPr lang="en-GB" dirty="0"/>
              <a:t>Michie et al., 2011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B71EFA-58F2-4249-ACD1-2E147B7F76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8611" y="1551872"/>
            <a:ext cx="5104475" cy="39114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18E98B9-F451-4A1F-83AE-6A9E7E27A3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14" y="1690688"/>
            <a:ext cx="4941027" cy="326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1932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sz="4400" dirty="0" err="1"/>
              <a:t>Explainability</a:t>
            </a:r>
            <a:r>
              <a:rPr lang="en-GB" sz="4400" dirty="0"/>
              <a:t> </a:t>
            </a:r>
            <a:r>
              <a:rPr lang="en-GB" sz="4400" dirty="0">
                <a:sym typeface="Wingdings" panose="05000000000000000000" pitchFamily="2" charset="2"/>
              </a:rPr>
              <a:t> Trust  Behaviour change</a:t>
            </a:r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F8DCC0D-2A0E-4BAD-9D79-E04D35B2B2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976" y="1517965"/>
            <a:ext cx="4647078" cy="22588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DDCDA88-381F-49D7-A379-9F4C5BC98A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3513" y="3019048"/>
            <a:ext cx="5783924" cy="318172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090B45-CF67-4E3E-A2E8-5E6FF1547C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5284" y="1264319"/>
            <a:ext cx="7701431" cy="534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09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37B541C-93D2-4383-9226-86C5B4B0F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177" y="3767348"/>
            <a:ext cx="6168962" cy="288120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sz="4400" dirty="0" err="1"/>
              <a:t>Explainability</a:t>
            </a:r>
            <a:r>
              <a:rPr lang="en-GB" sz="4400" dirty="0"/>
              <a:t> &amp; transparency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921F3D-FA8A-4409-A60F-CDDEF0902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083" y="1407661"/>
            <a:ext cx="3785742" cy="44025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1E60B6-66CC-4108-876B-BE827A2334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177" y="1407661"/>
            <a:ext cx="5663602" cy="219519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7C3C71-F74B-49BF-BF30-4570218645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732" y="1919117"/>
            <a:ext cx="10486093" cy="431044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1AFB75-3E60-49B7-8168-B365F1CA27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6732" y="1442662"/>
            <a:ext cx="8434320" cy="4681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22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sz="4400" dirty="0"/>
              <a:t>Usability</a:t>
            </a: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905F0C-5542-4BE0-98E6-544C558E6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1851" y="1448832"/>
            <a:ext cx="9428297" cy="516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5561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sz="4400" dirty="0"/>
              <a:t>Usability</a:t>
            </a:r>
            <a:endParaRPr lang="en-GB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D97EB7-FFB7-40FB-AB97-A927CA7F7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3103" y="365125"/>
            <a:ext cx="7216441" cy="6302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2961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CF67264F-D6B3-4976-9CB4-7B6EF0B7891D}"/>
              </a:ext>
            </a:extLst>
          </p:cNvPr>
          <p:cNvSpPr/>
          <p:nvPr/>
        </p:nvSpPr>
        <p:spPr>
          <a:xfrm>
            <a:off x="4537199" y="3946514"/>
            <a:ext cx="3977232" cy="1143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F31B22-9797-4AD8-B31C-580DAF9BE298}"/>
              </a:ext>
            </a:extLst>
          </p:cNvPr>
          <p:cNvSpPr/>
          <p:nvPr/>
        </p:nvSpPr>
        <p:spPr>
          <a:xfrm>
            <a:off x="4496532" y="2150983"/>
            <a:ext cx="4364835" cy="10979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F3F5834-901D-443C-B5A0-9272FDDD3B49}"/>
              </a:ext>
            </a:extLst>
          </p:cNvPr>
          <p:cNvSpPr/>
          <p:nvPr/>
        </p:nvSpPr>
        <p:spPr>
          <a:xfrm>
            <a:off x="9278678" y="4091148"/>
            <a:ext cx="2638097" cy="13255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5D7BB29-60B7-4153-AABE-7A93C05CE8D1}"/>
              </a:ext>
            </a:extLst>
          </p:cNvPr>
          <p:cNvSpPr/>
          <p:nvPr/>
        </p:nvSpPr>
        <p:spPr>
          <a:xfrm>
            <a:off x="9270371" y="2034117"/>
            <a:ext cx="2638097" cy="1325562"/>
          </a:xfrm>
          <a:prstGeom prst="rect">
            <a:avLst/>
          </a:prstGeom>
          <a:solidFill>
            <a:srgbClr val="B2AC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C396C-5615-47F8-86F8-567234E9CEC0}"/>
              </a:ext>
            </a:extLst>
          </p:cNvPr>
          <p:cNvSpPr/>
          <p:nvPr/>
        </p:nvSpPr>
        <p:spPr>
          <a:xfrm>
            <a:off x="863213" y="4035499"/>
            <a:ext cx="2638097" cy="132556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4EDCFA-1B80-46DA-AFDE-ECBFB5EE2B7D}"/>
              </a:ext>
            </a:extLst>
          </p:cNvPr>
          <p:cNvSpPr/>
          <p:nvPr/>
        </p:nvSpPr>
        <p:spPr>
          <a:xfrm>
            <a:off x="475591" y="1952773"/>
            <a:ext cx="3418490" cy="14289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D19E27-9402-4635-9C0B-5B85A7E1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84" y="549130"/>
            <a:ext cx="11184689" cy="931854"/>
          </a:xfrm>
        </p:spPr>
        <p:txBody>
          <a:bodyPr>
            <a:normAutofit/>
          </a:bodyPr>
          <a:lstStyle/>
          <a:p>
            <a:r>
              <a:rPr lang="en-GB" dirty="0"/>
              <a:t>Interoperable knowledge…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8C5748-4F8B-4C62-A028-11F05E24BA51}"/>
              </a:ext>
            </a:extLst>
          </p:cNvPr>
          <p:cNvSpPr txBox="1"/>
          <p:nvPr/>
        </p:nvSpPr>
        <p:spPr>
          <a:xfrm>
            <a:off x="550394" y="1995534"/>
            <a:ext cx="3279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Patient self-monitoring at home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8F7F95-F00F-474A-B9C3-A0A9DFC2E05F}"/>
              </a:ext>
            </a:extLst>
          </p:cNvPr>
          <p:cNvSpPr txBox="1"/>
          <p:nvPr/>
        </p:nvSpPr>
        <p:spPr>
          <a:xfrm>
            <a:off x="1062132" y="4091148"/>
            <a:ext cx="2305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Resident in care home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8E2533-F071-4884-A90B-DF4293539215}"/>
              </a:ext>
            </a:extLst>
          </p:cNvPr>
          <p:cNvSpPr txBox="1"/>
          <p:nvPr/>
        </p:nvSpPr>
        <p:spPr>
          <a:xfrm>
            <a:off x="4526378" y="2168485"/>
            <a:ext cx="4443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Nurse- or social care-run monitoring service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8FF74C-6DCD-4360-8E09-C547B58F0C20}"/>
              </a:ext>
            </a:extLst>
          </p:cNvPr>
          <p:cNvSpPr txBox="1"/>
          <p:nvPr/>
        </p:nvSpPr>
        <p:spPr>
          <a:xfrm>
            <a:off x="9612728" y="4135511"/>
            <a:ext cx="1777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Inpatient service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F9765E-11A6-4780-961B-DA53EA522994}"/>
              </a:ext>
            </a:extLst>
          </p:cNvPr>
          <p:cNvSpPr txBox="1"/>
          <p:nvPr/>
        </p:nvSpPr>
        <p:spPr>
          <a:xfrm>
            <a:off x="1078042" y="2906851"/>
            <a:ext cx="2253309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Self-management app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BBFBF3-F511-497E-A93C-3C1A7536675E}"/>
              </a:ext>
            </a:extLst>
          </p:cNvPr>
          <p:cNvSpPr txBox="1"/>
          <p:nvPr/>
        </p:nvSpPr>
        <p:spPr>
          <a:xfrm>
            <a:off x="1224505" y="4536314"/>
            <a:ext cx="191551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Carer’s app or record system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71D61B-02EB-4FF8-BC25-17EDD8901719}"/>
              </a:ext>
            </a:extLst>
          </p:cNvPr>
          <p:cNvSpPr txBox="1"/>
          <p:nvPr/>
        </p:nvSpPr>
        <p:spPr>
          <a:xfrm>
            <a:off x="4851955" y="2670552"/>
            <a:ext cx="338958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Automated filter or alert system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46072B-E6FB-4CB5-B5C1-784F850119BD}"/>
              </a:ext>
            </a:extLst>
          </p:cNvPr>
          <p:cNvSpPr txBox="1"/>
          <p:nvPr/>
        </p:nvSpPr>
        <p:spPr>
          <a:xfrm>
            <a:off x="9504717" y="4587818"/>
            <a:ext cx="218602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Automated alert system linked to EPR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290F2F-76B8-4076-B6D0-7FC8D4B0C576}"/>
              </a:ext>
            </a:extLst>
          </p:cNvPr>
          <p:cNvSpPr txBox="1"/>
          <p:nvPr/>
        </p:nvSpPr>
        <p:spPr>
          <a:xfrm>
            <a:off x="9496410" y="2497517"/>
            <a:ext cx="218602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Automated alert system linked to EPR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49AC6D-D4F7-4B01-B498-BC1C87D5EE9F}"/>
              </a:ext>
            </a:extLst>
          </p:cNvPr>
          <p:cNvSpPr txBox="1"/>
          <p:nvPr/>
        </p:nvSpPr>
        <p:spPr>
          <a:xfrm>
            <a:off x="9803838" y="2037797"/>
            <a:ext cx="1395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Primary care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19C786D-C471-4DE8-9CEF-376AD55F7635}"/>
              </a:ext>
            </a:extLst>
          </p:cNvPr>
          <p:cNvSpPr txBox="1"/>
          <p:nvPr/>
        </p:nvSpPr>
        <p:spPr>
          <a:xfrm>
            <a:off x="4752122" y="4145947"/>
            <a:ext cx="348941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Single set of underlying algorithms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61CA8F1-C419-4FC5-8C99-20DD44DC104B}"/>
              </a:ext>
            </a:extLst>
          </p:cNvPr>
          <p:cNvCxnSpPr>
            <a:cxnSpLocks/>
            <a:endCxn id="10" idx="2"/>
          </p:cNvCxnSpPr>
          <p:nvPr/>
        </p:nvCxnSpPr>
        <p:spPr>
          <a:xfrm flipH="1" flipV="1">
            <a:off x="6546747" y="3039884"/>
            <a:ext cx="10521" cy="1095627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EF51B7D-CD64-4D34-9DA1-FB1C437DAC24}"/>
              </a:ext>
            </a:extLst>
          </p:cNvPr>
          <p:cNvCxnSpPr>
            <a:cxnSpLocks/>
            <a:stCxn id="19" idx="3"/>
            <a:endCxn id="11" idx="1"/>
          </p:cNvCxnSpPr>
          <p:nvPr/>
        </p:nvCxnSpPr>
        <p:spPr>
          <a:xfrm>
            <a:off x="8241539" y="4330613"/>
            <a:ext cx="1263178" cy="580371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0A67080-23F9-4F89-8395-7D134BD383B0}"/>
              </a:ext>
            </a:extLst>
          </p:cNvPr>
          <p:cNvCxnSpPr>
            <a:cxnSpLocks/>
            <a:stCxn id="19" idx="3"/>
            <a:endCxn id="12" idx="1"/>
          </p:cNvCxnSpPr>
          <p:nvPr/>
        </p:nvCxnSpPr>
        <p:spPr>
          <a:xfrm flipV="1">
            <a:off x="8241539" y="2820683"/>
            <a:ext cx="1254871" cy="1509930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14C06C0-8C0F-4945-B6B5-834B4CD9764D}"/>
              </a:ext>
            </a:extLst>
          </p:cNvPr>
          <p:cNvCxnSpPr>
            <a:cxnSpLocks/>
            <a:stCxn id="19" idx="1"/>
            <a:endCxn id="8" idx="3"/>
          </p:cNvCxnSpPr>
          <p:nvPr/>
        </p:nvCxnSpPr>
        <p:spPr>
          <a:xfrm flipH="1" flipV="1">
            <a:off x="3331351" y="3091517"/>
            <a:ext cx="1420771" cy="1239096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ADDEE30-4241-4259-8A95-CFE62886592C}"/>
              </a:ext>
            </a:extLst>
          </p:cNvPr>
          <p:cNvCxnSpPr>
            <a:cxnSpLocks/>
            <a:stCxn id="19" idx="1"/>
            <a:endCxn id="9" idx="3"/>
          </p:cNvCxnSpPr>
          <p:nvPr/>
        </p:nvCxnSpPr>
        <p:spPr>
          <a:xfrm flipH="1">
            <a:off x="3140016" y="4330613"/>
            <a:ext cx="1612106" cy="528867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AC50C986-A432-4F59-8B94-986AB99E2A05}"/>
              </a:ext>
            </a:extLst>
          </p:cNvPr>
          <p:cNvSpPr txBox="1"/>
          <p:nvPr/>
        </p:nvSpPr>
        <p:spPr>
          <a:xfrm>
            <a:off x="708105" y="2395288"/>
            <a:ext cx="268836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Wearable or testing device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D29844D-490A-4DB0-90C4-EB34B10D0611}"/>
              </a:ext>
            </a:extLst>
          </p:cNvPr>
          <p:cNvCxnSpPr>
            <a:stCxn id="26" idx="3"/>
            <a:endCxn id="10" idx="1"/>
          </p:cNvCxnSpPr>
          <p:nvPr/>
        </p:nvCxnSpPr>
        <p:spPr>
          <a:xfrm>
            <a:off x="3396470" y="2579954"/>
            <a:ext cx="1455485" cy="275264"/>
          </a:xfrm>
          <a:prstGeom prst="straightConnector1">
            <a:avLst/>
          </a:prstGeom>
          <a:ln w="1270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9AFE30B-41DF-4D33-94E5-7C39C793EF52}"/>
              </a:ext>
            </a:extLst>
          </p:cNvPr>
          <p:cNvCxnSpPr>
            <a:cxnSpLocks/>
            <a:stCxn id="10" idx="1"/>
            <a:endCxn id="8" idx="3"/>
          </p:cNvCxnSpPr>
          <p:nvPr/>
        </p:nvCxnSpPr>
        <p:spPr>
          <a:xfrm flipH="1">
            <a:off x="3331351" y="2855218"/>
            <a:ext cx="1520604" cy="236299"/>
          </a:xfrm>
          <a:prstGeom prst="straightConnector1">
            <a:avLst/>
          </a:prstGeom>
          <a:ln w="1270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38D9ADE0-67F4-4F9F-AF70-D70D87C6369A}"/>
              </a:ext>
            </a:extLst>
          </p:cNvPr>
          <p:cNvSpPr txBox="1"/>
          <p:nvPr/>
        </p:nvSpPr>
        <p:spPr>
          <a:xfrm>
            <a:off x="4597082" y="4603859"/>
            <a:ext cx="4064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Central library of algorithms and content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B5F227C-259D-4E11-ABC1-28DF343CF3B6}"/>
              </a:ext>
            </a:extLst>
          </p:cNvPr>
          <p:cNvCxnSpPr>
            <a:cxnSpLocks/>
            <a:stCxn id="15" idx="3"/>
            <a:endCxn id="17" idx="1"/>
          </p:cNvCxnSpPr>
          <p:nvPr/>
        </p:nvCxnSpPr>
        <p:spPr>
          <a:xfrm flipV="1">
            <a:off x="8861367" y="2696898"/>
            <a:ext cx="409004" cy="3067"/>
          </a:xfrm>
          <a:prstGeom prst="straightConnector1">
            <a:avLst/>
          </a:prstGeom>
          <a:ln w="1270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C43F52F-8AC7-4B80-9F2C-91103A6E0F4F}"/>
              </a:ext>
            </a:extLst>
          </p:cNvPr>
          <p:cNvCxnSpPr>
            <a:cxnSpLocks/>
          </p:cNvCxnSpPr>
          <p:nvPr/>
        </p:nvCxnSpPr>
        <p:spPr>
          <a:xfrm>
            <a:off x="687900" y="6100973"/>
            <a:ext cx="536605" cy="0"/>
          </a:xfrm>
          <a:prstGeom prst="straightConnector1">
            <a:avLst/>
          </a:prstGeom>
          <a:ln w="12700">
            <a:solidFill>
              <a:schemeClr val="accent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9D2EC265-F7F8-4A9A-86D8-89C70308F901}"/>
              </a:ext>
            </a:extLst>
          </p:cNvPr>
          <p:cNvSpPr txBox="1"/>
          <p:nvPr/>
        </p:nvSpPr>
        <p:spPr>
          <a:xfrm>
            <a:off x="1296312" y="5927553"/>
            <a:ext cx="1082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Data flow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E83BC609-DD5E-4906-A154-965A1E4DDFDB}"/>
              </a:ext>
            </a:extLst>
          </p:cNvPr>
          <p:cNvGrpSpPr/>
          <p:nvPr/>
        </p:nvGrpSpPr>
        <p:grpSpPr>
          <a:xfrm>
            <a:off x="687900" y="6227268"/>
            <a:ext cx="2362728" cy="369332"/>
            <a:chOff x="687900" y="6227268"/>
            <a:chExt cx="2362728" cy="369332"/>
          </a:xfrm>
        </p:grpSpPr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8E9B21C9-D7BD-4494-8A70-C9D8DF5F64EE}"/>
                </a:ext>
              </a:extLst>
            </p:cNvPr>
            <p:cNvCxnSpPr>
              <a:cxnSpLocks/>
            </p:cNvCxnSpPr>
            <p:nvPr/>
          </p:nvCxnSpPr>
          <p:spPr>
            <a:xfrm>
              <a:off x="687900" y="6432943"/>
              <a:ext cx="536605" cy="0"/>
            </a:xfrm>
            <a:prstGeom prst="straightConnector1">
              <a:avLst/>
            </a:prstGeom>
            <a:ln w="12700">
              <a:solidFill>
                <a:schemeClr val="tx1"/>
              </a:solidFill>
              <a:prstDash val="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6050861F-3DE5-47B8-A6CE-53C88ECE25C8}"/>
                </a:ext>
              </a:extLst>
            </p:cNvPr>
            <p:cNvSpPr txBox="1"/>
            <p:nvPr/>
          </p:nvSpPr>
          <p:spPr>
            <a:xfrm>
              <a:off x="1297677" y="6227268"/>
              <a:ext cx="1752951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/>
                <a:t>Knowledge flow</a:t>
              </a:r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0EA14ED4-B6CE-40D1-B6B2-2743189B250D}"/>
              </a:ext>
            </a:extLst>
          </p:cNvPr>
          <p:cNvSpPr/>
          <p:nvPr/>
        </p:nvSpPr>
        <p:spPr>
          <a:xfrm>
            <a:off x="4809421" y="5370518"/>
            <a:ext cx="3243545" cy="1143000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ED1A2A4-BC9C-431C-8553-EB9C06A140BA}"/>
              </a:ext>
            </a:extLst>
          </p:cNvPr>
          <p:cNvSpPr txBox="1"/>
          <p:nvPr/>
        </p:nvSpPr>
        <p:spPr>
          <a:xfrm>
            <a:off x="5426025" y="5666349"/>
            <a:ext cx="214160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Prevention apps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6B7DEDAB-3D60-4B3E-A1F9-786939E15DC3}"/>
              </a:ext>
            </a:extLst>
          </p:cNvPr>
          <p:cNvSpPr txBox="1"/>
          <p:nvPr/>
        </p:nvSpPr>
        <p:spPr>
          <a:xfrm>
            <a:off x="4796190" y="6120610"/>
            <a:ext cx="3252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Community and people’s homes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2AC2C94E-72A9-45A1-9CB4-EC06929E429A}"/>
              </a:ext>
            </a:extLst>
          </p:cNvPr>
          <p:cNvCxnSpPr>
            <a:cxnSpLocks/>
          </p:cNvCxnSpPr>
          <p:nvPr/>
        </p:nvCxnSpPr>
        <p:spPr>
          <a:xfrm>
            <a:off x="6515086" y="5116316"/>
            <a:ext cx="0" cy="550033"/>
          </a:xfrm>
          <a:prstGeom prst="straightConnector1">
            <a:avLst/>
          </a:prstGeom>
          <a:ln w="12700">
            <a:solidFill>
              <a:schemeClr val="tx1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E90AD338-1265-454A-9355-2338517187F1}"/>
              </a:ext>
            </a:extLst>
          </p:cNvPr>
          <p:cNvCxnSpPr>
            <a:stCxn id="17" idx="2"/>
          </p:cNvCxnSpPr>
          <p:nvPr/>
        </p:nvCxnSpPr>
        <p:spPr>
          <a:xfrm>
            <a:off x="10589420" y="3359679"/>
            <a:ext cx="8306" cy="7314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17C1F045-200C-4003-A55F-817A6DA085A2}"/>
              </a:ext>
            </a:extLst>
          </p:cNvPr>
          <p:cNvSpPr txBox="1"/>
          <p:nvPr/>
        </p:nvSpPr>
        <p:spPr>
          <a:xfrm rot="16200000">
            <a:off x="-1759768" y="3586183"/>
            <a:ext cx="4009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Courtesy of Jeremy Wyatt</a:t>
            </a:r>
          </a:p>
        </p:txBody>
      </p:sp>
    </p:spTree>
    <p:extLst>
      <p:ext uri="{BB962C8B-B14F-4D97-AF65-F5344CB8AC3E}">
        <p14:creationId xmlns:p14="http://schemas.microsoft.com/office/powerpoint/2010/main" val="277646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9" grpId="0" animBg="1"/>
      <p:bldP spid="3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B65D4564-420D-4142-B881-5D9A09CFB470}"/>
              </a:ext>
            </a:extLst>
          </p:cNvPr>
          <p:cNvGrpSpPr/>
          <p:nvPr/>
        </p:nvGrpSpPr>
        <p:grpSpPr>
          <a:xfrm>
            <a:off x="2391508" y="1398355"/>
            <a:ext cx="1453117" cy="1715386"/>
            <a:chOff x="1148316" y="1070344"/>
            <a:chExt cx="1453117" cy="1715386"/>
          </a:xfrm>
        </p:grpSpPr>
        <p:sp>
          <p:nvSpPr>
            <p:cNvPr id="2" name="Flowchart: Magnetic Disk 1">
              <a:extLst>
                <a:ext uri="{FF2B5EF4-FFF2-40B4-BE49-F238E27FC236}">
                  <a16:creationId xmlns:a16="http://schemas.microsoft.com/office/drawing/2014/main" id="{9AE5DE11-AD1F-42EF-9127-2ACA8F2DBE40}"/>
                </a:ext>
              </a:extLst>
            </p:cNvPr>
            <p:cNvSpPr/>
            <p:nvPr/>
          </p:nvSpPr>
          <p:spPr>
            <a:xfrm>
              <a:off x="1148316" y="1070344"/>
              <a:ext cx="1453117" cy="1715386"/>
            </a:xfrm>
            <a:prstGeom prst="flowChartMagneticDisk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9E43F15-C175-4B3F-8CEE-8577CFA2F51B}"/>
                </a:ext>
              </a:extLst>
            </p:cNvPr>
            <p:cNvSpPr txBox="1"/>
            <p:nvPr/>
          </p:nvSpPr>
          <p:spPr>
            <a:xfrm>
              <a:off x="1568819" y="1819835"/>
              <a:ext cx="5558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EPR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24B4BA3-6D8F-44E3-A2F9-54FF44539336}"/>
              </a:ext>
            </a:extLst>
          </p:cNvPr>
          <p:cNvGrpSpPr/>
          <p:nvPr/>
        </p:nvGrpSpPr>
        <p:grpSpPr>
          <a:xfrm>
            <a:off x="7483462" y="1372955"/>
            <a:ext cx="1453117" cy="1715386"/>
            <a:chOff x="1148316" y="1070344"/>
            <a:chExt cx="1453117" cy="1715386"/>
          </a:xfrm>
        </p:grpSpPr>
        <p:sp>
          <p:nvSpPr>
            <p:cNvPr id="6" name="Flowchart: Magnetic Disk 5">
              <a:extLst>
                <a:ext uri="{FF2B5EF4-FFF2-40B4-BE49-F238E27FC236}">
                  <a16:creationId xmlns:a16="http://schemas.microsoft.com/office/drawing/2014/main" id="{99DC7316-561F-4BEE-A825-C432724CC2A2}"/>
                </a:ext>
              </a:extLst>
            </p:cNvPr>
            <p:cNvSpPr/>
            <p:nvPr/>
          </p:nvSpPr>
          <p:spPr>
            <a:xfrm>
              <a:off x="1148316" y="1070344"/>
              <a:ext cx="1453117" cy="1715386"/>
            </a:xfrm>
            <a:prstGeom prst="flowChartMagneticDisk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FAD3B86-5FDE-484D-B3BD-C86F09AE1677}"/>
                </a:ext>
              </a:extLst>
            </p:cNvPr>
            <p:cNvSpPr txBox="1"/>
            <p:nvPr/>
          </p:nvSpPr>
          <p:spPr>
            <a:xfrm>
              <a:off x="1408710" y="1819835"/>
              <a:ext cx="97715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CDS Library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57D41F22-A5CA-4E9A-86BC-68AE9D201A1A}"/>
              </a:ext>
            </a:extLst>
          </p:cNvPr>
          <p:cNvGrpSpPr/>
          <p:nvPr/>
        </p:nvGrpSpPr>
        <p:grpSpPr>
          <a:xfrm>
            <a:off x="4854665" y="1372955"/>
            <a:ext cx="1453117" cy="1715386"/>
            <a:chOff x="1148316" y="1070344"/>
            <a:chExt cx="1453117" cy="1715386"/>
          </a:xfrm>
        </p:grpSpPr>
        <p:sp>
          <p:nvSpPr>
            <p:cNvPr id="9" name="Flowchart: Magnetic Disk 8">
              <a:extLst>
                <a:ext uri="{FF2B5EF4-FFF2-40B4-BE49-F238E27FC236}">
                  <a16:creationId xmlns:a16="http://schemas.microsoft.com/office/drawing/2014/main" id="{E6FF2A6D-BABA-4978-98B7-2F87CBDD86C0}"/>
                </a:ext>
              </a:extLst>
            </p:cNvPr>
            <p:cNvSpPr/>
            <p:nvPr/>
          </p:nvSpPr>
          <p:spPr>
            <a:xfrm>
              <a:off x="1148316" y="1070344"/>
              <a:ext cx="1453117" cy="1715386"/>
            </a:xfrm>
            <a:prstGeom prst="flowChartMagneticDisk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EEC182A-B17C-403E-9776-2D8426C79AD0}"/>
                </a:ext>
              </a:extLst>
            </p:cNvPr>
            <p:cNvSpPr txBox="1"/>
            <p:nvPr/>
          </p:nvSpPr>
          <p:spPr>
            <a:xfrm>
              <a:off x="1287062" y="1819835"/>
              <a:ext cx="121023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Phenotype Library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4D234D7-C3AD-46F1-B3BC-2432FEE6B37A}"/>
              </a:ext>
            </a:extLst>
          </p:cNvPr>
          <p:cNvGrpSpPr/>
          <p:nvPr/>
        </p:nvGrpSpPr>
        <p:grpSpPr>
          <a:xfrm>
            <a:off x="2176772" y="4433846"/>
            <a:ext cx="1882589" cy="1398494"/>
            <a:chOff x="2176772" y="4433846"/>
            <a:chExt cx="1882589" cy="139849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EFD9D58-016D-44CC-B410-334A6497BDDF}"/>
                </a:ext>
              </a:extLst>
            </p:cNvPr>
            <p:cNvSpPr/>
            <p:nvPr/>
          </p:nvSpPr>
          <p:spPr>
            <a:xfrm>
              <a:off x="2176772" y="4433846"/>
              <a:ext cx="1882589" cy="1398494"/>
            </a:xfrm>
            <a:prstGeom prst="ellipse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B69391A-23B0-46D7-859E-26EB14DC5731}"/>
                </a:ext>
              </a:extLst>
            </p:cNvPr>
            <p:cNvSpPr txBox="1"/>
            <p:nvPr/>
          </p:nvSpPr>
          <p:spPr>
            <a:xfrm>
              <a:off x="2512948" y="4923027"/>
              <a:ext cx="144331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Patient data</a:t>
              </a:r>
            </a:p>
          </p:txBody>
        </p:sp>
      </p:grp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7FB628C-99D0-4535-A9F1-72878928D518}"/>
              </a:ext>
            </a:extLst>
          </p:cNvPr>
          <p:cNvSpPr/>
          <p:nvPr/>
        </p:nvSpPr>
        <p:spPr>
          <a:xfrm>
            <a:off x="2853607" y="3447729"/>
            <a:ext cx="528918" cy="7709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6E91104-2223-4B45-A9D8-1D002B6990D2}"/>
              </a:ext>
            </a:extLst>
          </p:cNvPr>
          <p:cNvGrpSpPr/>
          <p:nvPr/>
        </p:nvGrpSpPr>
        <p:grpSpPr>
          <a:xfrm>
            <a:off x="4814741" y="4560846"/>
            <a:ext cx="1532964" cy="1057836"/>
            <a:chOff x="4814741" y="4560846"/>
            <a:chExt cx="1532964" cy="105783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B62EDB6-E485-4772-AB37-5ECE8D7D1D6D}"/>
                </a:ext>
              </a:extLst>
            </p:cNvPr>
            <p:cNvSpPr/>
            <p:nvPr/>
          </p:nvSpPr>
          <p:spPr>
            <a:xfrm>
              <a:off x="4814741" y="4560846"/>
              <a:ext cx="1532964" cy="10578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9E15C11-DDEA-4605-90AA-3D604188A48A}"/>
                </a:ext>
              </a:extLst>
            </p:cNvPr>
            <p:cNvSpPr txBox="1"/>
            <p:nvPr/>
          </p:nvSpPr>
          <p:spPr>
            <a:xfrm>
              <a:off x="4924038" y="4766599"/>
              <a:ext cx="131437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Identify condition(s)</a:t>
              </a:r>
            </a:p>
          </p:txBody>
        </p:sp>
      </p:grpSp>
      <p:sp>
        <p:nvSpPr>
          <p:cNvPr id="16" name="Arrow: Down 15">
            <a:extLst>
              <a:ext uri="{FF2B5EF4-FFF2-40B4-BE49-F238E27FC236}">
                <a16:creationId xmlns:a16="http://schemas.microsoft.com/office/drawing/2014/main" id="{9F104388-5180-432E-A2C3-16F5E24159DE}"/>
              </a:ext>
            </a:extLst>
          </p:cNvPr>
          <p:cNvSpPr/>
          <p:nvPr/>
        </p:nvSpPr>
        <p:spPr>
          <a:xfrm rot="10800000">
            <a:off x="5316764" y="3424308"/>
            <a:ext cx="528918" cy="7709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477130A-D3AC-4313-AD30-8B03E8F89EA5}"/>
              </a:ext>
            </a:extLst>
          </p:cNvPr>
          <p:cNvGrpSpPr/>
          <p:nvPr/>
        </p:nvGrpSpPr>
        <p:grpSpPr>
          <a:xfrm>
            <a:off x="7483462" y="4518211"/>
            <a:ext cx="1532964" cy="1057836"/>
            <a:chOff x="7483462" y="4518211"/>
            <a:chExt cx="1532964" cy="105783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058437E-DF94-4109-AD3A-73D9D0A75A52}"/>
                </a:ext>
              </a:extLst>
            </p:cNvPr>
            <p:cNvSpPr/>
            <p:nvPr/>
          </p:nvSpPr>
          <p:spPr>
            <a:xfrm>
              <a:off x="7483462" y="4518211"/>
              <a:ext cx="1532964" cy="10578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44D5D334-B915-4899-9157-CC572CCF8913}"/>
                </a:ext>
              </a:extLst>
            </p:cNvPr>
            <p:cNvSpPr txBox="1"/>
            <p:nvPr/>
          </p:nvSpPr>
          <p:spPr>
            <a:xfrm>
              <a:off x="7776535" y="4723964"/>
              <a:ext cx="9468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Select KOs</a:t>
              </a:r>
            </a:p>
          </p:txBody>
        </p:sp>
      </p:grpSp>
      <p:sp>
        <p:nvSpPr>
          <p:cNvPr id="21" name="Arrow: Down 20">
            <a:extLst>
              <a:ext uri="{FF2B5EF4-FFF2-40B4-BE49-F238E27FC236}">
                <a16:creationId xmlns:a16="http://schemas.microsoft.com/office/drawing/2014/main" id="{799DD8D7-60AC-415E-AE33-4CBB112F26CF}"/>
              </a:ext>
            </a:extLst>
          </p:cNvPr>
          <p:cNvSpPr/>
          <p:nvPr/>
        </p:nvSpPr>
        <p:spPr>
          <a:xfrm rot="10800000">
            <a:off x="7985485" y="3447214"/>
            <a:ext cx="528918" cy="7709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1147C35-C9F2-4A29-B154-1DC95DC94DDA}"/>
              </a:ext>
            </a:extLst>
          </p:cNvPr>
          <p:cNvGrpSpPr/>
          <p:nvPr/>
        </p:nvGrpSpPr>
        <p:grpSpPr>
          <a:xfrm>
            <a:off x="9997813" y="1701730"/>
            <a:ext cx="1532964" cy="1057836"/>
            <a:chOff x="3397624" y="4258235"/>
            <a:chExt cx="1532964" cy="1057836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419866D-0A60-41A5-819F-3A50CF3D0D60}"/>
                </a:ext>
              </a:extLst>
            </p:cNvPr>
            <p:cNvSpPr/>
            <p:nvPr/>
          </p:nvSpPr>
          <p:spPr>
            <a:xfrm>
              <a:off x="3397624" y="4258235"/>
              <a:ext cx="1532964" cy="10578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913072A-AB82-4935-BE5B-F05A220F0DA3}"/>
                </a:ext>
              </a:extLst>
            </p:cNvPr>
            <p:cNvSpPr txBox="1"/>
            <p:nvPr/>
          </p:nvSpPr>
          <p:spPr>
            <a:xfrm>
              <a:off x="3765176" y="4509247"/>
              <a:ext cx="9468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Curate KOs</a:t>
              </a:r>
            </a:p>
          </p:txBody>
        </p:sp>
      </p:grpSp>
      <p:sp>
        <p:nvSpPr>
          <p:cNvPr id="32" name="Arrow: Down 31">
            <a:extLst>
              <a:ext uri="{FF2B5EF4-FFF2-40B4-BE49-F238E27FC236}">
                <a16:creationId xmlns:a16="http://schemas.microsoft.com/office/drawing/2014/main" id="{C45BA20E-0CA6-4EE5-99EF-19B18DDFD459}"/>
              </a:ext>
            </a:extLst>
          </p:cNvPr>
          <p:cNvSpPr/>
          <p:nvPr/>
        </p:nvSpPr>
        <p:spPr>
          <a:xfrm rot="5400000">
            <a:off x="9202736" y="1851727"/>
            <a:ext cx="528918" cy="6915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Right 32">
            <a:extLst>
              <a:ext uri="{FF2B5EF4-FFF2-40B4-BE49-F238E27FC236}">
                <a16:creationId xmlns:a16="http://schemas.microsoft.com/office/drawing/2014/main" id="{012774B8-63E6-4C3D-893F-CE7A4FEA2995}"/>
              </a:ext>
            </a:extLst>
          </p:cNvPr>
          <p:cNvSpPr/>
          <p:nvPr/>
        </p:nvSpPr>
        <p:spPr>
          <a:xfrm>
            <a:off x="4201641" y="4960519"/>
            <a:ext cx="499885" cy="2452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9D079A25-151C-4972-B78C-56B6C475A3D3}"/>
              </a:ext>
            </a:extLst>
          </p:cNvPr>
          <p:cNvSpPr/>
          <p:nvPr/>
        </p:nvSpPr>
        <p:spPr>
          <a:xfrm>
            <a:off x="6715257" y="4960519"/>
            <a:ext cx="499885" cy="2452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5E6CDA2-7CF5-4515-8975-C9715664C9D4}"/>
              </a:ext>
            </a:extLst>
          </p:cNvPr>
          <p:cNvSpPr txBox="1"/>
          <p:nvPr/>
        </p:nvSpPr>
        <p:spPr>
          <a:xfrm>
            <a:off x="783543" y="326551"/>
            <a:ext cx="1090834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Interoperable components – abstract model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A310B2-4BD1-48EB-98A6-30CCD92E7576}"/>
              </a:ext>
            </a:extLst>
          </p:cNvPr>
          <p:cNvSpPr txBox="1"/>
          <p:nvPr/>
        </p:nvSpPr>
        <p:spPr>
          <a:xfrm>
            <a:off x="116469" y="6321521"/>
            <a:ext cx="30015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KO denotes knowledge object</a:t>
            </a:r>
            <a:endParaRPr lang="en-GB" dirty="0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C30A9AC-F260-404D-819B-922373926F6B}"/>
              </a:ext>
            </a:extLst>
          </p:cNvPr>
          <p:cNvGrpSpPr/>
          <p:nvPr/>
        </p:nvGrpSpPr>
        <p:grpSpPr>
          <a:xfrm>
            <a:off x="10137884" y="4489129"/>
            <a:ext cx="1532964" cy="1057836"/>
            <a:chOff x="7483462" y="4518211"/>
            <a:chExt cx="1532964" cy="1057836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6C566364-1B58-431F-BE3E-C6C449878F35}"/>
                </a:ext>
              </a:extLst>
            </p:cNvPr>
            <p:cNvSpPr/>
            <p:nvPr/>
          </p:nvSpPr>
          <p:spPr>
            <a:xfrm>
              <a:off x="7483462" y="4518211"/>
              <a:ext cx="1532964" cy="10578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5502294-FC6D-4F76-A496-DE3F36713CB7}"/>
                </a:ext>
              </a:extLst>
            </p:cNvPr>
            <p:cNvSpPr txBox="1"/>
            <p:nvPr/>
          </p:nvSpPr>
          <p:spPr>
            <a:xfrm>
              <a:off x="7776535" y="4723964"/>
              <a:ext cx="9468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Present KOs</a:t>
              </a:r>
            </a:p>
          </p:txBody>
        </p:sp>
      </p:grp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8483D4C1-BE23-46B8-9517-7F29F9482C45}"/>
              </a:ext>
            </a:extLst>
          </p:cNvPr>
          <p:cNvSpPr/>
          <p:nvPr/>
        </p:nvSpPr>
        <p:spPr>
          <a:xfrm>
            <a:off x="9369679" y="4931437"/>
            <a:ext cx="499885" cy="24523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D90596D-C661-439D-BECF-DDA1B11FC795}"/>
              </a:ext>
            </a:extLst>
          </p:cNvPr>
          <p:cNvGrpSpPr/>
          <p:nvPr/>
        </p:nvGrpSpPr>
        <p:grpSpPr>
          <a:xfrm>
            <a:off x="153257" y="1848563"/>
            <a:ext cx="1782075" cy="3065513"/>
            <a:chOff x="153257" y="1848563"/>
            <a:chExt cx="1782075" cy="3065513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80092FB-A164-4C40-8C22-C7AF03988628}"/>
                </a:ext>
              </a:extLst>
            </p:cNvPr>
            <p:cNvGrpSpPr/>
            <p:nvPr/>
          </p:nvGrpSpPr>
          <p:grpSpPr>
            <a:xfrm>
              <a:off x="153257" y="1848563"/>
              <a:ext cx="1453117" cy="985654"/>
              <a:chOff x="152887" y="1839685"/>
              <a:chExt cx="1453117" cy="985654"/>
            </a:xfrm>
          </p:grpSpPr>
          <p:sp>
            <p:nvSpPr>
              <p:cNvPr id="25" name="Speech Bubble: Oval 24">
                <a:extLst>
                  <a:ext uri="{FF2B5EF4-FFF2-40B4-BE49-F238E27FC236}">
                    <a16:creationId xmlns:a16="http://schemas.microsoft.com/office/drawing/2014/main" id="{0FDE610D-8002-4491-B079-4F69FDCF30B8}"/>
                  </a:ext>
                </a:extLst>
              </p:cNvPr>
              <p:cNvSpPr/>
              <p:nvPr/>
            </p:nvSpPr>
            <p:spPr>
              <a:xfrm>
                <a:off x="152887" y="1839685"/>
                <a:ext cx="1453117" cy="985654"/>
              </a:xfrm>
              <a:prstGeom prst="wedgeEllipseCallout">
                <a:avLst>
                  <a:gd name="adj1" fmla="val 96467"/>
                  <a:gd name="adj2" fmla="val -548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CD788E37-258D-496E-A277-CA6DC5D0CECB}"/>
                  </a:ext>
                </a:extLst>
              </p:cNvPr>
              <p:cNvSpPr txBox="1"/>
              <p:nvPr/>
            </p:nvSpPr>
            <p:spPr>
              <a:xfrm>
                <a:off x="452761" y="2015910"/>
                <a:ext cx="8471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dirty="0"/>
                  <a:t>Trigger event</a:t>
                </a:r>
                <a:endParaRPr lang="en-GB" dirty="0"/>
              </a:p>
            </p:txBody>
          </p:sp>
        </p:grp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8748E09-5BD1-42B4-9A6D-4A900757D06C}"/>
                </a:ext>
              </a:extLst>
            </p:cNvPr>
            <p:cNvSpPr txBox="1"/>
            <p:nvPr/>
          </p:nvSpPr>
          <p:spPr>
            <a:xfrm>
              <a:off x="266330" y="2851973"/>
              <a:ext cx="1669002" cy="2062103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Prescribe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Request test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Add problem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Receive result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Refer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Review date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600" dirty="0"/>
                <a:t>…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248611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21" grpId="0" animBg="1"/>
      <p:bldP spid="32" grpId="0" animBg="1"/>
      <p:bldP spid="33" grpId="0" animBg="1"/>
      <p:bldP spid="34" grpId="0" animBg="1"/>
      <p:bldP spid="4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9E27-9402-4635-9C0B-5B85A7E1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84" y="691891"/>
            <a:ext cx="11184689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GB" sz="4000" dirty="0"/>
              <a:t>Translating narrative knowledge to CBK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CDC4B0-FDD2-407B-AED8-3E3F91370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2998" y="1532265"/>
            <a:ext cx="3506343" cy="28624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2DB27C-CDDE-4161-BEA5-A8FF4F0DF944}"/>
              </a:ext>
            </a:extLst>
          </p:cNvPr>
          <p:cNvSpPr txBox="1"/>
          <p:nvPr/>
        </p:nvSpPr>
        <p:spPr>
          <a:xfrm>
            <a:off x="1956816" y="4495800"/>
            <a:ext cx="32156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Now: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Cottage industry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Not standardised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Proprietary, poorly regulated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Wastefully repetitious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6C96FA-E768-4F7C-B2CC-353C0716A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3200" y="1604042"/>
            <a:ext cx="4275802" cy="27906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501FD42-7FC3-4301-8F1B-EC59583CBD73}"/>
              </a:ext>
            </a:extLst>
          </p:cNvPr>
          <p:cNvSpPr txBox="1"/>
          <p:nvPr/>
        </p:nvSpPr>
        <p:spPr>
          <a:xfrm>
            <a:off x="7400546" y="4512699"/>
            <a:ext cx="342845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Future: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Managed ecosystem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Standardised and regulated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Done once and curated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Multi-stakeholder collaboration</a:t>
            </a:r>
          </a:p>
        </p:txBody>
      </p:sp>
    </p:spTree>
    <p:extLst>
      <p:ext uri="{BB962C8B-B14F-4D97-AF65-F5344CB8AC3E}">
        <p14:creationId xmlns:p14="http://schemas.microsoft.com/office/powerpoint/2010/main" val="175943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D59FAF-B688-45B0-A23E-1BA51C5E4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4021" y="3391383"/>
            <a:ext cx="3072650" cy="21033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b="1" dirty="0"/>
              <a:t>MCBK: a new collaboration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30CA5-A48E-44AD-81DC-57D1BE31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943600" cy="4351338"/>
          </a:xfrm>
        </p:spPr>
        <p:txBody>
          <a:bodyPr>
            <a:normAutofit/>
          </a:bodyPr>
          <a:lstStyle/>
          <a:p>
            <a:r>
              <a:rPr lang="en-GB" dirty="0"/>
              <a:t>Initiated 2016, University of Michigan.</a:t>
            </a:r>
          </a:p>
          <a:p>
            <a:r>
              <a:rPr lang="en-GB" dirty="0"/>
              <a:t>First public meeting 2018, Manifesto developed.</a:t>
            </a:r>
          </a:p>
          <a:p>
            <a:r>
              <a:rPr lang="en-GB" dirty="0"/>
              <a:t>Further public meetings in 2019 &amp; 2020.</a:t>
            </a:r>
          </a:p>
          <a:p>
            <a:r>
              <a:rPr lang="en-GB" dirty="0"/>
              <a:t>Working groups on infrastructure, standards, trust &amp; policy, sustainability &amp; inclusion.</a:t>
            </a:r>
          </a:p>
          <a:p>
            <a:r>
              <a:rPr lang="en-GB" dirty="0"/>
              <a:t>Use case categories: decision support, research, education, public health</a:t>
            </a:r>
          </a:p>
          <a:p>
            <a:r>
              <a:rPr lang="en-GB" dirty="0"/>
              <a:t>Regular papers in </a:t>
            </a:r>
            <a:r>
              <a:rPr lang="en-GB" i="1" dirty="0"/>
              <a:t>Learning Health Systems</a:t>
            </a:r>
            <a:r>
              <a:rPr lang="en-GB" dirty="0"/>
              <a:t>.</a:t>
            </a:r>
          </a:p>
          <a:p>
            <a:r>
              <a:rPr lang="en-GB" dirty="0"/>
              <a:t>UK group formed in 2019.</a:t>
            </a:r>
          </a:p>
          <a:p>
            <a:r>
              <a:rPr lang="en-GB" dirty="0">
                <a:hlinkClick r:id="" action="ppaction://noaction"/>
              </a:rPr>
              <a:t>https://mobilizecbk.med.umich.edu/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5011" y="365125"/>
            <a:ext cx="3687514" cy="29599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A43E79-C3D2-4144-821B-CF55AB49FC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4537" y="4180883"/>
            <a:ext cx="4682134" cy="2627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971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NICE-MCBK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7064-87D5-1D54-A4EE-0132EDA54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lvl="1"/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E6C10E4-8968-16C8-1359-1AAD990153D2}"/>
              </a:ext>
            </a:extLst>
          </p:cNvPr>
          <p:cNvSpPr txBox="1">
            <a:spLocks/>
          </p:cNvSpPr>
          <p:nvPr/>
        </p:nvSpPr>
        <p:spPr>
          <a:xfrm>
            <a:off x="838200" y="1371600"/>
            <a:ext cx="10515600" cy="4837933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System Font Regular"/>
              <a:buChar char="-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NICE Five Year Strategy:</a:t>
            </a:r>
          </a:p>
          <a:p>
            <a:pPr lvl="1"/>
            <a:r>
              <a:rPr lang="en-GB" sz="2800" dirty="0"/>
              <a:t>“a shift from ‘words’ to ‘data’ and to a more modular approach to recommendations”</a:t>
            </a:r>
          </a:p>
          <a:p>
            <a:pPr lvl="1"/>
            <a:r>
              <a:rPr lang="en-GB" sz="2800" dirty="0"/>
              <a:t>“guideline recommendations produced in an interactive, digitalised format”.</a:t>
            </a:r>
          </a:p>
          <a:p>
            <a:r>
              <a:rPr lang="en-GB" sz="2800" dirty="0"/>
              <a:t>In 2021, NICE established a Content Advisory Board to help it move towards the strategic digital aims.</a:t>
            </a:r>
          </a:p>
          <a:p>
            <a:pPr lvl="1"/>
            <a:r>
              <a:rPr lang="en-GB" sz="2400" dirty="0"/>
              <a:t>MCBK-UK proposed a “collaborathon” (or ‘</a:t>
            </a:r>
            <a:r>
              <a:rPr lang="en-GB" sz="2400" dirty="0" err="1"/>
              <a:t>hackday</a:t>
            </a:r>
            <a:r>
              <a:rPr lang="en-GB" sz="2400" dirty="0"/>
              <a:t>’)</a:t>
            </a:r>
          </a:p>
          <a:p>
            <a:pPr lvl="1"/>
            <a:r>
              <a:rPr lang="en-GB" sz="2400" dirty="0"/>
              <a:t>Purpose: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activate industry involvement and understand vendor capability and willingness to adopt international standards for computable knowledge.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Events planned for Nov 2022 and Feb 2023, using FHIR, CQL, BPM+.</a:t>
            </a:r>
            <a:endParaRPr lang="en-GB" sz="24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6594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827327" cy="1325563"/>
          </a:xfrm>
        </p:spPr>
        <p:txBody>
          <a:bodyPr/>
          <a:lstStyle/>
          <a:p>
            <a:r>
              <a:rPr lang="en-GB" b="1" dirty="0"/>
              <a:t>Existing NICE content usage patterns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288BBD-9A02-4267-B60F-EB9B65699350}"/>
              </a:ext>
            </a:extLst>
          </p:cNvPr>
          <p:cNvSpPr txBox="1">
            <a:spLocks/>
          </p:cNvSpPr>
          <p:nvPr/>
        </p:nvSpPr>
        <p:spPr>
          <a:xfrm>
            <a:off x="955884" y="1403061"/>
            <a:ext cx="9924551" cy="20259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Push</a:t>
            </a:r>
          </a:p>
          <a:p>
            <a:pPr lvl="1"/>
            <a:r>
              <a:rPr lang="en-GB" sz="2800" dirty="0"/>
              <a:t>Alerts, suggestions, reminders</a:t>
            </a:r>
          </a:p>
          <a:p>
            <a:r>
              <a:rPr lang="en-GB" sz="3200" dirty="0"/>
              <a:t>Pull</a:t>
            </a:r>
          </a:p>
          <a:p>
            <a:pPr lvl="1"/>
            <a:r>
              <a:rPr lang="en-GB" sz="2800" dirty="0"/>
              <a:t>Search-based, lookups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A3C0B-3D24-4DD6-8213-3FC8EA2DF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264" y="2352683"/>
            <a:ext cx="5502852" cy="3187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8F13F9-6D5F-4B8B-A39F-89E94076BB58}"/>
              </a:ext>
            </a:extLst>
          </p:cNvPr>
          <p:cNvSpPr txBox="1"/>
          <p:nvPr/>
        </p:nvSpPr>
        <p:spPr>
          <a:xfrm>
            <a:off x="6079836" y="5599769"/>
            <a:ext cx="503381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Johanna Hulme, Associate Director – Content Transformation, NICE, Feb 2022</a:t>
            </a:r>
          </a:p>
        </p:txBody>
      </p:sp>
    </p:spTree>
    <p:extLst>
      <p:ext uri="{BB962C8B-B14F-4D97-AF65-F5344CB8AC3E}">
        <p14:creationId xmlns:p14="http://schemas.microsoft.com/office/powerpoint/2010/main" val="90382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827327" cy="1325563"/>
          </a:xfrm>
        </p:spPr>
        <p:txBody>
          <a:bodyPr/>
          <a:lstStyle/>
          <a:p>
            <a:r>
              <a:rPr lang="en-GB" b="1" dirty="0"/>
              <a:t>Decision support types: integration patterns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288BBD-9A02-4267-B60F-EB9B65699350}"/>
              </a:ext>
            </a:extLst>
          </p:cNvPr>
          <p:cNvSpPr txBox="1">
            <a:spLocks/>
          </p:cNvSpPr>
          <p:nvPr/>
        </p:nvSpPr>
        <p:spPr>
          <a:xfrm>
            <a:off x="1002066" y="1825625"/>
            <a:ext cx="9924551" cy="36252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EPR “tethered”</a:t>
            </a:r>
          </a:p>
          <a:p>
            <a:pPr lvl="1"/>
            <a:r>
              <a:rPr lang="en-GB" sz="2800" dirty="0"/>
              <a:t>Queries data from patient record, embedded in workflow</a:t>
            </a:r>
          </a:p>
          <a:p>
            <a:pPr lvl="1"/>
            <a:r>
              <a:rPr lang="en-GB" sz="2800" dirty="0"/>
              <a:t>“Bolt-on” (link to external guideline, calculator…)</a:t>
            </a:r>
          </a:p>
          <a:p>
            <a:pPr lvl="2"/>
            <a:r>
              <a:rPr lang="en-GB" sz="2400" dirty="0"/>
              <a:t>Depth of linkage varies (L2A)</a:t>
            </a:r>
          </a:p>
          <a:p>
            <a:r>
              <a:rPr lang="en-GB" sz="3200" dirty="0"/>
              <a:t>App or device “untethered”</a:t>
            </a:r>
          </a:p>
          <a:p>
            <a:pPr lvl="1"/>
            <a:r>
              <a:rPr lang="en-GB" sz="2800" dirty="0"/>
              <a:t>User or device provides data parameters, not coupled to patient record</a:t>
            </a:r>
          </a:p>
        </p:txBody>
      </p:sp>
    </p:spTree>
    <p:extLst>
      <p:ext uri="{BB962C8B-B14F-4D97-AF65-F5344CB8AC3E}">
        <p14:creationId xmlns:p14="http://schemas.microsoft.com/office/powerpoint/2010/main" val="19684190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827327" cy="1325563"/>
          </a:xfrm>
        </p:spPr>
        <p:txBody>
          <a:bodyPr/>
          <a:lstStyle/>
          <a:p>
            <a:r>
              <a:rPr lang="en-GB" b="1" dirty="0"/>
              <a:t>Clinical decision patterns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E7E377-D822-4BF9-B68E-F66CE2937AEA}"/>
              </a:ext>
            </a:extLst>
          </p:cNvPr>
          <p:cNvSpPr txBox="1"/>
          <p:nvPr/>
        </p:nvSpPr>
        <p:spPr>
          <a:xfrm>
            <a:off x="5308589" y="6511059"/>
            <a:ext cx="54679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Jane Shellum, </a:t>
            </a:r>
            <a:r>
              <a:rPr lang="en-US" sz="1200" dirty="0"/>
              <a:t>Knowledge Management and Delivery Section,</a:t>
            </a:r>
            <a:r>
              <a:rPr lang="en-GB" sz="1200" dirty="0"/>
              <a:t> Mayo Clinic, Mar 2022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0A5B6F-336E-459B-837D-D32D9632E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1405" y="4062060"/>
            <a:ext cx="5022296" cy="22536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841BF4-F6F0-4891-A5E6-913E18FF34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370" y="1259012"/>
            <a:ext cx="5131335" cy="28030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056D1E-D574-47E4-B878-9216EC5E64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295" y="3485701"/>
            <a:ext cx="3857153" cy="32067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3181CB-A0D3-4C34-A2AF-75E04CE6F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834" y="1355154"/>
            <a:ext cx="2880166" cy="233015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8EEE388-6549-4AEE-B6D6-8EAA82628C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437" y="1807497"/>
            <a:ext cx="1257475" cy="1247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73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sz="4400" dirty="0"/>
              <a:t>The knowledge composition “stack”</a:t>
            </a: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72F1EE-ADC6-4148-BA01-37C0932DAB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9890" y="1606382"/>
            <a:ext cx="1812578" cy="4609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E75AD3-A2FE-40AB-8120-756612DBBD6C}"/>
              </a:ext>
            </a:extLst>
          </p:cNvPr>
          <p:cNvSpPr txBox="1"/>
          <p:nvPr/>
        </p:nvSpPr>
        <p:spPr>
          <a:xfrm>
            <a:off x="2819400" y="6608701"/>
            <a:ext cx="4953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+mj-lt"/>
              </a:rPr>
              <a:t>Fox et al., 2020: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j-lt"/>
                <a:hlinkClick r:id="rId3"/>
              </a:rPr>
              <a:t>https://onlinelibrary.wiley.com/doi/full/10.1002/lrh2.10236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j-lt"/>
              </a:rPr>
              <a:t> </a:t>
            </a:r>
            <a:br>
              <a:rPr lang="en-GB" sz="1200" dirty="0">
                <a:latin typeface="+mj-lt"/>
              </a:rPr>
            </a:br>
            <a:endParaRPr lang="en-GB" sz="1200" dirty="0">
              <a:latin typeface="+mj-lt"/>
            </a:endParaRP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B25D0FA7-4FD1-4AF4-B690-56CFCD4D45C7}"/>
              </a:ext>
            </a:extLst>
          </p:cNvPr>
          <p:cNvGraphicFramePr>
            <a:graphicFrameLocks noGrp="1"/>
          </p:cNvGraphicFramePr>
          <p:nvPr/>
        </p:nvGraphicFramePr>
        <p:xfrm>
          <a:off x="4193309" y="1367204"/>
          <a:ext cx="4110182" cy="47380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0182">
                  <a:extLst>
                    <a:ext uri="{9D8B030D-6E8A-4147-A177-3AD203B41FA5}">
                      <a16:colId xmlns:a16="http://schemas.microsoft.com/office/drawing/2014/main" val="3572085747"/>
                    </a:ext>
                  </a:extLst>
                </a:gridCol>
              </a:tblGrid>
              <a:tr h="69250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Access methods: search / prompt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5715541"/>
                  </a:ext>
                </a:extLst>
              </a:tr>
              <a:tr h="692506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Pathway and process representation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471212"/>
                  </a:ext>
                </a:extLst>
              </a:tr>
              <a:tr h="139639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Individual decision logic representation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8933628"/>
                  </a:ext>
                </a:extLst>
              </a:tr>
              <a:tr h="1956627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Semantic representation:</a:t>
                      </a:r>
                    </a:p>
                    <a:p>
                      <a:pPr lvl="1"/>
                      <a:r>
                        <a:rPr lang="en-GB" dirty="0"/>
                        <a:t>Data structures</a:t>
                      </a:r>
                    </a:p>
                    <a:p>
                      <a:pPr lvl="1"/>
                      <a:r>
                        <a:rPr lang="en-GB" dirty="0"/>
                        <a:t>Terminology</a:t>
                      </a:r>
                    </a:p>
                    <a:p>
                      <a:pPr lvl="1"/>
                      <a:r>
                        <a:rPr lang="en-GB" dirty="0"/>
                        <a:t>Value sets, phenotypes</a:t>
                      </a:r>
                    </a:p>
                    <a:p>
                      <a:pPr lvl="1"/>
                      <a:r>
                        <a:rPr lang="en-GB" dirty="0"/>
                        <a:t>Units of measure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6639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831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553593E-E3CB-44CF-9F61-53DE7EC0C4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433" y="3700029"/>
            <a:ext cx="2820618" cy="24460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6701" y="275511"/>
            <a:ext cx="8850832" cy="64758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Current status…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136412-1EB0-4A86-9ECA-FCEE56C45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5409" y="1797013"/>
            <a:ext cx="3251791" cy="2304707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20914A5-E32D-4C4F-A54C-D0983935BE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610954"/>
              </p:ext>
            </p:extLst>
          </p:nvPr>
        </p:nvGraphicFramePr>
        <p:xfrm>
          <a:off x="5769988" y="1219200"/>
          <a:ext cx="5583811" cy="4798914"/>
        </p:xfrm>
        <a:graphic>
          <a:graphicData uri="http://schemas.openxmlformats.org/drawingml/2006/table">
            <a:tbl>
              <a:tblPr firstRow="1" firstCol="1" bandRow="1"/>
              <a:tblGrid>
                <a:gridCol w="2019604">
                  <a:extLst>
                    <a:ext uri="{9D8B030D-6E8A-4147-A177-3AD203B41FA5}">
                      <a16:colId xmlns:a16="http://schemas.microsoft.com/office/drawing/2014/main" val="1819799825"/>
                    </a:ext>
                  </a:extLst>
                </a:gridCol>
                <a:gridCol w="3564207">
                  <a:extLst>
                    <a:ext uri="{9D8B030D-6E8A-4147-A177-3AD203B41FA5}">
                      <a16:colId xmlns:a16="http://schemas.microsoft.com/office/drawing/2014/main" val="1507566295"/>
                    </a:ext>
                  </a:extLst>
                </a:gridCol>
              </a:tblGrid>
              <a:tr h="16317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Pathways &amp; processes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BPMN /DMN </a:t>
                      </a: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 BPM+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Asbru</a:t>
                      </a: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/SPOCK/PICARD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GDL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GLIF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01477547"/>
                  </a:ext>
                </a:extLst>
              </a:tr>
              <a:tr h="13024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Expressions &amp; rules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</a:t>
                      </a:r>
                      <a:r>
                        <a:rPr lang="en-GB" sz="1900" i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GELLO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CQL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Arden Syntax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680961"/>
                  </a:ext>
                </a:extLst>
              </a:tr>
              <a:tr h="16317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Concepts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SNOMED CT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LOINC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UMLS (</a:t>
                      </a:r>
                      <a:r>
                        <a:rPr lang="en-GB" sz="19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RxNorm</a:t>
                      </a: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ATC, </a:t>
                      </a:r>
                      <a:r>
                        <a:rPr lang="en-GB" sz="19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MeSH</a:t>
                      </a: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…)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dm+d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Read / CTV3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5985" marR="6598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9850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265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789118" cy="1325563"/>
          </a:xfrm>
        </p:spPr>
        <p:txBody>
          <a:bodyPr/>
          <a:lstStyle/>
          <a:p>
            <a:r>
              <a:rPr lang="en-GB" b="1" dirty="0"/>
              <a:t>One CBK interoperability pattern: CDS Hooks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D8814E-A5CA-4D79-81E7-883622D319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1396" y="1474545"/>
            <a:ext cx="7716386" cy="43404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4DEA3D6-5860-4909-9229-3F1B399846DC}"/>
              </a:ext>
            </a:extLst>
          </p:cNvPr>
          <p:cNvSpPr txBox="1"/>
          <p:nvPr/>
        </p:nvSpPr>
        <p:spPr>
          <a:xfrm rot="16200000">
            <a:off x="-1681750" y="3841307"/>
            <a:ext cx="4670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Graphic by </a:t>
            </a:r>
            <a:r>
              <a:rPr lang="en-US" dirty="0"/>
              <a:t>Kevin </a:t>
            </a:r>
            <a:r>
              <a:rPr lang="en-US" dirty="0" err="1"/>
              <a:t>Shekleton</a:t>
            </a:r>
            <a:r>
              <a:rPr lang="en-US" dirty="0"/>
              <a:t>, Cerner Corporation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3C79B0-78FD-461D-9027-02E8C2BC0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235" y="1690686"/>
            <a:ext cx="3249877" cy="249555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1981CA"/>
                </a:solidFill>
                <a:latin typeface="+mj-lt"/>
                <a:cs typeface="Courier New"/>
              </a:rPr>
              <a:t>patient-view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When a patient’s chart is opened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1981CA"/>
                </a:solidFill>
                <a:latin typeface="+mj-lt"/>
                <a:cs typeface="Courier New"/>
              </a:rPr>
              <a:t>medication-prescribe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When a medication is selected for prescription</a:t>
            </a:r>
          </a:p>
          <a:p>
            <a:pPr marL="0" indent="0">
              <a:buNone/>
            </a:pPr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1981CA"/>
                </a:solidFill>
                <a:latin typeface="+mj-lt"/>
                <a:cs typeface="Courier New"/>
              </a:rPr>
              <a:t>order-review</a:t>
            </a:r>
          </a:p>
          <a:p>
            <a:pPr marL="0" indent="0">
              <a:buNone/>
            </a:pPr>
            <a:r>
              <a:rPr lang="en-US" dirty="0">
                <a:latin typeface="+mj-lt"/>
              </a:rPr>
              <a:t>Viewing pending orders for signing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04AE392-04E0-4CAB-ADEF-74F95F0A6E40}"/>
              </a:ext>
            </a:extLst>
          </p:cNvPr>
          <p:cNvSpPr txBox="1">
            <a:spLocks/>
          </p:cNvSpPr>
          <p:nvPr/>
        </p:nvSpPr>
        <p:spPr>
          <a:xfrm>
            <a:off x="3111479" y="5877221"/>
            <a:ext cx="5484019" cy="7195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sz="2400" b="0" dirty="0">
                <a:hlinkClick r:id="rId4"/>
              </a:rPr>
              <a:t>https://sandbox.cds-hooks.org/</a:t>
            </a:r>
            <a:endParaRPr lang="en-US" sz="2400" b="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CB0D5EC-3965-4862-AD44-10BD5C28F467}"/>
              </a:ext>
            </a:extLst>
          </p:cNvPr>
          <p:cNvGrpSpPr/>
          <p:nvPr/>
        </p:nvGrpSpPr>
        <p:grpSpPr>
          <a:xfrm>
            <a:off x="8835992" y="5293895"/>
            <a:ext cx="2425566" cy="1198980"/>
            <a:chOff x="8835992" y="5293895"/>
            <a:chExt cx="2425566" cy="1198980"/>
          </a:xfrm>
        </p:grpSpPr>
        <p:sp>
          <p:nvSpPr>
            <p:cNvPr id="4" name="Speech Bubble: Rectangle 3">
              <a:extLst>
                <a:ext uri="{FF2B5EF4-FFF2-40B4-BE49-F238E27FC236}">
                  <a16:creationId xmlns:a16="http://schemas.microsoft.com/office/drawing/2014/main" id="{5A158C64-EA23-465C-8548-94CFBC6033D6}"/>
                </a:ext>
              </a:extLst>
            </p:cNvPr>
            <p:cNvSpPr/>
            <p:nvPr/>
          </p:nvSpPr>
          <p:spPr>
            <a:xfrm>
              <a:off x="8835992" y="5293895"/>
              <a:ext cx="2425566" cy="1198980"/>
            </a:xfrm>
            <a:prstGeom prst="wedgeRectCallout">
              <a:avLst>
                <a:gd name="adj1" fmla="val -26389"/>
                <a:gd name="adj2" fmla="val -231320"/>
              </a:avLst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CC4545A-32BC-46B9-994A-7F299B9C73A3}"/>
                </a:ext>
              </a:extLst>
            </p:cNvPr>
            <p:cNvSpPr txBox="1"/>
            <p:nvPr/>
          </p:nvSpPr>
          <p:spPr>
            <a:xfrm>
              <a:off x="8987891" y="5353347"/>
              <a:ext cx="212176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May support disparate knowledge representations</a:t>
              </a: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9233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CDS Hooks: Separation of Concerns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11443" y="1690688"/>
          <a:ext cx="11220773" cy="4725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076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13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89151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+mj-lt"/>
                        </a:rPr>
                        <a:t>Concern</a:t>
                      </a:r>
                    </a:p>
                  </a:txBody>
                  <a:tcPr marL="87630" marR="87630"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+mj-lt"/>
                        </a:rPr>
                        <a:t>Owner</a:t>
                      </a: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9151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+mj-lt"/>
                        </a:rPr>
                        <a:t>Workflow &amp;</a:t>
                      </a:r>
                      <a:r>
                        <a:rPr lang="en-US" sz="3600" baseline="0" dirty="0">
                          <a:latin typeface="+mj-lt"/>
                        </a:rPr>
                        <a:t> hooks (triggers)</a:t>
                      </a:r>
                      <a:endParaRPr lang="en-US" sz="3600" dirty="0">
                        <a:latin typeface="+mj-lt"/>
                      </a:endParaRPr>
                    </a:p>
                  </a:txBody>
                  <a:tcPr marL="87630" marR="87630"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+mj-lt"/>
                        </a:rPr>
                        <a:t>EHR</a:t>
                      </a: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9151"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CDS logic</a:t>
                      </a:r>
                    </a:p>
                  </a:txBody>
                  <a:tcPr marL="87630" marR="87630"/>
                </a:tc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CDS</a:t>
                      </a:r>
                      <a:r>
                        <a:rPr lang="en-US" sz="3600" baseline="0" dirty="0">
                          <a:latin typeface="+mj-lt"/>
                        </a:rPr>
                        <a:t> Service Provider</a:t>
                      </a:r>
                      <a:endParaRPr lang="en-US" sz="3600" dirty="0">
                        <a:latin typeface="+mj-lt"/>
                      </a:endParaRP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9151"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Initial</a:t>
                      </a:r>
                      <a:r>
                        <a:rPr lang="en-US" sz="3600" baseline="0" dirty="0">
                          <a:latin typeface="+mj-lt"/>
                        </a:rPr>
                        <a:t> context data</a:t>
                      </a:r>
                      <a:endParaRPr lang="en-US" sz="3600" dirty="0">
                        <a:latin typeface="+mj-lt"/>
                      </a:endParaRPr>
                    </a:p>
                  </a:txBody>
                  <a:tcPr marL="87630" marR="87630"/>
                </a:tc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EHR</a:t>
                      </a: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9853"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Additional data</a:t>
                      </a:r>
                    </a:p>
                  </a:txBody>
                  <a:tcPr marL="87630" marR="87630" anchor="ctr"/>
                </a:tc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CDS Service Provider</a:t>
                      </a:r>
                      <a:br>
                        <a:rPr lang="en-US" sz="3600" baseline="0" dirty="0">
                          <a:latin typeface="+mj-lt"/>
                        </a:rPr>
                      </a:br>
                      <a:r>
                        <a:rPr lang="en-US" sz="3600" baseline="0" dirty="0">
                          <a:latin typeface="+mj-lt"/>
                        </a:rPr>
                        <a:t>(via FHIR or other sources)</a:t>
                      </a:r>
                      <a:endParaRPr lang="en-US" sz="3600" dirty="0">
                        <a:latin typeface="+mj-lt"/>
                      </a:endParaRP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9151"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aseline="0" dirty="0">
                          <a:latin typeface="+mj-lt"/>
                        </a:rPr>
                        <a:t>CDS presentation</a:t>
                      </a:r>
                      <a:endParaRPr lang="en-US" sz="3600" dirty="0">
                        <a:latin typeface="+mj-lt"/>
                      </a:endParaRPr>
                    </a:p>
                  </a:txBody>
                  <a:tcPr marL="87630" marR="87630"/>
                </a:tc>
                <a:tc>
                  <a:txBody>
                    <a:bodyPr/>
                    <a:lstStyle/>
                    <a:p>
                      <a:pPr marL="0" marR="0" indent="0" algn="l" defTabSz="60957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+mj-lt"/>
                        </a:rPr>
                        <a:t>EHR</a:t>
                      </a:r>
                    </a:p>
                  </a:txBody>
                  <a:tcPr marL="87630" marR="8763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45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Candidate standards (excl. legacy projects)</a:t>
            </a:r>
            <a:endParaRPr lang="en-GB" b="1" dirty="0"/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948426A7-D337-4B6E-A724-54FE81BE9E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918935"/>
              </p:ext>
            </p:extLst>
          </p:nvPr>
        </p:nvGraphicFramePr>
        <p:xfrm>
          <a:off x="341746" y="1524000"/>
          <a:ext cx="11693235" cy="41301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940">
                  <a:extLst>
                    <a:ext uri="{9D8B030D-6E8A-4147-A177-3AD203B41FA5}">
                      <a16:colId xmlns:a16="http://schemas.microsoft.com/office/drawing/2014/main" val="946651290"/>
                    </a:ext>
                  </a:extLst>
                </a:gridCol>
                <a:gridCol w="1721423">
                  <a:extLst>
                    <a:ext uri="{9D8B030D-6E8A-4147-A177-3AD203B41FA5}">
                      <a16:colId xmlns:a16="http://schemas.microsoft.com/office/drawing/2014/main" val="145634743"/>
                    </a:ext>
                  </a:extLst>
                </a:gridCol>
                <a:gridCol w="1754909">
                  <a:extLst>
                    <a:ext uri="{9D8B030D-6E8A-4147-A177-3AD203B41FA5}">
                      <a16:colId xmlns:a16="http://schemas.microsoft.com/office/drawing/2014/main" val="2217503069"/>
                    </a:ext>
                  </a:extLst>
                </a:gridCol>
                <a:gridCol w="2383445">
                  <a:extLst>
                    <a:ext uri="{9D8B030D-6E8A-4147-A177-3AD203B41FA5}">
                      <a16:colId xmlns:a16="http://schemas.microsoft.com/office/drawing/2014/main" val="1989467472"/>
                    </a:ext>
                  </a:extLst>
                </a:gridCol>
                <a:gridCol w="1953259">
                  <a:extLst>
                    <a:ext uri="{9D8B030D-6E8A-4147-A177-3AD203B41FA5}">
                      <a16:colId xmlns:a16="http://schemas.microsoft.com/office/drawing/2014/main" val="2717733098"/>
                    </a:ext>
                  </a:extLst>
                </a:gridCol>
                <a:gridCol w="1953259">
                  <a:extLst>
                    <a:ext uri="{9D8B030D-6E8A-4147-A177-3AD203B41FA5}">
                      <a16:colId xmlns:a16="http://schemas.microsoft.com/office/drawing/2014/main" val="4021661014"/>
                    </a:ext>
                  </a:extLst>
                </a:gridCol>
              </a:tblGrid>
              <a:tr h="391369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Composition Layer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 err="1">
                          <a:solidFill>
                            <a:schemeClr val="tx1"/>
                          </a:solidFill>
                        </a:rPr>
                        <a:t>OpenClinical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 err="1">
                          <a:solidFill>
                            <a:schemeClr val="tx1"/>
                          </a:solidFill>
                        </a:rPr>
                        <a:t>openEHR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HL7 FHIR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OMG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HL7 CDS Hooks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9464875"/>
                  </a:ext>
                </a:extLst>
              </a:tr>
              <a:tr h="124625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Process definition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</a:t>
                      </a:r>
                      <a:r>
                        <a:rPr lang="en-GB" sz="1600" b="0" i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GDL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FHIR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PlanDefinition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BPM+ BPMN</a:t>
                      </a: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6815007"/>
                  </a:ext>
                </a:extLst>
              </a:tr>
              <a:tr h="1246251">
                <a:tc>
                  <a:txBody>
                    <a:bodyPr/>
                    <a:lstStyle/>
                    <a:p>
                      <a:r>
                        <a:rPr lang="en-GB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Decision logic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CQL</a:t>
                      </a:r>
                    </a:p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FHIR Library</a:t>
                      </a: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BPM+ DMN</a:t>
                      </a:r>
                    </a:p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BPM+ CMMN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CDS Hooks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1349523"/>
                  </a:ext>
                </a:extLst>
              </a:tr>
              <a:tr h="124625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Semantics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openEHR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FHIR [GDL 2.0]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SNOMED CT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FHIR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SNOMED CT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FHIR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SNOMED CT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73840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02306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Suggested ke</a:t>
            </a:r>
            <a:r>
              <a:rPr lang="en-GB" dirty="0"/>
              <a:t>y </a:t>
            </a:r>
            <a:r>
              <a:rPr lang="en-GB" b="1" dirty="0"/>
              <a:t>assessment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11253187" cy="4351338"/>
          </a:xfrm>
        </p:spPr>
        <p:txBody>
          <a:bodyPr>
            <a:normAutofit/>
          </a:bodyPr>
          <a:lstStyle/>
          <a:p>
            <a:r>
              <a:rPr lang="en-GB" sz="3600" dirty="0"/>
              <a:t>Must work with FHIR data.</a:t>
            </a:r>
          </a:p>
          <a:p>
            <a:r>
              <a:rPr lang="en-GB" sz="3600" dirty="0"/>
              <a:t>Must support tethered and untethered decision support.</a:t>
            </a:r>
          </a:p>
          <a:p>
            <a:r>
              <a:rPr lang="en-GB" sz="3600" dirty="0"/>
              <a:t>Must have evidence of major EPR supplier active interest.</a:t>
            </a:r>
          </a:p>
          <a:p>
            <a:r>
              <a:rPr lang="en-GB" sz="3600" dirty="0"/>
              <a:t>Should have evidence of national programme adoption.</a:t>
            </a:r>
          </a:p>
          <a:p>
            <a:r>
              <a:rPr lang="en-GB" sz="3600" dirty="0"/>
              <a:t>Should have active international development network.</a:t>
            </a:r>
          </a:p>
          <a:p>
            <a:r>
              <a:rPr lang="en-GB" sz="3600" dirty="0"/>
              <a:t>Should have evidence of real world implementation.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697838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pass assessment</a:t>
            </a:r>
            <a:endParaRPr lang="en-GB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7E1808D-E1A2-488B-83E5-39CA5113E627}"/>
              </a:ext>
            </a:extLst>
          </p:cNvPr>
          <p:cNvGraphicFramePr>
            <a:graphicFrameLocks noGrp="1"/>
          </p:cNvGraphicFramePr>
          <p:nvPr/>
        </p:nvGraphicFramePr>
        <p:xfrm>
          <a:off x="942166" y="1886455"/>
          <a:ext cx="10122997" cy="2627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90561">
                  <a:extLst>
                    <a:ext uri="{9D8B030D-6E8A-4147-A177-3AD203B41FA5}">
                      <a16:colId xmlns:a16="http://schemas.microsoft.com/office/drawing/2014/main" val="873595340"/>
                    </a:ext>
                  </a:extLst>
                </a:gridCol>
                <a:gridCol w="1433484">
                  <a:extLst>
                    <a:ext uri="{9D8B030D-6E8A-4147-A177-3AD203B41FA5}">
                      <a16:colId xmlns:a16="http://schemas.microsoft.com/office/drawing/2014/main" val="1355037240"/>
                    </a:ext>
                  </a:extLst>
                </a:gridCol>
                <a:gridCol w="1599738">
                  <a:extLst>
                    <a:ext uri="{9D8B030D-6E8A-4147-A177-3AD203B41FA5}">
                      <a16:colId xmlns:a16="http://schemas.microsoft.com/office/drawing/2014/main" val="3804634472"/>
                    </a:ext>
                  </a:extLst>
                </a:gridCol>
                <a:gridCol w="1599738">
                  <a:extLst>
                    <a:ext uri="{9D8B030D-6E8A-4147-A177-3AD203B41FA5}">
                      <a16:colId xmlns:a16="http://schemas.microsoft.com/office/drawing/2014/main" val="760950075"/>
                    </a:ext>
                  </a:extLst>
                </a:gridCol>
                <a:gridCol w="1599738">
                  <a:extLst>
                    <a:ext uri="{9D8B030D-6E8A-4147-A177-3AD203B41FA5}">
                      <a16:colId xmlns:a16="http://schemas.microsoft.com/office/drawing/2014/main" val="1559109858"/>
                    </a:ext>
                  </a:extLst>
                </a:gridCol>
                <a:gridCol w="1599738">
                  <a:extLst>
                    <a:ext uri="{9D8B030D-6E8A-4147-A177-3AD203B41FA5}">
                      <a16:colId xmlns:a16="http://schemas.microsoft.com/office/drawing/2014/main" val="3049072558"/>
                    </a:ext>
                  </a:extLst>
                </a:gridCol>
              </a:tblGrid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Criterion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 err="1">
                          <a:effectLst/>
                        </a:rPr>
                        <a:t>OpenClinical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 err="1">
                          <a:effectLst/>
                        </a:rPr>
                        <a:t>OpenEHR</a:t>
                      </a:r>
                      <a:r>
                        <a:rPr lang="en-GB" sz="1400" dirty="0">
                          <a:effectLst/>
                        </a:rPr>
                        <a:t> GDL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HL7 FHIR Clinical Reasoning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OMG BPM+ Health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HL7 CDS Hooks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7613629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Use FHIR data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6574630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Tethered + un-tethered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6802502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Major EPR supplier adoption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5222903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National programme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1477583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Intl dev community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×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2128318"/>
                  </a:ext>
                </a:extLst>
              </a:tr>
              <a:tr h="3974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Real implementation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sym typeface="Wingdings" panose="05000000000000000000" pitchFamily="2" charset="2"/>
                        </a:rPr>
                        <a:t>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15870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69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</a:t>
            </a:r>
            <a:r>
              <a:rPr lang="en-GB" dirty="0" err="1"/>
              <a:t>mix’n’match</a:t>
            </a:r>
            <a:r>
              <a:rPr lang="en-GB" dirty="0"/>
              <a:t>?</a:t>
            </a:r>
            <a:endParaRPr lang="en-GB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047FA3-A091-418C-BD3D-0092D4A0D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09" y="1447800"/>
            <a:ext cx="11454077" cy="4667250"/>
          </a:xfrm>
        </p:spPr>
        <p:txBody>
          <a:bodyPr>
            <a:normAutofit fontScale="92500"/>
          </a:bodyPr>
          <a:lstStyle/>
          <a:p>
            <a:r>
              <a:rPr lang="en-GB" sz="3600" dirty="0"/>
              <a:t>No single clear winner for whole ecosystem standards stack.</a:t>
            </a:r>
          </a:p>
          <a:p>
            <a:r>
              <a:rPr lang="en-GB" sz="3600" dirty="0"/>
              <a:t>Particular standards fit particular use cases.</a:t>
            </a:r>
          </a:p>
          <a:p>
            <a:r>
              <a:rPr lang="en-GB" sz="3600" dirty="0"/>
              <a:t>CDS Hooks supports multiple CDS service providers.</a:t>
            </a:r>
          </a:p>
          <a:p>
            <a:r>
              <a:rPr lang="en-GB" sz="3600" dirty="0"/>
              <a:t>BPM+ can be integrated with FHIR stack (e.g. Mayo Clinic).</a:t>
            </a:r>
          </a:p>
          <a:p>
            <a:r>
              <a:rPr lang="en-GB" sz="3600" dirty="0"/>
              <a:t>L2A knowledge (‘tagged fragments’) can use a simpler approach.</a:t>
            </a:r>
          </a:p>
          <a:p>
            <a:r>
              <a:rPr lang="en-GB" sz="3600" dirty="0"/>
              <a:t>Hybrid solution combining FHIR Clinical Reasoning and BPM+ is attractive due to scale of community and industry interest, and support for complex decision types.</a:t>
            </a:r>
          </a:p>
        </p:txBody>
      </p:sp>
    </p:spTree>
    <p:extLst>
      <p:ext uri="{BB962C8B-B14F-4D97-AF65-F5344CB8AC3E}">
        <p14:creationId xmlns:p14="http://schemas.microsoft.com/office/powerpoint/2010/main" val="1793532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NICE collaborathon 8 Nov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7064-87D5-1D54-A4EE-0132EDA54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lvl="1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3F84B3A-9531-01BA-EA83-3CB2CE0DCA97}"/>
              </a:ext>
            </a:extLst>
          </p:cNvPr>
          <p:cNvSpPr txBox="1">
            <a:spLocks/>
          </p:cNvSpPr>
          <p:nvPr/>
        </p:nvSpPr>
        <p:spPr>
          <a:xfrm>
            <a:off x="838199" y="1524000"/>
            <a:ext cx="10624127" cy="4351338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defTabSz="685800">
              <a:spcBef>
                <a:spcPts val="750"/>
              </a:spcBef>
            </a:pPr>
            <a:r>
              <a:rPr lang="en-US" sz="3100" dirty="0"/>
              <a:t>Use Case: </a:t>
            </a:r>
            <a:r>
              <a:rPr lang="en-GB" sz="3100" dirty="0"/>
              <a:t>NG28 Recommendations for managing Type 2 diabetes in adults.</a:t>
            </a:r>
            <a:endParaRPr lang="en-US" sz="3100" dirty="0"/>
          </a:p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Clinical team worked on section 1.6 (glucose management)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the kind of clinical questions that would lead to searching section 1.6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what practitioners might be asking the question (or prompted to ask)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would it be practitioner-initiated search or data-triggered suggestion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what data items would be required to know the question is relevant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what data items would be required to apply the recommendation</a:t>
            </a:r>
            <a:endParaRPr lang="en-US" sz="28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GB" sz="2800" dirty="0"/>
          </a:p>
          <a:p>
            <a:pPr marL="171450" indent="-171450" defTabSz="685800">
              <a:spcBef>
                <a:spcPts val="750"/>
              </a:spcBef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344445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NICE collaborathon 8 Nov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7064-87D5-1D54-A4EE-0132EDA54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lvl="1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3F84B3A-9531-01BA-EA83-3CB2CE0DCA97}"/>
              </a:ext>
            </a:extLst>
          </p:cNvPr>
          <p:cNvSpPr txBox="1">
            <a:spLocks/>
          </p:cNvSpPr>
          <p:nvPr/>
        </p:nvSpPr>
        <p:spPr>
          <a:xfrm>
            <a:off x="838199" y="1600200"/>
            <a:ext cx="10624127" cy="4351338"/>
          </a:xfrm>
          <a:prstGeom prst="rect">
            <a:avLst/>
          </a:prstGeom>
        </p:spPr>
        <p:txBody>
          <a:bodyPr vert="horz" lIns="121920" tIns="60960" rIns="121920" bIns="6096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Technical team worked on section 1.7 (medication management) and the visual summary diagram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any ambiguities or inconsistencies in the diagram or its notation style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obvious inconsistencies between the narrative and the visual summary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content which looks like an algorithm or rule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content which looks like a pathway or process model</a:t>
            </a:r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content which is hard to </a:t>
            </a:r>
            <a:r>
              <a:rPr lang="en-US" sz="2700" dirty="0" err="1"/>
              <a:t>categorise</a:t>
            </a:r>
            <a:endParaRPr lang="en-US" sz="2700" dirty="0"/>
          </a:p>
          <a:p>
            <a:pPr marL="457200" lvl="1" defTabSz="685800">
              <a:spcBef>
                <a:spcPts val="375"/>
              </a:spcBef>
            </a:pPr>
            <a:r>
              <a:rPr lang="en-US" sz="2700" dirty="0"/>
              <a:t>logical sub-sections of the visual summary, to decide which elements to use in the modelling task</a:t>
            </a:r>
          </a:p>
          <a:p>
            <a:pPr marL="171450" indent="-171450" defTabSz="685800">
              <a:spcBef>
                <a:spcPts val="750"/>
              </a:spcBef>
            </a:pPr>
            <a:endParaRPr lang="en-GB" sz="31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US" sz="28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GB" sz="2800" dirty="0"/>
          </a:p>
          <a:p>
            <a:pPr marL="171450" indent="-171450" defTabSz="685800">
              <a:spcBef>
                <a:spcPts val="750"/>
              </a:spcBef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435411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Follow-up mini-project: NCIG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7064-87D5-1D54-A4EE-0132EDA54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lvl="1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3F84B3A-9531-01BA-EA83-3CB2CE0DCA97}"/>
              </a:ext>
            </a:extLst>
          </p:cNvPr>
          <p:cNvSpPr txBox="1">
            <a:spLocks/>
          </p:cNvSpPr>
          <p:nvPr/>
        </p:nvSpPr>
        <p:spPr>
          <a:xfrm>
            <a:off x="838199" y="1825625"/>
            <a:ext cx="10624127" cy="4351338"/>
          </a:xfrm>
          <a:prstGeom prst="rect">
            <a:avLst/>
          </a:prstGeom>
        </p:spPr>
        <p:txBody>
          <a:bodyPr vert="horz" lIns="121920" tIns="60960" rIns="121920" bIns="6096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NICE computable implementation guidance (NCIG) for NG28 1.7 to: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Guide CDS/software developers to increase traceability, fidelity and consistency in supporting clinical use of NICE recommendations.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Guide local practice audit and intervention to reduce unwarranted variation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Feedback to NICE on how future recommendations should be developed.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100" dirty="0"/>
              <a:t>Use international/national standards: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terminology and value sets: SNOMED CT,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dm+d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BNF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Data Dictionary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Machine-readable format (tbc probably JSON)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PRSB information models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API: FHIR</a:t>
            </a:r>
            <a:endParaRPr lang="en-US" sz="2700" dirty="0"/>
          </a:p>
          <a:p>
            <a:pPr marL="171450" indent="-171450" defTabSz="685800">
              <a:spcBef>
                <a:spcPts val="750"/>
              </a:spcBef>
            </a:pPr>
            <a:endParaRPr lang="en-GB" sz="31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US" sz="28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GB" sz="2800" dirty="0"/>
          </a:p>
          <a:p>
            <a:pPr marL="171450" indent="-171450" defTabSz="685800">
              <a:spcBef>
                <a:spcPts val="750"/>
              </a:spcBef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21400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Scope &amp; timescales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7064-87D5-1D54-A4EE-0132EDA54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lvl="1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3F84B3A-9531-01BA-EA83-3CB2CE0DCA97}"/>
              </a:ext>
            </a:extLst>
          </p:cNvPr>
          <p:cNvSpPr txBox="1">
            <a:spLocks/>
          </p:cNvSpPr>
          <p:nvPr/>
        </p:nvSpPr>
        <p:spPr>
          <a:xfrm>
            <a:off x="838200" y="1465407"/>
            <a:ext cx="10624127" cy="4351338"/>
          </a:xfrm>
          <a:prstGeom prst="rect">
            <a:avLst/>
          </a:prstGeom>
        </p:spPr>
        <p:txBody>
          <a:bodyPr vert="horz" lIns="121920" tIns="60960" rIns="121920" bIns="6096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</a:pPr>
            <a:r>
              <a:rPr lang="en-GB" sz="3100" dirty="0"/>
              <a:t>Maximal scope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Human-readable and machine-readable example/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mockup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what is it and how consumed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model (re-using existing, e.g. PRSB, FHIR structure definitions)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and trigger events (from user stories)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Metadata (data/event tagging,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grade,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provenance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version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it-IT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license</a:t>
            </a:r>
            <a:r>
              <a:rPr lang="it-IT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…)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Common definitions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Lessons learned – process and content representation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related work (e.g. PRSB standards, QOF codes, computable phenotypes…)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MVP = first incomplete draft of all except </a:t>
            </a:r>
            <a:r>
              <a:rPr lang="en-GB" sz="3100" i="1" dirty="0"/>
              <a:t>d</a:t>
            </a:r>
            <a:r>
              <a:rPr lang="en-GB" sz="3100" dirty="0"/>
              <a:t> and maybe </a:t>
            </a:r>
            <a:r>
              <a:rPr lang="en-GB" sz="3100" i="1" dirty="0"/>
              <a:t>a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Timescale: fortnightly calls leading to Feb 2023 collaborathon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GB" sz="3100" dirty="0"/>
              <a:t>Further activity tbc after </a:t>
            </a:r>
            <a:r>
              <a:rPr lang="en-GB" sz="3100"/>
              <a:t>second collaborathon</a:t>
            </a:r>
            <a:endParaRPr lang="en-GB" sz="31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US" sz="2800" dirty="0"/>
          </a:p>
          <a:p>
            <a:pPr marL="514350" lvl="1" indent="-171450" defTabSz="685800">
              <a:spcBef>
                <a:spcPts val="375"/>
              </a:spcBef>
              <a:buFont typeface="System Font Regular"/>
              <a:buChar char="-"/>
            </a:pPr>
            <a:endParaRPr lang="en-GB" sz="2800" dirty="0"/>
          </a:p>
          <a:p>
            <a:pPr marL="171450" indent="-171450" defTabSz="685800">
              <a:spcBef>
                <a:spcPts val="750"/>
              </a:spcBef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3279095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741"/>
            <a:ext cx="10515600" cy="6463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4000" dirty="0"/>
              <a:t>Common KADS artefacts (models)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A3D7B6-20C6-FD88-FB7A-48D9C2B1A2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6602" y="1949361"/>
            <a:ext cx="2687271" cy="39779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2A2D97-D449-C9DF-2DE0-3B61664585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575" y="1669617"/>
            <a:ext cx="4924425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47128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2441"/>
            <a:ext cx="10515600" cy="5909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3600" dirty="0"/>
              <a:t>Common KADS application to NCIG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AD6BA-FB6F-C13E-9E0F-546423813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917" y="1832985"/>
            <a:ext cx="7100166" cy="3869705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4FA94B9C-4513-90B8-F197-15C27B1D5658}"/>
              </a:ext>
            </a:extLst>
          </p:cNvPr>
          <p:cNvSpPr/>
          <p:nvPr/>
        </p:nvSpPr>
        <p:spPr>
          <a:xfrm>
            <a:off x="9836727" y="3158836"/>
            <a:ext cx="1911928" cy="1288473"/>
          </a:xfrm>
          <a:prstGeom prst="wedgeEllipseCallout">
            <a:avLst>
              <a:gd name="adj1" fmla="val -82325"/>
              <a:gd name="adj2" fmla="val 111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Partly in scope for NCIG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B9686B7B-479F-7CD4-97B1-1D46D99CF572}"/>
              </a:ext>
            </a:extLst>
          </p:cNvPr>
          <p:cNvSpPr/>
          <p:nvPr/>
        </p:nvSpPr>
        <p:spPr>
          <a:xfrm>
            <a:off x="8472054" y="1308230"/>
            <a:ext cx="1517073" cy="932873"/>
          </a:xfrm>
          <a:prstGeom prst="wedgeEllipseCallout">
            <a:avLst>
              <a:gd name="adj1" fmla="val -139555"/>
              <a:gd name="adj2" fmla="val 3675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Out of scope for NCIG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F21D790-7B4B-F442-C2CA-E905CF83A8E4}"/>
              </a:ext>
            </a:extLst>
          </p:cNvPr>
          <p:cNvSpPr/>
          <p:nvPr/>
        </p:nvSpPr>
        <p:spPr>
          <a:xfrm>
            <a:off x="1028844" y="4447309"/>
            <a:ext cx="1517073" cy="932873"/>
          </a:xfrm>
          <a:prstGeom prst="wedgeEllipseCallout">
            <a:avLst>
              <a:gd name="adj1" fmla="val 57097"/>
              <a:gd name="adj2" fmla="val -9096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 scope for NCIG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98A50F1D-D09D-FA8B-E95C-9763E482A8FE}"/>
              </a:ext>
            </a:extLst>
          </p:cNvPr>
          <p:cNvSpPr/>
          <p:nvPr/>
        </p:nvSpPr>
        <p:spPr>
          <a:xfrm>
            <a:off x="4284662" y="5659122"/>
            <a:ext cx="1517073" cy="932873"/>
          </a:xfrm>
          <a:prstGeom prst="wedgeEllipseCallout">
            <a:avLst>
              <a:gd name="adj1" fmla="val 57097"/>
              <a:gd name="adj2" fmla="val -9096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 scope for NCIG</a:t>
            </a:r>
          </a:p>
        </p:txBody>
      </p:sp>
    </p:spTree>
    <p:extLst>
      <p:ext uri="{BB962C8B-B14F-4D97-AF65-F5344CB8AC3E}">
        <p14:creationId xmlns:p14="http://schemas.microsoft.com/office/powerpoint/2010/main" val="89763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1AC67-1F81-A12C-C726-E08A15ACC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2441"/>
            <a:ext cx="10515600" cy="590931"/>
          </a:xfrm>
        </p:spPr>
        <p:txBody>
          <a:bodyPr vert="horz" wrap="square" lIns="91440" tIns="45720" rIns="91440" bIns="45720" rtlCol="0" anchor="ctr">
            <a:spAutoFit/>
          </a:bodyPr>
          <a:lstStyle/>
          <a:p>
            <a:r>
              <a:rPr lang="en-US" sz="3600" dirty="0"/>
              <a:t>Common KADS application to NCIG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AAD6BA-FB6F-C13E-9E0F-546423813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917" y="1832985"/>
            <a:ext cx="7100166" cy="3869705"/>
          </a:xfrm>
          <a:prstGeom prst="rect">
            <a:avLst/>
          </a:prstGeom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F21D790-7B4B-F442-C2CA-E905CF83A8E4}"/>
              </a:ext>
            </a:extLst>
          </p:cNvPr>
          <p:cNvSpPr/>
          <p:nvPr/>
        </p:nvSpPr>
        <p:spPr>
          <a:xfrm>
            <a:off x="225281" y="4776625"/>
            <a:ext cx="2684174" cy="1764994"/>
          </a:xfrm>
          <a:prstGeom prst="wedgeEllipseCallout">
            <a:avLst>
              <a:gd name="adj1" fmla="val 51935"/>
              <a:gd name="adj2" fmla="val -8311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Partly addressed by user stories (task and agent)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98A50F1D-D09D-FA8B-E95C-9763E482A8FE}"/>
              </a:ext>
            </a:extLst>
          </p:cNvPr>
          <p:cNvSpPr/>
          <p:nvPr/>
        </p:nvSpPr>
        <p:spPr>
          <a:xfrm>
            <a:off x="3519056" y="5070764"/>
            <a:ext cx="2282680" cy="1521231"/>
          </a:xfrm>
          <a:prstGeom prst="wedgeEllipseCallout">
            <a:avLst>
              <a:gd name="adj1" fmla="val 54265"/>
              <a:gd name="adj2" fmla="val -4724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Definitions, information model, events, pathways, rules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1574952-3ECF-5073-A2DB-E6796AA6DEB8}"/>
              </a:ext>
            </a:extLst>
          </p:cNvPr>
          <p:cNvSpPr/>
          <p:nvPr/>
        </p:nvSpPr>
        <p:spPr>
          <a:xfrm>
            <a:off x="8312583" y="5166557"/>
            <a:ext cx="2282680" cy="1521231"/>
          </a:xfrm>
          <a:prstGeom prst="wedgeEllipseCallout">
            <a:avLst>
              <a:gd name="adj1" fmla="val -104349"/>
              <a:gd name="adj2" fmla="val -35106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Includes processes, algorithms and fragments</a:t>
            </a:r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4582349-DF5C-2E2B-22D3-DAA8DFB1B604}"/>
              </a:ext>
            </a:extLst>
          </p:cNvPr>
          <p:cNvSpPr/>
          <p:nvPr/>
        </p:nvSpPr>
        <p:spPr>
          <a:xfrm>
            <a:off x="9836727" y="3158836"/>
            <a:ext cx="1911928" cy="1288473"/>
          </a:xfrm>
          <a:prstGeom prst="wedgeEllipseCallout">
            <a:avLst>
              <a:gd name="adj1" fmla="val -82325"/>
              <a:gd name="adj2" fmla="val 111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OpenSAFELY</a:t>
            </a:r>
            <a:r>
              <a:rPr lang="en-GB" dirty="0">
                <a:solidFill>
                  <a:schemeClr val="tx1"/>
                </a:solidFill>
              </a:rPr>
              <a:t> query definition</a:t>
            </a:r>
          </a:p>
        </p:txBody>
      </p:sp>
    </p:spTree>
    <p:extLst>
      <p:ext uri="{BB962C8B-B14F-4D97-AF65-F5344CB8AC3E}">
        <p14:creationId xmlns:p14="http://schemas.microsoft.com/office/powerpoint/2010/main" val="265492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4" grpId="0" animBg="1"/>
      <p:bldP spid="5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Differentiate and explain the definitions of data, information and knowledge.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Illustrate “patterns” in data, information and knowledge representation.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Justify the need for decision support (clinical or not).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Understand the aims of </a:t>
            </a:r>
            <a:r>
              <a:rPr lang="en-US" sz="2600" dirty="0" err="1"/>
              <a:t>Mobilising</a:t>
            </a:r>
            <a:r>
              <a:rPr lang="en-US" sz="2600" dirty="0"/>
              <a:t> Computable Biomedical Knowledge (MCBK).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Describe current MCBK-UK work with NICE on computable implementation guidance.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Reflect on potentially ‘mobile computable knowledge’ in your work and the barriers to improving knowledge utilization in decision-making.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60</a:t>
            </a:fld>
            <a:r>
              <a:rPr lang="en-US" dirty="0"/>
              <a:t> of 61</a:t>
            </a:r>
          </a:p>
        </p:txBody>
      </p:sp>
    </p:spTree>
    <p:extLst>
      <p:ext uri="{BB962C8B-B14F-4D97-AF65-F5344CB8AC3E}">
        <p14:creationId xmlns:p14="http://schemas.microsoft.com/office/powerpoint/2010/main" val="311939239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Group work 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Slide </a:t>
            </a:r>
            <a:fld id="{297731B2-A926-49A7-905A-A1F207D5F530}" type="slidenum">
              <a:rPr lang="en-US" smtClean="0"/>
              <a:pPr/>
              <a:t>61</a:t>
            </a:fld>
            <a:r>
              <a:rPr lang="en-US" dirty="0"/>
              <a:t> of 61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5E55832-61DD-AE59-F1A0-8C83B9D7A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5290"/>
            <a:ext cx="11049000" cy="4038600"/>
          </a:xfrm>
        </p:spPr>
        <p:txBody>
          <a:bodyPr>
            <a:normAutofit lnSpcReduction="10000"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knowledge ‘sources’ could be translated into CBK in your work area?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kind of repositories are the sources in?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kind of standards are needed for access, interoperability, </a:t>
            </a:r>
            <a:r>
              <a:rPr lang="en-US" sz="3200" dirty="0" err="1"/>
              <a:t>explainability</a:t>
            </a:r>
            <a:r>
              <a:rPr lang="en-US" sz="3200" dirty="0"/>
              <a:t>, and usability as it evolves to CBK?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How could you frame this CBK evolution in Common KADS?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What are the most fruitful use cases for this CBK?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How can DHCW and HBs get involved in MCBK-UK?</a:t>
            </a:r>
          </a:p>
        </p:txBody>
      </p:sp>
    </p:spTree>
    <p:extLst>
      <p:ext uri="{BB962C8B-B14F-4D97-AF65-F5344CB8AC3E}">
        <p14:creationId xmlns:p14="http://schemas.microsoft.com/office/powerpoint/2010/main" val="352527703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7|4|4.1|5.2|6.9|8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2737</Words>
  <Application>Microsoft Office PowerPoint</Application>
  <PresentationFormat>Widescreen</PresentationFormat>
  <Paragraphs>464</Paragraphs>
  <Slides>61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61</vt:i4>
      </vt:variant>
    </vt:vector>
  </HeadingPairs>
  <TitlesOfParts>
    <vt:vector size="70" baseType="lpstr">
      <vt:lpstr>Arial</vt:lpstr>
      <vt:lpstr>Calibri</vt:lpstr>
      <vt:lpstr>Courier New</vt:lpstr>
      <vt:lpstr>Merriweather</vt:lpstr>
      <vt:lpstr>Symbol</vt:lpstr>
      <vt:lpstr>System Font Regular</vt:lpstr>
      <vt:lpstr>Wingdings</vt:lpstr>
      <vt:lpstr>Office Theme</vt:lpstr>
      <vt:lpstr>1_Office Theme</vt:lpstr>
      <vt:lpstr>The Digital Professional for Health and Care</vt:lpstr>
      <vt:lpstr>Learning outcomes</vt:lpstr>
      <vt:lpstr>Part 1</vt:lpstr>
      <vt:lpstr>Definitions</vt:lpstr>
      <vt:lpstr>Definitions</vt:lpstr>
      <vt:lpstr>Data model patterns</vt:lpstr>
      <vt:lpstr>Information model patterns</vt:lpstr>
      <vt:lpstr>Knowledge model patterns</vt:lpstr>
      <vt:lpstr>Definitions</vt:lpstr>
      <vt:lpstr>Epistemology</vt:lpstr>
      <vt:lpstr>What is “knowledge”?</vt:lpstr>
      <vt:lpstr>What is “knowledge”?</vt:lpstr>
      <vt:lpstr>What is “knowledge”?</vt:lpstr>
      <vt:lpstr>What is “knowledge”?</vt:lpstr>
      <vt:lpstr>Knowledge = sense data and abstract concepts</vt:lpstr>
      <vt:lpstr>Does knowledge only exist in an individual mind?</vt:lpstr>
      <vt:lpstr>Knowledge repositories</vt:lpstr>
      <vt:lpstr>Computable ontology: what is what?</vt:lpstr>
      <vt:lpstr>Does knowledge only exist in an individual mind?</vt:lpstr>
      <vt:lpstr>Knowledge levels</vt:lpstr>
      <vt:lpstr>So…</vt:lpstr>
      <vt:lpstr>Volumes of data, information and knowledge…</vt:lpstr>
      <vt:lpstr>Limitations of current ways of working…</vt:lpstr>
      <vt:lpstr>What’s the problem?</vt:lpstr>
      <vt:lpstr>Computable knowledge types: applications</vt:lpstr>
      <vt:lpstr>Computable knowledge types: levels</vt:lpstr>
      <vt:lpstr>Computable knowledge types: levels</vt:lpstr>
      <vt:lpstr>Computable knowledge types: missing level</vt:lpstr>
      <vt:lpstr>Group work 1</vt:lpstr>
      <vt:lpstr>Part 2</vt:lpstr>
      <vt:lpstr>What changes behaviour?</vt:lpstr>
      <vt:lpstr>What changes behaviour?</vt:lpstr>
      <vt:lpstr>Explainability  Trust  Behaviour change</vt:lpstr>
      <vt:lpstr>Explainability &amp; transparency</vt:lpstr>
      <vt:lpstr>Usability</vt:lpstr>
      <vt:lpstr>Usability</vt:lpstr>
      <vt:lpstr>Interoperable knowledge…</vt:lpstr>
      <vt:lpstr>PowerPoint Presentation</vt:lpstr>
      <vt:lpstr>Translating narrative knowledge to CBK</vt:lpstr>
      <vt:lpstr>MCBK: a new collaboration </vt:lpstr>
      <vt:lpstr>NICE-MCBK collaboration</vt:lpstr>
      <vt:lpstr>Existing NICE content usage patterns</vt:lpstr>
      <vt:lpstr>Decision support types: integration patterns</vt:lpstr>
      <vt:lpstr>Clinical decision patterns</vt:lpstr>
      <vt:lpstr>The knowledge composition “stack”</vt:lpstr>
      <vt:lpstr>Current status…</vt:lpstr>
      <vt:lpstr>One CBK interoperability pattern: CDS Hooks</vt:lpstr>
      <vt:lpstr>CDS Hooks: Separation of Concerns</vt:lpstr>
      <vt:lpstr>Candidate standards (excl. legacy projects)</vt:lpstr>
      <vt:lpstr>Suggested key assessment criteria</vt:lpstr>
      <vt:lpstr>First pass assessment</vt:lpstr>
      <vt:lpstr>Possible mix’n’match?</vt:lpstr>
      <vt:lpstr>NICE collaborathon 8 Nov 2022</vt:lpstr>
      <vt:lpstr>NICE collaborathon 8 Nov 2022</vt:lpstr>
      <vt:lpstr>Follow-up mini-project: NCIG</vt:lpstr>
      <vt:lpstr>Scope &amp; timescales</vt:lpstr>
      <vt:lpstr>Common KADS artefacts (models)</vt:lpstr>
      <vt:lpstr>Common KADS application to NCIG</vt:lpstr>
      <vt:lpstr>Common KADS application to NCIG</vt:lpstr>
      <vt:lpstr>Learning outcomes</vt:lpstr>
      <vt:lpstr>Group work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22</cp:revision>
  <dcterms:created xsi:type="dcterms:W3CDTF">2021-02-08T08:08:49Z</dcterms:created>
  <dcterms:modified xsi:type="dcterms:W3CDTF">2023-01-17T12:21:47Z</dcterms:modified>
</cp:coreProperties>
</file>