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0"/>
  </p:notesMasterIdLst>
  <p:sldIdLst>
    <p:sldId id="256" r:id="rId7"/>
    <p:sldId id="709" r:id="rId8"/>
    <p:sldId id="680" r:id="rId9"/>
    <p:sldId id="705" r:id="rId10"/>
    <p:sldId id="706" r:id="rId11"/>
    <p:sldId id="263" r:id="rId12"/>
    <p:sldId id="445" r:id="rId13"/>
    <p:sldId id="684" r:id="rId14"/>
    <p:sldId id="683" r:id="rId15"/>
    <p:sldId id="685" r:id="rId16"/>
    <p:sldId id="352" r:id="rId17"/>
    <p:sldId id="682" r:id="rId18"/>
    <p:sldId id="662" r:id="rId19"/>
    <p:sldId id="686" r:id="rId20"/>
    <p:sldId id="687" r:id="rId21"/>
    <p:sldId id="688" r:id="rId22"/>
    <p:sldId id="689" r:id="rId23"/>
    <p:sldId id="690" r:id="rId24"/>
    <p:sldId id="691" r:id="rId25"/>
    <p:sldId id="692" r:id="rId26"/>
    <p:sldId id="693" r:id="rId27"/>
    <p:sldId id="338" r:id="rId28"/>
    <p:sldId id="694" r:id="rId29"/>
    <p:sldId id="707" r:id="rId30"/>
    <p:sldId id="708" r:id="rId31"/>
    <p:sldId id="572" r:id="rId32"/>
    <p:sldId id="695" r:id="rId33"/>
    <p:sldId id="266" r:id="rId34"/>
    <p:sldId id="696" r:id="rId35"/>
    <p:sldId id="697" r:id="rId36"/>
    <p:sldId id="698" r:id="rId37"/>
    <p:sldId id="699" r:id="rId38"/>
    <p:sldId id="32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651AA-5DFB-4C29-AB9C-F67F95C07204}" v="89" dt="2026-10-04T17:26:47.693"/>
    <p1510:client id="{35E58BC5-D3FA-660A-F811-CB173554179F}" v="244" dt="2026-10-04T15:45:10.265"/>
    <p1510:client id="{B908838C-6894-1383-D045-AECDFFB2B2D7}" v="14" dt="2026-10-05T09:03:08.192"/>
    <p1510:client id="{DB1A4613-02E0-CE9C-6B56-A596137713E6}" v="10" dt="2026-10-05T08:53:00.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B908838C-6894-1383-D045-AECDFFB2B2D7}"/>
    <pc:docChg chg="modSld">
      <pc:chgData name="Lisa Ellis" userId="S::l.ellis@uwtsd.ac.uk::1e3b8b31-18a3-40b3-8e12-8230c5071370" providerId="AD" clId="Web-{B908838C-6894-1383-D045-AECDFFB2B2D7}" dt="2026-10-05T09:03:08.192" v="11" actId="1076"/>
      <pc:docMkLst>
        <pc:docMk/>
      </pc:docMkLst>
      <pc:sldChg chg="modSp">
        <pc:chgData name="Lisa Ellis" userId="S::l.ellis@uwtsd.ac.uk::1e3b8b31-18a3-40b3-8e12-8230c5071370" providerId="AD" clId="Web-{B908838C-6894-1383-D045-AECDFFB2B2D7}" dt="2026-10-05T09:03:08.192" v="11" actId="1076"/>
        <pc:sldMkLst>
          <pc:docMk/>
          <pc:sldMk cId="3632797232" sldId="322"/>
        </pc:sldMkLst>
        <pc:spChg chg="mod">
          <ac:chgData name="Lisa Ellis" userId="S::l.ellis@uwtsd.ac.uk::1e3b8b31-18a3-40b3-8e12-8230c5071370" providerId="AD" clId="Web-{B908838C-6894-1383-D045-AECDFFB2B2D7}" dt="2026-10-05T09:03:02.192" v="9" actId="1076"/>
          <ac:spMkLst>
            <pc:docMk/>
            <pc:sldMk cId="3632797232" sldId="322"/>
            <ac:spMk id="8" creationId="{9E492D92-BDFD-AC37-D116-6527E0CE69F9}"/>
          </ac:spMkLst>
        </pc:spChg>
        <pc:picChg chg="mod">
          <ac:chgData name="Lisa Ellis" userId="S::l.ellis@uwtsd.ac.uk::1e3b8b31-18a3-40b3-8e12-8230c5071370" providerId="AD" clId="Web-{B908838C-6894-1383-D045-AECDFFB2B2D7}" dt="2026-10-05T09:03:08.192" v="11" actId="1076"/>
          <ac:picMkLst>
            <pc:docMk/>
            <pc:sldMk cId="3632797232" sldId="322"/>
            <ac:picMk id="1028" creationId="{A39D1D79-D595-B0FC-0819-7778881B5C34}"/>
          </ac:picMkLst>
        </pc:picChg>
      </pc:sldChg>
      <pc:sldChg chg="modSp">
        <pc:chgData name="Lisa Ellis" userId="S::l.ellis@uwtsd.ac.uk::1e3b8b31-18a3-40b3-8e12-8230c5071370" providerId="AD" clId="Web-{B908838C-6894-1383-D045-AECDFFB2B2D7}" dt="2026-10-05T07:40:51.868" v="4" actId="1076"/>
        <pc:sldMkLst>
          <pc:docMk/>
          <pc:sldMk cId="1122046635" sldId="695"/>
        </pc:sldMkLst>
        <pc:picChg chg="mod">
          <ac:chgData name="Lisa Ellis" userId="S::l.ellis@uwtsd.ac.uk::1e3b8b31-18a3-40b3-8e12-8230c5071370" providerId="AD" clId="Web-{B908838C-6894-1383-D045-AECDFFB2B2D7}" dt="2026-10-05T07:40:51.868" v="4" actId="1076"/>
          <ac:picMkLst>
            <pc:docMk/>
            <pc:sldMk cId="1122046635" sldId="695"/>
            <ac:picMk id="5" creationId="{E952FCCD-2279-16B9-59B0-D6FF166FE04C}"/>
          </ac:picMkLst>
        </pc:picChg>
      </pc:sldChg>
      <pc:sldChg chg="modSp">
        <pc:chgData name="Lisa Ellis" userId="S::l.ellis@uwtsd.ac.uk::1e3b8b31-18a3-40b3-8e12-8230c5071370" providerId="AD" clId="Web-{B908838C-6894-1383-D045-AECDFFB2B2D7}" dt="2026-10-05T07:39:22.397" v="2" actId="1076"/>
        <pc:sldMkLst>
          <pc:docMk/>
          <pc:sldMk cId="2947444762" sldId="706"/>
        </pc:sldMkLst>
        <pc:spChg chg="mod">
          <ac:chgData name="Lisa Ellis" userId="S::l.ellis@uwtsd.ac.uk::1e3b8b31-18a3-40b3-8e12-8230c5071370" providerId="AD" clId="Web-{B908838C-6894-1383-D045-AECDFFB2B2D7}" dt="2026-10-05T07:39:19.037" v="1" actId="14100"/>
          <ac:spMkLst>
            <pc:docMk/>
            <pc:sldMk cId="2947444762" sldId="706"/>
            <ac:spMk id="2" creationId="{B37795C0-9835-A2EC-1C80-7B3EE7A578E1}"/>
          </ac:spMkLst>
        </pc:spChg>
        <pc:spChg chg="mod">
          <ac:chgData name="Lisa Ellis" userId="S::l.ellis@uwtsd.ac.uk::1e3b8b31-18a3-40b3-8e12-8230c5071370" providerId="AD" clId="Web-{B908838C-6894-1383-D045-AECDFFB2B2D7}" dt="2026-10-05T07:39:22.397" v="2" actId="1076"/>
          <ac:spMkLst>
            <pc:docMk/>
            <pc:sldMk cId="2947444762" sldId="706"/>
            <ac:spMk id="3" creationId="{14A6E4F6-8DD7-2815-E5BF-679448AA2A1C}"/>
          </ac:spMkLst>
        </pc:spChg>
      </pc:sldChg>
    </pc:docChg>
  </pc:docChgLst>
  <pc:docChgLst>
    <pc:chgData name="Lisa Ellis" userId="S::l.ellis@uwtsd.ac.uk::1e3b8b31-18a3-40b3-8e12-8230c5071370" providerId="AD" clId="Web-{35E58BC5-D3FA-660A-F811-CB173554179F}"/>
    <pc:docChg chg="addSld delSld modSld">
      <pc:chgData name="Lisa Ellis" userId="S::l.ellis@uwtsd.ac.uk::1e3b8b31-18a3-40b3-8e12-8230c5071370" providerId="AD" clId="Web-{35E58BC5-D3FA-660A-F811-CB173554179F}" dt="2026-10-04T15:45:10.265" v="137" actId="1076"/>
      <pc:docMkLst>
        <pc:docMk/>
      </pc:docMkLst>
      <pc:sldChg chg="del">
        <pc:chgData name="Lisa Ellis" userId="S::l.ellis@uwtsd.ac.uk::1e3b8b31-18a3-40b3-8e12-8230c5071370" providerId="AD" clId="Web-{35E58BC5-D3FA-660A-F811-CB173554179F}" dt="2026-10-04T15:43:18.824" v="125"/>
        <pc:sldMkLst>
          <pc:docMk/>
          <pc:sldMk cId="1366315299" sldId="257"/>
        </pc:sldMkLst>
      </pc:sldChg>
      <pc:sldChg chg="modSp">
        <pc:chgData name="Lisa Ellis" userId="S::l.ellis@uwtsd.ac.uk::1e3b8b31-18a3-40b3-8e12-8230c5071370" providerId="AD" clId="Web-{35E58BC5-D3FA-660A-F811-CB173554179F}" dt="2026-10-04T15:36:15.750" v="49" actId="1076"/>
        <pc:sldMkLst>
          <pc:docMk/>
          <pc:sldMk cId="2083920938" sldId="338"/>
        </pc:sldMkLst>
        <pc:spChg chg="mod">
          <ac:chgData name="Lisa Ellis" userId="S::l.ellis@uwtsd.ac.uk::1e3b8b31-18a3-40b3-8e12-8230c5071370" providerId="AD" clId="Web-{35E58BC5-D3FA-660A-F811-CB173554179F}" dt="2026-10-04T15:36:08.062" v="46" actId="14100"/>
          <ac:spMkLst>
            <pc:docMk/>
            <pc:sldMk cId="2083920938" sldId="338"/>
            <ac:spMk id="7" creationId="{CAF8913B-A975-B589-DA19-54FDE677C0A2}"/>
          </ac:spMkLst>
        </pc:spChg>
        <pc:picChg chg="mod">
          <ac:chgData name="Lisa Ellis" userId="S::l.ellis@uwtsd.ac.uk::1e3b8b31-18a3-40b3-8e12-8230c5071370" providerId="AD" clId="Web-{35E58BC5-D3FA-660A-F811-CB173554179F}" dt="2026-10-04T15:36:00.109" v="44" actId="1076"/>
          <ac:picMkLst>
            <pc:docMk/>
            <pc:sldMk cId="2083920938" sldId="338"/>
            <ac:picMk id="5" creationId="{1E7EE33D-BDB7-8C26-8B5A-F9A9CEA909CE}"/>
          </ac:picMkLst>
        </pc:picChg>
        <pc:picChg chg="mod">
          <ac:chgData name="Lisa Ellis" userId="S::l.ellis@uwtsd.ac.uk::1e3b8b31-18a3-40b3-8e12-8230c5071370" providerId="AD" clId="Web-{35E58BC5-D3FA-660A-F811-CB173554179F}" dt="2026-10-04T15:36:15.750" v="49" actId="1076"/>
          <ac:picMkLst>
            <pc:docMk/>
            <pc:sldMk cId="2083920938" sldId="338"/>
            <ac:picMk id="16" creationId="{51E23D24-789F-A5B3-4A27-A25D2782FBF8}"/>
          </ac:picMkLst>
        </pc:picChg>
      </pc:sldChg>
      <pc:sldChg chg="del">
        <pc:chgData name="Lisa Ellis" userId="S::l.ellis@uwtsd.ac.uk::1e3b8b31-18a3-40b3-8e12-8230c5071370" providerId="AD" clId="Web-{35E58BC5-D3FA-660A-F811-CB173554179F}" dt="2026-10-04T15:43:33.497" v="128"/>
        <pc:sldMkLst>
          <pc:docMk/>
          <pc:sldMk cId="1030693104" sldId="393"/>
        </pc:sldMkLst>
      </pc:sldChg>
      <pc:sldChg chg="del">
        <pc:chgData name="Lisa Ellis" userId="S::l.ellis@uwtsd.ac.uk::1e3b8b31-18a3-40b3-8e12-8230c5071370" providerId="AD" clId="Web-{35E58BC5-D3FA-660A-F811-CB173554179F}" dt="2026-10-04T15:43:21.606" v="126"/>
        <pc:sldMkLst>
          <pc:docMk/>
          <pc:sldMk cId="3491304163" sldId="394"/>
        </pc:sldMkLst>
      </pc:sldChg>
      <pc:sldChg chg="del">
        <pc:chgData name="Lisa Ellis" userId="S::l.ellis@uwtsd.ac.uk::1e3b8b31-18a3-40b3-8e12-8230c5071370" providerId="AD" clId="Web-{35E58BC5-D3FA-660A-F811-CB173554179F}" dt="2026-10-04T15:43:26.199" v="127"/>
        <pc:sldMkLst>
          <pc:docMk/>
          <pc:sldMk cId="2502479356" sldId="396"/>
        </pc:sldMkLst>
      </pc:sldChg>
      <pc:sldChg chg="del">
        <pc:chgData name="Lisa Ellis" userId="S::l.ellis@uwtsd.ac.uk::1e3b8b31-18a3-40b3-8e12-8230c5071370" providerId="AD" clId="Web-{35E58BC5-D3FA-660A-F811-CB173554179F}" dt="2026-10-04T15:43:15.465" v="124"/>
        <pc:sldMkLst>
          <pc:docMk/>
          <pc:sldMk cId="1126800540" sldId="470"/>
        </pc:sldMkLst>
      </pc:sldChg>
      <pc:sldChg chg="del">
        <pc:chgData name="Lisa Ellis" userId="S::l.ellis@uwtsd.ac.uk::1e3b8b31-18a3-40b3-8e12-8230c5071370" providerId="AD" clId="Web-{35E58BC5-D3FA-660A-F811-CB173554179F}" dt="2026-10-04T15:43:47.919" v="131"/>
        <pc:sldMkLst>
          <pc:docMk/>
          <pc:sldMk cId="1327883261" sldId="476"/>
        </pc:sldMkLst>
      </pc:sldChg>
      <pc:sldChg chg="del">
        <pc:chgData name="Lisa Ellis" userId="S::l.ellis@uwtsd.ac.uk::1e3b8b31-18a3-40b3-8e12-8230c5071370" providerId="AD" clId="Web-{35E58BC5-D3FA-660A-F811-CB173554179F}" dt="2026-10-04T15:43:44.465" v="130"/>
        <pc:sldMkLst>
          <pc:docMk/>
          <pc:sldMk cId="4064812744" sldId="589"/>
        </pc:sldMkLst>
      </pc:sldChg>
      <pc:sldChg chg="del">
        <pc:chgData name="Lisa Ellis" userId="S::l.ellis@uwtsd.ac.uk::1e3b8b31-18a3-40b3-8e12-8230c5071370" providerId="AD" clId="Web-{35E58BC5-D3FA-660A-F811-CB173554179F}" dt="2026-10-04T15:43:41.231" v="129"/>
        <pc:sldMkLst>
          <pc:docMk/>
          <pc:sldMk cId="94009366" sldId="593"/>
        </pc:sldMkLst>
      </pc:sldChg>
      <pc:sldChg chg="modSp">
        <pc:chgData name="Lisa Ellis" userId="S::l.ellis@uwtsd.ac.uk::1e3b8b31-18a3-40b3-8e12-8230c5071370" providerId="AD" clId="Web-{35E58BC5-D3FA-660A-F811-CB173554179F}" dt="2026-10-04T14:46:21.985" v="1" actId="1076"/>
        <pc:sldMkLst>
          <pc:docMk/>
          <pc:sldMk cId="1660326098" sldId="688"/>
        </pc:sldMkLst>
        <pc:spChg chg="mod">
          <ac:chgData name="Lisa Ellis" userId="S::l.ellis@uwtsd.ac.uk::1e3b8b31-18a3-40b3-8e12-8230c5071370" providerId="AD" clId="Web-{35E58BC5-D3FA-660A-F811-CB173554179F}" dt="2026-10-04T14:46:19.734" v="0" actId="1076"/>
          <ac:spMkLst>
            <pc:docMk/>
            <pc:sldMk cId="1660326098" sldId="688"/>
            <ac:spMk id="9" creationId="{8098F1C7-40E6-7709-1585-9FB6A42239ED}"/>
          </ac:spMkLst>
        </pc:spChg>
        <pc:picChg chg="mod">
          <ac:chgData name="Lisa Ellis" userId="S::l.ellis@uwtsd.ac.uk::1e3b8b31-18a3-40b3-8e12-8230c5071370" providerId="AD" clId="Web-{35E58BC5-D3FA-660A-F811-CB173554179F}" dt="2026-10-04T14:46:21.985" v="1" actId="1076"/>
          <ac:picMkLst>
            <pc:docMk/>
            <pc:sldMk cId="1660326098" sldId="688"/>
            <ac:picMk id="8" creationId="{E81DAE62-8929-4D23-1E52-DB645795DFD2}"/>
          </ac:picMkLst>
        </pc:picChg>
      </pc:sldChg>
      <pc:sldChg chg="modSp">
        <pc:chgData name="Lisa Ellis" userId="S::l.ellis@uwtsd.ac.uk::1e3b8b31-18a3-40b3-8e12-8230c5071370" providerId="AD" clId="Web-{35E58BC5-D3FA-660A-F811-CB173554179F}" dt="2026-10-04T15:38:36.519" v="51" actId="1076"/>
        <pc:sldMkLst>
          <pc:docMk/>
          <pc:sldMk cId="3394769824" sldId="689"/>
        </pc:sldMkLst>
        <pc:picChg chg="mod">
          <ac:chgData name="Lisa Ellis" userId="S::l.ellis@uwtsd.ac.uk::1e3b8b31-18a3-40b3-8e12-8230c5071370" providerId="AD" clId="Web-{35E58BC5-D3FA-660A-F811-CB173554179F}" dt="2026-10-04T15:38:33.941" v="50" actId="1076"/>
          <ac:picMkLst>
            <pc:docMk/>
            <pc:sldMk cId="3394769824" sldId="689"/>
            <ac:picMk id="4" creationId="{7E299BC2-89DF-93AE-A91C-89905394260F}"/>
          </ac:picMkLst>
        </pc:picChg>
        <pc:picChg chg="mod">
          <ac:chgData name="Lisa Ellis" userId="S::l.ellis@uwtsd.ac.uk::1e3b8b31-18a3-40b3-8e12-8230c5071370" providerId="AD" clId="Web-{35E58BC5-D3FA-660A-F811-CB173554179F}" dt="2026-10-04T15:38:36.519" v="51" actId="1076"/>
          <ac:picMkLst>
            <pc:docMk/>
            <pc:sldMk cId="3394769824" sldId="689"/>
            <ac:picMk id="8" creationId="{810C1CCD-17A9-8147-8DE1-A8B5F77DED2C}"/>
          </ac:picMkLst>
        </pc:picChg>
      </pc:sldChg>
      <pc:sldChg chg="modSp">
        <pc:chgData name="Lisa Ellis" userId="S::l.ellis@uwtsd.ac.uk::1e3b8b31-18a3-40b3-8e12-8230c5071370" providerId="AD" clId="Web-{35E58BC5-D3FA-660A-F811-CB173554179F}" dt="2026-10-04T15:41:05.102" v="123" actId="20577"/>
        <pc:sldMkLst>
          <pc:docMk/>
          <pc:sldMk cId="11048042" sldId="691"/>
        </pc:sldMkLst>
        <pc:spChg chg="mod">
          <ac:chgData name="Lisa Ellis" userId="S::l.ellis@uwtsd.ac.uk::1e3b8b31-18a3-40b3-8e12-8230c5071370" providerId="AD" clId="Web-{35E58BC5-D3FA-660A-F811-CB173554179F}" dt="2026-10-04T15:41:05.102" v="123" actId="20577"/>
          <ac:spMkLst>
            <pc:docMk/>
            <pc:sldMk cId="11048042" sldId="691"/>
            <ac:spMk id="4" creationId="{BE448A93-D980-6994-885D-99F78FF4252B}"/>
          </ac:spMkLst>
        </pc:spChg>
      </pc:sldChg>
      <pc:sldChg chg="mod modShow">
        <pc:chgData name="Lisa Ellis" userId="S::l.ellis@uwtsd.ac.uk::1e3b8b31-18a3-40b3-8e12-8230c5071370" providerId="AD" clId="Web-{35E58BC5-D3FA-660A-F811-CB173554179F}" dt="2026-10-04T15:35:33.389" v="38"/>
        <pc:sldMkLst>
          <pc:docMk/>
          <pc:sldMk cId="3935450953" sldId="692"/>
        </pc:sldMkLst>
      </pc:sldChg>
      <pc:sldChg chg="mod modShow">
        <pc:chgData name="Lisa Ellis" userId="S::l.ellis@uwtsd.ac.uk::1e3b8b31-18a3-40b3-8e12-8230c5071370" providerId="AD" clId="Web-{35E58BC5-D3FA-660A-F811-CB173554179F}" dt="2026-10-04T15:35:38.061" v="39"/>
        <pc:sldMkLst>
          <pc:docMk/>
          <pc:sldMk cId="2197898927" sldId="693"/>
        </pc:sldMkLst>
      </pc:sldChg>
      <pc:sldChg chg="modSp new">
        <pc:chgData name="Lisa Ellis" userId="S::l.ellis@uwtsd.ac.uk::1e3b8b31-18a3-40b3-8e12-8230c5071370" providerId="AD" clId="Web-{35E58BC5-D3FA-660A-F811-CB173554179F}" dt="2026-10-04T15:45:10.265" v="137" actId="1076"/>
        <pc:sldMkLst>
          <pc:docMk/>
          <pc:sldMk cId="2105424427" sldId="707"/>
        </pc:sldMkLst>
        <pc:spChg chg="mod">
          <ac:chgData name="Lisa Ellis" userId="S::l.ellis@uwtsd.ac.uk::1e3b8b31-18a3-40b3-8e12-8230c5071370" providerId="AD" clId="Web-{35E58BC5-D3FA-660A-F811-CB173554179F}" dt="2026-10-04T15:45:07.765" v="136" actId="20577"/>
          <ac:spMkLst>
            <pc:docMk/>
            <pc:sldMk cId="2105424427" sldId="707"/>
            <ac:spMk id="2" creationId="{727E525C-D20F-10D2-1C07-314E3F08769F}"/>
          </ac:spMkLst>
        </pc:spChg>
        <pc:spChg chg="mod">
          <ac:chgData name="Lisa Ellis" userId="S::l.ellis@uwtsd.ac.uk::1e3b8b31-18a3-40b3-8e12-8230c5071370" providerId="AD" clId="Web-{35E58BC5-D3FA-660A-F811-CB173554179F}" dt="2026-10-04T15:45:10.265" v="137" actId="1076"/>
          <ac:spMkLst>
            <pc:docMk/>
            <pc:sldMk cId="2105424427" sldId="707"/>
            <ac:spMk id="3" creationId="{C77660EE-D5DA-0BD8-51E9-70C73E4EDAF7}"/>
          </ac:spMkLst>
        </pc:spChg>
      </pc:sldChg>
    </pc:docChg>
  </pc:docChgLst>
  <pc:docChgLst>
    <pc:chgData name="Lisa Ellis" userId="S::l.ellis@uwtsd.ac.uk::1e3b8b31-18a3-40b3-8e12-8230c5071370" providerId="AD" clId="Web-{DB1A4613-02E0-CE9C-6B56-A596137713E6}"/>
    <pc:docChg chg="modSld">
      <pc:chgData name="Lisa Ellis" userId="S::l.ellis@uwtsd.ac.uk::1e3b8b31-18a3-40b3-8e12-8230c5071370" providerId="AD" clId="Web-{DB1A4613-02E0-CE9C-6B56-A596137713E6}" dt="2026-10-05T08:53:00.900" v="9"/>
      <pc:docMkLst>
        <pc:docMk/>
      </pc:docMkLst>
      <pc:sldChg chg="delSp modSp delAnim">
        <pc:chgData name="Lisa Ellis" userId="S::l.ellis@uwtsd.ac.uk::1e3b8b31-18a3-40b3-8e12-8230c5071370" providerId="AD" clId="Web-{DB1A4613-02E0-CE9C-6B56-A596137713E6}" dt="2026-10-05T08:53:00.900" v="9"/>
        <pc:sldMkLst>
          <pc:docMk/>
          <pc:sldMk cId="3632797232" sldId="322"/>
        </pc:sldMkLst>
        <pc:spChg chg="mod">
          <ac:chgData name="Lisa Ellis" userId="S::l.ellis@uwtsd.ac.uk::1e3b8b31-18a3-40b3-8e12-8230c5071370" providerId="AD" clId="Web-{DB1A4613-02E0-CE9C-6B56-A596137713E6}" dt="2026-10-05T08:52:48.243" v="8" actId="1076"/>
          <ac:spMkLst>
            <pc:docMk/>
            <pc:sldMk cId="3632797232" sldId="322"/>
            <ac:spMk id="8" creationId="{9E492D92-BDFD-AC37-D116-6527E0CE69F9}"/>
          </ac:spMkLst>
        </pc:spChg>
        <pc:picChg chg="ord">
          <ac:chgData name="Lisa Ellis" userId="S::l.ellis@uwtsd.ac.uk::1e3b8b31-18a3-40b3-8e12-8230c5071370" providerId="AD" clId="Web-{DB1A4613-02E0-CE9C-6B56-A596137713E6}" dt="2026-10-05T08:53:00.900" v="9"/>
          <ac:picMkLst>
            <pc:docMk/>
            <pc:sldMk cId="3632797232" sldId="322"/>
            <ac:picMk id="10" creationId="{6CE3850F-2918-F351-623C-BFF1CE5C4347}"/>
          </ac:picMkLst>
        </pc:picChg>
        <pc:picChg chg="del">
          <ac:chgData name="Lisa Ellis" userId="S::l.ellis@uwtsd.ac.uk::1e3b8b31-18a3-40b3-8e12-8230c5071370" providerId="AD" clId="Web-{DB1A4613-02E0-CE9C-6B56-A596137713E6}" dt="2026-10-05T08:47:47.409" v="0"/>
          <ac:picMkLst>
            <pc:docMk/>
            <pc:sldMk cId="3632797232" sldId="322"/>
            <ac:picMk id="11" creationId="{37A9949B-FCD4-84A0-D64E-F2137848CA73}"/>
          </ac:picMkLst>
        </pc:picChg>
        <pc:picChg chg="mod">
          <ac:chgData name="Lisa Ellis" userId="S::l.ellis@uwtsd.ac.uk::1e3b8b31-18a3-40b3-8e12-8230c5071370" providerId="AD" clId="Web-{DB1A4613-02E0-CE9C-6B56-A596137713E6}" dt="2026-10-05T08:52:41.492" v="7" actId="1076"/>
          <ac:picMkLst>
            <pc:docMk/>
            <pc:sldMk cId="3632797232" sldId="322"/>
            <ac:picMk id="1028" creationId="{A39D1D79-D595-B0FC-0819-7778881B5C34}"/>
          </ac:picMkLst>
        </pc:picChg>
      </pc:sldChg>
    </pc:docChg>
  </pc:docChgLst>
  <pc:docChgLst>
    <pc:chgData name="Lisa Ellis" userId="1e3b8b31-18a3-40b3-8e12-8230c5071370" providerId="ADAL" clId="{563BA9DA-5175-456B-8E08-B93023433B20}"/>
    <pc:docChg chg="custSel addSld delSld modSld sldOrd">
      <pc:chgData name="Lisa Ellis" userId="1e3b8b31-18a3-40b3-8e12-8230c5071370" providerId="ADAL" clId="{563BA9DA-5175-456B-8E08-B93023433B20}" dt="2026-10-04T17:27:52.423" v="543" actId="1076"/>
      <pc:docMkLst>
        <pc:docMk/>
      </pc:docMkLst>
      <pc:sldChg chg="modSp del mod">
        <pc:chgData name="Lisa Ellis" userId="1e3b8b31-18a3-40b3-8e12-8230c5071370" providerId="ADAL" clId="{563BA9DA-5175-456B-8E08-B93023433B20}" dt="2026-10-04T17:27:16.583" v="504" actId="2696"/>
        <pc:sldMkLst>
          <pc:docMk/>
          <pc:sldMk cId="4231018860" sldId="259"/>
        </pc:sldMkLst>
      </pc:sldChg>
      <pc:sldChg chg="modSp add mod">
        <pc:chgData name="Lisa Ellis" userId="1e3b8b31-18a3-40b3-8e12-8230c5071370" providerId="ADAL" clId="{563BA9DA-5175-456B-8E08-B93023433B20}" dt="2026-10-04T17:08:46.234" v="288" actId="1076"/>
        <pc:sldMkLst>
          <pc:docMk/>
          <pc:sldMk cId="2879950773" sldId="266"/>
        </pc:sldMkLst>
        <pc:spChg chg="mod">
          <ac:chgData name="Lisa Ellis" userId="1e3b8b31-18a3-40b3-8e12-8230c5071370" providerId="ADAL" clId="{563BA9DA-5175-456B-8E08-B93023433B20}" dt="2026-10-04T17:08:26.626" v="283" actId="1076"/>
          <ac:spMkLst>
            <pc:docMk/>
            <pc:sldMk cId="2879950773" sldId="266"/>
            <ac:spMk id="2" creationId="{97652A3D-BDE5-FAA5-0516-E6797A619082}"/>
          </ac:spMkLst>
        </pc:spChg>
        <pc:spChg chg="mod">
          <ac:chgData name="Lisa Ellis" userId="1e3b8b31-18a3-40b3-8e12-8230c5071370" providerId="ADAL" clId="{563BA9DA-5175-456B-8E08-B93023433B20}" dt="2026-10-04T17:08:37.042" v="286" actId="1076"/>
          <ac:spMkLst>
            <pc:docMk/>
            <pc:sldMk cId="2879950773" sldId="266"/>
            <ac:spMk id="4" creationId="{A0E2EEF7-7E60-3B1F-1F87-82F1DC4431F5}"/>
          </ac:spMkLst>
        </pc:spChg>
        <pc:spChg chg="mod">
          <ac:chgData name="Lisa Ellis" userId="1e3b8b31-18a3-40b3-8e12-8230c5071370" providerId="ADAL" clId="{563BA9DA-5175-456B-8E08-B93023433B20}" dt="2026-10-04T17:08:30.047" v="284" actId="1076"/>
          <ac:spMkLst>
            <pc:docMk/>
            <pc:sldMk cId="2879950773" sldId="266"/>
            <ac:spMk id="5" creationId="{BB237465-2967-354A-9C05-23143EB84814}"/>
          </ac:spMkLst>
        </pc:spChg>
        <pc:spChg chg="mod">
          <ac:chgData name="Lisa Ellis" userId="1e3b8b31-18a3-40b3-8e12-8230c5071370" providerId="ADAL" clId="{563BA9DA-5175-456B-8E08-B93023433B20}" dt="2026-10-04T17:08:46.234" v="288" actId="1076"/>
          <ac:spMkLst>
            <pc:docMk/>
            <pc:sldMk cId="2879950773" sldId="266"/>
            <ac:spMk id="8" creationId="{4E4FC629-641E-B75A-1A6D-2C08C13E9AA1}"/>
          </ac:spMkLst>
        </pc:spChg>
        <pc:picChg chg="mod">
          <ac:chgData name="Lisa Ellis" userId="1e3b8b31-18a3-40b3-8e12-8230c5071370" providerId="ADAL" clId="{563BA9DA-5175-456B-8E08-B93023433B20}" dt="2026-10-04T17:08:41.969" v="287" actId="1076"/>
          <ac:picMkLst>
            <pc:docMk/>
            <pc:sldMk cId="2879950773" sldId="266"/>
            <ac:picMk id="7" creationId="{15D04025-CBDF-C08A-0870-673A29D029C0}"/>
          </ac:picMkLst>
        </pc:picChg>
      </pc:sldChg>
      <pc:sldChg chg="modSp mod">
        <pc:chgData name="Lisa Ellis" userId="1e3b8b31-18a3-40b3-8e12-8230c5071370" providerId="ADAL" clId="{563BA9DA-5175-456B-8E08-B93023433B20}" dt="2026-10-02T12:31:02.708" v="8" actId="1076"/>
        <pc:sldMkLst>
          <pc:docMk/>
          <pc:sldMk cId="3597221527" sldId="352"/>
        </pc:sldMkLst>
        <pc:picChg chg="mod">
          <ac:chgData name="Lisa Ellis" userId="1e3b8b31-18a3-40b3-8e12-8230c5071370" providerId="ADAL" clId="{563BA9DA-5175-456B-8E08-B93023433B20}" dt="2026-10-02T12:31:00.443" v="7" actId="14100"/>
          <ac:picMkLst>
            <pc:docMk/>
            <pc:sldMk cId="3597221527" sldId="352"/>
            <ac:picMk id="3" creationId="{29352B41-29AD-9ABC-5F44-1F695CCBC208}"/>
          </ac:picMkLst>
        </pc:picChg>
        <pc:picChg chg="mod">
          <ac:chgData name="Lisa Ellis" userId="1e3b8b31-18a3-40b3-8e12-8230c5071370" providerId="ADAL" clId="{563BA9DA-5175-456B-8E08-B93023433B20}" dt="2026-10-02T12:31:02.708" v="8" actId="1076"/>
          <ac:picMkLst>
            <pc:docMk/>
            <pc:sldMk cId="3597221527" sldId="352"/>
            <ac:picMk id="8" creationId="{7011D07B-A0BC-DB92-0AD6-F1D406BB4C88}"/>
          </ac:picMkLst>
        </pc:picChg>
      </pc:sldChg>
      <pc:sldChg chg="modSp mod">
        <pc:chgData name="Lisa Ellis" userId="1e3b8b31-18a3-40b3-8e12-8230c5071370" providerId="ADAL" clId="{563BA9DA-5175-456B-8E08-B93023433B20}" dt="2026-10-02T12:30:48.121" v="6" actId="14100"/>
        <pc:sldMkLst>
          <pc:docMk/>
          <pc:sldMk cId="1476704560" sldId="445"/>
        </pc:sldMkLst>
        <pc:spChg chg="mod">
          <ac:chgData name="Lisa Ellis" userId="1e3b8b31-18a3-40b3-8e12-8230c5071370" providerId="ADAL" clId="{563BA9DA-5175-456B-8E08-B93023433B20}" dt="2026-10-02T12:30:48.121" v="6" actId="14100"/>
          <ac:spMkLst>
            <pc:docMk/>
            <pc:sldMk cId="1476704560" sldId="445"/>
            <ac:spMk id="8" creationId="{BB07E561-C9D4-B6A2-2DB5-416F6FD6316E}"/>
          </ac:spMkLst>
        </pc:spChg>
      </pc:sldChg>
      <pc:sldChg chg="modSp add mod ord">
        <pc:chgData name="Lisa Ellis" userId="1e3b8b31-18a3-40b3-8e12-8230c5071370" providerId="ADAL" clId="{563BA9DA-5175-456B-8E08-B93023433B20}" dt="2026-10-04T17:22:54.656" v="483"/>
        <pc:sldMkLst>
          <pc:docMk/>
          <pc:sldMk cId="1190758769" sldId="572"/>
        </pc:sldMkLst>
        <pc:spChg chg="mod">
          <ac:chgData name="Lisa Ellis" userId="1e3b8b31-18a3-40b3-8e12-8230c5071370" providerId="ADAL" clId="{563BA9DA-5175-456B-8E08-B93023433B20}" dt="2026-10-04T17:16:06.934" v="333" actId="1076"/>
          <ac:spMkLst>
            <pc:docMk/>
            <pc:sldMk cId="1190758769" sldId="572"/>
            <ac:spMk id="4" creationId="{BDA16251-5E6F-338C-6D00-A43227D9359E}"/>
          </ac:spMkLst>
        </pc:spChg>
      </pc:sldChg>
      <pc:sldChg chg="addSp delSp modSp mod">
        <pc:chgData name="Lisa Ellis" userId="1e3b8b31-18a3-40b3-8e12-8230c5071370" providerId="ADAL" clId="{563BA9DA-5175-456B-8E08-B93023433B20}" dt="2026-10-04T15:46:29.480" v="66" actId="14100"/>
        <pc:sldMkLst>
          <pc:docMk/>
          <pc:sldMk cId="3093601767" sldId="662"/>
        </pc:sldMkLst>
        <pc:spChg chg="mod">
          <ac:chgData name="Lisa Ellis" userId="1e3b8b31-18a3-40b3-8e12-8230c5071370" providerId="ADAL" clId="{563BA9DA-5175-456B-8E08-B93023433B20}" dt="2026-10-02T12:45:27.641" v="63" actId="20577"/>
          <ac:spMkLst>
            <pc:docMk/>
            <pc:sldMk cId="3093601767" sldId="662"/>
            <ac:spMk id="9" creationId="{210117BD-A1D7-59E9-9818-045E07DA9C62}"/>
          </ac:spMkLst>
        </pc:spChg>
        <pc:spChg chg="mod">
          <ac:chgData name="Lisa Ellis" userId="1e3b8b31-18a3-40b3-8e12-8230c5071370" providerId="ADAL" clId="{563BA9DA-5175-456B-8E08-B93023433B20}" dt="2026-10-02T12:45:10.174" v="60" actId="1076"/>
          <ac:spMkLst>
            <pc:docMk/>
            <pc:sldMk cId="3093601767" sldId="662"/>
            <ac:spMk id="12" creationId="{66E3E5A9-E6B1-8546-F83C-AD3C585DAE2A}"/>
          </ac:spMkLst>
        </pc:spChg>
        <pc:picChg chg="add mod ord">
          <ac:chgData name="Lisa Ellis" userId="1e3b8b31-18a3-40b3-8e12-8230c5071370" providerId="ADAL" clId="{563BA9DA-5175-456B-8E08-B93023433B20}" dt="2026-10-04T15:46:29.480" v="66" actId="14100"/>
          <ac:picMkLst>
            <pc:docMk/>
            <pc:sldMk cId="3093601767" sldId="662"/>
            <ac:picMk id="4" creationId="{2662BCE2-0CEB-0ECF-5E70-95F33291B57F}"/>
          </ac:picMkLst>
        </pc:picChg>
        <pc:picChg chg="mod">
          <ac:chgData name="Lisa Ellis" userId="1e3b8b31-18a3-40b3-8e12-8230c5071370" providerId="ADAL" clId="{563BA9DA-5175-456B-8E08-B93023433B20}" dt="2026-10-02T12:33:26.763" v="10" actId="1076"/>
          <ac:picMkLst>
            <pc:docMk/>
            <pc:sldMk cId="3093601767" sldId="662"/>
            <ac:picMk id="11" creationId="{12A27865-6166-F33E-E652-93127D6167A3}"/>
          </ac:picMkLst>
        </pc:picChg>
      </pc:sldChg>
      <pc:sldChg chg="addSp delSp modSp mod">
        <pc:chgData name="Lisa Ellis" userId="1e3b8b31-18a3-40b3-8e12-8230c5071370" providerId="ADAL" clId="{563BA9DA-5175-456B-8E08-B93023433B20}" dt="2026-10-02T12:44:51.658" v="58" actId="1076"/>
        <pc:sldMkLst>
          <pc:docMk/>
          <pc:sldMk cId="1956865079" sldId="682"/>
        </pc:sldMkLst>
        <pc:spChg chg="mod">
          <ac:chgData name="Lisa Ellis" userId="1e3b8b31-18a3-40b3-8e12-8230c5071370" providerId="ADAL" clId="{563BA9DA-5175-456B-8E08-B93023433B20}" dt="2026-10-02T12:44:35.816" v="53" actId="1076"/>
          <ac:spMkLst>
            <pc:docMk/>
            <pc:sldMk cId="1956865079" sldId="682"/>
            <ac:spMk id="7" creationId="{4C0E654F-B671-3A9F-4219-525883B430EC}"/>
          </ac:spMkLst>
        </pc:spChg>
        <pc:spChg chg="mod">
          <ac:chgData name="Lisa Ellis" userId="1e3b8b31-18a3-40b3-8e12-8230c5071370" providerId="ADAL" clId="{563BA9DA-5175-456B-8E08-B93023433B20}" dt="2026-10-02T12:44:51.658" v="58" actId="1076"/>
          <ac:spMkLst>
            <pc:docMk/>
            <pc:sldMk cId="1956865079" sldId="682"/>
            <ac:spMk id="11" creationId="{55B6ED0C-B552-E5D9-4BB9-A2C95A516C62}"/>
          </ac:spMkLst>
        </pc:spChg>
        <pc:picChg chg="mod">
          <ac:chgData name="Lisa Ellis" userId="1e3b8b31-18a3-40b3-8e12-8230c5071370" providerId="ADAL" clId="{563BA9DA-5175-456B-8E08-B93023433B20}" dt="2026-10-02T12:34:13.917" v="23" actId="1076"/>
          <ac:picMkLst>
            <pc:docMk/>
            <pc:sldMk cId="1956865079" sldId="682"/>
            <ac:picMk id="5" creationId="{27CA9E77-E39B-44A4-5ABF-E3410A653832}"/>
          </ac:picMkLst>
        </pc:picChg>
        <pc:picChg chg="mod">
          <ac:chgData name="Lisa Ellis" userId="1e3b8b31-18a3-40b3-8e12-8230c5071370" providerId="ADAL" clId="{563BA9DA-5175-456B-8E08-B93023433B20}" dt="2026-10-02T12:44:39.413" v="55" actId="1076"/>
          <ac:picMkLst>
            <pc:docMk/>
            <pc:sldMk cId="1956865079" sldId="682"/>
            <ac:picMk id="9" creationId="{56B00FE1-38F8-A35D-86A8-38EFF13CE386}"/>
          </ac:picMkLst>
        </pc:picChg>
      </pc:sldChg>
      <pc:sldChg chg="modSp mod">
        <pc:chgData name="Lisa Ellis" userId="1e3b8b31-18a3-40b3-8e12-8230c5071370" providerId="ADAL" clId="{563BA9DA-5175-456B-8E08-B93023433B20}" dt="2026-10-02T12:31:33.828" v="9" actId="1076"/>
        <pc:sldMkLst>
          <pc:docMk/>
          <pc:sldMk cId="2713075335" sldId="683"/>
        </pc:sldMkLst>
        <pc:picChg chg="mod">
          <ac:chgData name="Lisa Ellis" userId="1e3b8b31-18a3-40b3-8e12-8230c5071370" providerId="ADAL" clId="{563BA9DA-5175-456B-8E08-B93023433B20}" dt="2026-10-02T12:31:33.828" v="9" actId="1076"/>
          <ac:picMkLst>
            <pc:docMk/>
            <pc:sldMk cId="2713075335" sldId="683"/>
            <ac:picMk id="4" creationId="{4F8ADCE4-DC92-4E09-B183-5F21D21C0A91}"/>
          </ac:picMkLst>
        </pc:picChg>
      </pc:sldChg>
      <pc:sldChg chg="modSp mod">
        <pc:chgData name="Lisa Ellis" userId="1e3b8b31-18a3-40b3-8e12-8230c5071370" providerId="ADAL" clId="{563BA9DA-5175-456B-8E08-B93023433B20}" dt="2026-10-04T15:46:04.944" v="64" actId="13926"/>
        <pc:sldMkLst>
          <pc:docMk/>
          <pc:sldMk cId="390452938" sldId="685"/>
        </pc:sldMkLst>
        <pc:spChg chg="mod">
          <ac:chgData name="Lisa Ellis" userId="1e3b8b31-18a3-40b3-8e12-8230c5071370" providerId="ADAL" clId="{563BA9DA-5175-456B-8E08-B93023433B20}" dt="2026-10-04T15:46:04.944" v="64" actId="13926"/>
          <ac:spMkLst>
            <pc:docMk/>
            <pc:sldMk cId="390452938" sldId="685"/>
            <ac:spMk id="6" creationId="{84C3C304-80D1-9F49-8221-D414A9537F05}"/>
          </ac:spMkLst>
        </pc:spChg>
      </pc:sldChg>
      <pc:sldChg chg="addSp delSp modSp mod">
        <pc:chgData name="Lisa Ellis" userId="1e3b8b31-18a3-40b3-8e12-8230c5071370" providerId="ADAL" clId="{563BA9DA-5175-456B-8E08-B93023433B20}" dt="2026-10-04T15:56:36.294" v="97" actId="1076"/>
        <pc:sldMkLst>
          <pc:docMk/>
          <pc:sldMk cId="3394769824" sldId="689"/>
        </pc:sldMkLst>
        <pc:picChg chg="del">
          <ac:chgData name="Lisa Ellis" userId="1e3b8b31-18a3-40b3-8e12-8230c5071370" providerId="ADAL" clId="{563BA9DA-5175-456B-8E08-B93023433B20}" dt="2026-10-04T15:55:28.067" v="85" actId="478"/>
          <ac:picMkLst>
            <pc:docMk/>
            <pc:sldMk cId="3394769824" sldId="689"/>
            <ac:picMk id="4" creationId="{7E299BC2-89DF-93AE-A91C-89905394260F}"/>
          </ac:picMkLst>
        </pc:picChg>
        <pc:picChg chg="add mod">
          <ac:chgData name="Lisa Ellis" userId="1e3b8b31-18a3-40b3-8e12-8230c5071370" providerId="ADAL" clId="{563BA9DA-5175-456B-8E08-B93023433B20}" dt="2026-10-04T15:55:45.262" v="91" actId="339"/>
          <ac:picMkLst>
            <pc:docMk/>
            <pc:sldMk cId="3394769824" sldId="689"/>
            <ac:picMk id="6" creationId="{5A86F51F-BC3F-5372-D836-6CE6F520564D}"/>
          </ac:picMkLst>
        </pc:picChg>
        <pc:picChg chg="del">
          <ac:chgData name="Lisa Ellis" userId="1e3b8b31-18a3-40b3-8e12-8230c5071370" providerId="ADAL" clId="{563BA9DA-5175-456B-8E08-B93023433B20}" dt="2026-10-04T15:56:08.365" v="92" actId="478"/>
          <ac:picMkLst>
            <pc:docMk/>
            <pc:sldMk cId="3394769824" sldId="689"/>
            <ac:picMk id="8" creationId="{810C1CCD-17A9-8147-8DE1-A8B5F77DED2C}"/>
          </ac:picMkLst>
        </pc:picChg>
        <pc:picChg chg="add mod">
          <ac:chgData name="Lisa Ellis" userId="1e3b8b31-18a3-40b3-8e12-8230c5071370" providerId="ADAL" clId="{563BA9DA-5175-456B-8E08-B93023433B20}" dt="2026-10-04T15:56:36.294" v="97" actId="1076"/>
          <ac:picMkLst>
            <pc:docMk/>
            <pc:sldMk cId="3394769824" sldId="689"/>
            <ac:picMk id="11" creationId="{9EEB92A8-ACEA-2916-6C78-626D3D25C248}"/>
          </ac:picMkLst>
        </pc:picChg>
      </pc:sldChg>
      <pc:sldChg chg="addSp delSp modSp mod">
        <pc:chgData name="Lisa Ellis" userId="1e3b8b31-18a3-40b3-8e12-8230c5071370" providerId="ADAL" clId="{563BA9DA-5175-456B-8E08-B93023433B20}" dt="2026-10-04T15:52:08.065" v="84" actId="339"/>
        <pc:sldMkLst>
          <pc:docMk/>
          <pc:sldMk cId="104939273" sldId="690"/>
        </pc:sldMkLst>
        <pc:spChg chg="mod">
          <ac:chgData name="Lisa Ellis" userId="1e3b8b31-18a3-40b3-8e12-8230c5071370" providerId="ADAL" clId="{563BA9DA-5175-456B-8E08-B93023433B20}" dt="2026-10-04T15:50:08.383" v="75" actId="1076"/>
          <ac:spMkLst>
            <pc:docMk/>
            <pc:sldMk cId="104939273" sldId="690"/>
            <ac:spMk id="5" creationId="{1C8A8002-E42F-442D-B230-EBD1C8D14605}"/>
          </ac:spMkLst>
        </pc:spChg>
        <pc:picChg chg="del">
          <ac:chgData name="Lisa Ellis" userId="1e3b8b31-18a3-40b3-8e12-8230c5071370" providerId="ADAL" clId="{563BA9DA-5175-456B-8E08-B93023433B20}" dt="2026-10-04T15:49:42.724" v="67" actId="478"/>
          <ac:picMkLst>
            <pc:docMk/>
            <pc:sldMk cId="104939273" sldId="690"/>
            <ac:picMk id="4" creationId="{96EBEF8E-4390-340B-97A6-FCD6B0619E06}"/>
          </ac:picMkLst>
        </pc:picChg>
        <pc:picChg chg="add mod ord">
          <ac:chgData name="Lisa Ellis" userId="1e3b8b31-18a3-40b3-8e12-8230c5071370" providerId="ADAL" clId="{563BA9DA-5175-456B-8E08-B93023433B20}" dt="2026-10-04T15:52:03.617" v="83" actId="339"/>
          <ac:picMkLst>
            <pc:docMk/>
            <pc:sldMk cId="104939273" sldId="690"/>
            <ac:picMk id="7" creationId="{9F93AABB-B60D-382D-1420-A936F5F0B216}"/>
          </ac:picMkLst>
        </pc:picChg>
        <pc:picChg chg="add mod">
          <ac:chgData name="Lisa Ellis" userId="1e3b8b31-18a3-40b3-8e12-8230c5071370" providerId="ADAL" clId="{563BA9DA-5175-456B-8E08-B93023433B20}" dt="2026-10-04T15:52:08.065" v="84" actId="339"/>
          <ac:picMkLst>
            <pc:docMk/>
            <pc:sldMk cId="104939273" sldId="690"/>
            <ac:picMk id="9" creationId="{8EE937EC-30FA-5BD5-B377-9095951003F8}"/>
          </ac:picMkLst>
        </pc:picChg>
        <pc:picChg chg="del">
          <ac:chgData name="Lisa Ellis" userId="1e3b8b31-18a3-40b3-8e12-8230c5071370" providerId="ADAL" clId="{563BA9DA-5175-456B-8E08-B93023433B20}" dt="2026-10-04T15:50:26.994" v="76" actId="478"/>
          <ac:picMkLst>
            <pc:docMk/>
            <pc:sldMk cId="104939273" sldId="690"/>
            <ac:picMk id="10" creationId="{BBC54AD9-DAB7-F624-C8F0-813ABD3D0A2A}"/>
          </ac:picMkLst>
        </pc:picChg>
      </pc:sldChg>
      <pc:sldChg chg="modSp mod">
        <pc:chgData name="Lisa Ellis" userId="1e3b8b31-18a3-40b3-8e12-8230c5071370" providerId="ADAL" clId="{563BA9DA-5175-456B-8E08-B93023433B20}" dt="2026-10-04T15:57:24.187" v="127" actId="313"/>
        <pc:sldMkLst>
          <pc:docMk/>
          <pc:sldMk cId="11048042" sldId="691"/>
        </pc:sldMkLst>
        <pc:spChg chg="mod">
          <ac:chgData name="Lisa Ellis" userId="1e3b8b31-18a3-40b3-8e12-8230c5071370" providerId="ADAL" clId="{563BA9DA-5175-456B-8E08-B93023433B20}" dt="2026-10-04T15:57:24.187" v="127" actId="313"/>
          <ac:spMkLst>
            <pc:docMk/>
            <pc:sldMk cId="11048042" sldId="691"/>
            <ac:spMk id="4" creationId="{BE448A93-D980-6994-885D-99F78FF4252B}"/>
          </ac:spMkLst>
        </pc:spChg>
      </pc:sldChg>
      <pc:sldChg chg="addSp delSp modSp mod ord">
        <pc:chgData name="Lisa Ellis" userId="1e3b8b31-18a3-40b3-8e12-8230c5071370" providerId="ADAL" clId="{563BA9DA-5175-456B-8E08-B93023433B20}" dt="2026-10-04T17:26:21.017" v="502"/>
        <pc:sldMkLst>
          <pc:docMk/>
          <pc:sldMk cId="1122046635" sldId="695"/>
        </pc:sldMkLst>
        <pc:spChg chg="mod">
          <ac:chgData name="Lisa Ellis" userId="1e3b8b31-18a3-40b3-8e12-8230c5071370" providerId="ADAL" clId="{563BA9DA-5175-456B-8E08-B93023433B20}" dt="2026-10-04T17:05:13.529" v="254" actId="20577"/>
          <ac:spMkLst>
            <pc:docMk/>
            <pc:sldMk cId="1122046635" sldId="695"/>
            <ac:spMk id="2" creationId="{115FC86C-A4B7-2F65-7C2B-24992120F073}"/>
          </ac:spMkLst>
        </pc:spChg>
        <pc:spChg chg="mod">
          <ac:chgData name="Lisa Ellis" userId="1e3b8b31-18a3-40b3-8e12-8230c5071370" providerId="ADAL" clId="{563BA9DA-5175-456B-8E08-B93023433B20}" dt="2026-10-04T17:05:45.396" v="258" actId="113"/>
          <ac:spMkLst>
            <pc:docMk/>
            <pc:sldMk cId="1122046635" sldId="695"/>
            <ac:spMk id="6" creationId="{D278FDFF-4C1C-5E5E-A9B2-1777FB2C9766}"/>
          </ac:spMkLst>
        </pc:spChg>
        <pc:spChg chg="mod">
          <ac:chgData name="Lisa Ellis" userId="1e3b8b31-18a3-40b3-8e12-8230c5071370" providerId="ADAL" clId="{563BA9DA-5175-456B-8E08-B93023433B20}" dt="2026-10-04T17:05:17.782" v="255" actId="1076"/>
          <ac:spMkLst>
            <pc:docMk/>
            <pc:sldMk cId="1122046635" sldId="695"/>
            <ac:spMk id="13" creationId="{8F98F628-7049-9EE9-D55B-92E713C17AC5}"/>
          </ac:spMkLst>
        </pc:spChg>
        <pc:grpChg chg="del">
          <ac:chgData name="Lisa Ellis" userId="1e3b8b31-18a3-40b3-8e12-8230c5071370" providerId="ADAL" clId="{563BA9DA-5175-456B-8E08-B93023433B20}" dt="2026-10-04T16:15:00.381" v="138" actId="478"/>
          <ac:grpSpMkLst>
            <pc:docMk/>
            <pc:sldMk cId="1122046635" sldId="695"/>
            <ac:grpSpMk id="14" creationId="{8809B4CB-7DA9-6226-261B-39948BC49059}"/>
          </ac:grpSpMkLst>
        </pc:grpChg>
        <pc:picChg chg="add mod">
          <ac:chgData name="Lisa Ellis" userId="1e3b8b31-18a3-40b3-8e12-8230c5071370" providerId="ADAL" clId="{563BA9DA-5175-456B-8E08-B93023433B20}" dt="2026-10-04T17:05:23.147" v="257" actId="1076"/>
          <ac:picMkLst>
            <pc:docMk/>
            <pc:sldMk cId="1122046635" sldId="695"/>
            <ac:picMk id="5" creationId="{E952FCCD-2279-16B9-59B0-D6FF166FE04C}"/>
          </ac:picMkLst>
        </pc:picChg>
      </pc:sldChg>
      <pc:sldChg chg="addSp delSp modSp mod">
        <pc:chgData name="Lisa Ellis" userId="1e3b8b31-18a3-40b3-8e12-8230c5071370" providerId="ADAL" clId="{563BA9DA-5175-456B-8E08-B93023433B20}" dt="2026-10-04T17:24:57.748" v="489" actId="27636"/>
        <pc:sldMkLst>
          <pc:docMk/>
          <pc:sldMk cId="748839447" sldId="696"/>
        </pc:sldMkLst>
        <pc:spChg chg="mod">
          <ac:chgData name="Lisa Ellis" userId="1e3b8b31-18a3-40b3-8e12-8230c5071370" providerId="ADAL" clId="{563BA9DA-5175-456B-8E08-B93023433B20}" dt="2026-10-04T17:24:57.748" v="489" actId="27636"/>
          <ac:spMkLst>
            <pc:docMk/>
            <pc:sldMk cId="748839447" sldId="696"/>
            <ac:spMk id="3" creationId="{00000000-0000-0000-0000-000000000000}"/>
          </ac:spMkLst>
        </pc:spChg>
        <pc:spChg chg="mod">
          <ac:chgData name="Lisa Ellis" userId="1e3b8b31-18a3-40b3-8e12-8230c5071370" providerId="ADAL" clId="{563BA9DA-5175-456B-8E08-B93023433B20}" dt="2026-10-04T17:24:54.307" v="487" actId="1076"/>
          <ac:spMkLst>
            <pc:docMk/>
            <pc:sldMk cId="748839447" sldId="696"/>
            <ac:spMk id="6" creationId="{E0D813BB-4CF4-4EC1-4A6D-97F72B99ED72}"/>
          </ac:spMkLst>
        </pc:spChg>
        <pc:picChg chg="del">
          <ac:chgData name="Lisa Ellis" userId="1e3b8b31-18a3-40b3-8e12-8230c5071370" providerId="ADAL" clId="{563BA9DA-5175-456B-8E08-B93023433B20}" dt="2026-10-04T15:59:26.728" v="128" actId="478"/>
          <ac:picMkLst>
            <pc:docMk/>
            <pc:sldMk cId="748839447" sldId="696"/>
            <ac:picMk id="5" creationId="{17C36514-BC36-C565-2EE0-1E07BD33B05A}"/>
          </ac:picMkLst>
        </pc:picChg>
        <pc:picChg chg="add mod ord">
          <ac:chgData name="Lisa Ellis" userId="1e3b8b31-18a3-40b3-8e12-8230c5071370" providerId="ADAL" clId="{563BA9DA-5175-456B-8E08-B93023433B20}" dt="2026-10-04T17:24:51.696" v="486" actId="1076"/>
          <ac:picMkLst>
            <pc:docMk/>
            <pc:sldMk cId="748839447" sldId="696"/>
            <ac:picMk id="7" creationId="{2CB2DC90-594E-4E08-EFCF-1062E1C70915}"/>
          </ac:picMkLst>
        </pc:picChg>
        <pc:picChg chg="mod">
          <ac:chgData name="Lisa Ellis" userId="1e3b8b31-18a3-40b3-8e12-8230c5071370" providerId="ADAL" clId="{563BA9DA-5175-456B-8E08-B93023433B20}" dt="2026-10-04T17:24:49.274" v="485" actId="14100"/>
          <ac:picMkLst>
            <pc:docMk/>
            <pc:sldMk cId="748839447" sldId="696"/>
            <ac:picMk id="9" creationId="{1105C96A-B8EB-E5E4-1A93-75E5A62CB957}"/>
          </ac:picMkLst>
        </pc:picChg>
      </pc:sldChg>
      <pc:sldChg chg="addSp delSp modSp mod ord">
        <pc:chgData name="Lisa Ellis" userId="1e3b8b31-18a3-40b3-8e12-8230c5071370" providerId="ADAL" clId="{563BA9DA-5175-456B-8E08-B93023433B20}" dt="2026-10-04T17:09:03.774" v="292" actId="1076"/>
        <pc:sldMkLst>
          <pc:docMk/>
          <pc:sldMk cId="2105424427" sldId="707"/>
        </pc:sldMkLst>
        <pc:spChg chg="mod">
          <ac:chgData name="Lisa Ellis" userId="1e3b8b31-18a3-40b3-8e12-8230c5071370" providerId="ADAL" clId="{563BA9DA-5175-456B-8E08-B93023433B20}" dt="2026-10-04T17:09:03.774" v="292" actId="1076"/>
          <ac:spMkLst>
            <pc:docMk/>
            <pc:sldMk cId="2105424427" sldId="707"/>
            <ac:spMk id="2" creationId="{727E525C-D20F-10D2-1C07-314E3F08769F}"/>
          </ac:spMkLst>
        </pc:spChg>
        <pc:spChg chg="del">
          <ac:chgData name="Lisa Ellis" userId="1e3b8b31-18a3-40b3-8e12-8230c5071370" providerId="ADAL" clId="{563BA9DA-5175-456B-8E08-B93023433B20}" dt="2026-10-04T16:57:43.550" v="170" actId="478"/>
          <ac:spMkLst>
            <pc:docMk/>
            <pc:sldMk cId="2105424427" sldId="707"/>
            <ac:spMk id="3" creationId="{C77660EE-D5DA-0BD8-51E9-70C73E4EDAF7}"/>
          </ac:spMkLst>
        </pc:spChg>
        <pc:spChg chg="add mod">
          <ac:chgData name="Lisa Ellis" userId="1e3b8b31-18a3-40b3-8e12-8230c5071370" providerId="ADAL" clId="{563BA9DA-5175-456B-8E08-B93023433B20}" dt="2026-10-04T16:58:09.193" v="183" actId="1076"/>
          <ac:spMkLst>
            <pc:docMk/>
            <pc:sldMk cId="2105424427" sldId="707"/>
            <ac:spMk id="4" creationId="{E92C5D97-F7AA-AEB0-6F02-7B9AC5ED14EE}"/>
          </ac:spMkLst>
        </pc:spChg>
        <pc:spChg chg="add mod">
          <ac:chgData name="Lisa Ellis" userId="1e3b8b31-18a3-40b3-8e12-8230c5071370" providerId="ADAL" clId="{563BA9DA-5175-456B-8E08-B93023433B20}" dt="2026-10-04T17:08:59.160" v="290" actId="14100"/>
          <ac:spMkLst>
            <pc:docMk/>
            <pc:sldMk cId="2105424427" sldId="707"/>
            <ac:spMk id="7" creationId="{767AD9ED-CFD1-DF76-E35B-1007CAFB9777}"/>
          </ac:spMkLst>
        </pc:spChg>
        <pc:spChg chg="add mod">
          <ac:chgData name="Lisa Ellis" userId="1e3b8b31-18a3-40b3-8e12-8230c5071370" providerId="ADAL" clId="{563BA9DA-5175-456B-8E08-B93023433B20}" dt="2026-10-04T17:09:01.608" v="291" actId="1076"/>
          <ac:spMkLst>
            <pc:docMk/>
            <pc:sldMk cId="2105424427" sldId="707"/>
            <ac:spMk id="9" creationId="{06768563-C236-4664-7F20-727215D8078D}"/>
          </ac:spMkLst>
        </pc:spChg>
        <pc:picChg chg="add mod">
          <ac:chgData name="Lisa Ellis" userId="1e3b8b31-18a3-40b3-8e12-8230c5071370" providerId="ADAL" clId="{563BA9DA-5175-456B-8E08-B93023433B20}" dt="2026-10-04T17:08:55.296" v="289" actId="14100"/>
          <ac:picMkLst>
            <pc:docMk/>
            <pc:sldMk cId="2105424427" sldId="707"/>
            <ac:picMk id="6" creationId="{9DBBF9C8-EF8A-9D37-FBF1-0538F65F2C85}"/>
          </ac:picMkLst>
        </pc:picChg>
      </pc:sldChg>
      <pc:sldChg chg="addSp modSp new mod ord">
        <pc:chgData name="Lisa Ellis" userId="1e3b8b31-18a3-40b3-8e12-8230c5071370" providerId="ADAL" clId="{563BA9DA-5175-456B-8E08-B93023433B20}" dt="2026-10-04T17:25:36.474" v="498" actId="1076"/>
        <pc:sldMkLst>
          <pc:docMk/>
          <pc:sldMk cId="2290422271" sldId="708"/>
        </pc:sldMkLst>
        <pc:spChg chg="mod">
          <ac:chgData name="Lisa Ellis" userId="1e3b8b31-18a3-40b3-8e12-8230c5071370" providerId="ADAL" clId="{563BA9DA-5175-456B-8E08-B93023433B20}" dt="2026-10-04T17:15:23.170" v="329" actId="2711"/>
          <ac:spMkLst>
            <pc:docMk/>
            <pc:sldMk cId="2290422271" sldId="708"/>
            <ac:spMk id="2" creationId="{44CD7076-CBCF-7287-E9DD-A3E67BD028EC}"/>
          </ac:spMkLst>
        </pc:spChg>
        <pc:spChg chg="add mod">
          <ac:chgData name="Lisa Ellis" userId="1e3b8b31-18a3-40b3-8e12-8230c5071370" providerId="ADAL" clId="{563BA9DA-5175-456B-8E08-B93023433B20}" dt="2026-10-04T17:25:30.416" v="495" actId="1076"/>
          <ac:spMkLst>
            <pc:docMk/>
            <pc:sldMk cId="2290422271" sldId="708"/>
            <ac:spMk id="5" creationId="{64BAF803-7911-F689-7589-202869373334}"/>
          </ac:spMkLst>
        </pc:spChg>
        <pc:spChg chg="add mod">
          <ac:chgData name="Lisa Ellis" userId="1e3b8b31-18a3-40b3-8e12-8230c5071370" providerId="ADAL" clId="{563BA9DA-5175-456B-8E08-B93023433B20}" dt="2026-10-04T17:25:34.556" v="497" actId="1076"/>
          <ac:spMkLst>
            <pc:docMk/>
            <pc:sldMk cId="2290422271" sldId="708"/>
            <ac:spMk id="6" creationId="{0E779EA3-35C1-7DEF-E80F-B4E577F45839}"/>
          </ac:spMkLst>
        </pc:spChg>
        <pc:picChg chg="add mod">
          <ac:chgData name="Lisa Ellis" userId="1e3b8b31-18a3-40b3-8e12-8230c5071370" providerId="ADAL" clId="{563BA9DA-5175-456B-8E08-B93023433B20}" dt="2026-10-04T17:25:36.474" v="498" actId="1076"/>
          <ac:picMkLst>
            <pc:docMk/>
            <pc:sldMk cId="2290422271" sldId="708"/>
            <ac:picMk id="4" creationId="{6AD6A771-E1CA-43F3-9B87-018D8C265CE7}"/>
          </ac:picMkLst>
        </pc:picChg>
      </pc:sldChg>
      <pc:sldChg chg="modSp add mod">
        <pc:chgData name="Lisa Ellis" userId="1e3b8b31-18a3-40b3-8e12-8230c5071370" providerId="ADAL" clId="{563BA9DA-5175-456B-8E08-B93023433B20}" dt="2026-10-04T17:27:52.423" v="543" actId="1076"/>
        <pc:sldMkLst>
          <pc:docMk/>
          <pc:sldMk cId="1356540435" sldId="709"/>
        </pc:sldMkLst>
        <pc:spChg chg="mod">
          <ac:chgData name="Lisa Ellis" userId="1e3b8b31-18a3-40b3-8e12-8230c5071370" providerId="ADAL" clId="{563BA9DA-5175-456B-8E08-B93023433B20}" dt="2026-10-04T17:27:52.423" v="543" actId="1076"/>
          <ac:spMkLst>
            <pc:docMk/>
            <pc:sldMk cId="1356540435" sldId="709"/>
            <ac:spMk id="2" creationId="{8A85286B-CCA5-76E6-72DC-8ACBE294D38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3_1#2">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2" qsCatId="3D" csTypeId="urn:microsoft.com/office/officeart/2005/8/colors/accent3_1#2" csCatId="accent3" phldr="1"/>
      <dgm:spPr/>
      <dgm:t>
        <a:bodyPr/>
        <a:lstStyle/>
        <a:p>
          <a:endParaRPr lang="en-GB"/>
        </a:p>
      </dgm:t>
    </dgm:pt>
    <dgm:pt modelId="{80796817-207E-42E9-BDF3-0E1BA2E2E3C7}">
      <dgm:prSet phldrT="[Text]"/>
      <dgm:spPr/>
      <dgm:t>
        <a:bodyPr/>
        <a:lstStyle/>
        <a:p>
          <a:r>
            <a:rPr lang="en-GB"/>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2">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a:latin typeface="Aptos" panose="020B0004020202020204" pitchFamily="34" charset="0"/>
              </a:rPr>
              <a:t>Before we begin, it is important to address the issue of library anxiety.</a:t>
            </a:r>
          </a:p>
          <a:p>
            <a:endParaRPr lang="en-GB" sz="1400">
              <a:latin typeface="Aptos" panose="020B0004020202020204" pitchFamily="34" charset="0"/>
            </a:endParaRPr>
          </a:p>
          <a:p>
            <a:r>
              <a:rPr lang="en-GB" sz="1400">
                <a:latin typeface="Aptos" panose="020B0004020202020204" pitchFamily="34" charset="0"/>
              </a:rPr>
              <a:t>Many students may feel anxious or intimidated by their peers, or lack of knowledge or experience in using an academic library. </a:t>
            </a:r>
          </a:p>
          <a:p>
            <a:endParaRPr lang="en-GB" sz="1400">
              <a:latin typeface="Aptos" panose="020B0004020202020204" pitchFamily="34" charset="0"/>
            </a:endParaRPr>
          </a:p>
          <a:p>
            <a:r>
              <a:rPr lang="en-GB" sz="1400">
                <a:latin typeface="Aptos" panose="020B0004020202020204" pitchFamily="34" charset="0"/>
              </a:rPr>
              <a:t>It is a very common issue and we want to reassure you all there is plenty of support in place to help you overcome any fear.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80691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infoskills courses are just part of the support we offer all our students.</a:t>
            </a:r>
          </a:p>
          <a:p>
            <a:endParaRPr lang="en-GB" sz="1400">
              <a:latin typeface="Aptos" panose="020B0004020202020204" pitchFamily="34" charset="0"/>
            </a:endParaRPr>
          </a:p>
          <a:p>
            <a:r>
              <a:rPr lang="en-GB" sz="1400">
                <a:latin typeface="Aptos" panose="020B0004020202020204" pitchFamily="34" charset="0"/>
              </a:rPr>
              <a:t>The library webpage has lots of information, support and links to help you on your academic journey.</a:t>
            </a:r>
          </a:p>
          <a:p>
            <a:endParaRPr lang="en-GB" sz="1400">
              <a:latin typeface="Aptos" panose="020B0004020202020204" pitchFamily="34" charset="0"/>
            </a:endParaRPr>
          </a:p>
          <a:p>
            <a:r>
              <a:rPr lang="en-GB" sz="1400">
                <a:latin typeface="Aptos" panose="020B0004020202020204" pitchFamily="34" charset="0"/>
              </a:rPr>
              <a:t>You can navigate easily to the library webpage from your student HWB homepage.</a:t>
            </a:r>
          </a:p>
          <a:p>
            <a:endParaRPr lang="en-GB" sz="1400">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As a first step, we encourage all new students to self enrol on our infoskills programme.</a:t>
            </a:r>
          </a:p>
          <a:p>
            <a:endParaRPr lang="en-GB" sz="1400"/>
          </a:p>
          <a:p>
            <a:r>
              <a:rPr lang="en-GB" sz="1400"/>
              <a:t>As a new student you currently don’t know what you do not know.</a:t>
            </a:r>
          </a:p>
          <a:p>
            <a:endParaRPr lang="en-GB" sz="1400"/>
          </a:p>
          <a:p>
            <a:r>
              <a:rPr lang="en-GB" sz="1400"/>
              <a:t>Scan the QR code with your phone camera or click on the online link provided for more details on how to develop these important skills. </a:t>
            </a:r>
          </a:p>
          <a:p>
            <a:endParaRPr lang="en-GB" sz="1400"/>
          </a:p>
          <a:p>
            <a:r>
              <a:rPr lang="en-GB" sz="1400"/>
              <a:t>As you progress through this tutorial, you will see pink button links which will take you to the corresponding relevant units. </a:t>
            </a:r>
            <a:endParaRPr lang="en-US" sz="140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Your reading list is just your starting point. You will be expected to independently find further academic sources to include in your work.</a:t>
            </a:r>
          </a:p>
          <a:p>
            <a:endParaRPr lang="en-GB" sz="1400">
              <a:latin typeface="Aptos" panose="020B0004020202020204" pitchFamily="34" charset="0"/>
            </a:endParaRPr>
          </a:p>
          <a:p>
            <a:r>
              <a:rPr lang="en-GB" sz="1400">
                <a:latin typeface="Aptos" panose="020B0004020202020204" pitchFamily="34" charset="0"/>
              </a:rPr>
              <a:t>The library discovery tool is a great starting point. Using keywords you can search across many of our collections and resources in a single simple search.</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64290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3" r:id="rId9"/>
    <p:sldLayoutId id="2147483714"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Library_anxiety"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svg"/><Relationship Id="rId1" Type="http://schemas.openxmlformats.org/officeDocument/2006/relationships/slideLayout" Target="../slideLayouts/slideLayout8.xm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slides/_rels/slide8.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28.png"/><Relationship Id="rId4" Type="http://schemas.openxmlformats.org/officeDocument/2006/relationships/hyperlink" Target="https://digitalservices.uwtsd.ac.uk/librar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hyperlink" Target="https://moodle.uwtsd.ac.uk/login/index.php" TargetMode="Externa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5.png"/><Relationship Id="rId2" Type="http://schemas.openxmlformats.org/officeDocument/2006/relationships/image" Target="../media/image32.png"/><Relationship Id="rId1" Type="http://schemas.openxmlformats.org/officeDocument/2006/relationships/slideLayout" Target="../slideLayouts/slideLayout8.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image" Target="../media/image34.png"/><Relationship Id="rId4" Type="http://schemas.openxmlformats.org/officeDocument/2006/relationships/hyperlink" Target="https://whelf-uwtsd.leganto.exlibrisgroup.com/SA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9.xml"/><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8.png"/><Relationship Id="rId4" Type="http://schemas.openxmlformats.org/officeDocument/2006/relationships/hyperlink" Target="https://librarysearch.uwtsd.ac.uk/discovery/dbsearch?vid=44WHELF_UWTSD%3A44WHELF_UWTSD_VU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title,contains,criminology&amp;pfilter=rtype,exact,books&amp;tab=Everything&amp;search_scope=Search_ELEC&amp;vid=44WHELF_UWTSD:44WHELF_UWTSD_VU1&amp;facet=searchcreationdate,include,2016%7C,%7C2026,lk&amp;lang=en&amp;offset=0" TargetMode="External"/><Relationship Id="rId1" Type="http://schemas.openxmlformats.org/officeDocument/2006/relationships/slideLayout" Target="../slideLayouts/slideLayout10.xml"/><Relationship Id="rId5" Type="http://schemas.openxmlformats.org/officeDocument/2006/relationships/image" Target="../media/image41.png"/><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permalink/44WHELF_UWTSD/177qm82/alma99100519702802421" TargetMode="External"/><Relationship Id="rId2" Type="http://schemas.openxmlformats.org/officeDocument/2006/relationships/image" Target="../media/image42.png"/><Relationship Id="rId1" Type="http://schemas.openxmlformats.org/officeDocument/2006/relationships/slideLayout" Target="../slideLayouts/slideLayout11.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search?query=any,contains,%22time%20management%22,AND&amp;query=any,contains,business,AND&amp;tab=Everything&amp;search_scope=MyInst_and_CI&amp;vid=44WHELF_UWTSD:44WHELF_UWTSD_VU1&amp;lang=en&amp;mode=advanced&amp;offset=0" TargetMode="External"/><Relationship Id="rId1" Type="http://schemas.openxmlformats.org/officeDocument/2006/relationships/slideLayout" Target="../slideLayouts/slideLayout10.xml"/><Relationship Id="rId5" Type="http://schemas.openxmlformats.org/officeDocument/2006/relationships/hyperlink" Target="https://moodle.uwtsd.ac.uk/mod/scorm/player.php?a=7714&amp;currentorg=articulate_rise&amp;scoid=16961&amp;sesskey=oX2GOodlen&amp;display=popup&amp;mode=normal" TargetMode="External"/><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49.png"/><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permalink/44WHELF_UWTSD/1vbe9ev/alma99100475802402421" TargetMode="Externa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115361302421" TargetMode="External"/><Relationship Id="rId2" Type="http://schemas.openxmlformats.org/officeDocument/2006/relationships/image" Target="../media/image52.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hyperlink" Target="https://learningonscreen.ac.uk/bob-curated-playlists/"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6" Type="http://schemas.openxmlformats.org/officeDocument/2006/relationships/image" Target="../media/image54.png"/><Relationship Id="rId5" Type="http://schemas.openxmlformats.org/officeDocument/2006/relationships/hyperlink" Target="https://learningonscreen.ac.uk/bob/how-to-use-bob/" TargetMode="External"/><Relationship Id="rId4" Type="http://schemas.openxmlformats.org/officeDocument/2006/relationships/hyperlink" Target="https://learningonscreen.ac.uk/ondemand/help.php/faq"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permalink/44WHELF_UWTSD/ra52dq/alma99100478702502421" TargetMode="Externa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scorm/player.php?a=7561&amp;currentorg=articulate_rise&amp;scoid=16494&amp;sesskey=QOEo35udXV&amp;display=popup&amp;mode=normal" TargetMode="External"/><Relationship Id="rId2" Type="http://schemas.openxmlformats.org/officeDocument/2006/relationships/image" Target="../media/image56.png"/><Relationship Id="rId1" Type="http://schemas.openxmlformats.org/officeDocument/2006/relationships/slideLayout" Target="../slideLayouts/slideLayout8.xml"/><Relationship Id="rId5" Type="http://schemas.openxmlformats.org/officeDocument/2006/relationships/image" Target="../media/image57.png"/><Relationship Id="rId4" Type="http://schemas.openxmlformats.org/officeDocument/2006/relationships/hyperlink" Target="https://browzine.com/libraries/1422/subject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59.jpeg"/></Relationships>
</file>

<file path=ppt/slides/_rels/slide33.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hyperlink" Target="mailto:library@uwtsd.ac.uk" TargetMode="External"/><Relationship Id="rId7" Type="http://schemas.microsoft.com/office/2007/relationships/hdphoto" Target="../media/hdphoto1.wdp"/><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60.png"/><Relationship Id="rId5" Type="http://schemas.openxmlformats.org/officeDocument/2006/relationships/hyperlink" Target="https://digitalservices.uwtsd.ac.uk/library/" TargetMode="External"/><Relationship Id="rId4" Type="http://schemas.openxmlformats.org/officeDocument/2006/relationships/hyperlink" Target="mailto:infoskill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85286B-CCA5-76E6-72DC-8ACBE294D38A}"/>
              </a:ext>
            </a:extLst>
          </p:cNvPr>
          <p:cNvSpPr txBox="1"/>
          <p:nvPr/>
        </p:nvSpPr>
        <p:spPr>
          <a:xfrm>
            <a:off x="1206873" y="1091239"/>
            <a:ext cx="9552702" cy="4493538"/>
          </a:xfrm>
          <a:prstGeom prst="rect">
            <a:avLst/>
          </a:prstGeom>
          <a:noFill/>
        </p:spPr>
        <p:txBody>
          <a:bodyPr wrap="square" lIns="91440" tIns="45720" rIns="91440" bIns="45720" rtlCol="0" anchor="t">
            <a:spAutoFit/>
          </a:bodyPr>
          <a:lstStyle/>
          <a:p>
            <a:r>
              <a:rPr lang="en-GB" sz="5400">
                <a:solidFill>
                  <a:schemeClr val="bg1"/>
                </a:solidFill>
              </a:rPr>
              <a:t>Introduction to the Online Library</a:t>
            </a:r>
            <a:endParaRPr lang="en-GB" sz="5400">
              <a:solidFill>
                <a:schemeClr val="bg1"/>
              </a:solidFill>
              <a:ea typeface="Calibri"/>
              <a:cs typeface="Calibri"/>
            </a:endParaRPr>
          </a:p>
          <a:p>
            <a:endParaRPr lang="en-GB" sz="4000">
              <a:solidFill>
                <a:schemeClr val="bg1"/>
              </a:solidFill>
            </a:endParaRPr>
          </a:p>
          <a:p>
            <a:r>
              <a:rPr lang="en-GB" sz="4000">
                <a:solidFill>
                  <a:schemeClr val="bg1"/>
                </a:solidFill>
              </a:rPr>
              <a:t>Level 4</a:t>
            </a:r>
          </a:p>
          <a:p>
            <a:endParaRPr lang="en-GB" sz="4000">
              <a:solidFill>
                <a:schemeClr val="bg1"/>
              </a:solidFill>
            </a:endParaRPr>
          </a:p>
          <a:p>
            <a:r>
              <a:rPr lang="en-GB" sz="4000">
                <a:solidFill>
                  <a:schemeClr val="bg1"/>
                </a:solidFill>
                <a:ea typeface="Calibri"/>
                <a:cs typeface="Calibri"/>
              </a:rPr>
              <a:t>Swansea Law School</a:t>
            </a:r>
          </a:p>
          <a:p>
            <a:endParaRPr lang="en-GB" sz="4000">
              <a:solidFill>
                <a:schemeClr val="bg1"/>
              </a:solidFill>
            </a:endParaRPr>
          </a:p>
          <a:p>
            <a:r>
              <a:rPr lang="en-GB" sz="3200">
                <a:solidFill>
                  <a:schemeClr val="bg1"/>
                </a:solidFill>
              </a:rPr>
              <a:t>September 2026</a:t>
            </a:r>
            <a:endParaRPr lang="en-US" sz="3200">
              <a:solidFill>
                <a:schemeClr val="bg1"/>
              </a:solidFill>
              <a:ea typeface="Calibri"/>
              <a:cs typeface="Calibri"/>
            </a:endParaRPr>
          </a:p>
        </p:txBody>
      </p:sp>
    </p:spTree>
    <p:extLst>
      <p:ext uri="{BB962C8B-B14F-4D97-AF65-F5344CB8AC3E}">
        <p14:creationId xmlns:p14="http://schemas.microsoft.com/office/powerpoint/2010/main" val="1356540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Provide links to further resources and useful information.</a:t>
            </a: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494007"/>
          </a:xfrm>
        </p:spPr>
        <p:txBody>
          <a:bodyPr>
            <a:normAutofit fontScale="90000"/>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043787"/>
            <a:ext cx="762454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29145" y="2365358"/>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90652" y="3526052"/>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661594" y="4965160"/>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47444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199505" y="252284"/>
            <a:ext cx="11294255" cy="1003916"/>
          </a:xfrm>
        </p:spPr>
        <p:txBody>
          <a:bodyPr anchor="ctr">
            <a:normAutofit/>
          </a:bodyPr>
          <a:lstStyle/>
          <a:p>
            <a:r>
              <a:rPr lang="en-GB" sz="4000">
                <a:latin typeface="+mn-lt"/>
              </a:rPr>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330179" y="1195778"/>
            <a:ext cx="5823328" cy="4574040"/>
          </a:xfrm>
        </p:spPr>
        <p:txBody>
          <a:bodyPr vert="horz" lIns="91440" tIns="45720" rIns="91440" bIns="45720" rtlCol="0">
            <a:normAutofit/>
          </a:bodyPr>
          <a:lstStyle/>
          <a:p>
            <a:pPr marL="0" indent="0">
              <a:buNone/>
            </a:pPr>
            <a:r>
              <a:rPr lang="en-GB" sz="2200">
                <a:latin typeface="Calibri" panose="020F0502020204030204" pitchFamily="34" charset="0"/>
                <a:ea typeface="Calibri" panose="020F0502020204030204" pitchFamily="34" charset="0"/>
                <a:cs typeface="Calibri" panose="020F0502020204030204" pitchFamily="34" charset="0"/>
                <a:hlinkClick r:id="rId3"/>
              </a:rPr>
              <a:t>Library anxiety </a:t>
            </a:r>
            <a:r>
              <a:rPr lang="en-GB" sz="2200">
                <a:latin typeface="Calibri" panose="020F0502020204030204" pitchFamily="34" charset="0"/>
                <a:ea typeface="Calibri" panose="020F0502020204030204" pitchFamily="34" charset="0"/>
                <a:cs typeface="Calibri" panose="020F0502020204030204" pitchFamily="34" charset="0"/>
              </a:rPr>
              <a:t>is a recognised phenomenon and affects a significant number of students, (particularly those returning to education after a long time, or for the first time). </a:t>
            </a:r>
          </a:p>
          <a:p>
            <a:pPr marL="0" indent="0">
              <a:buNone/>
            </a:pPr>
            <a:r>
              <a:rPr lang="en-GB" sz="2200">
                <a:latin typeface="Calibri" panose="020F0502020204030204" pitchFamily="34" charset="0"/>
                <a:ea typeface="Calibri" panose="020F0502020204030204" pitchFamily="34" charset="0"/>
                <a:cs typeface="Calibri" panose="020F0502020204030204" pitchFamily="34" charset="0"/>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Anxious.</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Overwhelmed.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Inferior or intimidated.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4" cstate="print">
            <a:extLst>
              <a:ext uri="{28A0092B-C50C-407E-A947-70E740481C1C}">
                <a14:useLocalDpi xmlns:a14="http://schemas.microsoft.com/office/drawing/2010/main" val="0"/>
              </a:ext>
            </a:extLst>
          </a:blip>
          <a:srcRect l="22620" r="-1" b="-1"/>
          <a:stretch>
            <a:fillRect/>
          </a:stretch>
        </p:blipFill>
        <p:spPr>
          <a:xfrm>
            <a:off x="6402059" y="828854"/>
            <a:ext cx="5302509" cy="457404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49243452"/>
      </p:ext>
    </p:extLst>
  </p:cSld>
  <p:clrMapOvr>
    <a:masterClrMapping/>
  </p:clrMapOvr>
  <mc:AlternateContent xmlns:mc="http://schemas.openxmlformats.org/markup-compatibility/2006">
    <mc:Choice xmlns:p14="http://schemas.microsoft.com/office/powerpoint/2010/main" Requires="p14">
      <p:transition spd="med" p14:dur="700" advTm="21420">
        <p:fade/>
      </p:transition>
    </mc:Choice>
    <mc:Fallback>
      <p:transition spd="med" advTm="2142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10979720" cy="2246769"/>
          </a:xfrm>
          <a:prstGeom prst="rect">
            <a:avLst/>
          </a:prstGeom>
          <a:noFill/>
        </p:spPr>
        <p:txBody>
          <a:bodyPr wrap="square">
            <a:spAutoFit/>
          </a:bodyPr>
          <a:lstStyle/>
          <a:p>
            <a:r>
              <a:rPr lang="en-GB" sz="2800" i="0">
                <a:solidFill>
                  <a:srgbClr val="424242"/>
                </a:solidFill>
                <a:effectLst/>
              </a:rPr>
              <a:t>The library has key resources to support your studies and research, so it’s important to know how to use it well. </a:t>
            </a:r>
          </a:p>
          <a:p>
            <a:endParaRPr lang="en-GB" sz="2800">
              <a:solidFill>
                <a:srgbClr val="424242"/>
              </a:solidFill>
            </a:endParaRPr>
          </a:p>
          <a:p>
            <a:r>
              <a:rPr lang="en-GB" sz="2800" i="0">
                <a:solidFill>
                  <a:srgbClr val="424242"/>
                </a:solidFill>
                <a:effectLst/>
              </a:rPr>
              <a:t>This session is here to help you build the skills you need to make the most of what the library offers.</a:t>
            </a:r>
            <a:endParaRPr lang="en-GB" sz="280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Navigate to the </a:t>
            </a:r>
            <a:r>
              <a:rPr lang="en-GB" sz="2400">
                <a:latin typeface="Calibri" panose="020F0502020204030204" pitchFamily="34" charset="0"/>
                <a:cs typeface="Calibri" panose="020F0502020204030204" pitchFamily="34" charset="0"/>
                <a:hlinkClick r:id="rId3"/>
              </a:rPr>
              <a:t>Student HWB </a:t>
            </a:r>
            <a:r>
              <a:rPr lang="en-GB" sz="240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Note: </a:t>
            </a:r>
            <a:r>
              <a:rPr lang="en-GB">
                <a:latin typeface="Arial" panose="020B0604020202020204" pitchFamily="34" charset="0"/>
                <a:cs typeface="Arial" panose="020B0604020202020204" pitchFamily="34" charset="0"/>
              </a:rPr>
              <a:t>You may need to </a:t>
            </a:r>
            <a:r>
              <a:rPr lang="en-GB" b="1">
                <a:latin typeface="Arial" panose="020B0604020202020204" pitchFamily="34" charset="0"/>
                <a:cs typeface="Arial" panose="020B0604020202020204" pitchFamily="34" charset="0"/>
              </a:rPr>
              <a:t>login</a:t>
            </a:r>
            <a:r>
              <a:rPr lang="en-GB">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79614" y="3018903"/>
            <a:ext cx="1422672" cy="85107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mc:Choice xmlns:p14="http://schemas.microsoft.com/office/powerpoint/2010/main" Requires="p14">
      <p:transition spd="med" p14:dur="700" advTm="21440">
        <p:fade/>
      </p:transition>
    </mc:Choice>
    <mc:Fallback>
      <p:transition spd="med" advTm="2144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1760637853"/>
              </p:ext>
            </p:extLst>
          </p:nvPr>
        </p:nvGraphicFramePr>
        <p:xfrm>
          <a:off x="443459" y="1093228"/>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753750" y="4277731"/>
            <a:ext cx="1385355" cy="1365399"/>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a:latin typeface="Calibri"/>
                <a:ea typeface="Calibri"/>
                <a:cs typeface="Calibri"/>
              </a:rPr>
              <a:t>Our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a:latin typeface="Calibri"/>
                <a:ea typeface="Calibri"/>
                <a:cs typeface="Calibri"/>
              </a:rPr>
              <a:t>is designed to create opportunities for you to:</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Develop your transferable academic and information skills.</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latin typeface="Calibri" panose="020F0502020204030204" pitchFamily="34" charset="0"/>
              </a:rPr>
              <a:t>Scan the code (using your camera on your phone), or click the link to find out more about:</a:t>
            </a:r>
            <a:r>
              <a:rPr lang="en-US" sz="2400" b="0" i="0">
                <a:solidFill>
                  <a:srgbClr val="000000"/>
                </a:solidFill>
                <a:effectLst/>
                <a:latin typeface="Calibri" panose="020F0502020204030204" pitchFamily="34" charset="0"/>
              </a:rPr>
              <a:t>​</a:t>
            </a:r>
            <a:endParaRPr lang="en-US" sz="2400" b="0" i="0">
              <a:solidFill>
                <a:srgbClr val="000000"/>
              </a:solidFill>
              <a:effectLst/>
              <a:latin typeface="Arial" panose="020B0604020202020204" pitchFamily="34" charset="0"/>
            </a:endParaRPr>
          </a:p>
          <a:p>
            <a:pPr algn="l" rtl="0" fontAlgn="base"/>
            <a:r>
              <a:rPr lang="en-US" sz="2400" b="0" i="0">
                <a:solidFill>
                  <a:srgbClr val="000000"/>
                </a:solidFill>
                <a:effectLst/>
                <a:latin typeface="Calibri" panose="020F050202020403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latin typeface="Calibri" panose="020F0502020204030204" pitchFamily="34" charset="0"/>
              </a:rPr>
              <a:t>Why information literacy is important.</a:t>
            </a:r>
            <a:r>
              <a:rPr lang="en-US" sz="2400" b="0" i="0">
                <a:solidFill>
                  <a:srgbClr val="000000"/>
                </a:solidFill>
                <a:effectLst/>
                <a:latin typeface="Calibri" panose="020F0502020204030204" pitchFamily="34" charset="0"/>
              </a:rPr>
              <a:t>​</a:t>
            </a:r>
          </a:p>
          <a:p>
            <a:pPr algn="l" rtl="0" fontAlgn="base"/>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latin typeface="Calibri" panose="020F0502020204030204" pitchFamily="34" charset="0"/>
              </a:rPr>
              <a:t>How to access the relevant units. </a:t>
            </a:r>
            <a:r>
              <a:rPr lang="en-US" sz="2400" b="0" i="0">
                <a:solidFill>
                  <a:srgbClr val="000000"/>
                </a:solidFill>
                <a:effectLst/>
                <a:latin typeface="Calibri" panose="020F0502020204030204" pitchFamily="34" charset="0"/>
              </a:rPr>
              <a:t>​</a:t>
            </a:r>
            <a:endParaRPr lang="en-US" sz="2400" b="0" i="0">
              <a:solidFill>
                <a:srgbClr val="000000"/>
              </a:solidFill>
              <a:effectLs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5"/>
              </a:rPr>
              <a:t>Online Link</a:t>
            </a:r>
            <a:endParaRPr lang="en-GB" sz="20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mc:Choice xmlns:p14="http://schemas.microsoft.com/office/powerpoint/2010/main" Requires="p14">
      <p:transition spd="med" p14:dur="700" advTm="38422">
        <p:fade/>
      </p:transition>
    </mc:Choice>
    <mc:Fallback>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a:latin typeface="Calibri"/>
                <a:ea typeface="Calibri"/>
                <a:cs typeface="Calibri"/>
              </a:rPr>
              <a:t>The library provides free access to: </a:t>
            </a:r>
          </a:p>
          <a:p>
            <a:pPr marL="0" indent="0">
              <a:spcBef>
                <a:spcPts val="0"/>
              </a:spcBef>
              <a:buNone/>
            </a:pPr>
            <a:endParaRPr lang="en-GB" sz="240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a:p>
          <a:p>
            <a:pPr marL="0" indent="0">
              <a:spcBef>
                <a:spcPts val="0"/>
              </a:spcBef>
              <a:buNone/>
            </a:pPr>
            <a:endParaRPr lang="en-GB" sz="2200"/>
          </a:p>
          <a:p>
            <a:pPr marL="0" indent="0">
              <a:buNone/>
            </a:pPr>
            <a:endParaRPr lang="en-GB" sz="200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a:latin typeface="Calibri"/>
                <a:ea typeface="Calibri"/>
                <a:cs typeface="Calibri"/>
              </a:rPr>
              <a:t>Explore your library resources</a:t>
            </a:r>
            <a:endParaRPr lang="en-US"/>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7"/>
            <a:ext cx="3435646" cy="327407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a:latin typeface="Calibri" panose="020F0502020204030204" pitchFamily="34" charset="0"/>
              <a:cs typeface="Calibri" panose="020F0502020204030204" pitchFamily="34" charset="0"/>
            </a:endParaRPr>
          </a:p>
          <a:p>
            <a:pPr marL="0" indent="0">
              <a:spcBef>
                <a:spcPts val="0"/>
              </a:spcBef>
              <a:buNone/>
            </a:pPr>
            <a:r>
              <a:rPr lang="en-GB" sz="2400" b="1">
                <a:latin typeface="Calibri"/>
                <a:ea typeface="Calibri"/>
                <a:cs typeface="Calibri"/>
              </a:rPr>
              <a:t>You can further:</a:t>
            </a:r>
          </a:p>
          <a:p>
            <a:pPr marL="0" indent="0">
              <a:spcBef>
                <a:spcPts val="0"/>
              </a:spcBef>
              <a:buNone/>
            </a:pPr>
            <a:endParaRPr lang="en-GB" sz="2400"/>
          </a:p>
          <a:p>
            <a:pPr marL="285750" indent="-285750">
              <a:spcBef>
                <a:spcPts val="0"/>
              </a:spcBef>
              <a:spcAft>
                <a:spcPts val="600"/>
              </a:spcAft>
              <a:buFont typeface="Arial,Sans-Serif" panose="05000000000000000000" pitchFamily="2" charset="2"/>
              <a:buChar char="•"/>
            </a:pPr>
            <a:r>
              <a:rPr lang="en-GB" sz="2200">
                <a:latin typeface="Calibri"/>
                <a:cs typeface="Calibri"/>
              </a:rPr>
              <a:t>Check your account,</a:t>
            </a:r>
            <a:r>
              <a:rPr lang="en-US" sz="2200">
                <a:latin typeface="Calibri"/>
                <a:cs typeface="Calibri"/>
              </a:rPr>
              <a:t> s</a:t>
            </a:r>
            <a:r>
              <a:rPr lang="en-GB" sz="220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654258" y="4257861"/>
            <a:ext cx="1385354" cy="1315432"/>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a:latin typeface="Calibri"/>
                <a:ea typeface="Calibri"/>
                <a:cs typeface="Calibri"/>
              </a:rPr>
              <a:t>Online Resource Lists – your shortcut</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1026493" y="5251348"/>
            <a:ext cx="4759233" cy="400110"/>
          </a:xfrm>
          <a:prstGeom prst="rect">
            <a:avLst/>
          </a:prstGeom>
          <a:noFill/>
        </p:spPr>
        <p:txBody>
          <a:bodyPr wrap="square" lIns="91440" tIns="45720" rIns="91440" bIns="45720" rtlCol="0" anchor="t">
            <a:spAutoFit/>
          </a:bodyPr>
          <a:lstStyle/>
          <a:p>
            <a:r>
              <a:rPr lang="en-GB" sz="2000" b="1">
                <a:solidFill>
                  <a:schemeClr val="accent2"/>
                </a:solidFill>
                <a:latin typeface="Calibri "/>
              </a:rPr>
              <a:t>N.B. You must sign into your list to access!</a:t>
            </a:r>
            <a:endParaRPr lang="en-US" sz="2000" b="1">
              <a:solidFill>
                <a:schemeClr val="accent2"/>
              </a:solidFill>
              <a:latin typeface="Calibri "/>
            </a:endParaRPr>
          </a:p>
        </p:txBody>
      </p:sp>
      <p:pic>
        <p:nvPicPr>
          <p:cNvPr id="9" name="Picture 8">
            <a:extLst>
              <a:ext uri="{FF2B5EF4-FFF2-40B4-BE49-F238E27FC236}">
                <a16:creationId xmlns:a16="http://schemas.microsoft.com/office/drawing/2014/main" id="{56B00FE1-38F8-A35D-86A8-38EFF13CE386}"/>
              </a:ext>
            </a:extLst>
          </p:cNvPr>
          <p:cNvPicPr>
            <a:picLocks noChangeAspect="1"/>
          </p:cNvPicPr>
          <p:nvPr/>
        </p:nvPicPr>
        <p:blipFill>
          <a:blip r:embed="rId2"/>
          <a:stretch>
            <a:fillRect/>
          </a:stretch>
        </p:blipFill>
        <p:spPr>
          <a:xfrm>
            <a:off x="556583" y="2220875"/>
            <a:ext cx="5707058" cy="272494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4"/>
          <a:stretch>
            <a:fillRect/>
          </a:stretch>
        </p:blipFill>
        <p:spPr>
          <a:xfrm>
            <a:off x="10548654" y="4012029"/>
            <a:ext cx="1485290" cy="1546530"/>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490931" y="2613853"/>
            <a:ext cx="4891935" cy="1938992"/>
          </a:xfrm>
          <a:prstGeom prst="rect">
            <a:avLst/>
          </a:prstGeom>
          <a:noFill/>
        </p:spPr>
        <p:txBody>
          <a:bodyPr wrap="square">
            <a:spAutoFit/>
          </a:bodyPr>
          <a:lstStyle/>
          <a:p>
            <a:pPr marL="0" indent="0">
              <a:buNone/>
            </a:pPr>
            <a:r>
              <a:rPr lang="en-GB" sz="2400" b="1">
                <a:latin typeface="Calibri"/>
                <a:ea typeface="Calibri"/>
                <a:cs typeface="Calibri"/>
              </a:rPr>
              <a:t>Where to Find Them:</a:t>
            </a:r>
          </a:p>
          <a:p>
            <a:pPr marL="0" indent="0">
              <a:buNone/>
            </a:pPr>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On your </a:t>
            </a:r>
            <a:r>
              <a:rPr lang="en-GB" sz="2400" b="1">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Moodle </a:t>
            </a:r>
            <a:r>
              <a:rPr lang="en-GB" sz="2400" b="1">
                <a:latin typeface="Calibri"/>
                <a:ea typeface="Calibri"/>
                <a:cs typeface="Calibri"/>
                <a:hlinkClick r:id="rId5">
                  <a:extLst>
                    <a:ext uri="{A12FA001-AC4F-418D-AE19-62706E023703}">
                      <ahyp:hlinkClr xmlns:ahyp="http://schemas.microsoft.com/office/drawing/2018/hyperlinkcolor" val="tx"/>
                    </a:ext>
                  </a:extLst>
                </a:hlinkClick>
              </a:rPr>
              <a:t> </a:t>
            </a:r>
            <a:r>
              <a:rPr lang="en-GB" sz="2400">
                <a:latin typeface="Calibri"/>
                <a:ea typeface="Calibri"/>
                <a:cs typeface="Calibri"/>
              </a:rPr>
              <a:t>course pages</a:t>
            </a:r>
            <a:r>
              <a:rPr lang="en-GB" sz="2400" b="1">
                <a:latin typeface="Calibri"/>
                <a:ea typeface="Calibri"/>
                <a:cs typeface="Calibri"/>
              </a:rPr>
              <a:t>.</a:t>
            </a:r>
          </a:p>
          <a:p>
            <a:pPr lvl="1"/>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Or via the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Library website</a:t>
            </a:r>
            <a:r>
              <a:rPr lang="en-GB" sz="2400" b="1">
                <a:latin typeface="Calibri"/>
                <a:ea typeface="Calibri"/>
                <a:cs typeface="Calibri"/>
                <a:hlinkClick r:id="rId6">
                  <a:extLst>
                    <a:ext uri="{A12FA001-AC4F-418D-AE19-62706E023703}">
                      <ahyp:hlinkClr xmlns:ahyp="http://schemas.microsoft.com/office/drawing/2018/hyperlinkcolor" val="tx"/>
                    </a:ext>
                  </a:extLst>
                </a:hlinkClick>
              </a:rPr>
              <a:t>.</a:t>
            </a:r>
            <a:endParaRPr lang="en-GB" sz="2400" b="1">
              <a:latin typeface="Calibri"/>
              <a:ea typeface="Calibri"/>
              <a:cs typeface="Calibri"/>
            </a:endParaRPr>
          </a:p>
        </p:txBody>
      </p:sp>
    </p:spTree>
    <p:extLst>
      <p:ext uri="{BB962C8B-B14F-4D97-AF65-F5344CB8AC3E}">
        <p14:creationId xmlns:p14="http://schemas.microsoft.com/office/powerpoint/2010/main" val="1956865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62BCE2-0CEB-0ECF-5E70-95F33291B57F}"/>
              </a:ext>
            </a:extLst>
          </p:cNvPr>
          <p:cNvPicPr>
            <a:picLocks noChangeAspect="1"/>
          </p:cNvPicPr>
          <p:nvPr/>
        </p:nvPicPr>
        <p:blipFill>
          <a:blip r:embed="rId2"/>
          <a:stretch>
            <a:fillRect/>
          </a:stretch>
        </p:blipFill>
        <p:spPr>
          <a:xfrm>
            <a:off x="7999599" y="1181367"/>
            <a:ext cx="3840468" cy="362561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a:latin typeface="+mn-lt"/>
              </a:rPr>
              <a:t>Online Resource List (ORL) demo</a:t>
            </a:r>
            <a:endParaRPr lang="en-US">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1322048"/>
            <a:ext cx="7621402" cy="3785652"/>
          </a:xfrm>
          <a:prstGeom prst="rect">
            <a:avLst/>
          </a:prstGeom>
          <a:noFill/>
        </p:spPr>
        <p:txBody>
          <a:bodyPr wrap="square">
            <a:spAutoFit/>
          </a:bodyPr>
          <a:lstStyle/>
          <a:p>
            <a:pPr marL="457200" indent="-457200">
              <a:buFont typeface="Arial" panose="020B0604020202020204" pitchFamily="34" charset="0"/>
              <a:buChar char="•"/>
            </a:pPr>
            <a:r>
              <a:rPr lang="en-GB" sz="2400"/>
              <a:t>Search for your reading list by course code in ‘</a:t>
            </a:r>
            <a:r>
              <a:rPr lang="en-GB" sz="2400" b="1"/>
              <a:t>ALL Lists’</a:t>
            </a:r>
            <a:r>
              <a:rPr lang="en-GB" sz="2400"/>
              <a:t>. </a:t>
            </a:r>
            <a:r>
              <a:rPr lang="en-GB" sz="2400">
                <a:solidFill>
                  <a:schemeClr val="accent2"/>
                </a:solidFill>
              </a:rPr>
              <a:t>E.g. BMPL4; BMLC4 </a:t>
            </a:r>
          </a:p>
          <a:p>
            <a:pPr marL="457200" indent="-457200">
              <a:buFont typeface="Arial" panose="020B0604020202020204" pitchFamily="34" charset="0"/>
              <a:buChar char="•"/>
            </a:pPr>
            <a:endParaRPr lang="en-GB" sz="2400"/>
          </a:p>
          <a:p>
            <a:pPr marL="457200" indent="-457200">
              <a:buFont typeface="Arial" panose="020B0604020202020204" pitchFamily="34" charset="0"/>
              <a:buChar char="•"/>
            </a:pPr>
            <a:r>
              <a:rPr lang="en-GB" sz="2400"/>
              <a:t>Click ‘Add’(to add to </a:t>
            </a:r>
            <a:r>
              <a:rPr lang="en-GB" sz="2400" b="1"/>
              <a:t>‘My Lists’).</a:t>
            </a:r>
          </a:p>
          <a:p>
            <a:pPr marL="457200" indent="-457200">
              <a:buFont typeface="Arial" panose="020B0604020202020204" pitchFamily="34" charset="0"/>
              <a:buChar char="•"/>
            </a:pPr>
            <a:endParaRPr lang="en-GB" sz="2400" b="1"/>
          </a:p>
          <a:p>
            <a:pPr marL="457200" indent="-457200">
              <a:buFont typeface="Arial" panose="020B0604020202020204" pitchFamily="34" charset="0"/>
              <a:buChar char="•"/>
            </a:pPr>
            <a:r>
              <a:rPr lang="en-GB" sz="2400"/>
              <a:t>Search and add ‘</a:t>
            </a:r>
            <a:r>
              <a:rPr lang="en-GB" sz="2400" b="1"/>
              <a:t>LIB02</a:t>
            </a:r>
            <a:r>
              <a:rPr lang="en-GB" sz="2400"/>
              <a:t>’ to your lists. </a:t>
            </a:r>
          </a:p>
          <a:p>
            <a:pPr marL="457200" indent="-457200">
              <a:buFont typeface="Arial" panose="020B0604020202020204" pitchFamily="34" charset="0"/>
              <a:buChar char="•"/>
            </a:pPr>
            <a:endParaRPr lang="en-GB" sz="2400"/>
          </a:p>
          <a:p>
            <a:pPr marL="457200" indent="-457200">
              <a:buFont typeface="Arial" panose="020B0604020202020204" pitchFamily="34" charset="0"/>
              <a:buChar char="•"/>
            </a:pPr>
            <a:r>
              <a:rPr lang="en-GB" sz="2400"/>
              <a:t>Click on list title to open and access the contents.</a:t>
            </a:r>
          </a:p>
          <a:p>
            <a:pPr marL="457200" indent="-457200">
              <a:buFont typeface="Arial" panose="020B0604020202020204" pitchFamily="34" charset="0"/>
              <a:buChar char="•"/>
            </a:pPr>
            <a:endParaRPr lang="en-GB" sz="2400"/>
          </a:p>
          <a:p>
            <a:pPr marL="457200" indent="-457200">
              <a:buFont typeface="Arial" panose="020B0604020202020204" pitchFamily="34" charset="0"/>
              <a:buChar char="•"/>
            </a:pPr>
            <a:r>
              <a:rPr lang="en-GB" sz="2400"/>
              <a:t>Choose a title and click                         to read online. </a:t>
            </a:r>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3"/>
          <a:stretch>
            <a:fillRect/>
          </a:stretch>
        </p:blipFill>
        <p:spPr>
          <a:xfrm>
            <a:off x="10796474" y="4312918"/>
            <a:ext cx="1305279" cy="1359161"/>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8230821" y="5084894"/>
            <a:ext cx="2565653" cy="369332"/>
          </a:xfrm>
          <a:prstGeom prst="rect">
            <a:avLst/>
          </a:prstGeom>
          <a:noFill/>
        </p:spPr>
        <p:txBody>
          <a:bodyPr wrap="square" rtlCol="0">
            <a:spAutoFit/>
          </a:bodyPr>
          <a:lstStyle/>
          <a:p>
            <a:r>
              <a:rPr lang="en-GB">
                <a:hlinkClick r:id="rId4"/>
              </a:rPr>
              <a:t>Online Resource List Link</a:t>
            </a:r>
            <a:endParaRPr lang="en-US"/>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5"/>
          <a:srcRect l="7597" t="21451" b="8354"/>
          <a:stretch>
            <a:fillRect/>
          </a:stretch>
        </p:blipFill>
        <p:spPr>
          <a:xfrm>
            <a:off x="3758246"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7"/>
          <a:srcRect l="10886" t="31217" b="17224"/>
          <a:stretch>
            <a:fillRect/>
          </a:stretch>
        </p:blipFill>
        <p:spPr>
          <a:xfrm>
            <a:off x="4952961" y="2487068"/>
            <a:ext cx="1084797" cy="376583"/>
          </a:xfrm>
          <a:prstGeom prst="rect">
            <a:avLst/>
          </a:prstGeom>
        </p:spPr>
      </p:pic>
    </p:spTree>
    <p:extLst>
      <p:ext uri="{BB962C8B-B14F-4D97-AF65-F5344CB8AC3E}">
        <p14:creationId xmlns:p14="http://schemas.microsoft.com/office/powerpoint/2010/main" val="3093601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a:latin typeface="+mn-lt"/>
              </a:rPr>
              <a:t>Saving favourites</a:t>
            </a:r>
            <a:endParaRPr lang="en-US">
              <a:latin typeface="+mn-lt"/>
            </a:endParaRPr>
          </a:p>
        </p:txBody>
      </p:sp>
      <p:pic>
        <p:nvPicPr>
          <p:cNvPr id="5" name="Content Placeholder 4">
            <a:extLst>
              <a:ext uri="{FF2B5EF4-FFF2-40B4-BE49-F238E27FC236}">
                <a16:creationId xmlns:a16="http://schemas.microsoft.com/office/drawing/2014/main" id="{ACD4F791-C438-D30C-7EEB-CDAA31F0A015}"/>
              </a:ext>
            </a:extLst>
          </p:cNvPr>
          <p:cNvPicPr>
            <a:picLocks noGrp="1" noChangeAspect="1"/>
          </p:cNvPicPr>
          <p:nvPr>
            <p:ph sz="quarter" idx="4294967295"/>
          </p:nvPr>
        </p:nvPicPr>
        <p:blipFill>
          <a:blip r:embed="rId2"/>
          <a:stretch>
            <a:fillRect/>
          </a:stretch>
        </p:blipFill>
        <p:spPr>
          <a:xfrm>
            <a:off x="519267" y="2322373"/>
            <a:ext cx="4564294" cy="3299210"/>
          </a:xfrm>
          <a:prstGeom prst="rect">
            <a:avLst/>
          </a:prstGeom>
        </p:spPr>
      </p:pic>
      <p:sp>
        <p:nvSpPr>
          <p:cNvPr id="9" name="TextBox 8">
            <a:extLst>
              <a:ext uri="{FF2B5EF4-FFF2-40B4-BE49-F238E27FC236}">
                <a16:creationId xmlns:a16="http://schemas.microsoft.com/office/drawing/2014/main" id="{5E450E55-6189-F602-C59F-68612DE7C29D}"/>
              </a:ext>
            </a:extLst>
          </p:cNvPr>
          <p:cNvSpPr txBox="1"/>
          <p:nvPr/>
        </p:nvSpPr>
        <p:spPr>
          <a:xfrm>
            <a:off x="5140890" y="3173322"/>
            <a:ext cx="6531843" cy="830997"/>
          </a:xfrm>
          <a:prstGeom prst="rect">
            <a:avLst/>
          </a:prstGeom>
          <a:noFill/>
        </p:spPr>
        <p:txBody>
          <a:bodyPr wrap="square" rtlCol="0">
            <a:spAutoFit/>
          </a:bodyPr>
          <a:lstStyle/>
          <a:p>
            <a:pPr marL="285750" indent="-285750">
              <a:buFont typeface="Arial" panose="020B0604020202020204" pitchFamily="34" charset="0"/>
              <a:buChar char="•"/>
            </a:pPr>
            <a:r>
              <a:rPr lang="en-GB" sz="240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a:t>Using the favourites tool in the ORL, you can easily save, manage, and organise all your references you have used in your assignment. </a:t>
            </a:r>
            <a:endParaRPr lang="en-US" sz="2400"/>
          </a:p>
        </p:txBody>
      </p:sp>
      <p:sp>
        <p:nvSpPr>
          <p:cNvPr id="13" name="TextBox 12">
            <a:extLst>
              <a:ext uri="{FF2B5EF4-FFF2-40B4-BE49-F238E27FC236}">
                <a16:creationId xmlns:a16="http://schemas.microsoft.com/office/drawing/2014/main" id="{68528D87-F7B0-B8DA-22B3-9ED30C1FCAAF}"/>
              </a:ext>
            </a:extLst>
          </p:cNvPr>
          <p:cNvSpPr txBox="1"/>
          <p:nvPr/>
        </p:nvSpPr>
        <p:spPr>
          <a:xfrm>
            <a:off x="5140890" y="4739910"/>
            <a:ext cx="6095028" cy="830997"/>
          </a:xfrm>
          <a:prstGeom prst="rect">
            <a:avLst/>
          </a:prstGeom>
          <a:noFill/>
        </p:spPr>
        <p:txBody>
          <a:bodyPr wrap="square">
            <a:spAutoFit/>
          </a:bodyPr>
          <a:lstStyle/>
          <a:p>
            <a:pPr marL="285750" indent="-285750">
              <a:buFont typeface="Arial" panose="020B0604020202020204" pitchFamily="34" charset="0"/>
              <a:buChar char="•"/>
            </a:pPr>
            <a:r>
              <a:rPr lang="en-GB" sz="240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3"/>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spTree>
    <p:extLst>
      <p:ext uri="{BB962C8B-B14F-4D97-AF65-F5344CB8AC3E}">
        <p14:creationId xmlns:p14="http://schemas.microsoft.com/office/powerpoint/2010/main" val="36177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a:latin typeface="+mn-lt"/>
              </a:rPr>
              <a:t>Find sources using the library catalogue</a:t>
            </a:r>
            <a:endParaRPr lang="en-US">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Calibri "/>
              </a:rPr>
              <a:t>Explore </a:t>
            </a:r>
            <a:r>
              <a:rPr lang="en-GB" sz="2400">
                <a:latin typeface="Calibri "/>
                <a:hlinkClick r:id="rId5"/>
              </a:rPr>
              <a:t>our Library YouTube playlist</a:t>
            </a:r>
            <a:r>
              <a:rPr lang="en-GB" sz="2400">
                <a:latin typeface="Calibri "/>
              </a:rPr>
              <a:t> for short videos on how to find and use our online library.</a:t>
            </a:r>
          </a:p>
          <a:p>
            <a:pPr marL="342900" indent="-342900">
              <a:buFont typeface="Arial" panose="020B0604020202020204" pitchFamily="34" charset="0"/>
              <a:buChar char="•"/>
            </a:pPr>
            <a:endParaRPr lang="en-GB" sz="2400">
              <a:latin typeface="Calibri "/>
            </a:endParaRPr>
          </a:p>
          <a:p>
            <a:pPr marL="342900" indent="-342900">
              <a:buFont typeface="Arial" panose="020B0604020202020204" pitchFamily="34" charset="0"/>
              <a:buChar char="•"/>
            </a:pPr>
            <a:r>
              <a:rPr lang="en-GB" sz="2400">
                <a:latin typeface="Calibri "/>
              </a:rPr>
              <a:t>Find out much more by completing the 'Searching for Information' infoskills units</a:t>
            </a:r>
            <a:endParaRPr lang="en-US" sz="240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a:latin typeface="Calibri"/>
                <a:ea typeface="Calibri"/>
                <a:cs typeface="Calibri"/>
              </a:rPr>
              <a:t>Enter a keyword into the search box to search across our many of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4"/>
              </a:rPr>
              <a:t>specialised databases </a:t>
            </a:r>
            <a:r>
              <a:rPr lang="en-GB" sz="200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658971" y="3922292"/>
            <a:ext cx="1429077" cy="1390382"/>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897545" y="5316422"/>
            <a:ext cx="998110"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mc:Choice xmlns:p14="http://schemas.microsoft.com/office/powerpoint/2010/main" Requires="p14">
      <p:transition spd="med" p14:dur="700" advTm="21461">
        <p:fade/>
      </p:transition>
    </mc:Choice>
    <mc:Fallback>
      <p:transition spd="med" advTm="21461">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a:latin typeface="+mn-lt"/>
                <a:cs typeface="Lucida Sans Unicode"/>
              </a:rPr>
              <a:t>Improving your search results </a:t>
            </a:r>
            <a:endParaRPr lang="en-GB">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a:solidFill>
                <a:srgbClr val="424242"/>
              </a:solidFill>
              <a:effectLst/>
            </a:endParaRPr>
          </a:p>
          <a:p>
            <a:pPr marL="342900" indent="-342900">
              <a:spcBef>
                <a:spcPts val="300"/>
              </a:spcBef>
              <a:spcAft>
                <a:spcPts val="300"/>
              </a:spcAft>
              <a:buFont typeface="Arial" panose="020B0604020202020204" pitchFamily="34" charset="0"/>
              <a:buChar char="•"/>
            </a:pPr>
            <a:r>
              <a:rPr lang="en-GB" sz="2400">
                <a:solidFill>
                  <a:srgbClr val="424242"/>
                </a:solidFill>
              </a:rPr>
              <a:t>Save your queries, get notifications and add to your favourites in your reading list!</a:t>
            </a:r>
            <a:endParaRPr lang="en-GB" sz="240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a:solidFill>
                  <a:srgbClr val="424242"/>
                </a:solidFill>
                <a:hlinkClick r:id="rId2"/>
              </a:rPr>
              <a:t>Link to search results</a:t>
            </a:r>
            <a:endParaRPr lang="en-GB" sz="2000" i="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6" name="Picture 5">
            <a:extLst>
              <a:ext uri="{FF2B5EF4-FFF2-40B4-BE49-F238E27FC236}">
                <a16:creationId xmlns:a16="http://schemas.microsoft.com/office/drawing/2014/main" id="{5A86F51F-BC3F-5372-D836-6CE6F520564D}"/>
              </a:ext>
            </a:extLst>
          </p:cNvPr>
          <p:cNvPicPr>
            <a:picLocks noChangeAspect="1"/>
          </p:cNvPicPr>
          <p:nvPr/>
        </p:nvPicPr>
        <p:blipFill>
          <a:blip r:embed="rId4"/>
          <a:stretch>
            <a:fillRect/>
          </a:stretch>
        </p:blipFill>
        <p:spPr>
          <a:xfrm>
            <a:off x="5971284" y="1031991"/>
            <a:ext cx="5965994" cy="319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9EEB92A8-ACEA-2916-6C78-626D3D25C248}"/>
              </a:ext>
            </a:extLst>
          </p:cNvPr>
          <p:cNvPicPr>
            <a:picLocks noChangeAspect="1"/>
          </p:cNvPicPr>
          <p:nvPr/>
        </p:nvPicPr>
        <p:blipFill>
          <a:blip r:embed="rId5"/>
          <a:stretch>
            <a:fillRect/>
          </a:stretch>
        </p:blipFill>
        <p:spPr>
          <a:xfrm>
            <a:off x="10812771" y="4377366"/>
            <a:ext cx="1283647" cy="1292380"/>
          </a:xfrm>
          <a:prstGeom prst="rect">
            <a:avLst/>
          </a:prstGeom>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F93AABB-B60D-382D-1420-A936F5F0B216}"/>
              </a:ext>
            </a:extLst>
          </p:cNvPr>
          <p:cNvPicPr>
            <a:picLocks noChangeAspect="1"/>
          </p:cNvPicPr>
          <p:nvPr/>
        </p:nvPicPr>
        <p:blipFill>
          <a:blip r:embed="rId2"/>
          <a:stretch>
            <a:fillRect/>
          </a:stretch>
        </p:blipFill>
        <p:spPr>
          <a:xfrm>
            <a:off x="5374204" y="880512"/>
            <a:ext cx="4274680" cy="21445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86820" y="1263227"/>
            <a:ext cx="5886836" cy="4071152"/>
          </a:xfrm>
        </p:spPr>
        <p:txBody>
          <a:bodyPr>
            <a:noAutofit/>
          </a:bodyPr>
          <a:lstStyle/>
          <a:p>
            <a:pPr>
              <a:buFont typeface="Arial" panose="020B0604020202020204" pitchFamily="34" charset="0"/>
              <a:buChar char="•"/>
            </a:pPr>
            <a:r>
              <a:rPr lang="en-GB" sz="2400"/>
              <a:t>Where the book is held if it’s in print.</a:t>
            </a:r>
          </a:p>
          <a:p>
            <a:pPr>
              <a:buFont typeface="Arial" panose="020B0604020202020204" pitchFamily="34" charset="0"/>
              <a:buChar char="•"/>
            </a:pPr>
            <a:r>
              <a:rPr lang="en-GB" sz="2400"/>
              <a:t>Link to ebook or journal article if it’s electronic.</a:t>
            </a:r>
          </a:p>
          <a:p>
            <a:pPr>
              <a:buFont typeface="Arial" panose="020B0604020202020204" pitchFamily="34" charset="0"/>
              <a:buChar char="•"/>
            </a:pPr>
            <a:r>
              <a:rPr lang="en-GB" sz="2400"/>
              <a:t>How to request it if it’s on loan.</a:t>
            </a:r>
          </a:p>
          <a:p>
            <a:pPr>
              <a:buFont typeface="Arial" panose="020B0604020202020204" pitchFamily="34" charset="0"/>
              <a:buChar char="•"/>
            </a:pPr>
            <a:r>
              <a:rPr lang="en-GB" sz="2400"/>
              <a:t>Related reading.</a:t>
            </a:r>
          </a:p>
          <a:p>
            <a:pPr>
              <a:buFont typeface="Arial" panose="020B0604020202020204" pitchFamily="34" charset="0"/>
              <a:buChar char="•"/>
            </a:pPr>
            <a:r>
              <a:rPr lang="en-GB" sz="2400"/>
              <a:t>Option to search just within one journal.</a:t>
            </a:r>
          </a:p>
          <a:p>
            <a:pPr>
              <a:buFont typeface="Arial" panose="020B0604020202020204" pitchFamily="34" charset="0"/>
              <a:buChar char="•"/>
            </a:pPr>
            <a:r>
              <a:rPr lang="en-GB" sz="2400"/>
              <a:t>Virtual browse of other similar books.</a:t>
            </a:r>
          </a:p>
          <a:p>
            <a:pPr>
              <a:buFont typeface="Arial" panose="020B0604020202020204" pitchFamily="34" charset="0"/>
              <a:buChar char="•"/>
            </a:pPr>
            <a:r>
              <a:rPr lang="en-GB" sz="2400"/>
              <a:t>Books on the same Online Resource list.</a:t>
            </a:r>
          </a:p>
          <a:p>
            <a:pPr>
              <a:buFont typeface="Arial" panose="020B0604020202020204" pitchFamily="34" charset="0"/>
              <a:buChar char="•"/>
            </a:pPr>
            <a:r>
              <a:rPr lang="en-GB" sz="240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99304" y="144522"/>
            <a:ext cx="10795518" cy="545591"/>
          </a:xfrm>
        </p:spPr>
        <p:txBody>
          <a:bodyPr>
            <a:normAutofit fontScale="90000"/>
          </a:bodyPr>
          <a:lstStyle/>
          <a:p>
            <a:r>
              <a:rPr lang="en-GB">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9835869" y="1263227"/>
            <a:ext cx="1794633" cy="461665"/>
          </a:xfrm>
          <a:prstGeom prst="rect">
            <a:avLst/>
          </a:prstGeom>
          <a:noFill/>
        </p:spPr>
        <p:txBody>
          <a:bodyPr wrap="square" rtlCol="0">
            <a:spAutoFit/>
          </a:bodyPr>
          <a:lstStyle/>
          <a:p>
            <a:r>
              <a:rPr lang="en-GB" sz="2400">
                <a:hlinkClick r:id="rId3"/>
              </a:rPr>
              <a:t>Book record</a:t>
            </a:r>
            <a:endParaRPr lang="en-GB" sz="2400"/>
          </a:p>
        </p:txBody>
      </p:sp>
      <p:pic>
        <p:nvPicPr>
          <p:cNvPr id="9" name="Picture 8">
            <a:extLst>
              <a:ext uri="{FF2B5EF4-FFF2-40B4-BE49-F238E27FC236}">
                <a16:creationId xmlns:a16="http://schemas.microsoft.com/office/drawing/2014/main" id="{8EE937EC-30FA-5BD5-B377-9095951003F8}"/>
              </a:ext>
            </a:extLst>
          </p:cNvPr>
          <p:cNvPicPr>
            <a:picLocks noChangeAspect="1"/>
          </p:cNvPicPr>
          <p:nvPr/>
        </p:nvPicPr>
        <p:blipFill>
          <a:blip r:embed="rId4"/>
          <a:stretch>
            <a:fillRect/>
          </a:stretch>
        </p:blipFill>
        <p:spPr>
          <a:xfrm>
            <a:off x="7252218" y="1952784"/>
            <a:ext cx="4505956" cy="35521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4939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391890" y="1698696"/>
            <a:ext cx="7508873" cy="4271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cs typeface="Calibri Light"/>
              </a:rPr>
              <a:t>Consider different terminology that may be used.</a:t>
            </a:r>
            <a:endParaRPr lang="en-GB" sz="2400">
              <a:ea typeface="+mn-lt"/>
              <a:cs typeface="Calibri Light"/>
            </a:endParaRPr>
          </a:p>
          <a:p>
            <a:pPr marL="285750" indent="-285750">
              <a:lnSpc>
                <a:spcPct val="90000"/>
              </a:lnSpc>
              <a:spcBef>
                <a:spcPts val="1000"/>
              </a:spcBef>
              <a:buFont typeface="Arial,Sans-Serif"/>
              <a:buChar char="•"/>
            </a:pPr>
            <a:endParaRPr lang="en-GB" sz="2400">
              <a:cs typeface="Calibri Light" panose="020F0302020204030204" pitchFamily="34" charset="0"/>
            </a:endParaRPr>
          </a:p>
          <a:p>
            <a:pPr marL="285750" indent="-285750">
              <a:lnSpc>
                <a:spcPct val="90000"/>
              </a:lnSpc>
              <a:spcBef>
                <a:spcPts val="1000"/>
              </a:spcBef>
              <a:buFont typeface="Arial,Sans-Serif"/>
              <a:buChar char="•"/>
            </a:pPr>
            <a:r>
              <a:rPr lang="en-GB" sz="2400" b="1">
                <a:solidFill>
                  <a:schemeClr val="accent2"/>
                </a:solidFill>
                <a:cs typeface="Calibri Light"/>
              </a:rPr>
              <a:t>Alternative words: </a:t>
            </a:r>
            <a:r>
              <a:rPr lang="en-GB" sz="2400">
                <a:cs typeface="Calibri Light"/>
              </a:rPr>
              <a:t>Synonyms / Antonyms.</a:t>
            </a:r>
            <a:endParaRPr lang="en-GB" sz="2400">
              <a:ea typeface="+mn-lt"/>
              <a:cs typeface="Calibri Light"/>
            </a:endParaRPr>
          </a:p>
          <a:p>
            <a:pPr marL="285750" indent="-285750">
              <a:lnSpc>
                <a:spcPct val="90000"/>
              </a:lnSpc>
              <a:spcBef>
                <a:spcPts val="1000"/>
              </a:spcBef>
              <a:buFont typeface="Arial,Sans-Serif"/>
              <a:buChar char="•"/>
            </a:pPr>
            <a:endParaRPr lang="en-GB" sz="240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a:solidFill>
                  <a:schemeClr val="accent2"/>
                </a:solidFill>
                <a:cs typeface="Calibri Light"/>
              </a:rPr>
              <a:t>Phrase searching</a:t>
            </a:r>
            <a:r>
              <a:rPr lang="en-GB" sz="2400">
                <a:cs typeface="Calibri Light"/>
              </a:rPr>
              <a:t>: Search for a phrase in quotations “criminal law“, "operational policing”, “criminal justice”</a:t>
            </a:r>
            <a:endParaRPr lang="en-GB" sz="2400">
              <a:cs typeface="Calibri Light" panose="020F0302020204030204" pitchFamily="34" charset="0"/>
            </a:endParaRPr>
          </a:p>
          <a:p>
            <a:pPr marL="285750" indent="-285750">
              <a:lnSpc>
                <a:spcPct val="90000"/>
              </a:lnSpc>
              <a:spcBef>
                <a:spcPts val="1000"/>
              </a:spcBef>
              <a:buFont typeface="Arial,Sans-Serif"/>
              <a:buChar char="•"/>
            </a:pPr>
            <a:endParaRPr lang="en-GB" sz="240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a:solidFill>
                  <a:schemeClr val="accent2"/>
                </a:solidFill>
                <a:ea typeface="Calibri"/>
                <a:cs typeface="Calibri Light"/>
              </a:rPr>
              <a:t>Truncation</a:t>
            </a:r>
            <a:r>
              <a:rPr lang="en-GB" sz="2400">
                <a:ea typeface="Calibri"/>
                <a:cs typeface="Calibri Light"/>
              </a:rPr>
              <a:t>: crim* finds all endings of the 'trunk word' e.g. crime, criminal, criminology...</a:t>
            </a:r>
          </a:p>
          <a:p>
            <a:endParaRPr lang="en-GB" sz="2800">
              <a:ea typeface="Calibri" panose="020F0502020204030204"/>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8618" y="1476664"/>
            <a:ext cx="4028710" cy="4054689"/>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11048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p:txBody>
      </p:sp>
    </p:spTree>
    <p:extLst>
      <p:ext uri="{BB962C8B-B14F-4D97-AF65-F5344CB8AC3E}">
        <p14:creationId xmlns:p14="http://schemas.microsoft.com/office/powerpoint/2010/main" val="3935450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F9D1C7CB-3E93-8679-5042-06D9F56E4CB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593E4EFD-BB57-5467-2EF3-16A19087ADDC}"/>
              </a:ext>
            </a:extLst>
          </p:cNvPr>
          <p:cNvSpPr>
            <a:spLocks noGrp="1"/>
          </p:cNvSpPr>
          <p:nvPr>
            <p:ph type="title"/>
          </p:nvPr>
        </p:nvSpPr>
        <p:spPr>
          <a:xfrm>
            <a:off x="327307" y="220857"/>
            <a:ext cx="10795518" cy="728049"/>
          </a:xfrm>
        </p:spPr>
        <p:txBody>
          <a:bodyPr/>
          <a:lstStyle/>
          <a:p>
            <a:r>
              <a:rPr lang="en-US">
                <a:latin typeface="+mn-lt"/>
                <a:ea typeface="Calibri"/>
                <a:cs typeface="Calibri"/>
              </a:rPr>
              <a:t>Boolean Search </a:t>
            </a:r>
            <a:endParaRPr lang="en-US">
              <a:latin typeface="+mn-lt"/>
            </a:endParaRPr>
          </a:p>
        </p:txBody>
      </p:sp>
      <p:sp>
        <p:nvSpPr>
          <p:cNvPr id="3" name="TextBox 2">
            <a:extLst>
              <a:ext uri="{FF2B5EF4-FFF2-40B4-BE49-F238E27FC236}">
                <a16:creationId xmlns:a16="http://schemas.microsoft.com/office/drawing/2014/main" id="{73ABC313-8BE7-3286-3EB3-2968F2303EC5}"/>
              </a:ext>
            </a:extLst>
          </p:cNvPr>
          <p:cNvSpPr txBox="1"/>
          <p:nvPr/>
        </p:nvSpPr>
        <p:spPr>
          <a:xfrm>
            <a:off x="7792829" y="4938194"/>
            <a:ext cx="39908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ea typeface="Calibri"/>
                <a:cs typeface="Calibri"/>
                <a:hlinkClick r:id="rId2"/>
              </a:rPr>
              <a:t>Link to search and results</a:t>
            </a:r>
          </a:p>
        </p:txBody>
      </p:sp>
      <p:sp>
        <p:nvSpPr>
          <p:cNvPr id="8" name="TextBox 7">
            <a:extLst>
              <a:ext uri="{FF2B5EF4-FFF2-40B4-BE49-F238E27FC236}">
                <a16:creationId xmlns:a16="http://schemas.microsoft.com/office/drawing/2014/main" id="{EE52AC2E-78F8-3877-5CE8-5E39899A02C3}"/>
              </a:ext>
            </a:extLst>
          </p:cNvPr>
          <p:cNvSpPr txBox="1"/>
          <p:nvPr/>
        </p:nvSpPr>
        <p:spPr>
          <a:xfrm>
            <a:off x="7043439" y="2028486"/>
            <a:ext cx="4662030" cy="830997"/>
          </a:xfrm>
          <a:prstGeom prst="rect">
            <a:avLst/>
          </a:prstGeom>
          <a:noFill/>
          <a:ln w="38100">
            <a:solidFill>
              <a:schemeClr val="accent2"/>
            </a:solidFill>
          </a:ln>
        </p:spPr>
        <p:txBody>
          <a:bodyPr wrap="square" lIns="91440" tIns="45720" rIns="91440" bIns="45720" rtlCol="0" anchor="t">
            <a:spAutoFit/>
          </a:bodyPr>
          <a:lstStyle/>
          <a:p>
            <a:r>
              <a:rPr lang="en-GB" sz="2400">
                <a:latin typeface="Calibri"/>
                <a:ea typeface="Calibri"/>
                <a:cs typeface="Calibri"/>
              </a:rPr>
              <a:t>Explore drop-down arrows and experiment to find the best results.</a:t>
            </a:r>
            <a:endParaRPr lang="en-US" sz="2400">
              <a:latin typeface="Calibri"/>
              <a:ea typeface="Calibri"/>
              <a:cs typeface="Calibri"/>
            </a:endParaRPr>
          </a:p>
        </p:txBody>
      </p:sp>
      <p:pic>
        <p:nvPicPr>
          <p:cNvPr id="4" name="Picture 3">
            <a:extLst>
              <a:ext uri="{FF2B5EF4-FFF2-40B4-BE49-F238E27FC236}">
                <a16:creationId xmlns:a16="http://schemas.microsoft.com/office/drawing/2014/main" id="{F9D495F1-681C-E937-7131-2441B682A27C}"/>
              </a:ext>
            </a:extLst>
          </p:cNvPr>
          <p:cNvPicPr>
            <a:picLocks noChangeAspect="1"/>
          </p:cNvPicPr>
          <p:nvPr/>
        </p:nvPicPr>
        <p:blipFill>
          <a:blip r:embed="rId3"/>
          <a:stretch>
            <a:fillRect/>
          </a:stretch>
        </p:blipFill>
        <p:spPr>
          <a:xfrm>
            <a:off x="527301" y="1052423"/>
            <a:ext cx="6037401" cy="455083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a:extLst>
              <a:ext uri="{FF2B5EF4-FFF2-40B4-BE49-F238E27FC236}">
                <a16:creationId xmlns:a16="http://schemas.microsoft.com/office/drawing/2014/main" id="{14B92B69-C44A-C499-661D-776EB8735D98}"/>
              </a:ext>
            </a:extLst>
          </p:cNvPr>
          <p:cNvPicPr>
            <a:picLocks noChangeAspect="1"/>
          </p:cNvPicPr>
          <p:nvPr/>
        </p:nvPicPr>
        <p:blipFill>
          <a:blip r:embed="rId4"/>
          <a:stretch>
            <a:fillRect/>
          </a:stretch>
        </p:blipFill>
        <p:spPr>
          <a:xfrm>
            <a:off x="8637294" y="3038628"/>
            <a:ext cx="1684144" cy="1661073"/>
          </a:xfrm>
          <a:prstGeom prst="rect">
            <a:avLst/>
          </a:prstGeom>
        </p:spPr>
      </p:pic>
      <p:sp>
        <p:nvSpPr>
          <p:cNvPr id="6" name="TextBox 5">
            <a:extLst>
              <a:ext uri="{FF2B5EF4-FFF2-40B4-BE49-F238E27FC236}">
                <a16:creationId xmlns:a16="http://schemas.microsoft.com/office/drawing/2014/main" id="{DC14A498-1540-7235-CF8D-472688A22CD5}"/>
              </a:ext>
            </a:extLst>
          </p:cNvPr>
          <p:cNvSpPr txBox="1"/>
          <p:nvPr/>
        </p:nvSpPr>
        <p:spPr>
          <a:xfrm>
            <a:off x="8239898" y="376372"/>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2197898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6251191" y="1002217"/>
            <a:ext cx="5837224" cy="3816429"/>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a:latin typeface="Calibri"/>
                <a:ea typeface="Calibri"/>
                <a:cs typeface="Calibri"/>
              </a:rPr>
              <a:t>Sign in</a:t>
            </a:r>
            <a:r>
              <a:rPr lang="en-GB" sz="220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Browse</a:t>
            </a:r>
            <a:r>
              <a:rPr lang="en-GB" sz="220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Online Resource Lists</a:t>
            </a:r>
            <a:r>
              <a:rPr lang="en-GB" sz="2200">
                <a:latin typeface="Calibri"/>
                <a:ea typeface="Calibri"/>
                <a:cs typeface="Calibri"/>
              </a:rPr>
              <a:t>; Databases, Research assistant, and more…</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Links</a:t>
            </a:r>
            <a:r>
              <a:rPr lang="en-GB" sz="220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2475034" y="5026778"/>
            <a:ext cx="2075770" cy="400110"/>
          </a:xfrm>
          <a:prstGeom prst="rect">
            <a:avLst/>
          </a:prstGeom>
          <a:noFill/>
        </p:spPr>
        <p:txBody>
          <a:bodyPr wrap="square" lIns="91440" tIns="45720" rIns="91440" bIns="45720" rtlCol="0" anchor="t">
            <a:spAutoFit/>
          </a:bodyPr>
          <a:lstStyle/>
          <a:p>
            <a:r>
              <a:rPr lang="en-GB" sz="2000">
                <a:latin typeface="Calibri"/>
                <a:ea typeface="Calibri"/>
                <a:cs typeface="Calibri"/>
                <a:hlinkClick r:id="rId3"/>
              </a:rPr>
              <a:t>Library Catalogue</a:t>
            </a:r>
            <a:endParaRPr lang="en-US"/>
          </a:p>
        </p:txBody>
      </p:sp>
      <p:pic>
        <p:nvPicPr>
          <p:cNvPr id="5" name="Picture 4">
            <a:extLst>
              <a:ext uri="{FF2B5EF4-FFF2-40B4-BE49-F238E27FC236}">
                <a16:creationId xmlns:a16="http://schemas.microsoft.com/office/drawing/2014/main" id="{1E7EE33D-BDB7-8C26-8B5A-F9A9CEA909CE}"/>
              </a:ext>
            </a:extLst>
          </p:cNvPr>
          <p:cNvPicPr>
            <a:picLocks noChangeAspect="1"/>
          </p:cNvPicPr>
          <p:nvPr/>
        </p:nvPicPr>
        <p:blipFill>
          <a:blip r:embed="rId4"/>
          <a:stretch>
            <a:fillRect/>
          </a:stretch>
        </p:blipFill>
        <p:spPr>
          <a:xfrm>
            <a:off x="311345" y="1140813"/>
            <a:ext cx="5935245" cy="34260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6" name="Picture 15">
            <a:extLst>
              <a:ext uri="{FF2B5EF4-FFF2-40B4-BE49-F238E27FC236}">
                <a16:creationId xmlns:a16="http://schemas.microsoft.com/office/drawing/2014/main" id="{51E23D24-789F-A5B3-4A27-A25D2782FBF8}"/>
              </a:ext>
            </a:extLst>
          </p:cNvPr>
          <p:cNvPicPr>
            <a:picLocks noChangeAspect="1"/>
          </p:cNvPicPr>
          <p:nvPr/>
        </p:nvPicPr>
        <p:blipFill>
          <a:blip r:embed="rId5"/>
          <a:stretch>
            <a:fillRect/>
          </a:stretch>
        </p:blipFill>
        <p:spPr>
          <a:xfrm>
            <a:off x="10862737" y="4562613"/>
            <a:ext cx="1145415" cy="1124109"/>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525C-D20F-10D2-1C07-314E3F08769F}"/>
              </a:ext>
            </a:extLst>
          </p:cNvPr>
          <p:cNvSpPr>
            <a:spLocks noGrp="1"/>
          </p:cNvSpPr>
          <p:nvPr>
            <p:ph type="title"/>
          </p:nvPr>
        </p:nvSpPr>
        <p:spPr>
          <a:xfrm>
            <a:off x="355076" y="303417"/>
            <a:ext cx="11481847" cy="493713"/>
          </a:xfrm>
        </p:spPr>
        <p:txBody>
          <a:bodyPr>
            <a:normAutofit fontScale="90000"/>
          </a:bodyPr>
          <a:lstStyle/>
          <a:p>
            <a:r>
              <a:rPr lang="en-GB">
                <a:latin typeface="Calibri"/>
                <a:ea typeface="Calibri"/>
                <a:cs typeface="Calibri"/>
              </a:rPr>
              <a:t>Lexis Plus  </a:t>
            </a:r>
          </a:p>
        </p:txBody>
      </p:sp>
      <p:sp>
        <p:nvSpPr>
          <p:cNvPr id="4" name="TextBox 3">
            <a:extLst>
              <a:ext uri="{FF2B5EF4-FFF2-40B4-BE49-F238E27FC236}">
                <a16:creationId xmlns:a16="http://schemas.microsoft.com/office/drawing/2014/main" id="{E92C5D97-F7AA-AEB0-6F02-7B9AC5ED14EE}"/>
              </a:ext>
            </a:extLst>
          </p:cNvPr>
          <p:cNvSpPr txBox="1"/>
          <p:nvPr/>
        </p:nvSpPr>
        <p:spPr>
          <a:xfrm>
            <a:off x="8167892" y="5026395"/>
            <a:ext cx="1525870" cy="461665"/>
          </a:xfrm>
          <a:prstGeom prst="rect">
            <a:avLst/>
          </a:prstGeom>
          <a:noFill/>
        </p:spPr>
        <p:txBody>
          <a:bodyPr wrap="square" rtlCol="0">
            <a:spAutoFit/>
          </a:bodyPr>
          <a:lstStyle/>
          <a:p>
            <a:r>
              <a:rPr lang="en-GB" sz="2400">
                <a:hlinkClick r:id="rId2"/>
              </a:rPr>
              <a:t>Lexis Plus</a:t>
            </a:r>
            <a:endParaRPr lang="en-US" sz="2400"/>
          </a:p>
        </p:txBody>
      </p:sp>
      <p:pic>
        <p:nvPicPr>
          <p:cNvPr id="6" name="Picture 5">
            <a:extLst>
              <a:ext uri="{FF2B5EF4-FFF2-40B4-BE49-F238E27FC236}">
                <a16:creationId xmlns:a16="http://schemas.microsoft.com/office/drawing/2014/main" id="{9DBBF9C8-EF8A-9D37-FBF1-0538F65F2C85}"/>
              </a:ext>
            </a:extLst>
          </p:cNvPr>
          <p:cNvPicPr>
            <a:picLocks noChangeAspect="1"/>
          </p:cNvPicPr>
          <p:nvPr/>
        </p:nvPicPr>
        <p:blipFill>
          <a:blip r:embed="rId3"/>
          <a:stretch>
            <a:fillRect/>
          </a:stretch>
        </p:blipFill>
        <p:spPr>
          <a:xfrm>
            <a:off x="4670308" y="1056077"/>
            <a:ext cx="7292240" cy="36281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4">
            <a:extLst>
              <a:ext uri="{FF2B5EF4-FFF2-40B4-BE49-F238E27FC236}">
                <a16:creationId xmlns:a16="http://schemas.microsoft.com/office/drawing/2014/main" id="{767AD9ED-CFD1-DF76-E35B-1007CAFB9777}"/>
              </a:ext>
            </a:extLst>
          </p:cNvPr>
          <p:cNvSpPr txBox="1"/>
          <p:nvPr/>
        </p:nvSpPr>
        <p:spPr>
          <a:xfrm>
            <a:off x="293175" y="1056077"/>
            <a:ext cx="4187432" cy="193899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Calibri "/>
              </a:rPr>
              <a:t>With the largest collection of UK law, Lexis Library gives quick and comprehensive access to up-to-date legislation, case law and commentary.</a:t>
            </a:r>
          </a:p>
        </p:txBody>
      </p:sp>
      <p:sp>
        <p:nvSpPr>
          <p:cNvPr id="9" name="TextBox 8">
            <a:extLst>
              <a:ext uri="{FF2B5EF4-FFF2-40B4-BE49-F238E27FC236}">
                <a16:creationId xmlns:a16="http://schemas.microsoft.com/office/drawing/2014/main" id="{06768563-C236-4664-7F20-727215D8078D}"/>
              </a:ext>
            </a:extLst>
          </p:cNvPr>
          <p:cNvSpPr txBox="1"/>
          <p:nvPr/>
        </p:nvSpPr>
        <p:spPr>
          <a:xfrm>
            <a:off x="426113" y="3192308"/>
            <a:ext cx="4054494" cy="2308324"/>
          </a:xfrm>
          <a:prstGeom prst="rect">
            <a:avLst/>
          </a:prstGeom>
          <a:noFill/>
        </p:spPr>
        <p:txBody>
          <a:bodyPr wrap="square">
            <a:spAutoFit/>
          </a:bodyPr>
          <a:lstStyle/>
          <a:p>
            <a:pPr marL="285750" indent="-285750">
              <a:buFont typeface="Arial" panose="020B0604020202020204" pitchFamily="34" charset="0"/>
              <a:buChar char="•"/>
            </a:pPr>
            <a:r>
              <a:rPr lang="en-US" sz="2400">
                <a:latin typeface="Calibri "/>
              </a:rPr>
              <a:t>Use the help guide and videos to navigate. </a:t>
            </a:r>
          </a:p>
          <a:p>
            <a:pPr marL="285750" indent="-285750">
              <a:buFont typeface="Arial" panose="020B0604020202020204" pitchFamily="34" charset="0"/>
              <a:buChar char="•"/>
            </a:pPr>
            <a:endParaRPr lang="en-US" sz="2400">
              <a:latin typeface="Calibri "/>
            </a:endParaRPr>
          </a:p>
          <a:p>
            <a:pPr marL="285750" indent="-285750">
              <a:buFont typeface="Arial" panose="020B0604020202020204" pitchFamily="34" charset="0"/>
              <a:buChar char="•"/>
            </a:pPr>
            <a:r>
              <a:rPr lang="en-US" sz="2400">
                <a:latin typeface="Calibri "/>
              </a:rPr>
              <a:t>Explore practice areas.</a:t>
            </a:r>
          </a:p>
          <a:p>
            <a:pPr marL="285750" indent="-285750">
              <a:buFont typeface="Arial" panose="020B0604020202020204" pitchFamily="34" charset="0"/>
              <a:buChar char="•"/>
            </a:pPr>
            <a:endParaRPr lang="en-US" sz="2400">
              <a:latin typeface="Calibri "/>
            </a:endParaRPr>
          </a:p>
          <a:p>
            <a:pPr marL="285750" indent="-285750">
              <a:buFont typeface="Arial" panose="020B0604020202020204" pitchFamily="34" charset="0"/>
              <a:buChar char="•"/>
            </a:pPr>
            <a:r>
              <a:rPr lang="en-US" sz="2400">
                <a:latin typeface="Calibri "/>
              </a:rPr>
              <a:t>Check out tools &amp; resources. </a:t>
            </a:r>
          </a:p>
        </p:txBody>
      </p:sp>
    </p:spTree>
    <p:extLst>
      <p:ext uri="{BB962C8B-B14F-4D97-AF65-F5344CB8AC3E}">
        <p14:creationId xmlns:p14="http://schemas.microsoft.com/office/powerpoint/2010/main" val="2105424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D7076-CBCF-7287-E9DD-A3E67BD028EC}"/>
              </a:ext>
            </a:extLst>
          </p:cNvPr>
          <p:cNvSpPr>
            <a:spLocks noGrp="1"/>
          </p:cNvSpPr>
          <p:nvPr>
            <p:ph type="title"/>
          </p:nvPr>
        </p:nvSpPr>
        <p:spPr>
          <a:xfrm>
            <a:off x="358219" y="365126"/>
            <a:ext cx="11481847" cy="650252"/>
          </a:xfrm>
        </p:spPr>
        <p:txBody>
          <a:bodyPr>
            <a:normAutofit fontScale="90000"/>
          </a:bodyPr>
          <a:lstStyle/>
          <a:p>
            <a:r>
              <a:rPr lang="en-GB">
                <a:latin typeface="+mn-lt"/>
              </a:rPr>
              <a:t>Academic Search Premier (EBSCO)</a:t>
            </a:r>
            <a:endParaRPr lang="en-US">
              <a:latin typeface="+mn-lt"/>
            </a:endParaRPr>
          </a:p>
        </p:txBody>
      </p:sp>
      <p:pic>
        <p:nvPicPr>
          <p:cNvPr id="4" name="Picture 3">
            <a:extLst>
              <a:ext uri="{FF2B5EF4-FFF2-40B4-BE49-F238E27FC236}">
                <a16:creationId xmlns:a16="http://schemas.microsoft.com/office/drawing/2014/main" id="{6AD6A771-E1CA-43F3-9B87-018D8C265CE7}"/>
              </a:ext>
            </a:extLst>
          </p:cNvPr>
          <p:cNvPicPr>
            <a:picLocks noChangeAspect="1"/>
          </p:cNvPicPr>
          <p:nvPr/>
        </p:nvPicPr>
        <p:blipFill>
          <a:blip r:embed="rId2"/>
          <a:stretch>
            <a:fillRect/>
          </a:stretch>
        </p:blipFill>
        <p:spPr>
          <a:xfrm>
            <a:off x="553652" y="1390998"/>
            <a:ext cx="3749078" cy="4076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64BAF803-7911-F689-7589-202869373334}"/>
              </a:ext>
            </a:extLst>
          </p:cNvPr>
          <p:cNvSpPr txBox="1"/>
          <p:nvPr/>
        </p:nvSpPr>
        <p:spPr>
          <a:xfrm>
            <a:off x="6024944" y="4964686"/>
            <a:ext cx="3377109" cy="461665"/>
          </a:xfrm>
          <a:prstGeom prst="rect">
            <a:avLst/>
          </a:prstGeom>
          <a:noFill/>
        </p:spPr>
        <p:txBody>
          <a:bodyPr wrap="square" rtlCol="0">
            <a:spAutoFit/>
          </a:bodyPr>
          <a:lstStyle/>
          <a:p>
            <a:r>
              <a:rPr lang="en-GB" sz="2400">
                <a:hlinkClick r:id="rId3"/>
              </a:rPr>
              <a:t>Academic Search Premier</a:t>
            </a:r>
            <a:endParaRPr lang="en-US" sz="2400"/>
          </a:p>
        </p:txBody>
      </p:sp>
      <p:sp>
        <p:nvSpPr>
          <p:cNvPr id="6" name="TextBox 5">
            <a:extLst>
              <a:ext uri="{FF2B5EF4-FFF2-40B4-BE49-F238E27FC236}">
                <a16:creationId xmlns:a16="http://schemas.microsoft.com/office/drawing/2014/main" id="{0E779EA3-35C1-7DEF-E80F-B4E577F45839}"/>
              </a:ext>
            </a:extLst>
          </p:cNvPr>
          <p:cNvSpPr txBox="1"/>
          <p:nvPr/>
        </p:nvSpPr>
        <p:spPr>
          <a:xfrm>
            <a:off x="5811770" y="2294414"/>
            <a:ext cx="5318103" cy="2585323"/>
          </a:xfrm>
          <a:prstGeom prst="rect">
            <a:avLst/>
          </a:prstGeom>
          <a:noFill/>
        </p:spPr>
        <p:txBody>
          <a:bodyPr wrap="square" rtlCol="0">
            <a:spAutoFit/>
          </a:bodyPr>
          <a:lstStyle/>
          <a:p>
            <a:r>
              <a:rPr lang="en-US" sz="2400"/>
              <a:t>A multi-disciplinary database of more than 4,600 magazines and journals, including full text for nearly 3,900 peer-reviewed titles.</a:t>
            </a:r>
          </a:p>
          <a:p>
            <a:endParaRPr lang="en-US" sz="2400"/>
          </a:p>
          <a:p>
            <a:endParaRPr lang="en-US" sz="2400"/>
          </a:p>
          <a:p>
            <a:endParaRPr lang="en-US"/>
          </a:p>
        </p:txBody>
      </p:sp>
    </p:spTree>
    <p:extLst>
      <p:ext uri="{BB962C8B-B14F-4D97-AF65-F5344CB8AC3E}">
        <p14:creationId xmlns:p14="http://schemas.microsoft.com/office/powerpoint/2010/main" val="2290422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755598" y="5108399"/>
            <a:ext cx="3030797" cy="494722"/>
          </a:xfrm>
        </p:spPr>
        <p:txBody>
          <a:bodyPr/>
          <a:lstStyle/>
          <a:p>
            <a:r>
              <a:rPr lang="en-US">
                <a:hlinkClick r:id="rId2"/>
              </a:rPr>
              <a:t>ProQuest Central</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err="1">
                <a:latin typeface="Calibri"/>
                <a:ea typeface="Calibri"/>
                <a:cs typeface="Calibri"/>
              </a:rPr>
              <a:t>Proquest</a:t>
            </a:r>
            <a:r>
              <a:rPr lang="en-GB">
                <a:latin typeface="Calibri"/>
                <a:ea typeface="Calibri"/>
                <a:cs typeface="Calibri"/>
              </a:rPr>
              <a: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81887" y="1005047"/>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a:solidFill>
                  <a:srgbClr val="555555"/>
                </a:solidFill>
                <a:effectLst/>
              </a:rPr>
              <a:t>This includes:</a:t>
            </a:r>
          </a:p>
          <a:p>
            <a:pPr lvl="1" defTabSz="457200" fontAlgn="base">
              <a:spcBef>
                <a:spcPct val="0"/>
              </a:spcBef>
              <a:spcAft>
                <a:spcPct val="0"/>
              </a:spcAft>
              <a:defRPr/>
            </a:pPr>
            <a:r>
              <a:rPr lang="en-GB" b="0" i="0">
                <a:solidFill>
                  <a:srgbClr val="555555"/>
                </a:solidFill>
                <a:effectLst/>
              </a:rPr>
              <a:t>Business.</a:t>
            </a:r>
          </a:p>
          <a:p>
            <a:pPr lvl="1" defTabSz="457200" fontAlgn="base">
              <a:spcBef>
                <a:spcPct val="0"/>
              </a:spcBef>
              <a:spcAft>
                <a:spcPct val="0"/>
              </a:spcAft>
              <a:defRPr/>
            </a:pPr>
            <a:r>
              <a:rPr lang="en-GB">
                <a:solidFill>
                  <a:srgbClr val="555555"/>
                </a:solidFill>
              </a:rPr>
              <a:t>Arts and Humanities.</a:t>
            </a:r>
            <a:endParaRPr lang="en-GB" b="0" i="0">
              <a:solidFill>
                <a:srgbClr val="555555"/>
              </a:solidFill>
              <a:effectLst/>
            </a:endParaRPr>
          </a:p>
          <a:p>
            <a:pPr lvl="1" defTabSz="457200" fontAlgn="base">
              <a:spcBef>
                <a:spcPct val="0"/>
              </a:spcBef>
              <a:spcAft>
                <a:spcPct val="0"/>
              </a:spcAft>
              <a:defRPr/>
            </a:pPr>
            <a:r>
              <a:rPr lang="en-GB">
                <a:solidFill>
                  <a:srgbClr val="555555"/>
                </a:solidFill>
              </a:rPr>
              <a:t>Engineering.</a:t>
            </a:r>
          </a:p>
          <a:p>
            <a:pPr lvl="1" defTabSz="457200" fontAlgn="base">
              <a:spcBef>
                <a:spcPct val="0"/>
              </a:spcBef>
              <a:spcAft>
                <a:spcPct val="0"/>
              </a:spcAft>
              <a:defRPr/>
            </a:pPr>
            <a:r>
              <a:rPr lang="en-GB" b="0" i="0">
                <a:solidFill>
                  <a:srgbClr val="555555"/>
                </a:solidFill>
                <a:effectLst/>
              </a:rPr>
              <a:t>Applied Computing.</a:t>
            </a:r>
          </a:p>
          <a:p>
            <a:pPr lvl="1" defTabSz="457200" fontAlgn="base">
              <a:spcBef>
                <a:spcPct val="0"/>
              </a:spcBef>
              <a:spcAft>
                <a:spcPct val="0"/>
              </a:spcAft>
              <a:defRPr/>
            </a:pPr>
            <a:r>
              <a:rPr lang="en-GB" b="0" i="0">
                <a:solidFill>
                  <a:srgbClr val="555555"/>
                </a:solidFill>
                <a:effectLst/>
              </a:rPr>
              <a:t>Health and Medical.</a:t>
            </a:r>
          </a:p>
          <a:p>
            <a:pPr lvl="1" defTabSz="457200" fontAlgn="base">
              <a:spcBef>
                <a:spcPct val="0"/>
              </a:spcBef>
              <a:spcAft>
                <a:spcPct val="0"/>
              </a:spcAft>
              <a:defRPr/>
            </a:pPr>
            <a:r>
              <a:rPr lang="en-GB" b="0" i="0">
                <a:solidFill>
                  <a:srgbClr val="555555"/>
                </a:solidFill>
                <a:effectLst/>
              </a:rPr>
              <a:t>Language and Literature.</a:t>
            </a:r>
          </a:p>
          <a:p>
            <a:pPr lvl="1" defTabSz="457200" fontAlgn="base">
              <a:spcBef>
                <a:spcPct val="0"/>
              </a:spcBef>
              <a:spcAft>
                <a:spcPct val="0"/>
              </a:spcAft>
              <a:defRPr/>
            </a:pPr>
            <a:r>
              <a:rPr lang="en-GB" b="1" i="0">
                <a:solidFill>
                  <a:schemeClr val="accent2"/>
                </a:solidFill>
                <a:effectLst/>
              </a:rPr>
              <a:t>Social Sciences.</a:t>
            </a:r>
          </a:p>
          <a:p>
            <a:pPr lvl="1" defTabSz="457200" fontAlgn="base">
              <a:spcBef>
                <a:spcPct val="0"/>
              </a:spcBef>
              <a:spcAft>
                <a:spcPct val="0"/>
              </a:spcAft>
              <a:defRPr/>
            </a:pPr>
            <a:r>
              <a:rPr lang="en-GB" b="0" i="0">
                <a:solidFill>
                  <a:srgbClr val="555555"/>
                </a:solidFill>
                <a:effectLst/>
              </a:rPr>
              <a:t>Education.</a:t>
            </a:r>
          </a:p>
          <a:p>
            <a:pPr lvl="1" defTabSz="457200" fontAlgn="base">
              <a:spcBef>
                <a:spcPct val="0"/>
              </a:spcBef>
              <a:spcAft>
                <a:spcPct val="0"/>
              </a:spcAft>
              <a:defRPr/>
            </a:pPr>
            <a:r>
              <a:rPr lang="en-GB" b="0" i="0">
                <a:solidFill>
                  <a:srgbClr val="555555"/>
                </a:solidFill>
                <a:effectLst/>
              </a:rPr>
              <a:t>Science and Technology.</a:t>
            </a:r>
          </a:p>
          <a:p>
            <a:pPr lvl="1" defTabSz="457200" fontAlgn="base">
              <a:spcBef>
                <a:spcPct val="0"/>
              </a:spcBef>
              <a:spcAft>
                <a:spcPct val="0"/>
              </a:spcAft>
              <a:defRPr/>
            </a:pPr>
            <a:r>
              <a:rPr lang="en-GB" b="0" i="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297212"/>
            <a:ext cx="7093454" cy="352878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90758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355076" y="119728"/>
            <a:ext cx="11481847" cy="941322"/>
          </a:xfrm>
        </p:spPr>
        <p:txBody>
          <a:bodyPr/>
          <a:lstStyle/>
          <a:p>
            <a:r>
              <a:rPr lang="en-GB">
                <a:latin typeface="+mn-lt"/>
              </a:rPr>
              <a:t>Box of Broadcasts (</a:t>
            </a:r>
            <a:r>
              <a:rPr lang="en-GB" err="1">
                <a:latin typeface="+mn-lt"/>
              </a:rPr>
              <a:t>BoB</a:t>
            </a:r>
            <a:r>
              <a:rPr lang="en-GB">
                <a:latin typeface="+mn-lt"/>
              </a:rPr>
              <a:t>)</a:t>
            </a:r>
          </a:p>
        </p:txBody>
      </p:sp>
      <p:sp>
        <p:nvSpPr>
          <p:cNvPr id="6" name="TextBox 5">
            <a:extLst>
              <a:ext uri="{FF2B5EF4-FFF2-40B4-BE49-F238E27FC236}">
                <a16:creationId xmlns:a16="http://schemas.microsoft.com/office/drawing/2014/main" id="{D278FDFF-4C1C-5E5E-A9B2-1777FB2C9766}"/>
              </a:ext>
            </a:extLst>
          </p:cNvPr>
          <p:cNvSpPr txBox="1"/>
          <p:nvPr/>
        </p:nvSpPr>
        <p:spPr>
          <a:xfrm>
            <a:off x="441330" y="1245401"/>
            <a:ext cx="5198168" cy="3785652"/>
          </a:xfrm>
          <a:prstGeom prst="rect">
            <a:avLst/>
          </a:prstGeom>
          <a:noFill/>
        </p:spPr>
        <p:txBody>
          <a:bodyPr wrap="square" rtlCol="0">
            <a:spAutoFit/>
          </a:bodyPr>
          <a:lstStyle/>
          <a:p>
            <a:pPr marL="342900" indent="-342900">
              <a:buFont typeface="Arial" panose="020B0604020202020204" pitchFamily="34" charset="0"/>
              <a:buChar char="•"/>
            </a:pPr>
            <a:r>
              <a:rPr lang="en-GB" sz="2400" err="1">
                <a:solidFill>
                  <a:srgbClr val="3A3A3A"/>
                </a:solidFill>
              </a:rPr>
              <a:t>BoB</a:t>
            </a:r>
            <a:r>
              <a:rPr lang="en-GB" sz="2400">
                <a:solidFill>
                  <a:srgbClr val="3A3A3A"/>
                </a:solidFill>
              </a:rPr>
              <a:t> is a TV and radio service for education. </a:t>
            </a:r>
          </a:p>
          <a:p>
            <a:pPr marL="342900" indent="-342900">
              <a:buFont typeface="Arial" panose="020B0604020202020204" pitchFamily="34" charset="0"/>
              <a:buChar char="•"/>
            </a:pPr>
            <a:endParaRPr lang="en-GB" sz="2400">
              <a:solidFill>
                <a:srgbClr val="3A3A3A"/>
              </a:solidFill>
            </a:endParaRPr>
          </a:p>
          <a:p>
            <a:pPr marL="342900" indent="-342900">
              <a:buFont typeface="Arial" panose="020B0604020202020204" pitchFamily="34" charset="0"/>
              <a:buChar char="•"/>
            </a:pPr>
            <a:r>
              <a:rPr lang="en-GB" sz="2400"/>
              <a:t>Set up a personal account with your </a:t>
            </a:r>
            <a:r>
              <a:rPr lang="en-GB" sz="2400" b="1"/>
              <a:t>UWTSD details</a:t>
            </a:r>
            <a:r>
              <a:rPr lang="en-GB" sz="2400"/>
              <a:t>.</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Create your playlists or search for public playlists.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1368688" y="5063090"/>
            <a:ext cx="2653345" cy="461665"/>
          </a:xfrm>
          <a:prstGeom prst="rect">
            <a:avLst/>
          </a:prstGeom>
          <a:noFill/>
          <a:ln w="28575">
            <a:noFill/>
          </a:ln>
        </p:spPr>
        <p:txBody>
          <a:bodyPr wrap="square" rtlCol="0">
            <a:spAutoFit/>
          </a:bodyPr>
          <a:lstStyle/>
          <a:p>
            <a:r>
              <a:rPr lang="en-GB" sz="2400">
                <a:hlinkClick r:id="rId2"/>
              </a:rPr>
              <a:t>Box of Broadcasts</a:t>
            </a:r>
            <a:endParaRPr lang="en-GB" sz="2400"/>
          </a:p>
        </p:txBody>
      </p:sp>
      <p:sp>
        <p:nvSpPr>
          <p:cNvPr id="13" name="TextBox 12">
            <a:extLst>
              <a:ext uri="{FF2B5EF4-FFF2-40B4-BE49-F238E27FC236}">
                <a16:creationId xmlns:a16="http://schemas.microsoft.com/office/drawing/2014/main" id="{8F98F628-7049-9EE9-D55B-92E713C17AC5}"/>
              </a:ext>
            </a:extLst>
          </p:cNvPr>
          <p:cNvSpPr txBox="1"/>
          <p:nvPr/>
        </p:nvSpPr>
        <p:spPr>
          <a:xfrm>
            <a:off x="8076727" y="4513414"/>
            <a:ext cx="2605455"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3"/>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4"/>
              </a:rPr>
              <a:t>Help</a:t>
            </a:r>
            <a:endParaRPr lang="en-GB" sz="2400">
              <a:latin typeface="Calibri "/>
            </a:endParaRPr>
          </a:p>
          <a:p>
            <a:pPr marL="285750" indent="-285750">
              <a:buFont typeface="Arial" panose="020B0604020202020204" pitchFamily="34" charset="0"/>
              <a:buChar char="•"/>
            </a:pPr>
            <a:r>
              <a:rPr lang="en-GB" sz="2400">
                <a:latin typeface="Calibri "/>
                <a:hlinkClick r:id="rId5"/>
              </a:rPr>
              <a:t>How to videos</a:t>
            </a:r>
            <a:endParaRPr lang="en-US" sz="2400">
              <a:latin typeface="Calibri "/>
            </a:endParaRPr>
          </a:p>
        </p:txBody>
      </p:sp>
      <p:pic>
        <p:nvPicPr>
          <p:cNvPr id="5" name="Picture 4">
            <a:extLst>
              <a:ext uri="{FF2B5EF4-FFF2-40B4-BE49-F238E27FC236}">
                <a16:creationId xmlns:a16="http://schemas.microsoft.com/office/drawing/2014/main" id="{E952FCCD-2279-16B9-59B0-D6FF166FE04C}"/>
              </a:ext>
            </a:extLst>
          </p:cNvPr>
          <p:cNvPicPr>
            <a:picLocks noChangeAspect="1"/>
          </p:cNvPicPr>
          <p:nvPr/>
        </p:nvPicPr>
        <p:blipFill>
          <a:blip r:embed="rId6"/>
          <a:stretch>
            <a:fillRect/>
          </a:stretch>
        </p:blipFill>
        <p:spPr>
          <a:xfrm>
            <a:off x="7153823" y="684271"/>
            <a:ext cx="4601589" cy="37007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2046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52A3D-BDE5-FAA5-0516-E6797A619082}"/>
              </a:ext>
            </a:extLst>
          </p:cNvPr>
          <p:cNvSpPr>
            <a:spLocks noGrp="1"/>
          </p:cNvSpPr>
          <p:nvPr>
            <p:ph type="title"/>
          </p:nvPr>
        </p:nvSpPr>
        <p:spPr>
          <a:xfrm>
            <a:off x="284672" y="94060"/>
            <a:ext cx="11481847" cy="852856"/>
          </a:xfrm>
        </p:spPr>
        <p:txBody>
          <a:bodyPr/>
          <a:lstStyle/>
          <a:p>
            <a:r>
              <a:rPr lang="en-GB">
                <a:latin typeface="Calibri"/>
                <a:ea typeface="Calibri"/>
                <a:cs typeface="Calibri"/>
              </a:rPr>
              <a:t>Journal: Policing Insight </a:t>
            </a:r>
          </a:p>
        </p:txBody>
      </p:sp>
      <p:sp>
        <p:nvSpPr>
          <p:cNvPr id="4" name="TextBox 3">
            <a:extLst>
              <a:ext uri="{FF2B5EF4-FFF2-40B4-BE49-F238E27FC236}">
                <a16:creationId xmlns:a16="http://schemas.microsoft.com/office/drawing/2014/main" id="{A0E2EEF7-7E60-3B1F-1F87-82F1DC4431F5}"/>
              </a:ext>
            </a:extLst>
          </p:cNvPr>
          <p:cNvSpPr txBox="1"/>
          <p:nvPr/>
        </p:nvSpPr>
        <p:spPr>
          <a:xfrm>
            <a:off x="9049677" y="5222372"/>
            <a:ext cx="2259711" cy="461665"/>
          </a:xfrm>
          <a:prstGeom prst="rect">
            <a:avLst/>
          </a:prstGeom>
          <a:noFill/>
        </p:spPr>
        <p:txBody>
          <a:bodyPr wrap="square" rtlCol="0">
            <a:spAutoFit/>
          </a:bodyPr>
          <a:lstStyle/>
          <a:p>
            <a:r>
              <a:rPr lang="en-GB" sz="2400" b="1">
                <a:latin typeface="Calibri "/>
                <a:hlinkClick r:id="rId2"/>
              </a:rPr>
              <a:t>Policing Insight</a:t>
            </a:r>
            <a:endParaRPr lang="en-US" sz="2400" b="1">
              <a:latin typeface="Calibri "/>
            </a:endParaRPr>
          </a:p>
        </p:txBody>
      </p:sp>
      <p:sp>
        <p:nvSpPr>
          <p:cNvPr id="5" name="TextBox 4">
            <a:extLst>
              <a:ext uri="{FF2B5EF4-FFF2-40B4-BE49-F238E27FC236}">
                <a16:creationId xmlns:a16="http://schemas.microsoft.com/office/drawing/2014/main" id="{BB237465-2967-354A-9C05-23143EB84814}"/>
              </a:ext>
            </a:extLst>
          </p:cNvPr>
          <p:cNvSpPr txBox="1"/>
          <p:nvPr/>
        </p:nvSpPr>
        <p:spPr>
          <a:xfrm>
            <a:off x="284672" y="1033424"/>
            <a:ext cx="6578774" cy="4493538"/>
          </a:xfrm>
          <a:prstGeom prst="rect">
            <a:avLst/>
          </a:prstGeom>
          <a:noFill/>
        </p:spPr>
        <p:txBody>
          <a:bodyPr wrap="square" lIns="91440" tIns="45720" rIns="91440" bIns="45720" rtlCol="0" anchor="t">
            <a:spAutoFit/>
          </a:bodyPr>
          <a:lstStyle/>
          <a:p>
            <a:r>
              <a:rPr lang="en-US" sz="2200">
                <a:latin typeface="Calibri "/>
              </a:rPr>
              <a:t>Policing Insight shares knowledge, insight and opinion through news, research and articles on </a:t>
            </a:r>
            <a:r>
              <a:rPr lang="en-US" sz="2200" b="1">
                <a:latin typeface="Calibri "/>
              </a:rPr>
              <a:t>policing and criminal justice.</a:t>
            </a:r>
            <a:endParaRPr lang="en-US" sz="2200" b="1"/>
          </a:p>
          <a:p>
            <a:endParaRPr lang="en-US" sz="2200">
              <a:latin typeface="Calibri "/>
            </a:endParaRPr>
          </a:p>
          <a:p>
            <a:pPr marL="285750" indent="-285750">
              <a:buFont typeface="Arial"/>
              <a:buChar char="•"/>
            </a:pPr>
            <a:r>
              <a:rPr lang="en-US" sz="2200">
                <a:latin typeface="Calibri "/>
              </a:rPr>
              <a:t>The content covers the full width of policing and criminal justice topics including policy, practice, crime and technology.</a:t>
            </a:r>
          </a:p>
          <a:p>
            <a:endParaRPr lang="en-US" sz="2200">
              <a:latin typeface="Calibri "/>
            </a:endParaRPr>
          </a:p>
          <a:p>
            <a:pPr marL="285750" indent="-285750">
              <a:buFont typeface="Arial"/>
              <a:buChar char="•"/>
            </a:pPr>
            <a:r>
              <a:rPr lang="en-US" sz="2200">
                <a:latin typeface="Calibri "/>
              </a:rPr>
              <a:t>It further includes a Media Monitor service - a searchable database of news, analysis, opinion and reports from national, local and specialist press in addition to all the key policing and criminal justice </a:t>
            </a:r>
            <a:r>
              <a:rPr lang="en-US" sz="2200" err="1">
                <a:latin typeface="Calibri "/>
              </a:rPr>
              <a:t>organisations</a:t>
            </a:r>
            <a:r>
              <a:rPr lang="en-US" sz="2200">
                <a:latin typeface="Calibri "/>
              </a:rPr>
              <a:t>.</a:t>
            </a:r>
          </a:p>
        </p:txBody>
      </p:sp>
      <p:pic>
        <p:nvPicPr>
          <p:cNvPr id="7" name="Picture 6">
            <a:extLst>
              <a:ext uri="{FF2B5EF4-FFF2-40B4-BE49-F238E27FC236}">
                <a16:creationId xmlns:a16="http://schemas.microsoft.com/office/drawing/2014/main" id="{15D04025-CBDF-C08A-0870-673A29D029C0}"/>
              </a:ext>
            </a:extLst>
          </p:cNvPr>
          <p:cNvPicPr>
            <a:picLocks noChangeAspect="1"/>
          </p:cNvPicPr>
          <p:nvPr/>
        </p:nvPicPr>
        <p:blipFill>
          <a:blip r:embed="rId3"/>
          <a:stretch>
            <a:fillRect/>
          </a:stretch>
        </p:blipFill>
        <p:spPr>
          <a:xfrm>
            <a:off x="7515725" y="1173963"/>
            <a:ext cx="4489281" cy="395650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4E4FC629-641E-B75A-1A6D-2C08C13E9AA1}"/>
              </a:ext>
            </a:extLst>
          </p:cNvPr>
          <p:cNvSpPr txBox="1"/>
          <p:nvPr/>
        </p:nvSpPr>
        <p:spPr>
          <a:xfrm>
            <a:off x="7431849" y="515105"/>
            <a:ext cx="4657032" cy="646331"/>
          </a:xfrm>
          <a:prstGeom prst="rect">
            <a:avLst/>
          </a:prstGeom>
          <a:noFill/>
        </p:spPr>
        <p:txBody>
          <a:bodyPr wrap="square" rtlCol="0">
            <a:spAutoFit/>
          </a:bodyPr>
          <a:lstStyle/>
          <a:p>
            <a:r>
              <a:rPr lang="en-GB" b="1">
                <a:solidFill>
                  <a:srgbClr val="FF0000"/>
                </a:solidFill>
                <a:latin typeface="Calibri "/>
              </a:rPr>
              <a:t>You must create an account using your UWTSD credentials to access!</a:t>
            </a:r>
            <a:endParaRPr lang="en-US" b="1">
              <a:solidFill>
                <a:srgbClr val="FF0000"/>
              </a:solidFill>
              <a:latin typeface="Calibri "/>
            </a:endParaRPr>
          </a:p>
        </p:txBody>
      </p:sp>
    </p:spTree>
    <p:extLst>
      <p:ext uri="{BB962C8B-B14F-4D97-AF65-F5344CB8AC3E}">
        <p14:creationId xmlns:p14="http://schemas.microsoft.com/office/powerpoint/2010/main" val="2879950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CB2DC90-594E-4E08-EFCF-1062E1C70915}"/>
              </a:ext>
            </a:extLst>
          </p:cNvPr>
          <p:cNvPicPr>
            <a:picLocks noChangeAspect="1"/>
          </p:cNvPicPr>
          <p:nvPr/>
        </p:nvPicPr>
        <p:blipFill>
          <a:blip r:embed="rId2"/>
          <a:stretch>
            <a:fillRect/>
          </a:stretch>
        </p:blipFill>
        <p:spPr>
          <a:xfrm>
            <a:off x="5539891" y="1113107"/>
            <a:ext cx="6229779" cy="34487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316544" y="1296482"/>
            <a:ext cx="4889365" cy="4132467"/>
          </a:xfrm>
        </p:spPr>
        <p:txBody>
          <a:bodyPr>
            <a:normAutofit lnSpcReduction="10000"/>
          </a:bodyPr>
          <a:lstStyle/>
          <a:p>
            <a:pPr marL="0" indent="0">
              <a:buNone/>
            </a:pPr>
            <a:r>
              <a:rPr lang="en-GB">
                <a:latin typeface="Calibri "/>
                <a:cs typeface="Calibri Light" panose="020F0302020204030204" pitchFamily="34" charset="0"/>
              </a:rPr>
              <a:t>Keep up-to-date with the latest issues of your favourite journals.</a:t>
            </a:r>
          </a:p>
          <a:p>
            <a:pPr marL="0" indent="0">
              <a:buNone/>
            </a:pPr>
            <a:endParaRPr lang="en-GB">
              <a:latin typeface="Calibri "/>
              <a:cs typeface="Calibri Light" panose="020F0302020204030204" pitchFamily="34" charset="0"/>
            </a:endParaRPr>
          </a:p>
          <a:p>
            <a:pPr marL="0" indent="0">
              <a:buNone/>
            </a:pPr>
            <a:r>
              <a:rPr lang="en-GB">
                <a:latin typeface="Calibri "/>
                <a:cs typeface="Calibri Light" panose="020F0302020204030204" pitchFamily="34" charset="0"/>
              </a:rPr>
              <a:t>Browse by subject or use the search box and search by title, subject or ISSN.</a:t>
            </a:r>
          </a:p>
          <a:p>
            <a:pPr marL="0" indent="0">
              <a:buNone/>
            </a:pPr>
            <a:endParaRPr lang="en-GB">
              <a:latin typeface="Calibri "/>
              <a:cs typeface="Calibri Light" panose="020F0302020204030204" pitchFamily="34" charset="0"/>
            </a:endParaRPr>
          </a:p>
          <a:p>
            <a:pPr marL="0" indent="0">
              <a:buNone/>
            </a:pPr>
            <a:r>
              <a:rPr lang="en-GB">
                <a:latin typeface="Calibri "/>
                <a:cs typeface="Calibri Light" panose="020F0302020204030204" pitchFamily="34" charset="0"/>
              </a:rPr>
              <a:t>Use My Bookshelf and My Articles to save favourite content.</a:t>
            </a:r>
            <a:endParaRPr lang="en-GB" sz="3100">
              <a:latin typeface="Calibri Light" panose="020F0302020204030204" pitchFamily="34" charset="0"/>
              <a:cs typeface="Calibri Light" panose="020F0302020204030204" pitchFamily="34" charset="0"/>
            </a:endParaRPr>
          </a:p>
          <a:p>
            <a:pPr marL="0" indent="0">
              <a:buNone/>
            </a:pPr>
            <a:endParaRPr lang="en-GB"/>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8130115" y="4859562"/>
            <a:ext cx="1949652" cy="569387"/>
          </a:xfrm>
          <a:prstGeom prst="rect">
            <a:avLst/>
          </a:prstGeom>
          <a:noFill/>
        </p:spPr>
        <p:txBody>
          <a:bodyPr wrap="square">
            <a:spAutoFit/>
          </a:bodyPr>
          <a:lstStyle/>
          <a:p>
            <a:pPr marL="0" indent="0">
              <a:buNone/>
            </a:pPr>
            <a:r>
              <a:rPr lang="en-GB" sz="3100">
                <a:cs typeface="Calibri Light" panose="020F0302020204030204" pitchFamily="34" charset="0"/>
                <a:hlinkClick r:id="rId4"/>
              </a:rPr>
              <a:t>Browzine</a:t>
            </a:r>
            <a:endParaRPr lang="en-GB" sz="310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5"/>
          <a:stretch>
            <a:fillRect/>
          </a:stretch>
        </p:blipFill>
        <p:spPr>
          <a:xfrm>
            <a:off x="11091075" y="4714842"/>
            <a:ext cx="955254" cy="949548"/>
          </a:xfrm>
          <a:prstGeom prst="rect">
            <a:avLst/>
          </a:prstGeom>
          <a:ln>
            <a:solidFill>
              <a:schemeClr val="tx1"/>
            </a:solidFill>
          </a:ln>
        </p:spPr>
      </p:pic>
    </p:spTree>
    <p:extLst>
      <p:ext uri="{BB962C8B-B14F-4D97-AF65-F5344CB8AC3E}">
        <p14:creationId xmlns:p14="http://schemas.microsoft.com/office/powerpoint/2010/main" val="7488394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mc:Choice xmlns:p14="http://schemas.microsoft.com/office/powerpoint/2010/main" Requires="p14">
      <p:transition spd="med" p14:dur="700" advTm="24600">
        <p:fade/>
      </p:transition>
    </mc:Choice>
    <mc:Fallback>
      <p:transition spd="med" advTm="246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276002"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mc:Choice xmlns:p14="http://schemas.microsoft.com/office/powerpoint/2010/main" Requires="p14">
      <p:transition spd="med" p14:dur="700" advTm="31353">
        <p:fade/>
      </p:transition>
    </mc:Choice>
    <mc:Fallback>
      <p:transition spd="med" advTm="31353">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a:latin typeface="+mn-lt"/>
              </a:rPr>
              <a:t>Develop your skills</a:t>
            </a:r>
            <a:endParaRPr lang="en-US">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0" indent="0">
              <a:buNone/>
            </a:pPr>
            <a:r>
              <a:rPr lang="en-GB" sz="2400" b="1">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mc:Choice xmlns:p14="http://schemas.microsoft.com/office/powerpoint/2010/main" Requires="p14">
      <p:transition spd="med" p14:dur="700" advTm="45099">
        <p:fade/>
      </p:transition>
    </mc:Choice>
    <mc:Fallback>
      <p:transition spd="med" advTm="45099">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latin typeface="+mn-lt"/>
              </a:rPr>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789372" y="3991814"/>
            <a:ext cx="3265716" cy="369332"/>
          </a:xfrm>
          <a:prstGeom prst="rect">
            <a:avLst/>
          </a:prstGeom>
          <a:noFill/>
        </p:spPr>
        <p:txBody>
          <a:bodyPr wrap="square" lIns="91440" tIns="45720" rIns="91440" bIns="45720" rtlCol="0" anchor="t">
            <a:spAutoFit/>
          </a:bodyPr>
          <a:lstStyle/>
          <a:p>
            <a:r>
              <a:rPr lang="en-GB">
                <a:solidFill>
                  <a:schemeClr val="bg1"/>
                </a:solidFill>
              </a:rPr>
              <a:t>Source: </a:t>
            </a:r>
            <a:r>
              <a:rPr lang="en-GB" dirty="0">
                <a:solidFill>
                  <a:schemeClr val="bg1"/>
                </a:solidFill>
                <a:hlinkClick r:id="">
                  <a:extLst>
                    <a:ext uri="{A12FA001-AC4F-418D-AE19-62706E023703}">
                      <ahyp:hlinkClr xmlns:ahyp="http://schemas.microsoft.com/office/drawing/2018/hyperlinkcolor" val="tx"/>
                    </a:ext>
                  </a:extLst>
                </a:hlinkClick>
              </a:rPr>
              <a:t>Pixabay: image by Geralt</a:t>
            </a:r>
            <a:endParaRPr lang="en-GB" dirty="0">
              <a:solidFill>
                <a:schemeClr val="bg1"/>
              </a:solidFill>
              <a:ea typeface="Calibri"/>
              <a:cs typeface="Calibri"/>
              <a:hlinkClick r:id="">
                <a:extLst>
                  <a:ext uri="{A12FA001-AC4F-418D-AE19-62706E023703}">
                    <ahyp:hlinkClr xmlns:ahyp="http://schemas.microsoft.com/office/drawing/2018/hyperlinkcolor" val="tx"/>
                  </a:ext>
                </a:extLst>
              </a:hlinkClick>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239821" y="5341041"/>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44331" y="1792548"/>
            <a:ext cx="6342744" cy="2739211"/>
          </a:xfrm>
          <a:prstGeom prst="rect">
            <a:avLst/>
          </a:prstGeom>
          <a:noFill/>
        </p:spPr>
        <p:txBody>
          <a:bodyPr wrap="square" lIns="91440" tIns="45720" rIns="91440" bIns="45720" rtlCol="0" anchor="t">
            <a:spAutoFit/>
          </a:bodyPr>
          <a:lstStyle/>
          <a:p>
            <a:endParaRPr lang="en-GB" sz="2400">
              <a:latin typeface="Calibri" panose="020F0502020204030204" pitchFamily="34" charset="0"/>
              <a:cs typeface="Calibri" panose="020F0502020204030204" pitchFamily="34" charset="0"/>
            </a:endParaRPr>
          </a:p>
          <a:p>
            <a:r>
              <a:rPr lang="en-GB" sz="2800">
                <a:latin typeface="Calibri"/>
                <a:ea typeface="Calibri"/>
                <a:cs typeface="Calibri"/>
              </a:rPr>
              <a:t>Library:    </a:t>
            </a:r>
            <a:r>
              <a:rPr lang="en-GB" sz="2800">
                <a:latin typeface="Calibri"/>
                <a:ea typeface="Calibri"/>
                <a:cs typeface="Calibri"/>
                <a:hlinkClick r:id="rId3"/>
              </a:rPr>
              <a:t>library@uwtsd.ac.uk</a:t>
            </a:r>
            <a:endParaRPr lang="en-GB" sz="2800">
              <a:latin typeface="Calibri"/>
              <a:ea typeface="Calibri"/>
              <a:cs typeface="Calibri"/>
            </a:endParaRPr>
          </a:p>
          <a:p>
            <a:endParaRPr lang="en-GB" sz="3600">
              <a:latin typeface="Calibri" panose="020F0502020204030204" pitchFamily="34" charset="0"/>
              <a:cs typeface="Calibri" panose="020F0502020204030204" pitchFamily="34" charset="0"/>
            </a:endParaRPr>
          </a:p>
          <a:p>
            <a:r>
              <a:rPr lang="en-GB" sz="2800" err="1">
                <a:latin typeface="Calibri"/>
                <a:ea typeface="Calibri"/>
                <a:cs typeface="Calibri"/>
              </a:rPr>
              <a:t>Infoskills</a:t>
            </a:r>
            <a:r>
              <a:rPr lang="en-GB" sz="2800">
                <a:latin typeface="Calibri"/>
                <a:ea typeface="Calibri"/>
                <a:cs typeface="Calibri"/>
              </a:rPr>
              <a:t>: </a:t>
            </a:r>
            <a:r>
              <a:rPr lang="en-GB" sz="2800">
                <a:latin typeface="Calibri"/>
                <a:ea typeface="Calibri"/>
                <a:cs typeface="Calibri"/>
                <a:hlinkClick r:id="rId4"/>
              </a:rPr>
              <a:t>infoskills@uwtsd.ac.uk</a:t>
            </a:r>
            <a:endParaRPr lang="en-GB" sz="2800">
              <a:latin typeface="Calibri"/>
              <a:ea typeface="Calibri"/>
              <a:cs typeface="Calibri"/>
            </a:endParaRP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Library Chat: </a:t>
            </a:r>
          </a:p>
        </p:txBody>
      </p:sp>
      <p:pic>
        <p:nvPicPr>
          <p:cNvPr id="10" name="Picture 9">
            <a:hlinkClick r:id="rId5"/>
            <a:extLst>
              <a:ext uri="{FF2B5EF4-FFF2-40B4-BE49-F238E27FC236}">
                <a16:creationId xmlns:a16="http://schemas.microsoft.com/office/drawing/2014/main" id="{6CE3850F-2918-F351-623C-BFF1CE5C4347}"/>
              </a:ext>
            </a:extLst>
          </p:cNvPr>
          <p:cNvPicPr>
            <a:picLocks noChangeAspect="1"/>
          </p:cNvPicPr>
          <p:nvPr/>
        </p:nvPicPr>
        <p:blipFill>
          <a:blip r:embed="rId6">
            <a:duotone>
              <a:schemeClr val="accent1">
                <a:shade val="45000"/>
                <a:satMod val="135000"/>
              </a:schemeClr>
              <a:prstClr val="white"/>
            </a:duotone>
            <a:extLst>
              <a:ext uri="{BEBA8EAE-BF5A-486C-A8C5-ECC9F3942E4B}">
                <a14:imgProps xmlns:a14="http://schemas.microsoft.com/office/drawing/2010/main">
                  <a14:imgLayer r:embed="rId7">
                    <a14:imgEffect>
                      <a14:sharpenSoften amount="50000"/>
                    </a14:imgEffect>
                  </a14:imgLayer>
                </a14:imgProps>
              </a:ext>
            </a:extLst>
          </a:blip>
          <a:stretch>
            <a:fillRect/>
          </a:stretch>
        </p:blipFill>
        <p:spPr>
          <a:xfrm>
            <a:off x="8250718" y="3805600"/>
            <a:ext cx="1022060" cy="945180"/>
          </a:xfrm>
          <a:prstGeom prst="rect">
            <a:avLst/>
          </a:prstGeom>
        </p:spPr>
      </p:pic>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9953" r="-1"/>
          <a:stretch/>
        </p:blipFill>
        <p:spPr bwMode="auto">
          <a:xfrm>
            <a:off x="483913" y="1024832"/>
            <a:ext cx="4865849" cy="4622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mc:Choice xmlns:p14="http://schemas.microsoft.com/office/powerpoint/2010/main" Requires="p14">
      <p:transition spd="med" p14:dur="700" advTm="11702">
        <p:fade/>
      </p:transition>
    </mc:Choice>
    <mc:Fallback>
      <p:transition spd="med" advTm="11702">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33</Slides>
  <Notes>13</Notes>
  <HiddenSlides>2</HiddenSlides>
  <ScaleCrop>false</ScaleCrop>
  <HeadingPairs>
    <vt:vector size="4" baseType="variant">
      <vt:variant>
        <vt:lpstr>Theme</vt:lpstr>
      </vt:variant>
      <vt:variant>
        <vt:i4>3</vt:i4>
      </vt:variant>
      <vt:variant>
        <vt:lpstr>Slide Titles</vt:lpstr>
      </vt:variant>
      <vt:variant>
        <vt:i4>33</vt:i4>
      </vt:variant>
    </vt:vector>
  </HeadingPairs>
  <TitlesOfParts>
    <vt:vector size="36"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Library Anxiety</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 demo</vt:lpstr>
      <vt:lpstr>Saving favourites</vt:lpstr>
      <vt:lpstr>Find sources using the library catalogue</vt:lpstr>
      <vt:lpstr>Searching the Library Online</vt:lpstr>
      <vt:lpstr>Improving your search results </vt:lpstr>
      <vt:lpstr>What the item records include</vt:lpstr>
      <vt:lpstr>Phrase searching &amp; terminology</vt:lpstr>
      <vt:lpstr>PowerPoint Presentation</vt:lpstr>
      <vt:lpstr>Boolean Search </vt:lpstr>
      <vt:lpstr>Library Catalogue – overview.</vt:lpstr>
      <vt:lpstr>Why use individual databases?</vt:lpstr>
      <vt:lpstr>Lexis Plus  </vt:lpstr>
      <vt:lpstr>Academic Search Premier (EBSCO)</vt:lpstr>
      <vt:lpstr>Proquest Central</vt:lpstr>
      <vt:lpstr>Box of Broadcasts (BoB)</vt:lpstr>
      <vt:lpstr>Journal: Policing Insight </vt:lpstr>
      <vt:lpstr>Search for journals - Browzine</vt:lpstr>
      <vt:lpstr>Evaluating Information</vt:lpstr>
      <vt:lpstr>AI CRAAP Test</vt:lpstr>
      <vt:lpstr>Develop your skills</vt:lpstr>
      <vt:lpstr>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8</cp:revision>
  <dcterms:created xsi:type="dcterms:W3CDTF">2021-03-09T15:35:42Z</dcterms:created>
  <dcterms:modified xsi:type="dcterms:W3CDTF">2026-10-05T09:03:17Z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