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8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7EA77AC-DEAA-4F13-8EEB-0926F613FF21}" v="1" dt="2025-11-10T01:24:38.2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60" d="100"/>
          <a:sy n="60" d="100"/>
        </p:scale>
        <p:origin x="90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ussien Neman" userId="51166f8cdd113a1c" providerId="LiveId" clId="{31E31B2D-7146-49C3-8B51-6B05B3579A33}"/>
    <pc:docChg chg="undo custSel modSld addMainMaster delMainMaster">
      <pc:chgData name="Hussien Neman" userId="51166f8cdd113a1c" providerId="LiveId" clId="{31E31B2D-7146-49C3-8B51-6B05B3579A33}" dt="2025-10-16T17:15:10.637" v="750" actId="20577"/>
      <pc:docMkLst>
        <pc:docMk/>
      </pc:docMkLst>
      <pc:sldChg chg="addSp delSp modSp mod setBg modClrScheme setClrOvrMap delDesignElem chgLayout">
        <pc:chgData name="Hussien Neman" userId="51166f8cdd113a1c" providerId="LiveId" clId="{31E31B2D-7146-49C3-8B51-6B05B3579A33}" dt="2025-10-16T17:15:10.637" v="750" actId="20577"/>
        <pc:sldMkLst>
          <pc:docMk/>
          <pc:sldMk cId="2121373495" sldId="256"/>
        </pc:sldMkLst>
        <pc:spChg chg="add mod">
          <ac:chgData name="Hussien Neman" userId="51166f8cdd113a1c" providerId="LiveId" clId="{31E31B2D-7146-49C3-8B51-6B05B3579A33}" dt="2025-10-16T15:25:47.279" v="335" actId="207"/>
          <ac:spMkLst>
            <pc:docMk/>
            <pc:sldMk cId="2121373495" sldId="256"/>
            <ac:spMk id="11" creationId="{6BC06229-B75A-F5D2-D12D-56865A4B6A12}"/>
          </ac:spMkLst>
        </pc:spChg>
        <pc:spChg chg="add del mod">
          <ac:chgData name="Hussien Neman" userId="51166f8cdd113a1c" providerId="LiveId" clId="{31E31B2D-7146-49C3-8B51-6B05B3579A33}" dt="2025-10-16T17:15:10.637" v="750" actId="20577"/>
          <ac:spMkLst>
            <pc:docMk/>
            <pc:sldMk cId="2121373495" sldId="256"/>
            <ac:spMk id="13" creationId="{2E79546A-F244-F6FD-5172-6A4A0A3D6229}"/>
          </ac:spMkLst>
        </pc:spChg>
        <pc:spChg chg="add mod">
          <ac:chgData name="Hussien Neman" userId="51166f8cdd113a1c" providerId="LiveId" clId="{31E31B2D-7146-49C3-8B51-6B05B3579A33}" dt="2025-10-16T16:55:33.859" v="700" actId="339"/>
          <ac:spMkLst>
            <pc:docMk/>
            <pc:sldMk cId="2121373495" sldId="256"/>
            <ac:spMk id="14" creationId="{CE01BDB6-117E-0025-D258-6D61B6EED0CE}"/>
          </ac:spMkLst>
        </pc:spChg>
        <pc:spChg chg="add mod">
          <ac:chgData name="Hussien Neman" userId="51166f8cdd113a1c" providerId="LiveId" clId="{31E31B2D-7146-49C3-8B51-6B05B3579A33}" dt="2025-10-16T16:55:52.792" v="701" actId="339"/>
          <ac:spMkLst>
            <pc:docMk/>
            <pc:sldMk cId="2121373495" sldId="256"/>
            <ac:spMk id="16" creationId="{B68B626C-F49A-41E3-35C1-131F5C56BF69}"/>
          </ac:spMkLst>
        </pc:spChg>
        <pc:spChg chg="add mod">
          <ac:chgData name="Hussien Neman" userId="51166f8cdd113a1c" providerId="LiveId" clId="{31E31B2D-7146-49C3-8B51-6B05B3579A33}" dt="2025-10-16T16:56:05.445" v="702" actId="339"/>
          <ac:spMkLst>
            <pc:docMk/>
            <pc:sldMk cId="2121373495" sldId="256"/>
            <ac:spMk id="18" creationId="{80D36AB8-DF6A-182A-A42D-A754F6092823}"/>
          </ac:spMkLst>
        </pc:spChg>
        <pc:spChg chg="add mod">
          <ac:chgData name="Hussien Neman" userId="51166f8cdd113a1c" providerId="LiveId" clId="{31E31B2D-7146-49C3-8B51-6B05B3579A33}" dt="2025-10-16T16:40:38.603" v="573" actId="14100"/>
          <ac:spMkLst>
            <pc:docMk/>
            <pc:sldMk cId="2121373495" sldId="256"/>
            <ac:spMk id="38" creationId="{9B78F6EF-29CD-C092-E03F-FE030751796C}"/>
          </ac:spMkLst>
        </pc:spChg>
        <pc:spChg chg="add mod">
          <ac:chgData name="Hussien Neman" userId="51166f8cdd113a1c" providerId="LiveId" clId="{31E31B2D-7146-49C3-8B51-6B05B3579A33}" dt="2025-10-16T16:47:58.238" v="684" actId="14100"/>
          <ac:spMkLst>
            <pc:docMk/>
            <pc:sldMk cId="2121373495" sldId="256"/>
            <ac:spMk id="49" creationId="{B7867E29-33F4-9550-1C5A-A34746C8CBA8}"/>
          </ac:spMkLst>
        </pc:spChg>
        <pc:spChg chg="add mod">
          <ac:chgData name="Hussien Neman" userId="51166f8cdd113a1c" providerId="LiveId" clId="{31E31B2D-7146-49C3-8B51-6B05B3579A33}" dt="2025-10-16T16:47:50.429" v="683" actId="14100"/>
          <ac:spMkLst>
            <pc:docMk/>
            <pc:sldMk cId="2121373495" sldId="256"/>
            <ac:spMk id="54" creationId="{3DF63EF1-A031-D6A9-834C-21E916EB4980}"/>
          </ac:spMkLst>
        </pc:spChg>
        <pc:spChg chg="add mod">
          <ac:chgData name="Hussien Neman" userId="51166f8cdd113a1c" providerId="LiveId" clId="{31E31B2D-7146-49C3-8B51-6B05B3579A33}" dt="2025-10-16T16:55:15.547" v="699" actId="339"/>
          <ac:spMkLst>
            <pc:docMk/>
            <pc:sldMk cId="2121373495" sldId="256"/>
            <ac:spMk id="55" creationId="{0A7BBB7D-3634-A295-3FE5-FD3A268C16AF}"/>
          </ac:spMkLst>
        </pc:spChg>
        <pc:spChg chg="add">
          <ac:chgData name="Hussien Neman" userId="51166f8cdd113a1c" providerId="LiveId" clId="{31E31B2D-7146-49C3-8B51-6B05B3579A33}" dt="2025-10-16T14:38:00.465" v="72" actId="26606"/>
          <ac:spMkLst>
            <pc:docMk/>
            <pc:sldMk cId="2121373495" sldId="256"/>
            <ac:spMk id="107" creationId="{E659D223-F510-42C1-9DF1-124640526377}"/>
          </ac:spMkLst>
        </pc:spChg>
        <pc:spChg chg="add">
          <ac:chgData name="Hussien Neman" userId="51166f8cdd113a1c" providerId="LiveId" clId="{31E31B2D-7146-49C3-8B51-6B05B3579A33}" dt="2025-10-16T14:38:00.465" v="72" actId="26606"/>
          <ac:spMkLst>
            <pc:docMk/>
            <pc:sldMk cId="2121373495" sldId="256"/>
            <ac:spMk id="108" creationId="{E6BCE8EB-AC4E-42D9-A005-F0E7F2264DF5}"/>
          </ac:spMkLst>
        </pc:spChg>
        <pc:spChg chg="add">
          <ac:chgData name="Hussien Neman" userId="51166f8cdd113a1c" providerId="LiveId" clId="{31E31B2D-7146-49C3-8B51-6B05B3579A33}" dt="2025-10-16T14:38:00.465" v="72" actId="26606"/>
          <ac:spMkLst>
            <pc:docMk/>
            <pc:sldMk cId="2121373495" sldId="256"/>
            <ac:spMk id="109" creationId="{3BE9DD96-7E00-42A6-B4DA-084DD6ACFDEF}"/>
          </ac:spMkLst>
        </pc:spChg>
        <pc:picChg chg="add mod">
          <ac:chgData name="Hussien Neman" userId="51166f8cdd113a1c" providerId="LiveId" clId="{31E31B2D-7146-49C3-8B51-6B05B3579A33}" dt="2025-10-16T17:06:06.216" v="719" actId="14100"/>
          <ac:picMkLst>
            <pc:docMk/>
            <pc:sldMk cId="2121373495" sldId="256"/>
            <ac:picMk id="5" creationId="{DF26CBB2-7BD2-90F7-C355-E93068F9F107}"/>
          </ac:picMkLst>
        </pc:picChg>
        <pc:picChg chg="add mod">
          <ac:chgData name="Hussien Neman" userId="51166f8cdd113a1c" providerId="LiveId" clId="{31E31B2D-7146-49C3-8B51-6B05B3579A33}" dt="2025-10-16T17:14:29.907" v="735"/>
          <ac:picMkLst>
            <pc:docMk/>
            <pc:sldMk cId="2121373495" sldId="256"/>
            <ac:picMk id="7" creationId="{832B0AC4-F2C5-470E-2DEF-442CA5D1455A}"/>
          </ac:picMkLst>
        </pc:picChg>
        <pc:picChg chg="add mod ord">
          <ac:chgData name="Hussien Neman" userId="51166f8cdd113a1c" providerId="LiveId" clId="{31E31B2D-7146-49C3-8B51-6B05B3579A33}" dt="2025-10-16T17:12:16.247" v="722" actId="14100"/>
          <ac:picMkLst>
            <pc:docMk/>
            <pc:sldMk cId="2121373495" sldId="256"/>
            <ac:picMk id="8" creationId="{91214D6E-EFFE-ADB4-2A46-6604F85D5B41}"/>
          </ac:picMkLst>
        </pc:picChg>
        <pc:picChg chg="mod ord">
          <ac:chgData name="Hussien Neman" userId="51166f8cdd113a1c" providerId="LiveId" clId="{31E31B2D-7146-49C3-8B51-6B05B3579A33}" dt="2025-10-16T16:44:09.004" v="590" actId="1076"/>
          <ac:picMkLst>
            <pc:docMk/>
            <pc:sldMk cId="2121373495" sldId="256"/>
            <ac:picMk id="10" creationId="{9230FB63-9B25-D501-D3EB-6D6F4B46D675}"/>
          </ac:picMkLst>
        </pc:picChg>
        <pc:picChg chg="add mod">
          <ac:chgData name="Hussien Neman" userId="51166f8cdd113a1c" providerId="LiveId" clId="{31E31B2D-7146-49C3-8B51-6B05B3579A33}" dt="2025-10-16T16:54:47.880" v="698" actId="339"/>
          <ac:picMkLst>
            <pc:docMk/>
            <pc:sldMk cId="2121373495" sldId="256"/>
            <ac:picMk id="59" creationId="{0520493A-05A0-B63D-881A-A468455ED3F8}"/>
          </ac:picMkLst>
        </pc:picChg>
        <pc:cxnChg chg="add">
          <ac:chgData name="Hussien Neman" userId="51166f8cdd113a1c" providerId="LiveId" clId="{31E31B2D-7146-49C3-8B51-6B05B3579A33}" dt="2025-10-16T14:38:00.465" v="72" actId="26606"/>
          <ac:cxnSpMkLst>
            <pc:docMk/>
            <pc:sldMk cId="2121373495" sldId="256"/>
            <ac:cxnSpMk id="110" creationId="{245A9E16-C3FA-4AFD-9CD3-FD424FE8236F}"/>
          </ac:cxnSpMkLst>
        </pc:cxnChg>
      </pc:sldChg>
    </pc:docChg>
  </pc:docChgLst>
  <pc:docChgLst>
    <pc:chgData name="Hussien Neman" userId="51166f8cdd113a1c" providerId="LiveId" clId="{278DCE45-883E-42E2-B180-1B5D0751130F}"/>
    <pc:docChg chg="modSld">
      <pc:chgData name="Hussien Neman" userId="51166f8cdd113a1c" providerId="LiveId" clId="{278DCE45-883E-42E2-B180-1B5D0751130F}" dt="2025-11-10T01:25:14.007" v="4" actId="20577"/>
      <pc:docMkLst>
        <pc:docMk/>
      </pc:docMkLst>
      <pc:sldChg chg="modSp mod">
        <pc:chgData name="Hussien Neman" userId="51166f8cdd113a1c" providerId="LiveId" clId="{278DCE45-883E-42E2-B180-1B5D0751130F}" dt="2025-11-10T01:25:14.007" v="4" actId="20577"/>
        <pc:sldMkLst>
          <pc:docMk/>
          <pc:sldMk cId="2121373495" sldId="256"/>
        </pc:sldMkLst>
        <pc:spChg chg="mod">
          <ac:chgData name="Hussien Neman" userId="51166f8cdd113a1c" providerId="LiveId" clId="{278DCE45-883E-42E2-B180-1B5D0751130F}" dt="2025-11-10T01:25:14.007" v="4" actId="20577"/>
          <ac:spMkLst>
            <pc:docMk/>
            <pc:sldMk cId="2121373495" sldId="256"/>
            <ac:spMk id="18" creationId="{80D36AB8-DF6A-182A-A42D-A754F6092823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68D502-0B6F-410B-8C11-95817048CF4A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B46A5A-9B9C-4C57-B965-BB1CDCF50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572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B46A5A-9B9C-4C57-B965-BB1CDCF50A0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61420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444479B-705B-4489-957E-7E8A228BDFA0}" type="datetime1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74416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78633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25935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11/10/2025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53699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11/10/2025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6966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11/10/2025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20696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11/10/2025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80053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11/10/2025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47793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11/10/2025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7823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17221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08729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7DA38F49-B3E2-4BF0-BEC7-C30D34ABBB8D}" type="datetime1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50918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9" r:id="rId1"/>
    <p:sldLayoutId id="2147483850" r:id="rId2"/>
    <p:sldLayoutId id="2147483851" r:id="rId3"/>
    <p:sldLayoutId id="2147483852" r:id="rId4"/>
    <p:sldLayoutId id="2147483853" r:id="rId5"/>
    <p:sldLayoutId id="2147483854" r:id="rId6"/>
    <p:sldLayoutId id="2147483855" r:id="rId7"/>
    <p:sldLayoutId id="2147483856" r:id="rId8"/>
    <p:sldLayoutId id="2147483857" r:id="rId9"/>
    <p:sldLayoutId id="2147483858" r:id="rId10"/>
    <p:sldLayoutId id="214748385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gif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Rectangle 106">
            <a:extLst>
              <a:ext uri="{FF2B5EF4-FFF2-40B4-BE49-F238E27FC236}">
                <a16:creationId xmlns:a16="http://schemas.microsoft.com/office/drawing/2014/main" id="{E659D223-F510-42C1-9DF1-1246405263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8" name="Rectangle 107">
            <a:extLst>
              <a:ext uri="{FF2B5EF4-FFF2-40B4-BE49-F238E27FC236}">
                <a16:creationId xmlns:a16="http://schemas.microsoft.com/office/drawing/2014/main" id="{E6BCE8EB-AC4E-42D9-A005-F0E7F2264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9" name="Rectangle 108">
            <a:extLst>
              <a:ext uri="{FF2B5EF4-FFF2-40B4-BE49-F238E27FC236}">
                <a16:creationId xmlns:a16="http://schemas.microsoft.com/office/drawing/2014/main" id="{3BE9DD96-7E00-42A6-B4DA-084DD6ACFD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8" name="Picture 7" descr="A person with a split face&#10;&#10;AI-generated content may be incorrect.">
            <a:extLst>
              <a:ext uri="{FF2B5EF4-FFF2-40B4-BE49-F238E27FC236}">
                <a16:creationId xmlns:a16="http://schemas.microsoft.com/office/drawing/2014/main" id="{91214D6E-EFFE-ADB4-2A46-6604F85D5B4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3825" y="605552"/>
            <a:ext cx="3685816" cy="3874099"/>
          </a:xfrm>
          <a:prstGeom prst="rect">
            <a:avLst/>
          </a:prstGeom>
        </p:spPr>
      </p:pic>
      <p:cxnSp>
        <p:nvCxnSpPr>
          <p:cNvPr id="110" name="Straight Connector 109">
            <a:extLst>
              <a:ext uri="{FF2B5EF4-FFF2-40B4-BE49-F238E27FC236}">
                <a16:creationId xmlns:a16="http://schemas.microsoft.com/office/drawing/2014/main" id="{245A9E16-C3FA-4AFD-9CD3-FD424FE82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280" y="1156447"/>
            <a:ext cx="0" cy="44285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9" descr="Network Technology Background">
            <a:extLst>
              <a:ext uri="{FF2B5EF4-FFF2-40B4-BE49-F238E27FC236}">
                <a16:creationId xmlns:a16="http://schemas.microsoft.com/office/drawing/2014/main" id="{9230FB63-9B25-D501-D3EB-6D6F4B46D67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8479" r="1" b="36308"/>
          <a:stretch>
            <a:fillRect/>
          </a:stretch>
        </p:blipFill>
        <p:spPr>
          <a:xfrm>
            <a:off x="4317748" y="2480385"/>
            <a:ext cx="7637222" cy="368581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BC06229-B75A-F5D2-D12D-56865A4B6A12}"/>
              </a:ext>
            </a:extLst>
          </p:cNvPr>
          <p:cNvSpPr txBox="1"/>
          <p:nvPr/>
        </p:nvSpPr>
        <p:spPr>
          <a:xfrm>
            <a:off x="231139" y="236220"/>
            <a:ext cx="2490791" cy="3693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scene3d>
            <a:camera prst="orthographicFront"/>
            <a:lightRig rig="threePt" dir="t"/>
          </a:scene3d>
          <a:sp3d>
            <a:bevelT prst="angle"/>
          </a:sp3d>
        </p:spPr>
        <p:txBody>
          <a:bodyPr wrap="square" rtlCol="0">
            <a:spAutoFit/>
          </a:bodyPr>
          <a:lstStyle/>
          <a:p>
            <a:r>
              <a:rPr lang="en-GB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Introduction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E79546A-F244-F6FD-5172-6A4A0A3D6229}"/>
              </a:ext>
            </a:extLst>
          </p:cNvPr>
          <p:cNvSpPr txBox="1"/>
          <p:nvPr/>
        </p:nvSpPr>
        <p:spPr>
          <a:xfrm>
            <a:off x="2721936" y="269482"/>
            <a:ext cx="9233839" cy="36933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en-GB" dirty="0"/>
              <a:t>Hussien Neman // 2327080//LCLM5006// </a:t>
            </a:r>
            <a:r>
              <a:rPr lang="en-GB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EI- Self –Reflection &amp; Academic </a:t>
            </a:r>
            <a:r>
              <a:rPr lang="en-GB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Successresentation</a:t>
            </a:r>
            <a:endParaRPr lang="en-GB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E01BDB6-117E-0025-D258-6D61B6EED0CE}"/>
              </a:ext>
            </a:extLst>
          </p:cNvPr>
          <p:cNvSpPr txBox="1"/>
          <p:nvPr/>
        </p:nvSpPr>
        <p:spPr>
          <a:xfrm>
            <a:off x="4317748" y="651399"/>
            <a:ext cx="7626490" cy="1754326"/>
          </a:xfrm>
          <a:prstGeom prst="rect">
            <a:avLst/>
          </a:prstGeom>
          <a:solidFill>
            <a:schemeClr val="accent4"/>
          </a:solidFill>
          <a:scene3d>
            <a:camera prst="perspectiveRelaxed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en-GB" b="1" dirty="0"/>
              <a:t>Self-awareness</a:t>
            </a:r>
            <a:r>
              <a:rPr lang="en-GB" dirty="0"/>
              <a:t> is the foundation of emotional intelligence  for professionals</a:t>
            </a:r>
          </a:p>
          <a:p>
            <a:r>
              <a:rPr lang="en-GB" b="1" dirty="0"/>
              <a:t>Self-Management:</a:t>
            </a:r>
            <a:r>
              <a:rPr lang="en-GB" dirty="0"/>
              <a:t> Practice regulating emotions and managing stress.</a:t>
            </a:r>
          </a:p>
          <a:p>
            <a:r>
              <a:rPr lang="en-GB" sz="1800" b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Social Awareness: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Develop empathy by noticing others’ emotional states</a:t>
            </a:r>
          </a:p>
          <a:p>
            <a:r>
              <a:rPr lang="en-GB" b="1" dirty="0"/>
              <a:t>Relationship Management:</a:t>
            </a:r>
            <a:r>
              <a:rPr lang="en-GB" dirty="0"/>
              <a:t> Apply emotional understanding to navigate social interactions effectively</a:t>
            </a:r>
          </a:p>
          <a:p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68B626C-F49A-41E3-35C1-131F5C56BF69}"/>
              </a:ext>
            </a:extLst>
          </p:cNvPr>
          <p:cNvSpPr txBox="1"/>
          <p:nvPr/>
        </p:nvSpPr>
        <p:spPr>
          <a:xfrm>
            <a:off x="4329695" y="2413586"/>
            <a:ext cx="7626490" cy="203132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scene3d>
            <a:camera prst="perspectiveRelaxed"/>
            <a:lightRig rig="threePt" dir="t"/>
          </a:scene3d>
          <a:sp3d>
            <a:bevelT w="101600" prst="riblet"/>
          </a:sp3d>
        </p:spPr>
        <p:txBody>
          <a:bodyPr wrap="square" rtlCol="0">
            <a:spAutoFit/>
          </a:bodyPr>
          <a:lstStyle/>
          <a:p>
            <a:r>
              <a:rPr lang="en-GB" b="1" dirty="0"/>
              <a:t>Controlling Emotions:</a:t>
            </a:r>
            <a:r>
              <a:rPr lang="en-GB" dirty="0"/>
              <a:t> Identify emotional triggers during study stress and apply techniques like deep breathing and positive reframing.</a:t>
            </a:r>
          </a:p>
          <a:p>
            <a:r>
              <a:rPr lang="en-GB" b="1" dirty="0"/>
              <a:t>Developing Mindfulness:</a:t>
            </a:r>
            <a:r>
              <a:rPr lang="en-GB" dirty="0"/>
              <a:t> Engage in daily mindfulness exercises to sustain focus and reduce distraction.</a:t>
            </a:r>
          </a:p>
          <a:p>
            <a:r>
              <a:rPr lang="en-GB" b="1" dirty="0"/>
              <a:t>Benefits:</a:t>
            </a:r>
            <a:r>
              <a:rPr lang="en-GB" dirty="0"/>
              <a:t> Enhances self-regulation, reduces anxiety, improves concentration, and supports adaptive responses to challenges</a:t>
            </a:r>
          </a:p>
          <a:p>
            <a:endParaRPr lang="en-GB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0D36AB8-DF6A-182A-A42D-A754F6092823}"/>
              </a:ext>
            </a:extLst>
          </p:cNvPr>
          <p:cNvSpPr txBox="1"/>
          <p:nvPr/>
        </p:nvSpPr>
        <p:spPr>
          <a:xfrm>
            <a:off x="4316938" y="4460963"/>
            <a:ext cx="7626490" cy="175432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scene3d>
            <a:camera prst="perspectiveLeft"/>
            <a:lightRig rig="threePt" dir="t"/>
          </a:scene3d>
          <a:sp3d>
            <a:bevelT prst="angle"/>
          </a:sp3d>
        </p:spPr>
        <p:txBody>
          <a:bodyPr wrap="square" rtlCol="0">
            <a:spAutoFit/>
          </a:bodyPr>
          <a:lstStyle/>
          <a:p>
            <a:r>
              <a:rPr lang="en-GB" b="1" dirty="0"/>
              <a:t>Success Factors:</a:t>
            </a:r>
            <a:r>
              <a:rPr lang="en-GB" dirty="0"/>
              <a:t> Motivation, discipline, social support, and effective time management.</a:t>
            </a:r>
          </a:p>
          <a:p>
            <a:r>
              <a:rPr lang="en-GB" b="1" dirty="0"/>
              <a:t>Addressing EI Challenges: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Recognize emotional hijacking during exams and develop calming strategies.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Seek </a:t>
            </a:r>
            <a:r>
              <a:rPr lang="en-GB"/>
              <a:t>peer /mentor </a:t>
            </a:r>
            <a:r>
              <a:rPr lang="en-GB" dirty="0"/>
              <a:t>support to gain perspective and empathy</a:t>
            </a:r>
          </a:p>
        </p:txBody>
      </p:sp>
      <p:sp>
        <p:nvSpPr>
          <p:cNvPr id="38" name="Arrow: Curved Right 37">
            <a:extLst>
              <a:ext uri="{FF2B5EF4-FFF2-40B4-BE49-F238E27FC236}">
                <a16:creationId xmlns:a16="http://schemas.microsoft.com/office/drawing/2014/main" id="{9B78F6EF-29CD-C092-E03F-FE030751796C}"/>
              </a:ext>
            </a:extLst>
          </p:cNvPr>
          <p:cNvSpPr/>
          <p:nvPr/>
        </p:nvSpPr>
        <p:spPr>
          <a:xfrm>
            <a:off x="2655784" y="659401"/>
            <a:ext cx="1661559" cy="990971"/>
          </a:xfrm>
          <a:prstGeom prst="curved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Developing</a:t>
            </a:r>
            <a:r>
              <a:rPr lang="en-GB" dirty="0">
                <a:solidFill>
                  <a:schemeClr val="tx1"/>
                </a:solidFill>
              </a:rPr>
              <a:t> EI</a:t>
            </a:r>
          </a:p>
        </p:txBody>
      </p:sp>
      <p:sp>
        <p:nvSpPr>
          <p:cNvPr id="49" name="Arrow: Curved Right 48">
            <a:extLst>
              <a:ext uri="{FF2B5EF4-FFF2-40B4-BE49-F238E27FC236}">
                <a16:creationId xmlns:a16="http://schemas.microsoft.com/office/drawing/2014/main" id="{B7867E29-33F4-9550-1C5A-A34746C8CBA8}"/>
              </a:ext>
            </a:extLst>
          </p:cNvPr>
          <p:cNvSpPr/>
          <p:nvPr/>
        </p:nvSpPr>
        <p:spPr>
          <a:xfrm>
            <a:off x="2509284" y="2485508"/>
            <a:ext cx="1907745" cy="990971"/>
          </a:xfrm>
          <a:prstGeom prst="curved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Personal Reflection</a:t>
            </a:r>
          </a:p>
        </p:txBody>
      </p:sp>
      <p:sp>
        <p:nvSpPr>
          <p:cNvPr id="54" name="Arrow: Curved Right 53">
            <a:extLst>
              <a:ext uri="{FF2B5EF4-FFF2-40B4-BE49-F238E27FC236}">
                <a16:creationId xmlns:a16="http://schemas.microsoft.com/office/drawing/2014/main" id="{3DF63EF1-A031-D6A9-834C-21E916EB4980}"/>
              </a:ext>
            </a:extLst>
          </p:cNvPr>
          <p:cNvSpPr/>
          <p:nvPr/>
        </p:nvSpPr>
        <p:spPr>
          <a:xfrm>
            <a:off x="2645237" y="4607823"/>
            <a:ext cx="1661964" cy="878577"/>
          </a:xfrm>
          <a:prstGeom prst="curved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Academic &amp; Challenges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0A7BBB7D-3634-A295-3FE5-FD3A268C16AF}"/>
              </a:ext>
            </a:extLst>
          </p:cNvPr>
          <p:cNvSpPr txBox="1"/>
          <p:nvPr/>
        </p:nvSpPr>
        <p:spPr>
          <a:xfrm>
            <a:off x="230735" y="605552"/>
            <a:ext cx="2454775" cy="144655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scene3d>
            <a:camera prst="isometricOffAxis1Right"/>
            <a:lightRig rig="threePt" dir="t"/>
          </a:scene3d>
          <a:sp3d>
            <a:bevelT w="114300" prst="artDeco"/>
          </a:sp3d>
        </p:spPr>
        <p:txBody>
          <a:bodyPr wrap="square" rtlCol="0">
            <a:spAutoFit/>
          </a:bodyPr>
          <a:lstStyle/>
          <a:p>
            <a:pPr algn="just"/>
            <a:r>
              <a:rPr lang="en-GB" sz="1100" dirty="0"/>
              <a:t>Emotional intelligence is the ability to recognize, understand, and manage emotions in oneself and others. This poster explores the impact of self-awareness on emotional intelligence and academic success, drawing inspiration from Daniel Goleman’s ideas.</a:t>
            </a:r>
          </a:p>
        </p:txBody>
      </p:sp>
      <p:pic>
        <p:nvPicPr>
          <p:cNvPr id="59" name="Picture 58" descr="A diagram of self awareness&#10;&#10;AI-generated content may be incorrect.">
            <a:extLst>
              <a:ext uri="{FF2B5EF4-FFF2-40B4-BE49-F238E27FC236}">
                <a16:creationId xmlns:a16="http://schemas.microsoft.com/office/drawing/2014/main" id="{0520493A-05A0-B63D-881A-A468455ED3F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734" y="2073925"/>
            <a:ext cx="2490786" cy="2533898"/>
          </a:xfrm>
          <a:prstGeom prst="rect">
            <a:avLst/>
          </a:prstGeom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Front" fov="3300000">
              <a:rot lat="486000" lon="19530000" rev="174000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</p:pic>
      <p:pic>
        <p:nvPicPr>
          <p:cNvPr id="5" name="Picture 4" descr="A poster of a person sitting in a lotus position&#10;&#10;AI-generated content may be incorrect.">
            <a:extLst>
              <a:ext uri="{FF2B5EF4-FFF2-40B4-BE49-F238E27FC236}">
                <a16:creationId xmlns:a16="http://schemas.microsoft.com/office/drawing/2014/main" id="{DF26CBB2-7BD2-90F7-C355-E93068F9F10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4253" y="4753983"/>
            <a:ext cx="2068073" cy="1867796"/>
          </a:xfrm>
          <a:prstGeom prst="rect">
            <a:avLst/>
          </a:prstGeom>
        </p:spPr>
      </p:pic>
      <p:pic>
        <p:nvPicPr>
          <p:cNvPr id="7" name="Picture 6" descr="A diagram of a triangle with blue lines&#10;&#10;AI-generated content may be incorrect.">
            <a:extLst>
              <a:ext uri="{FF2B5EF4-FFF2-40B4-BE49-F238E27FC236}">
                <a16:creationId xmlns:a16="http://schemas.microsoft.com/office/drawing/2014/main" id="{832B0AC4-F2C5-470E-2DEF-442CA5D1455A}"/>
              </a:ext>
            </a:extLst>
          </p:cNvPr>
          <p:cNvPicPr>
            <a:picLocks noChangeAspect="1"/>
          </p:cNvPicPr>
          <p:nvPr/>
        </p:nvPicPr>
        <p:blipFill>
          <a:blip r:embed="rId7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5440" y="5338126"/>
            <a:ext cx="1819146" cy="1365785"/>
          </a:xfrm>
          <a:prstGeom prst="rect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  <a:scene3d>
            <a:camera prst="isometricOffAxis1Right"/>
            <a:lightRig rig="threePt" dir="t"/>
          </a:scene3d>
        </p:spPr>
      </p:pic>
    </p:spTree>
    <p:extLst>
      <p:ext uri="{BB962C8B-B14F-4D97-AF65-F5344CB8AC3E}">
        <p14:creationId xmlns:p14="http://schemas.microsoft.com/office/powerpoint/2010/main" val="2121373495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TM03457444[[fn=Basis]]</Template>
  <TotalTime>211</TotalTime>
  <Words>192</Words>
  <Application>Microsoft Office PowerPoint</Application>
  <PresentationFormat>Widescreen</PresentationFormat>
  <Paragraphs>18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Arial</vt:lpstr>
      <vt:lpstr>Corbel</vt:lpstr>
      <vt:lpstr>Basis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Hussien Tagel Neman (2327082)</dc:creator>
  <cp:lastModifiedBy>Hussien Neman</cp:lastModifiedBy>
  <cp:revision>1</cp:revision>
  <dcterms:created xsi:type="dcterms:W3CDTF">2025-10-16T13:42:04Z</dcterms:created>
  <dcterms:modified xsi:type="dcterms:W3CDTF">2025-11-10T01:25:19Z</dcterms:modified>
</cp:coreProperties>
</file>