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1DB34-CEDE-BA3E-93C9-DD5E2D7F9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DEDD36-B22C-FA69-91B9-234C303408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7A76A-FD96-D177-AD82-15EC64A63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5B478-DF93-F8AC-3B32-AD9C28E0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7EE9D-304C-9FC4-2CBF-6FA6F2ED6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089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6C10B-4279-2560-3ADA-3F87F826E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F870F-47AE-2DEA-5E16-86AF53787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CBA52-0BCA-FC21-33B4-5A30BDCF3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24AB6-D146-16E7-8510-7B8B1BA00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8166D-2D34-0A47-B118-F68BD1CA9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447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E1C73-32D8-5785-8441-613884271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A646E1-94DE-8079-1138-393C017654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9962A-C66D-9C06-23EC-EFE2EB187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46589-A9A7-51B7-706F-264C2567E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54FEAA-7D69-563F-4948-3A48DD49F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139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B69EC-04F8-92DF-4286-2114B3EA4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ABD58-D809-9693-570C-3131284120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ED28D-CCB6-7F56-D88A-999F6EA8A0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6EF2A5-45E2-0518-0A6C-5DC229F05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78C92B-A65F-A610-C3E8-9DF95DE5E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3DB36D-E0E5-DC55-CE2E-C87738C54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941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624B4-6CE9-7E93-19BC-B03A0C215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F0CC83-7326-BA46-602E-02EAB040FA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AAEE64-6292-94C4-418C-FECBF9F17E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58DE0E-53B9-498C-F3E0-2731CF0161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DF93B7-A268-1CC2-2EE3-7D86D8C4DD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A952DB-9C43-3D8C-9869-B26D90A2B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391E79-7094-64A2-B225-88D40D8EB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5D1393-A72A-D2B9-32CE-2A3926C1D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714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2CAA-875F-9B46-21A0-4C615DB77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D8030A-FE05-1F1E-666F-E47644FA2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274561-CB9D-C338-2CDD-179AFD625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CE294B-419C-A9C5-D478-4093C673C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951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ABC253-9B74-1838-4368-A2B64F14B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341D04-EDA8-41A4-D069-C7F628971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85B71-1978-DB0D-F89A-F098F5525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95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82D6-F3B6-DE3F-161C-EAF4B6210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3E647-56A6-B33B-B1D6-B9E26C0DA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60C85F-9DD2-3089-F5D9-ED236971D1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C88258-6CA9-D551-1A03-F29FA598C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91DAEB-5259-CE5C-51DD-15BCD8391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F6CC7C-FDA1-A59C-26C6-0BC2B9CD7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437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A43D5-A3E5-BB86-7513-E9C3FB1EE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A7024F-53BA-2D23-57D5-A45B9D30B9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B934F7-0743-A912-D60A-B89487B4E4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A06DB8-0D9B-3DFD-F485-F4487B061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8ED3BE-9E04-E1A4-0713-08A935CD3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72736-C5FE-5922-26AB-BC9EF1CA6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31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1A396-507B-92AD-E8D2-852496B76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505198-A0C3-D924-444A-274244EDBB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294F8-858A-6903-7D9B-B38979260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E2805-391D-8472-16BD-33CC42572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460AFB-BC45-F7FC-125D-203A40E1F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426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275E04-10D6-5843-0C53-9543D04894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D8A46F-9A0F-930E-FC09-ED9D7E9916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60DC0-ADF9-435C-881A-DB18D3B2F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80FE7-868D-383A-4EBE-5AAB968F2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A645E-8C9B-222C-050F-C5EA69B41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35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B59A00-61FD-5FDC-302A-4A606221A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627E72-5305-16CF-E049-56131FDB9D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726B2-2979-D728-BF4E-788C6E5FFD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6DE53-B7F3-4CBC-816B-1DB3D1AD1F2B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0580C-878B-3B77-2CB4-157FFFFC49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52129-78C6-EBCC-688E-7E27AB0843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32C05-AF57-4289-9AD9-9F8ECC877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09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7EB3FF-E800-DC19-22C6-40A752805D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16" b="186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835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75B10B-F72F-AFC1-6FAD-09EB5F2217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35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93A54B-459F-A660-3B16-DF528D8145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148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7B19DF-60A5-95C4-FAEB-C0EBC985C8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768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E7677E-27FD-B1D6-AAD6-5A464EC166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306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082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F57590-0A98-DDBC-02C8-01ABE1C6C1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164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0B2F6D-C599-EFE9-2C53-A35BAB93F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55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8EA091-EC18-465C-5C5B-EE9ED599D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994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1127A4-0711-71E8-7015-5F984119F7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490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9ADB89-2D11-8CF6-CFED-415DA13D0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43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7D1AC5-1458-61B0-1198-DD3AE63E8C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3180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DC7935-0D88-20CB-71F2-19CDAD423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681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819E5D-26E9-DD43-52AE-6117E8EA5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240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2D3014-2C10-8E7A-2736-E81B7286F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8651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9D6534-328C-C745-B18A-3F67C9FBA0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2" y="457200"/>
            <a:ext cx="105663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564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Domenico Cardilli</dc:creator>
  <cp:lastModifiedBy>Domenico Cardilli</cp:lastModifiedBy>
  <cp:revision>2</cp:revision>
  <dcterms:created xsi:type="dcterms:W3CDTF">2022-11-02T19:09:47Z</dcterms:created>
  <dcterms:modified xsi:type="dcterms:W3CDTF">2022-11-03T00:55:09Z</dcterms:modified>
</cp:coreProperties>
</file>