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6"/>
  </p:notesMasterIdLst>
  <p:sldIdLst>
    <p:sldId id="719" r:id="rId7"/>
    <p:sldId id="301" r:id="rId8"/>
    <p:sldId id="302" r:id="rId9"/>
    <p:sldId id="835" r:id="rId10"/>
    <p:sldId id="924" r:id="rId11"/>
    <p:sldId id="925" r:id="rId12"/>
    <p:sldId id="929" r:id="rId13"/>
    <p:sldId id="930" r:id="rId14"/>
    <p:sldId id="947" r:id="rId15"/>
    <p:sldId id="926" r:id="rId16"/>
    <p:sldId id="933" r:id="rId17"/>
    <p:sldId id="932" r:id="rId18"/>
    <p:sldId id="934" r:id="rId19"/>
    <p:sldId id="935" r:id="rId20"/>
    <p:sldId id="938" r:id="rId21"/>
    <p:sldId id="936" r:id="rId22"/>
    <p:sldId id="937" r:id="rId23"/>
    <p:sldId id="940" r:id="rId24"/>
    <p:sldId id="944" r:id="rId25"/>
    <p:sldId id="945" r:id="rId26"/>
    <p:sldId id="946" r:id="rId27"/>
    <p:sldId id="931" r:id="rId28"/>
    <p:sldId id="941" r:id="rId29"/>
    <p:sldId id="927" r:id="rId30"/>
    <p:sldId id="942" r:id="rId31"/>
    <p:sldId id="948" r:id="rId32"/>
    <p:sldId id="988" r:id="rId33"/>
    <p:sldId id="785" r:id="rId34"/>
    <p:sldId id="72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41E135-40E4-4260-8045-75988B7A79A6}" v="83" dt="2026-03-03T07:51:52.0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2761" autoAdjust="0"/>
  </p:normalViewPr>
  <p:slideViewPr>
    <p:cSldViewPr snapToGrid="0">
      <p:cViewPr varScale="1">
        <p:scale>
          <a:sx n="67" d="100"/>
          <a:sy n="67" d="100"/>
        </p:scale>
        <p:origin x="77" y="1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heme" Target="theme/theme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delSld modSld">
      <pc:chgData name="Stalin Jacob Wilson Packia Dhas" userId="050d7d71-3621-4503-95e8-1c9a9d962492" providerId="ADAL" clId="{00722E61-A757-4134-8CBB-8B7208677708}" dt="2026-03-03T08:01:34.473" v="2466" actId="47"/>
      <pc:docMkLst>
        <pc:docMk/>
      </pc:docMkLst>
      <pc:sldChg chg="modSp del mod">
        <pc:chgData name="Stalin Jacob Wilson Packia Dhas" userId="050d7d71-3621-4503-95e8-1c9a9d962492" providerId="ADAL" clId="{00722E61-A757-4134-8CBB-8B7208677708}" dt="2026-03-03T08:01:25.290" v="2427" actId="47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00722E61-A757-4134-8CBB-8B7208677708}" dt="2026-03-03T07:59:39.334" v="2144"/>
          <ac:spMkLst>
            <pc:docMk/>
            <pc:sldMk cId="1635377456" sldId="256"/>
            <ac:spMk id="8" creationId="{2AB82672-A5F6-4F30-85CC-CAC01A3C355B}"/>
          </ac:spMkLst>
        </pc:spChg>
        <pc:spChg chg="mod">
          <ac:chgData name="Stalin Jacob Wilson Packia Dhas" userId="050d7d71-3621-4503-95e8-1c9a9d962492" providerId="ADAL" clId="{00722E61-A757-4134-8CBB-8B7208677708}" dt="2026-03-03T07:59:39.788" v="2336"/>
          <ac:spMkLst>
            <pc:docMk/>
            <pc:sldMk cId="1635377456" sldId="256"/>
            <ac:spMk id="10" creationId="{B88E8C6A-C03E-4C7E-8ECE-BCBBA9391B0D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39"/>
          <ac:spMkLst>
            <pc:docMk/>
            <pc:sldMk cId="1635377456" sldId="256"/>
            <ac:spMk id="12" creationId="{B1CC482C-A2D4-4EDA-A3A9-9C3EACF23EAC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35"/>
          <ac:spMkLst>
            <pc:docMk/>
            <pc:sldMk cId="1635377456" sldId="256"/>
            <ac:spMk id="14" creationId="{43355192-4C61-420A-99B8-A772D24C3F1A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40"/>
          <ac:spMkLst>
            <pc:docMk/>
            <pc:sldMk cId="1635377456" sldId="256"/>
            <ac:spMk id="16" creationId="{D250A9F9-0FB0-482A-9A7E-205C43C44F9A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36"/>
          <ac:spMkLst>
            <pc:docMk/>
            <pc:sldMk cId="1635377456" sldId="256"/>
            <ac:spMk id="18" creationId="{B0E33BBF-A5CD-4C59-AF92-7A6EBB4D7A8A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41"/>
          <ac:spMkLst>
            <pc:docMk/>
            <pc:sldMk cId="1635377456" sldId="256"/>
            <ac:spMk id="20" creationId="{8880568D-A692-437D-9107-E18CB8C7DAFC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37"/>
          <ac:spMkLst>
            <pc:docMk/>
            <pc:sldMk cId="1635377456" sldId="256"/>
            <ac:spMk id="22" creationId="{11397469-29EC-4A61-9697-9E0B63A53DED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42"/>
          <ac:spMkLst>
            <pc:docMk/>
            <pc:sldMk cId="1635377456" sldId="256"/>
            <ac:spMk id="24" creationId="{7BC86432-4715-4C7E-8A68-F4C36EA912B9}"/>
          </ac:spMkLst>
        </pc:spChg>
        <pc:spChg chg="mod">
          <ac:chgData name="Stalin Jacob Wilson Packia Dhas" userId="050d7d71-3621-4503-95e8-1c9a9d962492" providerId="ADAL" clId="{00722E61-A757-4134-8CBB-8B7208677708}" dt="2026-03-03T07:59:39.334" v="2138"/>
          <ac:spMkLst>
            <pc:docMk/>
            <pc:sldMk cId="1635377456" sldId="256"/>
            <ac:spMk id="26" creationId="{07A75701-CED0-4D53-9667-562A8A721EEB}"/>
          </ac:spMkLst>
        </pc:spChg>
      </pc:sldChg>
      <pc:sldChg chg="modNotesTx">
        <pc:chgData name="Stalin Jacob Wilson Packia Dhas" userId="050d7d71-3621-4503-95e8-1c9a9d962492" providerId="ADAL" clId="{00722E61-A757-4134-8CBB-8B7208677708}" dt="2026-03-03T07:59:45.784" v="2415" actId="6549"/>
        <pc:sldMkLst>
          <pc:docMk/>
          <pc:sldMk cId="1619884069" sldId="835"/>
        </pc:sldMkLst>
      </pc:sldChg>
      <pc:sldChg chg="modNotesTx">
        <pc:chgData name="Stalin Jacob Wilson Packia Dhas" userId="050d7d71-3621-4503-95e8-1c9a9d962492" providerId="ADAL" clId="{00722E61-A757-4134-8CBB-8B7208677708}" dt="2026-03-03T07:59:52.366" v="2416" actId="6549"/>
        <pc:sldMkLst>
          <pc:docMk/>
          <pc:sldMk cId="2426589055" sldId="924"/>
        </pc:sldMkLst>
      </pc:sldChg>
      <pc:sldChg chg="modNotesTx">
        <pc:chgData name="Stalin Jacob Wilson Packia Dhas" userId="050d7d71-3621-4503-95e8-1c9a9d962492" providerId="ADAL" clId="{00722E61-A757-4134-8CBB-8B7208677708}" dt="2026-03-03T08:01:07.534" v="2424" actId="6549"/>
        <pc:sldMkLst>
          <pc:docMk/>
          <pc:sldMk cId="3183905860" sldId="927"/>
        </pc:sldMkLst>
      </pc:sldChg>
      <pc:sldChg chg="modNotesTx">
        <pc:chgData name="Stalin Jacob Wilson Packia Dhas" userId="050d7d71-3621-4503-95e8-1c9a9d962492" providerId="ADAL" clId="{00722E61-A757-4134-8CBB-8B7208677708}" dt="2026-03-03T08:00:10.979" v="2417" actId="6549"/>
        <pc:sldMkLst>
          <pc:docMk/>
          <pc:sldMk cId="1201180361" sldId="932"/>
        </pc:sldMkLst>
      </pc:sldChg>
      <pc:sldChg chg="modNotesTx">
        <pc:chgData name="Stalin Jacob Wilson Packia Dhas" userId="050d7d71-3621-4503-95e8-1c9a9d962492" providerId="ADAL" clId="{00722E61-A757-4134-8CBB-8B7208677708}" dt="2026-03-03T08:00:20.286" v="2418" actId="6549"/>
        <pc:sldMkLst>
          <pc:docMk/>
          <pc:sldMk cId="2460098639" sldId="935"/>
        </pc:sldMkLst>
      </pc:sldChg>
      <pc:sldChg chg="modNotesTx">
        <pc:chgData name="Stalin Jacob Wilson Packia Dhas" userId="050d7d71-3621-4503-95e8-1c9a9d962492" providerId="ADAL" clId="{00722E61-A757-4134-8CBB-8B7208677708}" dt="2026-03-03T08:00:33.674" v="2420" actId="6549"/>
        <pc:sldMkLst>
          <pc:docMk/>
          <pc:sldMk cId="1780059494" sldId="936"/>
        </pc:sldMkLst>
      </pc:sldChg>
      <pc:sldChg chg="modNotesTx">
        <pc:chgData name="Stalin Jacob Wilson Packia Dhas" userId="050d7d71-3621-4503-95e8-1c9a9d962492" providerId="ADAL" clId="{00722E61-A757-4134-8CBB-8B7208677708}" dt="2026-03-03T08:00:40.666" v="2421" actId="6549"/>
        <pc:sldMkLst>
          <pc:docMk/>
          <pc:sldMk cId="3612629655" sldId="937"/>
        </pc:sldMkLst>
      </pc:sldChg>
      <pc:sldChg chg="modNotesTx">
        <pc:chgData name="Stalin Jacob Wilson Packia Dhas" userId="050d7d71-3621-4503-95e8-1c9a9d962492" providerId="ADAL" clId="{00722E61-A757-4134-8CBB-8B7208677708}" dt="2026-03-03T08:00:27.882" v="2419" actId="6549"/>
        <pc:sldMkLst>
          <pc:docMk/>
          <pc:sldMk cId="726970427" sldId="938"/>
        </pc:sldMkLst>
      </pc:sldChg>
      <pc:sldChg chg="modNotesTx">
        <pc:chgData name="Stalin Jacob Wilson Packia Dhas" userId="050d7d71-3621-4503-95e8-1c9a9d962492" providerId="ADAL" clId="{00722E61-A757-4134-8CBB-8B7208677708}" dt="2026-03-03T08:01:00.998" v="2423" actId="6549"/>
        <pc:sldMkLst>
          <pc:docMk/>
          <pc:sldMk cId="3900380387" sldId="941"/>
        </pc:sldMkLst>
      </pc:sldChg>
      <pc:sldChg chg="modNotesTx">
        <pc:chgData name="Stalin Jacob Wilson Packia Dhas" userId="050d7d71-3621-4503-95e8-1c9a9d962492" providerId="ADAL" clId="{00722E61-A757-4134-8CBB-8B7208677708}" dt="2026-03-03T08:01:14.467" v="2425" actId="6549"/>
        <pc:sldMkLst>
          <pc:docMk/>
          <pc:sldMk cId="1951495021" sldId="942"/>
        </pc:sldMkLst>
      </pc:sldChg>
      <pc:sldChg chg="modNotesTx">
        <pc:chgData name="Stalin Jacob Wilson Packia Dhas" userId="050d7d71-3621-4503-95e8-1c9a9d962492" providerId="ADAL" clId="{00722E61-A757-4134-8CBB-8B7208677708}" dt="2026-03-03T08:00:52.399" v="2422" actId="6549"/>
        <pc:sldMkLst>
          <pc:docMk/>
          <pc:sldMk cId="4002774401" sldId="946"/>
        </pc:sldMkLst>
      </pc:sldChg>
      <pc:sldChg chg="modNotesTx">
        <pc:chgData name="Stalin Jacob Wilson Packia Dhas" userId="050d7d71-3621-4503-95e8-1c9a9d962492" providerId="ADAL" clId="{00722E61-A757-4134-8CBB-8B7208677708}" dt="2026-03-03T08:01:20.589" v="2426" actId="6549"/>
        <pc:sldMkLst>
          <pc:docMk/>
          <pc:sldMk cId="3608203470" sldId="948"/>
        </pc:sldMkLst>
      </pc:sldChg>
      <pc:sldChg chg="modSp del mod">
        <pc:chgData name="Stalin Jacob Wilson Packia Dhas" userId="050d7d71-3621-4503-95e8-1c9a9d962492" providerId="ADAL" clId="{00722E61-A757-4134-8CBB-8B7208677708}" dt="2026-03-03T08:01:25.492" v="2428" actId="47"/>
        <pc:sldMkLst>
          <pc:docMk/>
          <pc:sldMk cId="101624261" sldId="949"/>
        </pc:sldMkLst>
        <pc:spChg chg="mod">
          <ac:chgData name="Stalin Jacob Wilson Packia Dhas" userId="050d7d71-3621-4503-95e8-1c9a9d962492" providerId="ADAL" clId="{00722E61-A757-4134-8CBB-8B7208677708}" dt="2026-03-03T07:59:39.799" v="2338"/>
          <ac:spMkLst>
            <pc:docMk/>
            <pc:sldMk cId="101624261" sldId="949"/>
            <ac:spMk id="9" creationId="{B66BACFC-1DFD-4047-9BBE-F1E9EEB59A0D}"/>
          </ac:spMkLst>
        </pc:spChg>
        <pc:spChg chg="mod">
          <ac:chgData name="Stalin Jacob Wilson Packia Dhas" userId="050d7d71-3621-4503-95e8-1c9a9d962492" providerId="ADAL" clId="{00722E61-A757-4134-8CBB-8B7208677708}" dt="2026-03-03T07:59:39.191" v="2077"/>
          <ac:spMkLst>
            <pc:docMk/>
            <pc:sldMk cId="101624261" sldId="949"/>
            <ac:spMk id="26" creationId="{A6BE006B-7A4E-4C02-817D-3BF23502377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5.646" v="2429" actId="47"/>
        <pc:sldMkLst>
          <pc:docMk/>
          <pc:sldMk cId="3089158713" sldId="950"/>
        </pc:sldMkLst>
        <pc:spChg chg="mod">
          <ac:chgData name="Stalin Jacob Wilson Packia Dhas" userId="050d7d71-3621-4503-95e8-1c9a9d962492" providerId="ADAL" clId="{00722E61-A757-4134-8CBB-8B7208677708}" dt="2026-03-03T07:59:39.355" v="2154"/>
          <ac:spMkLst>
            <pc:docMk/>
            <pc:sldMk cId="3089158713" sldId="950"/>
            <ac:spMk id="8" creationId="{339B99B1-46BC-437B-940B-6A56F47C9719}"/>
          </ac:spMkLst>
        </pc:spChg>
        <pc:spChg chg="mod">
          <ac:chgData name="Stalin Jacob Wilson Packia Dhas" userId="050d7d71-3621-4503-95e8-1c9a9d962492" providerId="ADAL" clId="{00722E61-A757-4134-8CBB-8B7208677708}" dt="2026-03-03T07:59:39.799" v="2340"/>
          <ac:spMkLst>
            <pc:docMk/>
            <pc:sldMk cId="3089158713" sldId="950"/>
            <ac:spMk id="10" creationId="{7370F201-8C23-4462-BF71-BC795B0281C9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49"/>
          <ac:spMkLst>
            <pc:docMk/>
            <pc:sldMk cId="3089158713" sldId="950"/>
            <ac:spMk id="12" creationId="{CA2D2429-A6EA-47BC-AC59-6A1B1953CC1B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45"/>
          <ac:spMkLst>
            <pc:docMk/>
            <pc:sldMk cId="3089158713" sldId="950"/>
            <ac:spMk id="14" creationId="{C25B1932-F85A-4CCF-971B-815F2932BF11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50"/>
          <ac:spMkLst>
            <pc:docMk/>
            <pc:sldMk cId="3089158713" sldId="950"/>
            <ac:spMk id="16" creationId="{139CC069-7454-41BC-A761-0414A9122052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46"/>
          <ac:spMkLst>
            <pc:docMk/>
            <pc:sldMk cId="3089158713" sldId="950"/>
            <ac:spMk id="18" creationId="{DF8F7F31-818E-4A77-B5AB-93D85B0DC031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51"/>
          <ac:spMkLst>
            <pc:docMk/>
            <pc:sldMk cId="3089158713" sldId="950"/>
            <ac:spMk id="20" creationId="{7BC949A0-7A55-4E31-8A8D-5B03DF5C32EE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47"/>
          <ac:spMkLst>
            <pc:docMk/>
            <pc:sldMk cId="3089158713" sldId="950"/>
            <ac:spMk id="22" creationId="{9C164D9B-8971-47B1-92DC-5D2E6EB786BF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52"/>
          <ac:spMkLst>
            <pc:docMk/>
            <pc:sldMk cId="3089158713" sldId="950"/>
            <ac:spMk id="24" creationId="{B9A0E9CD-4559-49AF-9DA9-620DDCA6725F}"/>
          </ac:spMkLst>
        </pc:spChg>
        <pc:spChg chg="mod">
          <ac:chgData name="Stalin Jacob Wilson Packia Dhas" userId="050d7d71-3621-4503-95e8-1c9a9d962492" providerId="ADAL" clId="{00722E61-A757-4134-8CBB-8B7208677708}" dt="2026-03-03T07:59:39.355" v="2148"/>
          <ac:spMkLst>
            <pc:docMk/>
            <pc:sldMk cId="3089158713" sldId="950"/>
            <ac:spMk id="26" creationId="{863636CA-C3E3-4565-BFEE-DBB68116A25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5.791" v="2430" actId="47"/>
        <pc:sldMkLst>
          <pc:docMk/>
          <pc:sldMk cId="1387614366" sldId="951"/>
        </pc:sldMkLst>
        <pc:spChg chg="mod">
          <ac:chgData name="Stalin Jacob Wilson Packia Dhas" userId="050d7d71-3621-4503-95e8-1c9a9d962492" providerId="ADAL" clId="{00722E61-A757-4134-8CBB-8B7208677708}" dt="2026-03-03T07:59:39.809" v="2342"/>
          <ac:spMkLst>
            <pc:docMk/>
            <pc:sldMk cId="1387614366" sldId="951"/>
            <ac:spMk id="9" creationId="{A06212D6-4C34-48F8-B949-1CC07ABD8C02}"/>
          </ac:spMkLst>
        </pc:spChg>
        <pc:spChg chg="mod">
          <ac:chgData name="Stalin Jacob Wilson Packia Dhas" userId="050d7d71-3621-4503-95e8-1c9a9d962492" providerId="ADAL" clId="{00722E61-A757-4134-8CBB-8B7208677708}" dt="2026-03-03T07:59:39.191" v="2080"/>
          <ac:spMkLst>
            <pc:docMk/>
            <pc:sldMk cId="1387614366" sldId="951"/>
            <ac:spMk id="26" creationId="{FEDC0453-4A0F-4D50-8D95-29A31ADE6D1B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5.939" v="2431" actId="47"/>
        <pc:sldMkLst>
          <pc:docMk/>
          <pc:sldMk cId="1433032878" sldId="952"/>
        </pc:sldMkLst>
        <pc:spChg chg="mod">
          <ac:chgData name="Stalin Jacob Wilson Packia Dhas" userId="050d7d71-3621-4503-95e8-1c9a9d962492" providerId="ADAL" clId="{00722E61-A757-4134-8CBB-8B7208677708}" dt="2026-03-03T07:59:39.376" v="2164"/>
          <ac:spMkLst>
            <pc:docMk/>
            <pc:sldMk cId="1433032878" sldId="952"/>
            <ac:spMk id="8" creationId="{D073B915-C45B-4481-A69A-77687DF3D592}"/>
          </ac:spMkLst>
        </pc:spChg>
        <pc:spChg chg="mod">
          <ac:chgData name="Stalin Jacob Wilson Packia Dhas" userId="050d7d71-3621-4503-95e8-1c9a9d962492" providerId="ADAL" clId="{00722E61-A757-4134-8CBB-8B7208677708}" dt="2026-03-03T07:59:39.809" v="2344"/>
          <ac:spMkLst>
            <pc:docMk/>
            <pc:sldMk cId="1433032878" sldId="952"/>
            <ac:spMk id="10" creationId="{9112774F-E85A-4CA5-A5E8-0CC5033DB76E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59"/>
          <ac:spMkLst>
            <pc:docMk/>
            <pc:sldMk cId="1433032878" sldId="952"/>
            <ac:spMk id="12" creationId="{9D612269-3557-44A2-A455-1EEDA1CD3865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55"/>
          <ac:spMkLst>
            <pc:docMk/>
            <pc:sldMk cId="1433032878" sldId="952"/>
            <ac:spMk id="14" creationId="{C0124EFE-32FA-403C-BC05-F6B434145466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60"/>
          <ac:spMkLst>
            <pc:docMk/>
            <pc:sldMk cId="1433032878" sldId="952"/>
            <ac:spMk id="16" creationId="{39C05739-B130-4D63-965D-C4095A4D6B9B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56"/>
          <ac:spMkLst>
            <pc:docMk/>
            <pc:sldMk cId="1433032878" sldId="952"/>
            <ac:spMk id="18" creationId="{ECBFBA23-0047-4653-B978-3FCBFA238142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61"/>
          <ac:spMkLst>
            <pc:docMk/>
            <pc:sldMk cId="1433032878" sldId="952"/>
            <ac:spMk id="20" creationId="{15EDE1B7-07B9-42FF-B965-CFA1284E46D8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57"/>
          <ac:spMkLst>
            <pc:docMk/>
            <pc:sldMk cId="1433032878" sldId="952"/>
            <ac:spMk id="22" creationId="{69945B76-C7DD-410D-A6D7-D137EA6B547A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62"/>
          <ac:spMkLst>
            <pc:docMk/>
            <pc:sldMk cId="1433032878" sldId="952"/>
            <ac:spMk id="24" creationId="{0D40C3A1-E516-4923-B60F-CEA8E7320A15}"/>
          </ac:spMkLst>
        </pc:spChg>
        <pc:spChg chg="mod">
          <ac:chgData name="Stalin Jacob Wilson Packia Dhas" userId="050d7d71-3621-4503-95e8-1c9a9d962492" providerId="ADAL" clId="{00722E61-A757-4134-8CBB-8B7208677708}" dt="2026-03-03T07:59:39.376" v="2158"/>
          <ac:spMkLst>
            <pc:docMk/>
            <pc:sldMk cId="1433032878" sldId="952"/>
            <ac:spMk id="26" creationId="{6BC62648-C283-46BE-AE15-5A4E21923F3C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6.107" v="2432" actId="47"/>
        <pc:sldMkLst>
          <pc:docMk/>
          <pc:sldMk cId="1662221136" sldId="953"/>
        </pc:sldMkLst>
        <pc:spChg chg="mod">
          <ac:chgData name="Stalin Jacob Wilson Packia Dhas" userId="050d7d71-3621-4503-95e8-1c9a9d962492" providerId="ADAL" clId="{00722E61-A757-4134-8CBB-8B7208677708}" dt="2026-03-03T07:59:39.819" v="2346"/>
          <ac:spMkLst>
            <pc:docMk/>
            <pc:sldMk cId="1662221136" sldId="953"/>
            <ac:spMk id="9" creationId="{5E35D623-A98B-4089-AB19-D8E9678322E9}"/>
          </ac:spMkLst>
        </pc:spChg>
        <pc:spChg chg="mod">
          <ac:chgData name="Stalin Jacob Wilson Packia Dhas" userId="050d7d71-3621-4503-95e8-1c9a9d962492" providerId="ADAL" clId="{00722E61-A757-4134-8CBB-8B7208677708}" dt="2026-03-03T07:59:39.199" v="2083"/>
          <ac:spMkLst>
            <pc:docMk/>
            <pc:sldMk cId="1662221136" sldId="953"/>
            <ac:spMk id="26" creationId="{781DDABC-60FB-499A-BD27-73B8E257886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6.230" v="2433" actId="47"/>
        <pc:sldMkLst>
          <pc:docMk/>
          <pc:sldMk cId="1453010471" sldId="954"/>
        </pc:sldMkLst>
        <pc:spChg chg="mod">
          <ac:chgData name="Stalin Jacob Wilson Packia Dhas" userId="050d7d71-3621-4503-95e8-1c9a9d962492" providerId="ADAL" clId="{00722E61-A757-4134-8CBB-8B7208677708}" dt="2026-03-03T07:59:39.397" v="2174"/>
          <ac:spMkLst>
            <pc:docMk/>
            <pc:sldMk cId="1453010471" sldId="954"/>
            <ac:spMk id="8" creationId="{E32B4320-E6F6-420C-9375-5732D510AF9D}"/>
          </ac:spMkLst>
        </pc:spChg>
        <pc:spChg chg="mod">
          <ac:chgData name="Stalin Jacob Wilson Packia Dhas" userId="050d7d71-3621-4503-95e8-1c9a9d962492" providerId="ADAL" clId="{00722E61-A757-4134-8CBB-8B7208677708}" dt="2026-03-03T07:59:39.827" v="2348"/>
          <ac:spMkLst>
            <pc:docMk/>
            <pc:sldMk cId="1453010471" sldId="954"/>
            <ac:spMk id="10" creationId="{AC42A7C5-DD67-4122-ADDA-19A3C73E6245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69"/>
          <ac:spMkLst>
            <pc:docMk/>
            <pc:sldMk cId="1453010471" sldId="954"/>
            <ac:spMk id="12" creationId="{0E3F7829-F8CA-4DC3-A9B4-52C43E2C4913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65"/>
          <ac:spMkLst>
            <pc:docMk/>
            <pc:sldMk cId="1453010471" sldId="954"/>
            <ac:spMk id="14" creationId="{F4045DC0-5D0F-4D3B-B6F5-6605D63A4E7F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70"/>
          <ac:spMkLst>
            <pc:docMk/>
            <pc:sldMk cId="1453010471" sldId="954"/>
            <ac:spMk id="16" creationId="{B26FEB20-1765-4C83-9DAD-B361211AB748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66"/>
          <ac:spMkLst>
            <pc:docMk/>
            <pc:sldMk cId="1453010471" sldId="954"/>
            <ac:spMk id="18" creationId="{2CAE758F-407E-4DCF-BD72-D31962F4FE39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71"/>
          <ac:spMkLst>
            <pc:docMk/>
            <pc:sldMk cId="1453010471" sldId="954"/>
            <ac:spMk id="20" creationId="{77101534-60AC-4A46-B752-727F6D21A5A8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67"/>
          <ac:spMkLst>
            <pc:docMk/>
            <pc:sldMk cId="1453010471" sldId="954"/>
            <ac:spMk id="22" creationId="{ADBAA81D-12BD-4BB1-BAE6-C23F87A3D9BD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72"/>
          <ac:spMkLst>
            <pc:docMk/>
            <pc:sldMk cId="1453010471" sldId="954"/>
            <ac:spMk id="24" creationId="{3037BFDE-4F16-417B-8F4C-EDB0665CD8D2}"/>
          </ac:spMkLst>
        </pc:spChg>
        <pc:spChg chg="mod">
          <ac:chgData name="Stalin Jacob Wilson Packia Dhas" userId="050d7d71-3621-4503-95e8-1c9a9d962492" providerId="ADAL" clId="{00722E61-A757-4134-8CBB-8B7208677708}" dt="2026-03-03T07:59:39.397" v="2168"/>
          <ac:spMkLst>
            <pc:docMk/>
            <pc:sldMk cId="1453010471" sldId="954"/>
            <ac:spMk id="26" creationId="{EDC2513B-CB4B-400F-BAE4-CA0B22103C7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6.344" v="2434" actId="47"/>
        <pc:sldMkLst>
          <pc:docMk/>
          <pc:sldMk cId="2677572431" sldId="955"/>
        </pc:sldMkLst>
        <pc:spChg chg="mod">
          <ac:chgData name="Stalin Jacob Wilson Packia Dhas" userId="050d7d71-3621-4503-95e8-1c9a9d962492" providerId="ADAL" clId="{00722E61-A757-4134-8CBB-8B7208677708}" dt="2026-03-03T07:59:39.829" v="2350"/>
          <ac:spMkLst>
            <pc:docMk/>
            <pc:sldMk cId="2677572431" sldId="955"/>
            <ac:spMk id="9" creationId="{A1A721CB-400D-48C2-A2A9-B6D2228E79EE}"/>
          </ac:spMkLst>
        </pc:spChg>
        <pc:spChg chg="mod">
          <ac:chgData name="Stalin Jacob Wilson Packia Dhas" userId="050d7d71-3621-4503-95e8-1c9a9d962492" providerId="ADAL" clId="{00722E61-A757-4134-8CBB-8B7208677708}" dt="2026-03-03T07:59:39.201" v="2086"/>
          <ac:spMkLst>
            <pc:docMk/>
            <pc:sldMk cId="2677572431" sldId="955"/>
            <ac:spMk id="26" creationId="{706BBCD9-7C9B-4BBC-B0F7-40182A576B3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6.487" v="2435" actId="47"/>
        <pc:sldMkLst>
          <pc:docMk/>
          <pc:sldMk cId="3352916986" sldId="956"/>
        </pc:sldMkLst>
        <pc:spChg chg="mod">
          <ac:chgData name="Stalin Jacob Wilson Packia Dhas" userId="050d7d71-3621-4503-95e8-1c9a9d962492" providerId="ADAL" clId="{00722E61-A757-4134-8CBB-8B7208677708}" dt="2026-03-03T07:59:39.418" v="2184"/>
          <ac:spMkLst>
            <pc:docMk/>
            <pc:sldMk cId="3352916986" sldId="956"/>
            <ac:spMk id="8" creationId="{E935D6FB-15D4-42CD-9B0C-29485295C699}"/>
          </ac:spMkLst>
        </pc:spChg>
        <pc:spChg chg="mod">
          <ac:chgData name="Stalin Jacob Wilson Packia Dhas" userId="050d7d71-3621-4503-95e8-1c9a9d962492" providerId="ADAL" clId="{00722E61-A757-4134-8CBB-8B7208677708}" dt="2026-03-03T07:59:39.838" v="2352"/>
          <ac:spMkLst>
            <pc:docMk/>
            <pc:sldMk cId="3352916986" sldId="956"/>
            <ac:spMk id="10" creationId="{50458ABA-6C54-4264-A55A-8A2D7F209C71}"/>
          </ac:spMkLst>
        </pc:spChg>
        <pc:spChg chg="mod">
          <ac:chgData name="Stalin Jacob Wilson Packia Dhas" userId="050d7d71-3621-4503-95e8-1c9a9d962492" providerId="ADAL" clId="{00722E61-A757-4134-8CBB-8B7208677708}" dt="2026-03-03T07:59:39.418" v="2179"/>
          <ac:spMkLst>
            <pc:docMk/>
            <pc:sldMk cId="3352916986" sldId="956"/>
            <ac:spMk id="12" creationId="{0EAFDC7B-88FC-4E32-8AE0-3712B1249B1E}"/>
          </ac:spMkLst>
        </pc:spChg>
        <pc:spChg chg="mod">
          <ac:chgData name="Stalin Jacob Wilson Packia Dhas" userId="050d7d71-3621-4503-95e8-1c9a9d962492" providerId="ADAL" clId="{00722E61-A757-4134-8CBB-8B7208677708}" dt="2026-03-03T07:59:39.415" v="2175"/>
          <ac:spMkLst>
            <pc:docMk/>
            <pc:sldMk cId="3352916986" sldId="956"/>
            <ac:spMk id="14" creationId="{8E4871AA-3A34-4DEF-BE52-15C9A4DBB585}"/>
          </ac:spMkLst>
        </pc:spChg>
        <pc:spChg chg="mod">
          <ac:chgData name="Stalin Jacob Wilson Packia Dhas" userId="050d7d71-3621-4503-95e8-1c9a9d962492" providerId="ADAL" clId="{00722E61-A757-4134-8CBB-8B7208677708}" dt="2026-03-03T07:59:39.418" v="2180"/>
          <ac:spMkLst>
            <pc:docMk/>
            <pc:sldMk cId="3352916986" sldId="956"/>
            <ac:spMk id="16" creationId="{73DCD439-F234-4381-A3FC-20A1F5E09C55}"/>
          </ac:spMkLst>
        </pc:spChg>
        <pc:spChg chg="mod">
          <ac:chgData name="Stalin Jacob Wilson Packia Dhas" userId="050d7d71-3621-4503-95e8-1c9a9d962492" providerId="ADAL" clId="{00722E61-A757-4134-8CBB-8B7208677708}" dt="2026-03-03T07:59:39.415" v="2176"/>
          <ac:spMkLst>
            <pc:docMk/>
            <pc:sldMk cId="3352916986" sldId="956"/>
            <ac:spMk id="18" creationId="{A229DA5B-0BC7-44B3-A67A-1A06D3DAFF3D}"/>
          </ac:spMkLst>
        </pc:spChg>
        <pc:spChg chg="mod">
          <ac:chgData name="Stalin Jacob Wilson Packia Dhas" userId="050d7d71-3621-4503-95e8-1c9a9d962492" providerId="ADAL" clId="{00722E61-A757-4134-8CBB-8B7208677708}" dt="2026-03-03T07:59:39.418" v="2181"/>
          <ac:spMkLst>
            <pc:docMk/>
            <pc:sldMk cId="3352916986" sldId="956"/>
            <ac:spMk id="20" creationId="{1D716F0C-4AF8-4D88-87AA-BB00DFB99293}"/>
          </ac:spMkLst>
        </pc:spChg>
        <pc:spChg chg="mod">
          <ac:chgData name="Stalin Jacob Wilson Packia Dhas" userId="050d7d71-3621-4503-95e8-1c9a9d962492" providerId="ADAL" clId="{00722E61-A757-4134-8CBB-8B7208677708}" dt="2026-03-03T07:59:39.418" v="2177"/>
          <ac:spMkLst>
            <pc:docMk/>
            <pc:sldMk cId="3352916986" sldId="956"/>
            <ac:spMk id="22" creationId="{D4BFFEAD-376D-4E10-BE56-DA6FCFE4D91A}"/>
          </ac:spMkLst>
        </pc:spChg>
        <pc:spChg chg="mod">
          <ac:chgData name="Stalin Jacob Wilson Packia Dhas" userId="050d7d71-3621-4503-95e8-1c9a9d962492" providerId="ADAL" clId="{00722E61-A757-4134-8CBB-8B7208677708}" dt="2026-03-03T07:59:39.418" v="2182"/>
          <ac:spMkLst>
            <pc:docMk/>
            <pc:sldMk cId="3352916986" sldId="956"/>
            <ac:spMk id="24" creationId="{C32018FD-FEAD-4F47-81A9-9E1A1F9F31E6}"/>
          </ac:spMkLst>
        </pc:spChg>
        <pc:spChg chg="mod">
          <ac:chgData name="Stalin Jacob Wilson Packia Dhas" userId="050d7d71-3621-4503-95e8-1c9a9d962492" providerId="ADAL" clId="{00722E61-A757-4134-8CBB-8B7208677708}" dt="2026-03-03T07:59:39.418" v="2178"/>
          <ac:spMkLst>
            <pc:docMk/>
            <pc:sldMk cId="3352916986" sldId="956"/>
            <ac:spMk id="26" creationId="{66E351F7-6E6C-4CC4-AF55-468B19C7F67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6.621" v="2436" actId="47"/>
        <pc:sldMkLst>
          <pc:docMk/>
          <pc:sldMk cId="287869821" sldId="957"/>
        </pc:sldMkLst>
        <pc:spChg chg="mod">
          <ac:chgData name="Stalin Jacob Wilson Packia Dhas" userId="050d7d71-3621-4503-95e8-1c9a9d962492" providerId="ADAL" clId="{00722E61-A757-4134-8CBB-8B7208677708}" dt="2026-03-03T07:59:39.840" v="2354"/>
          <ac:spMkLst>
            <pc:docMk/>
            <pc:sldMk cId="287869821" sldId="957"/>
            <ac:spMk id="9" creationId="{72D67641-E925-4DC1-A4AB-A89480F40BD5}"/>
          </ac:spMkLst>
        </pc:spChg>
        <pc:spChg chg="mod">
          <ac:chgData name="Stalin Jacob Wilson Packia Dhas" userId="050d7d71-3621-4503-95e8-1c9a9d962492" providerId="ADAL" clId="{00722E61-A757-4134-8CBB-8B7208677708}" dt="2026-03-03T07:59:39.201" v="2089"/>
          <ac:spMkLst>
            <pc:docMk/>
            <pc:sldMk cId="287869821" sldId="957"/>
            <ac:spMk id="26" creationId="{0C63B69B-0B47-4976-B269-349030FB8AF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6.769" v="2437" actId="47"/>
        <pc:sldMkLst>
          <pc:docMk/>
          <pc:sldMk cId="3712875335" sldId="958"/>
        </pc:sldMkLst>
        <pc:spChg chg="mod">
          <ac:chgData name="Stalin Jacob Wilson Packia Dhas" userId="050d7d71-3621-4503-95e8-1c9a9d962492" providerId="ADAL" clId="{00722E61-A757-4134-8CBB-8B7208677708}" dt="2026-03-03T07:59:39.439" v="2194"/>
          <ac:spMkLst>
            <pc:docMk/>
            <pc:sldMk cId="3712875335" sldId="958"/>
            <ac:spMk id="8" creationId="{8C762B91-18E8-436D-867F-3E7FAD52D923}"/>
          </ac:spMkLst>
        </pc:spChg>
        <pc:spChg chg="mod">
          <ac:chgData name="Stalin Jacob Wilson Packia Dhas" userId="050d7d71-3621-4503-95e8-1c9a9d962492" providerId="ADAL" clId="{00722E61-A757-4134-8CBB-8B7208677708}" dt="2026-03-03T07:59:39.850" v="2356"/>
          <ac:spMkLst>
            <pc:docMk/>
            <pc:sldMk cId="3712875335" sldId="958"/>
            <ac:spMk id="10" creationId="{74F10D5E-2FC4-466C-A7EF-27297B74F9F0}"/>
          </ac:spMkLst>
        </pc:spChg>
        <pc:spChg chg="mod">
          <ac:chgData name="Stalin Jacob Wilson Packia Dhas" userId="050d7d71-3621-4503-95e8-1c9a9d962492" providerId="ADAL" clId="{00722E61-A757-4134-8CBB-8B7208677708}" dt="2026-03-03T07:59:39.439" v="2189"/>
          <ac:spMkLst>
            <pc:docMk/>
            <pc:sldMk cId="3712875335" sldId="958"/>
            <ac:spMk id="12" creationId="{D48DFC44-8281-4D2B-8A5B-413EFBB9D984}"/>
          </ac:spMkLst>
        </pc:spChg>
        <pc:spChg chg="mod">
          <ac:chgData name="Stalin Jacob Wilson Packia Dhas" userId="050d7d71-3621-4503-95e8-1c9a9d962492" providerId="ADAL" clId="{00722E61-A757-4134-8CBB-8B7208677708}" dt="2026-03-03T07:59:39.436" v="2185"/>
          <ac:spMkLst>
            <pc:docMk/>
            <pc:sldMk cId="3712875335" sldId="958"/>
            <ac:spMk id="14" creationId="{58E82E19-42D9-46EA-A9F1-68118908AF9B}"/>
          </ac:spMkLst>
        </pc:spChg>
        <pc:spChg chg="mod">
          <ac:chgData name="Stalin Jacob Wilson Packia Dhas" userId="050d7d71-3621-4503-95e8-1c9a9d962492" providerId="ADAL" clId="{00722E61-A757-4134-8CBB-8B7208677708}" dt="2026-03-03T07:59:39.439" v="2190"/>
          <ac:spMkLst>
            <pc:docMk/>
            <pc:sldMk cId="3712875335" sldId="958"/>
            <ac:spMk id="16" creationId="{1A5E9D4D-1C7C-470E-99E7-FE77060ABC55}"/>
          </ac:spMkLst>
        </pc:spChg>
        <pc:spChg chg="mod">
          <ac:chgData name="Stalin Jacob Wilson Packia Dhas" userId="050d7d71-3621-4503-95e8-1c9a9d962492" providerId="ADAL" clId="{00722E61-A757-4134-8CBB-8B7208677708}" dt="2026-03-03T07:59:39.436" v="2186"/>
          <ac:spMkLst>
            <pc:docMk/>
            <pc:sldMk cId="3712875335" sldId="958"/>
            <ac:spMk id="18" creationId="{2BBD7DDA-678C-4635-82DD-78E05A9B3749}"/>
          </ac:spMkLst>
        </pc:spChg>
        <pc:spChg chg="mod">
          <ac:chgData name="Stalin Jacob Wilson Packia Dhas" userId="050d7d71-3621-4503-95e8-1c9a9d962492" providerId="ADAL" clId="{00722E61-A757-4134-8CBB-8B7208677708}" dt="2026-03-03T07:59:39.439" v="2191"/>
          <ac:spMkLst>
            <pc:docMk/>
            <pc:sldMk cId="3712875335" sldId="958"/>
            <ac:spMk id="20" creationId="{21788343-31D0-445C-9C94-DDC6BA05FD2F}"/>
          </ac:spMkLst>
        </pc:spChg>
        <pc:spChg chg="mod">
          <ac:chgData name="Stalin Jacob Wilson Packia Dhas" userId="050d7d71-3621-4503-95e8-1c9a9d962492" providerId="ADAL" clId="{00722E61-A757-4134-8CBB-8B7208677708}" dt="2026-03-03T07:59:39.436" v="2187"/>
          <ac:spMkLst>
            <pc:docMk/>
            <pc:sldMk cId="3712875335" sldId="958"/>
            <ac:spMk id="22" creationId="{B5051C09-FFA4-45BB-B1B2-B1419C9681CD}"/>
          </ac:spMkLst>
        </pc:spChg>
        <pc:spChg chg="mod">
          <ac:chgData name="Stalin Jacob Wilson Packia Dhas" userId="050d7d71-3621-4503-95e8-1c9a9d962492" providerId="ADAL" clId="{00722E61-A757-4134-8CBB-8B7208677708}" dt="2026-03-03T07:59:39.439" v="2192"/>
          <ac:spMkLst>
            <pc:docMk/>
            <pc:sldMk cId="3712875335" sldId="958"/>
            <ac:spMk id="24" creationId="{164D7F4C-475E-4607-9E1E-8B505209FA66}"/>
          </ac:spMkLst>
        </pc:spChg>
        <pc:spChg chg="mod">
          <ac:chgData name="Stalin Jacob Wilson Packia Dhas" userId="050d7d71-3621-4503-95e8-1c9a9d962492" providerId="ADAL" clId="{00722E61-A757-4134-8CBB-8B7208677708}" dt="2026-03-03T07:59:39.436" v="2188"/>
          <ac:spMkLst>
            <pc:docMk/>
            <pc:sldMk cId="3712875335" sldId="958"/>
            <ac:spMk id="26" creationId="{B7A5F718-B16F-4D37-9371-943AB7C8506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6.872" v="2438" actId="47"/>
        <pc:sldMkLst>
          <pc:docMk/>
          <pc:sldMk cId="2333043088" sldId="959"/>
        </pc:sldMkLst>
        <pc:spChg chg="mod">
          <ac:chgData name="Stalin Jacob Wilson Packia Dhas" userId="050d7d71-3621-4503-95e8-1c9a9d962492" providerId="ADAL" clId="{00722E61-A757-4134-8CBB-8B7208677708}" dt="2026-03-03T07:59:39.850" v="2358"/>
          <ac:spMkLst>
            <pc:docMk/>
            <pc:sldMk cId="2333043088" sldId="959"/>
            <ac:spMk id="9" creationId="{E7DA7E8A-82EF-482B-AF0A-423B9EEF1063}"/>
          </ac:spMkLst>
        </pc:spChg>
        <pc:spChg chg="mod">
          <ac:chgData name="Stalin Jacob Wilson Packia Dhas" userId="050d7d71-3621-4503-95e8-1c9a9d962492" providerId="ADAL" clId="{00722E61-A757-4134-8CBB-8B7208677708}" dt="2026-03-03T07:59:39.201" v="2092"/>
          <ac:spMkLst>
            <pc:docMk/>
            <pc:sldMk cId="2333043088" sldId="959"/>
            <ac:spMk id="26" creationId="{A9DF2C97-70F3-4574-970C-22B6BDC49F4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7.036" v="2439" actId="47"/>
        <pc:sldMkLst>
          <pc:docMk/>
          <pc:sldMk cId="2396832857" sldId="960"/>
        </pc:sldMkLst>
        <pc:spChg chg="mod">
          <ac:chgData name="Stalin Jacob Wilson Packia Dhas" userId="050d7d71-3621-4503-95e8-1c9a9d962492" providerId="ADAL" clId="{00722E61-A757-4134-8CBB-8B7208677708}" dt="2026-03-03T07:59:39.459" v="2204"/>
          <ac:spMkLst>
            <pc:docMk/>
            <pc:sldMk cId="2396832857" sldId="960"/>
            <ac:spMk id="8" creationId="{48E3D2F2-D689-49EE-B71C-7C36DCCAE408}"/>
          </ac:spMkLst>
        </pc:spChg>
        <pc:spChg chg="mod">
          <ac:chgData name="Stalin Jacob Wilson Packia Dhas" userId="050d7d71-3621-4503-95e8-1c9a9d962492" providerId="ADAL" clId="{00722E61-A757-4134-8CBB-8B7208677708}" dt="2026-03-03T07:59:39.860" v="2360"/>
          <ac:spMkLst>
            <pc:docMk/>
            <pc:sldMk cId="2396832857" sldId="960"/>
            <ac:spMk id="10" creationId="{AC4EA2A4-8411-460A-AE18-ADABF07CB748}"/>
          </ac:spMkLst>
        </pc:spChg>
        <pc:spChg chg="mod">
          <ac:chgData name="Stalin Jacob Wilson Packia Dhas" userId="050d7d71-3621-4503-95e8-1c9a9d962492" providerId="ADAL" clId="{00722E61-A757-4134-8CBB-8B7208677708}" dt="2026-03-03T07:59:39.459" v="2199"/>
          <ac:spMkLst>
            <pc:docMk/>
            <pc:sldMk cId="2396832857" sldId="960"/>
            <ac:spMk id="12" creationId="{955B0E81-C10A-4619-8BFB-DEE508C93202}"/>
          </ac:spMkLst>
        </pc:spChg>
        <pc:spChg chg="mod">
          <ac:chgData name="Stalin Jacob Wilson Packia Dhas" userId="050d7d71-3621-4503-95e8-1c9a9d962492" providerId="ADAL" clId="{00722E61-A757-4134-8CBB-8B7208677708}" dt="2026-03-03T07:59:39.449" v="2195"/>
          <ac:spMkLst>
            <pc:docMk/>
            <pc:sldMk cId="2396832857" sldId="960"/>
            <ac:spMk id="14" creationId="{E074D097-938F-4D71-89A4-62C67D4EEE2E}"/>
          </ac:spMkLst>
        </pc:spChg>
        <pc:spChg chg="mod">
          <ac:chgData name="Stalin Jacob Wilson Packia Dhas" userId="050d7d71-3621-4503-95e8-1c9a9d962492" providerId="ADAL" clId="{00722E61-A757-4134-8CBB-8B7208677708}" dt="2026-03-03T07:59:39.459" v="2200"/>
          <ac:spMkLst>
            <pc:docMk/>
            <pc:sldMk cId="2396832857" sldId="960"/>
            <ac:spMk id="16" creationId="{5DEF3BA4-2F62-49E9-9555-2E0C9EE8486E}"/>
          </ac:spMkLst>
        </pc:spChg>
        <pc:spChg chg="mod">
          <ac:chgData name="Stalin Jacob Wilson Packia Dhas" userId="050d7d71-3621-4503-95e8-1c9a9d962492" providerId="ADAL" clId="{00722E61-A757-4134-8CBB-8B7208677708}" dt="2026-03-03T07:59:39.457" v="2196"/>
          <ac:spMkLst>
            <pc:docMk/>
            <pc:sldMk cId="2396832857" sldId="960"/>
            <ac:spMk id="18" creationId="{C87C6A93-C247-4991-A64D-B35991BAB82A}"/>
          </ac:spMkLst>
        </pc:spChg>
        <pc:spChg chg="mod">
          <ac:chgData name="Stalin Jacob Wilson Packia Dhas" userId="050d7d71-3621-4503-95e8-1c9a9d962492" providerId="ADAL" clId="{00722E61-A757-4134-8CBB-8B7208677708}" dt="2026-03-03T07:59:39.459" v="2201"/>
          <ac:spMkLst>
            <pc:docMk/>
            <pc:sldMk cId="2396832857" sldId="960"/>
            <ac:spMk id="20" creationId="{B1200916-D668-4924-8C58-1BE31792EAED}"/>
          </ac:spMkLst>
        </pc:spChg>
        <pc:spChg chg="mod">
          <ac:chgData name="Stalin Jacob Wilson Packia Dhas" userId="050d7d71-3621-4503-95e8-1c9a9d962492" providerId="ADAL" clId="{00722E61-A757-4134-8CBB-8B7208677708}" dt="2026-03-03T07:59:39.457" v="2197"/>
          <ac:spMkLst>
            <pc:docMk/>
            <pc:sldMk cId="2396832857" sldId="960"/>
            <ac:spMk id="22" creationId="{B03B9F30-CB4C-495F-B32B-7D830610DF7A}"/>
          </ac:spMkLst>
        </pc:spChg>
        <pc:spChg chg="mod">
          <ac:chgData name="Stalin Jacob Wilson Packia Dhas" userId="050d7d71-3621-4503-95e8-1c9a9d962492" providerId="ADAL" clId="{00722E61-A757-4134-8CBB-8B7208677708}" dt="2026-03-03T07:59:39.459" v="2202"/>
          <ac:spMkLst>
            <pc:docMk/>
            <pc:sldMk cId="2396832857" sldId="960"/>
            <ac:spMk id="24" creationId="{0157C025-6A84-4AB8-AC69-77B04DA8FD53}"/>
          </ac:spMkLst>
        </pc:spChg>
        <pc:spChg chg="mod">
          <ac:chgData name="Stalin Jacob Wilson Packia Dhas" userId="050d7d71-3621-4503-95e8-1c9a9d962492" providerId="ADAL" clId="{00722E61-A757-4134-8CBB-8B7208677708}" dt="2026-03-03T07:59:39.457" v="2198"/>
          <ac:spMkLst>
            <pc:docMk/>
            <pc:sldMk cId="2396832857" sldId="960"/>
            <ac:spMk id="26" creationId="{BF4EA6D7-86F7-43DF-AB16-7646ABC5ED9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7.183" v="2440" actId="47"/>
        <pc:sldMkLst>
          <pc:docMk/>
          <pc:sldMk cId="3406811183" sldId="961"/>
        </pc:sldMkLst>
        <pc:spChg chg="mod">
          <ac:chgData name="Stalin Jacob Wilson Packia Dhas" userId="050d7d71-3621-4503-95e8-1c9a9d962492" providerId="ADAL" clId="{00722E61-A757-4134-8CBB-8B7208677708}" dt="2026-03-03T07:59:39.881" v="2362"/>
          <ac:spMkLst>
            <pc:docMk/>
            <pc:sldMk cId="3406811183" sldId="961"/>
            <ac:spMk id="9" creationId="{462D76E8-AA2F-4D2D-9722-E130902E7E34}"/>
          </ac:spMkLst>
        </pc:spChg>
        <pc:spChg chg="mod">
          <ac:chgData name="Stalin Jacob Wilson Packia Dhas" userId="050d7d71-3621-4503-95e8-1c9a9d962492" providerId="ADAL" clId="{00722E61-A757-4134-8CBB-8B7208677708}" dt="2026-03-03T07:59:39.201" v="2095"/>
          <ac:spMkLst>
            <pc:docMk/>
            <pc:sldMk cId="3406811183" sldId="961"/>
            <ac:spMk id="26" creationId="{91098DDD-3814-443C-AF30-DEA2B0DCD881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7.299" v="2441" actId="47"/>
        <pc:sldMkLst>
          <pc:docMk/>
          <pc:sldMk cId="89077388" sldId="962"/>
        </pc:sldMkLst>
        <pc:spChg chg="mod">
          <ac:chgData name="Stalin Jacob Wilson Packia Dhas" userId="050d7d71-3621-4503-95e8-1c9a9d962492" providerId="ADAL" clId="{00722E61-A757-4134-8CBB-8B7208677708}" dt="2026-03-03T07:59:39.480" v="2214"/>
          <ac:spMkLst>
            <pc:docMk/>
            <pc:sldMk cId="89077388" sldId="962"/>
            <ac:spMk id="8" creationId="{B31999C6-B7CA-423F-B3B4-269F53A57598}"/>
          </ac:spMkLst>
        </pc:spChg>
        <pc:spChg chg="mod">
          <ac:chgData name="Stalin Jacob Wilson Packia Dhas" userId="050d7d71-3621-4503-95e8-1c9a9d962492" providerId="ADAL" clId="{00722E61-A757-4134-8CBB-8B7208677708}" dt="2026-03-03T07:59:39.891" v="2364"/>
          <ac:spMkLst>
            <pc:docMk/>
            <pc:sldMk cId="89077388" sldId="962"/>
            <ac:spMk id="10" creationId="{307C57E0-E367-405A-8016-99654E2122E5}"/>
          </ac:spMkLst>
        </pc:spChg>
        <pc:spChg chg="mod">
          <ac:chgData name="Stalin Jacob Wilson Packia Dhas" userId="050d7d71-3621-4503-95e8-1c9a9d962492" providerId="ADAL" clId="{00722E61-A757-4134-8CBB-8B7208677708}" dt="2026-03-03T07:59:39.478" v="2209"/>
          <ac:spMkLst>
            <pc:docMk/>
            <pc:sldMk cId="89077388" sldId="962"/>
            <ac:spMk id="12" creationId="{F319B4D8-695D-419B-AAD6-1BB0033C8D76}"/>
          </ac:spMkLst>
        </pc:spChg>
        <pc:spChg chg="mod">
          <ac:chgData name="Stalin Jacob Wilson Packia Dhas" userId="050d7d71-3621-4503-95e8-1c9a9d962492" providerId="ADAL" clId="{00722E61-A757-4134-8CBB-8B7208677708}" dt="2026-03-03T07:59:39.468" v="2205"/>
          <ac:spMkLst>
            <pc:docMk/>
            <pc:sldMk cId="89077388" sldId="962"/>
            <ac:spMk id="14" creationId="{0D7207F6-553A-4D9E-B1E2-3F1977D79EC0}"/>
          </ac:spMkLst>
        </pc:spChg>
        <pc:spChg chg="mod">
          <ac:chgData name="Stalin Jacob Wilson Packia Dhas" userId="050d7d71-3621-4503-95e8-1c9a9d962492" providerId="ADAL" clId="{00722E61-A757-4134-8CBB-8B7208677708}" dt="2026-03-03T07:59:39.480" v="2210"/>
          <ac:spMkLst>
            <pc:docMk/>
            <pc:sldMk cId="89077388" sldId="962"/>
            <ac:spMk id="16" creationId="{7E1F0BD4-6786-4015-9785-9B542230E912}"/>
          </ac:spMkLst>
        </pc:spChg>
        <pc:spChg chg="mod">
          <ac:chgData name="Stalin Jacob Wilson Packia Dhas" userId="050d7d71-3621-4503-95e8-1c9a9d962492" providerId="ADAL" clId="{00722E61-A757-4134-8CBB-8B7208677708}" dt="2026-03-03T07:59:39.468" v="2206"/>
          <ac:spMkLst>
            <pc:docMk/>
            <pc:sldMk cId="89077388" sldId="962"/>
            <ac:spMk id="18" creationId="{E9CDBF2C-A89B-4D79-8D3B-11CFD3CFCEDA}"/>
          </ac:spMkLst>
        </pc:spChg>
        <pc:spChg chg="mod">
          <ac:chgData name="Stalin Jacob Wilson Packia Dhas" userId="050d7d71-3621-4503-95e8-1c9a9d962492" providerId="ADAL" clId="{00722E61-A757-4134-8CBB-8B7208677708}" dt="2026-03-03T07:59:39.480" v="2211"/>
          <ac:spMkLst>
            <pc:docMk/>
            <pc:sldMk cId="89077388" sldId="962"/>
            <ac:spMk id="20" creationId="{CF3236AD-0925-4C30-B552-1FC57369FFD6}"/>
          </ac:spMkLst>
        </pc:spChg>
        <pc:spChg chg="mod">
          <ac:chgData name="Stalin Jacob Wilson Packia Dhas" userId="050d7d71-3621-4503-95e8-1c9a9d962492" providerId="ADAL" clId="{00722E61-A757-4134-8CBB-8B7208677708}" dt="2026-03-03T07:59:39.478" v="2207"/>
          <ac:spMkLst>
            <pc:docMk/>
            <pc:sldMk cId="89077388" sldId="962"/>
            <ac:spMk id="22" creationId="{F64AA617-7F28-475D-8D0A-EF837F9CB4A6}"/>
          </ac:spMkLst>
        </pc:spChg>
        <pc:spChg chg="mod">
          <ac:chgData name="Stalin Jacob Wilson Packia Dhas" userId="050d7d71-3621-4503-95e8-1c9a9d962492" providerId="ADAL" clId="{00722E61-A757-4134-8CBB-8B7208677708}" dt="2026-03-03T07:59:39.480" v="2212"/>
          <ac:spMkLst>
            <pc:docMk/>
            <pc:sldMk cId="89077388" sldId="962"/>
            <ac:spMk id="24" creationId="{52F96B64-4A2C-4947-B4BA-7A6ADAD2B24D}"/>
          </ac:spMkLst>
        </pc:spChg>
        <pc:spChg chg="mod">
          <ac:chgData name="Stalin Jacob Wilson Packia Dhas" userId="050d7d71-3621-4503-95e8-1c9a9d962492" providerId="ADAL" clId="{00722E61-A757-4134-8CBB-8B7208677708}" dt="2026-03-03T07:59:39.478" v="2208"/>
          <ac:spMkLst>
            <pc:docMk/>
            <pc:sldMk cId="89077388" sldId="962"/>
            <ac:spMk id="26" creationId="{4F395016-0E1C-44DA-8117-E61CBA05AA9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7.437" v="2442" actId="47"/>
        <pc:sldMkLst>
          <pc:docMk/>
          <pc:sldMk cId="4245170107" sldId="963"/>
        </pc:sldMkLst>
        <pc:spChg chg="mod">
          <ac:chgData name="Stalin Jacob Wilson Packia Dhas" userId="050d7d71-3621-4503-95e8-1c9a9d962492" providerId="ADAL" clId="{00722E61-A757-4134-8CBB-8B7208677708}" dt="2026-03-03T07:59:39.891" v="2366"/>
          <ac:spMkLst>
            <pc:docMk/>
            <pc:sldMk cId="4245170107" sldId="963"/>
            <ac:spMk id="9" creationId="{2D3066A9-AFC5-4A94-AE30-D23A29091D54}"/>
          </ac:spMkLst>
        </pc:spChg>
        <pc:spChg chg="mod">
          <ac:chgData name="Stalin Jacob Wilson Packia Dhas" userId="050d7d71-3621-4503-95e8-1c9a9d962492" providerId="ADAL" clId="{00722E61-A757-4134-8CBB-8B7208677708}" dt="2026-03-03T07:59:39.201" v="2098"/>
          <ac:spMkLst>
            <pc:docMk/>
            <pc:sldMk cId="4245170107" sldId="963"/>
            <ac:spMk id="26" creationId="{BF62AB7B-C23F-4F28-8783-D19BA64B3F4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7.565" v="2443" actId="47"/>
        <pc:sldMkLst>
          <pc:docMk/>
          <pc:sldMk cId="1411281793" sldId="964"/>
        </pc:sldMkLst>
        <pc:spChg chg="mod">
          <ac:chgData name="Stalin Jacob Wilson Packia Dhas" userId="050d7d71-3621-4503-95e8-1c9a9d962492" providerId="ADAL" clId="{00722E61-A757-4134-8CBB-8B7208677708}" dt="2026-03-03T07:59:39.500" v="2224"/>
          <ac:spMkLst>
            <pc:docMk/>
            <pc:sldMk cId="1411281793" sldId="964"/>
            <ac:spMk id="8" creationId="{7632A89F-A6F2-4E5D-B70C-58FFC886DBCA}"/>
          </ac:spMkLst>
        </pc:spChg>
        <pc:spChg chg="mod">
          <ac:chgData name="Stalin Jacob Wilson Packia Dhas" userId="050d7d71-3621-4503-95e8-1c9a9d962492" providerId="ADAL" clId="{00722E61-A757-4134-8CBB-8B7208677708}" dt="2026-03-03T07:59:39.901" v="2368"/>
          <ac:spMkLst>
            <pc:docMk/>
            <pc:sldMk cId="1411281793" sldId="964"/>
            <ac:spMk id="10" creationId="{043D7CF8-1CCF-4E59-A35E-A9EF8660D6B5}"/>
          </ac:spMkLst>
        </pc:spChg>
        <pc:spChg chg="mod">
          <ac:chgData name="Stalin Jacob Wilson Packia Dhas" userId="050d7d71-3621-4503-95e8-1c9a9d962492" providerId="ADAL" clId="{00722E61-A757-4134-8CBB-8B7208677708}" dt="2026-03-03T07:59:39.500" v="2219"/>
          <ac:spMkLst>
            <pc:docMk/>
            <pc:sldMk cId="1411281793" sldId="964"/>
            <ac:spMk id="12" creationId="{068D07F9-FB55-462A-9CE0-6D992C70D8C1}"/>
          </ac:spMkLst>
        </pc:spChg>
        <pc:spChg chg="mod">
          <ac:chgData name="Stalin Jacob Wilson Packia Dhas" userId="050d7d71-3621-4503-95e8-1c9a9d962492" providerId="ADAL" clId="{00722E61-A757-4134-8CBB-8B7208677708}" dt="2026-03-03T07:59:39.490" v="2215"/>
          <ac:spMkLst>
            <pc:docMk/>
            <pc:sldMk cId="1411281793" sldId="964"/>
            <ac:spMk id="14" creationId="{B5C67E9B-5D60-48EA-9EA2-6A8F28189E38}"/>
          </ac:spMkLst>
        </pc:spChg>
        <pc:spChg chg="mod">
          <ac:chgData name="Stalin Jacob Wilson Packia Dhas" userId="050d7d71-3621-4503-95e8-1c9a9d962492" providerId="ADAL" clId="{00722E61-A757-4134-8CBB-8B7208677708}" dt="2026-03-03T07:59:39.500" v="2220"/>
          <ac:spMkLst>
            <pc:docMk/>
            <pc:sldMk cId="1411281793" sldId="964"/>
            <ac:spMk id="16" creationId="{02CE5A27-1317-4AA3-9DF5-DE955855B436}"/>
          </ac:spMkLst>
        </pc:spChg>
        <pc:spChg chg="mod">
          <ac:chgData name="Stalin Jacob Wilson Packia Dhas" userId="050d7d71-3621-4503-95e8-1c9a9d962492" providerId="ADAL" clId="{00722E61-A757-4134-8CBB-8B7208677708}" dt="2026-03-03T07:59:39.498" v="2216"/>
          <ac:spMkLst>
            <pc:docMk/>
            <pc:sldMk cId="1411281793" sldId="964"/>
            <ac:spMk id="18" creationId="{36E3DC7A-24C6-4F41-92C5-5ADFDFB020A8}"/>
          </ac:spMkLst>
        </pc:spChg>
        <pc:spChg chg="mod">
          <ac:chgData name="Stalin Jacob Wilson Packia Dhas" userId="050d7d71-3621-4503-95e8-1c9a9d962492" providerId="ADAL" clId="{00722E61-A757-4134-8CBB-8B7208677708}" dt="2026-03-03T07:59:39.500" v="2221"/>
          <ac:spMkLst>
            <pc:docMk/>
            <pc:sldMk cId="1411281793" sldId="964"/>
            <ac:spMk id="20" creationId="{EC611B14-2C50-4B45-912B-72748331B0FA}"/>
          </ac:spMkLst>
        </pc:spChg>
        <pc:spChg chg="mod">
          <ac:chgData name="Stalin Jacob Wilson Packia Dhas" userId="050d7d71-3621-4503-95e8-1c9a9d962492" providerId="ADAL" clId="{00722E61-A757-4134-8CBB-8B7208677708}" dt="2026-03-03T07:59:39.498" v="2217"/>
          <ac:spMkLst>
            <pc:docMk/>
            <pc:sldMk cId="1411281793" sldId="964"/>
            <ac:spMk id="22" creationId="{480FEEF7-9BFF-4404-B029-7B22D49FC9C5}"/>
          </ac:spMkLst>
        </pc:spChg>
        <pc:spChg chg="mod">
          <ac:chgData name="Stalin Jacob Wilson Packia Dhas" userId="050d7d71-3621-4503-95e8-1c9a9d962492" providerId="ADAL" clId="{00722E61-A757-4134-8CBB-8B7208677708}" dt="2026-03-03T07:59:39.500" v="2222"/>
          <ac:spMkLst>
            <pc:docMk/>
            <pc:sldMk cId="1411281793" sldId="964"/>
            <ac:spMk id="24" creationId="{0E906F72-2489-42E6-B39C-C623297F35F7}"/>
          </ac:spMkLst>
        </pc:spChg>
        <pc:spChg chg="mod">
          <ac:chgData name="Stalin Jacob Wilson Packia Dhas" userId="050d7d71-3621-4503-95e8-1c9a9d962492" providerId="ADAL" clId="{00722E61-A757-4134-8CBB-8B7208677708}" dt="2026-03-03T07:59:39.498" v="2218"/>
          <ac:spMkLst>
            <pc:docMk/>
            <pc:sldMk cId="1411281793" sldId="964"/>
            <ac:spMk id="26" creationId="{65631D94-E10B-4096-AFCF-95BF0E469BD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7.709" v="2444" actId="47"/>
        <pc:sldMkLst>
          <pc:docMk/>
          <pc:sldMk cId="86825345" sldId="965"/>
        </pc:sldMkLst>
        <pc:spChg chg="mod">
          <ac:chgData name="Stalin Jacob Wilson Packia Dhas" userId="050d7d71-3621-4503-95e8-1c9a9d962492" providerId="ADAL" clId="{00722E61-A757-4134-8CBB-8B7208677708}" dt="2026-03-03T07:59:39.911" v="2370"/>
          <ac:spMkLst>
            <pc:docMk/>
            <pc:sldMk cId="86825345" sldId="965"/>
            <ac:spMk id="9" creationId="{033956D4-BA86-48EA-9532-A4DC341EDBE6}"/>
          </ac:spMkLst>
        </pc:spChg>
        <pc:spChg chg="mod">
          <ac:chgData name="Stalin Jacob Wilson Packia Dhas" userId="050d7d71-3621-4503-95e8-1c9a9d962492" providerId="ADAL" clId="{00722E61-A757-4134-8CBB-8B7208677708}" dt="2026-03-03T07:59:39.209" v="2101"/>
          <ac:spMkLst>
            <pc:docMk/>
            <pc:sldMk cId="86825345" sldId="965"/>
            <ac:spMk id="26" creationId="{C1EA6FEF-434B-4D9E-94FA-0C1E2765E2E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8.581" v="2445" actId="47"/>
        <pc:sldMkLst>
          <pc:docMk/>
          <pc:sldMk cId="1266542890" sldId="966"/>
        </pc:sldMkLst>
        <pc:spChg chg="mod">
          <ac:chgData name="Stalin Jacob Wilson Packia Dhas" userId="050d7d71-3621-4503-95e8-1c9a9d962492" providerId="ADAL" clId="{00722E61-A757-4134-8CBB-8B7208677708}" dt="2026-03-03T07:59:39.521" v="2234"/>
          <ac:spMkLst>
            <pc:docMk/>
            <pc:sldMk cId="1266542890" sldId="966"/>
            <ac:spMk id="8" creationId="{0FCBC7CA-9D93-46D0-BC38-65D732026687}"/>
          </ac:spMkLst>
        </pc:spChg>
        <pc:spChg chg="mod">
          <ac:chgData name="Stalin Jacob Wilson Packia Dhas" userId="050d7d71-3621-4503-95e8-1c9a9d962492" providerId="ADAL" clId="{00722E61-A757-4134-8CBB-8B7208677708}" dt="2026-03-03T07:59:39.911" v="2372"/>
          <ac:spMkLst>
            <pc:docMk/>
            <pc:sldMk cId="1266542890" sldId="966"/>
            <ac:spMk id="10" creationId="{E022FF8C-C2C7-4428-8D8D-B0B4BA700A3A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29"/>
          <ac:spMkLst>
            <pc:docMk/>
            <pc:sldMk cId="1266542890" sldId="966"/>
            <ac:spMk id="12" creationId="{31016E42-5D83-4448-B2AD-59ADD294F9A0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25"/>
          <ac:spMkLst>
            <pc:docMk/>
            <pc:sldMk cId="1266542890" sldId="966"/>
            <ac:spMk id="14" creationId="{BDB3A844-066B-4650-9F9D-5AA17A7FC3A8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30"/>
          <ac:spMkLst>
            <pc:docMk/>
            <pc:sldMk cId="1266542890" sldId="966"/>
            <ac:spMk id="16" creationId="{5959BFEB-41F2-4411-9E6B-1F746040C434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26"/>
          <ac:spMkLst>
            <pc:docMk/>
            <pc:sldMk cId="1266542890" sldId="966"/>
            <ac:spMk id="18" creationId="{FF55C704-D8FA-4211-BD91-B0614D7CEB40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31"/>
          <ac:spMkLst>
            <pc:docMk/>
            <pc:sldMk cId="1266542890" sldId="966"/>
            <ac:spMk id="20" creationId="{4844EC4D-98EF-46ED-8A28-5C14DF535560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27"/>
          <ac:spMkLst>
            <pc:docMk/>
            <pc:sldMk cId="1266542890" sldId="966"/>
            <ac:spMk id="22" creationId="{B271EDCC-88F0-4E6E-8FE7-B20C7FE58CEB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32"/>
          <ac:spMkLst>
            <pc:docMk/>
            <pc:sldMk cId="1266542890" sldId="966"/>
            <ac:spMk id="24" creationId="{292B79F1-AF5D-4D54-A1D5-287E49BD510A}"/>
          </ac:spMkLst>
        </pc:spChg>
        <pc:spChg chg="mod">
          <ac:chgData name="Stalin Jacob Wilson Packia Dhas" userId="050d7d71-3621-4503-95e8-1c9a9d962492" providerId="ADAL" clId="{00722E61-A757-4134-8CBB-8B7208677708}" dt="2026-03-03T07:59:39.521" v="2228"/>
          <ac:spMkLst>
            <pc:docMk/>
            <pc:sldMk cId="1266542890" sldId="966"/>
            <ac:spMk id="26" creationId="{D30B842D-81C4-4BFB-9143-119B9B6DAAA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8.717" v="2446" actId="47"/>
        <pc:sldMkLst>
          <pc:docMk/>
          <pc:sldMk cId="346676613" sldId="967"/>
        </pc:sldMkLst>
        <pc:spChg chg="mod">
          <ac:chgData name="Stalin Jacob Wilson Packia Dhas" userId="050d7d71-3621-4503-95e8-1c9a9d962492" providerId="ADAL" clId="{00722E61-A757-4134-8CBB-8B7208677708}" dt="2026-03-03T07:59:39.922" v="2374"/>
          <ac:spMkLst>
            <pc:docMk/>
            <pc:sldMk cId="346676613" sldId="967"/>
            <ac:spMk id="9" creationId="{1694DBDD-79FA-4257-9C7D-3FEB81076454}"/>
          </ac:spMkLst>
        </pc:spChg>
        <pc:spChg chg="mod">
          <ac:chgData name="Stalin Jacob Wilson Packia Dhas" userId="050d7d71-3621-4503-95e8-1c9a9d962492" providerId="ADAL" clId="{00722E61-A757-4134-8CBB-8B7208677708}" dt="2026-03-03T07:59:39.211" v="2104"/>
          <ac:spMkLst>
            <pc:docMk/>
            <pc:sldMk cId="346676613" sldId="967"/>
            <ac:spMk id="26" creationId="{60743D1C-C506-4D8F-BC5D-8C4EFCF80A18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8.843" v="2447" actId="47"/>
        <pc:sldMkLst>
          <pc:docMk/>
          <pc:sldMk cId="3758773824" sldId="968"/>
        </pc:sldMkLst>
        <pc:spChg chg="mod">
          <ac:chgData name="Stalin Jacob Wilson Packia Dhas" userId="050d7d71-3621-4503-95e8-1c9a9d962492" providerId="ADAL" clId="{00722E61-A757-4134-8CBB-8B7208677708}" dt="2026-03-03T07:59:39.541" v="2244"/>
          <ac:spMkLst>
            <pc:docMk/>
            <pc:sldMk cId="3758773824" sldId="968"/>
            <ac:spMk id="8" creationId="{3AE50C36-57A1-495D-A78C-F6128ED05354}"/>
          </ac:spMkLst>
        </pc:spChg>
        <pc:spChg chg="mod">
          <ac:chgData name="Stalin Jacob Wilson Packia Dhas" userId="050d7d71-3621-4503-95e8-1c9a9d962492" providerId="ADAL" clId="{00722E61-A757-4134-8CBB-8B7208677708}" dt="2026-03-03T07:59:39.922" v="2376"/>
          <ac:spMkLst>
            <pc:docMk/>
            <pc:sldMk cId="3758773824" sldId="968"/>
            <ac:spMk id="10" creationId="{76882001-2852-479D-8CD2-47D9D2C96DD6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39"/>
          <ac:spMkLst>
            <pc:docMk/>
            <pc:sldMk cId="3758773824" sldId="968"/>
            <ac:spMk id="12" creationId="{0C728124-D435-4167-990D-DE72CED8CA10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35"/>
          <ac:spMkLst>
            <pc:docMk/>
            <pc:sldMk cId="3758773824" sldId="968"/>
            <ac:spMk id="14" creationId="{32493D01-DD07-4758-95FA-742B30BE66D7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40"/>
          <ac:spMkLst>
            <pc:docMk/>
            <pc:sldMk cId="3758773824" sldId="968"/>
            <ac:spMk id="16" creationId="{C1E64940-A3F5-46C0-9C37-C2A55DBF5B84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36"/>
          <ac:spMkLst>
            <pc:docMk/>
            <pc:sldMk cId="3758773824" sldId="968"/>
            <ac:spMk id="18" creationId="{E68D6676-14CF-4F04-886F-5DEA6B744862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41"/>
          <ac:spMkLst>
            <pc:docMk/>
            <pc:sldMk cId="3758773824" sldId="968"/>
            <ac:spMk id="20" creationId="{0CCAC583-336C-4100-ACC6-2020637A8419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37"/>
          <ac:spMkLst>
            <pc:docMk/>
            <pc:sldMk cId="3758773824" sldId="968"/>
            <ac:spMk id="22" creationId="{049104DA-8861-40F0-B68A-CE6E2F773303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42"/>
          <ac:spMkLst>
            <pc:docMk/>
            <pc:sldMk cId="3758773824" sldId="968"/>
            <ac:spMk id="24" creationId="{B78B2F88-BF48-4300-BF78-C22CD3E39663}"/>
          </ac:spMkLst>
        </pc:spChg>
        <pc:spChg chg="mod">
          <ac:chgData name="Stalin Jacob Wilson Packia Dhas" userId="050d7d71-3621-4503-95e8-1c9a9d962492" providerId="ADAL" clId="{00722E61-A757-4134-8CBB-8B7208677708}" dt="2026-03-03T07:59:39.541" v="2238"/>
          <ac:spMkLst>
            <pc:docMk/>
            <pc:sldMk cId="3758773824" sldId="968"/>
            <ac:spMk id="26" creationId="{3A7B3672-E116-43BE-9DAC-739538A8078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8.975" v="2448" actId="47"/>
        <pc:sldMkLst>
          <pc:docMk/>
          <pc:sldMk cId="1520067055" sldId="969"/>
        </pc:sldMkLst>
        <pc:spChg chg="mod">
          <ac:chgData name="Stalin Jacob Wilson Packia Dhas" userId="050d7d71-3621-4503-95e8-1c9a9d962492" providerId="ADAL" clId="{00722E61-A757-4134-8CBB-8B7208677708}" dt="2026-03-03T07:59:39.932" v="2378"/>
          <ac:spMkLst>
            <pc:docMk/>
            <pc:sldMk cId="1520067055" sldId="969"/>
            <ac:spMk id="9" creationId="{5D9F5175-B45F-463A-B65A-7E1AE62A6602}"/>
          </ac:spMkLst>
        </pc:spChg>
        <pc:spChg chg="mod">
          <ac:chgData name="Stalin Jacob Wilson Packia Dhas" userId="050d7d71-3621-4503-95e8-1c9a9d962492" providerId="ADAL" clId="{00722E61-A757-4134-8CBB-8B7208677708}" dt="2026-03-03T07:59:39.211" v="2107"/>
          <ac:spMkLst>
            <pc:docMk/>
            <pc:sldMk cId="1520067055" sldId="969"/>
            <ac:spMk id="26" creationId="{9E77FD41-1A16-4B7E-B15E-38F493B38A36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9.106" v="2449" actId="47"/>
        <pc:sldMkLst>
          <pc:docMk/>
          <pc:sldMk cId="140009914" sldId="970"/>
        </pc:sldMkLst>
        <pc:spChg chg="mod">
          <ac:chgData name="Stalin Jacob Wilson Packia Dhas" userId="050d7d71-3621-4503-95e8-1c9a9d962492" providerId="ADAL" clId="{00722E61-A757-4134-8CBB-8B7208677708}" dt="2026-03-03T07:59:39.562" v="2254"/>
          <ac:spMkLst>
            <pc:docMk/>
            <pc:sldMk cId="140009914" sldId="970"/>
            <ac:spMk id="8" creationId="{DD38F72A-F6A5-477F-BC0D-0281550A2E1E}"/>
          </ac:spMkLst>
        </pc:spChg>
        <pc:spChg chg="mod">
          <ac:chgData name="Stalin Jacob Wilson Packia Dhas" userId="050d7d71-3621-4503-95e8-1c9a9d962492" providerId="ADAL" clId="{00722E61-A757-4134-8CBB-8B7208677708}" dt="2026-03-03T07:59:39.940" v="2380"/>
          <ac:spMkLst>
            <pc:docMk/>
            <pc:sldMk cId="140009914" sldId="970"/>
            <ac:spMk id="10" creationId="{DF7AB47D-08DE-4441-8560-BF406B03BB9B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49"/>
          <ac:spMkLst>
            <pc:docMk/>
            <pc:sldMk cId="140009914" sldId="970"/>
            <ac:spMk id="12" creationId="{8A56CAFF-8C33-404B-9A31-1C5692F51256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45"/>
          <ac:spMkLst>
            <pc:docMk/>
            <pc:sldMk cId="140009914" sldId="970"/>
            <ac:spMk id="14" creationId="{BBC1CECB-4E10-44E9-A505-77E8D63E006E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50"/>
          <ac:spMkLst>
            <pc:docMk/>
            <pc:sldMk cId="140009914" sldId="970"/>
            <ac:spMk id="16" creationId="{404029B0-1E04-4755-B2CC-4416E1826BF0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46"/>
          <ac:spMkLst>
            <pc:docMk/>
            <pc:sldMk cId="140009914" sldId="970"/>
            <ac:spMk id="18" creationId="{CEA1F781-8E8B-4AA4-8EA6-3F0485F4B88A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51"/>
          <ac:spMkLst>
            <pc:docMk/>
            <pc:sldMk cId="140009914" sldId="970"/>
            <ac:spMk id="20" creationId="{307CFE88-AAD6-4806-9420-9238D3CC46DA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47"/>
          <ac:spMkLst>
            <pc:docMk/>
            <pc:sldMk cId="140009914" sldId="970"/>
            <ac:spMk id="22" creationId="{5B243038-13A1-4DDD-A6C6-DA2A220FA474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52"/>
          <ac:spMkLst>
            <pc:docMk/>
            <pc:sldMk cId="140009914" sldId="970"/>
            <ac:spMk id="24" creationId="{2FC35F67-A37E-47DD-86DE-12A3F9BD1198}"/>
          </ac:spMkLst>
        </pc:spChg>
        <pc:spChg chg="mod">
          <ac:chgData name="Stalin Jacob Wilson Packia Dhas" userId="050d7d71-3621-4503-95e8-1c9a9d962492" providerId="ADAL" clId="{00722E61-A757-4134-8CBB-8B7208677708}" dt="2026-03-03T07:59:39.562" v="2248"/>
          <ac:spMkLst>
            <pc:docMk/>
            <pc:sldMk cId="140009914" sldId="970"/>
            <ac:spMk id="26" creationId="{23A2B925-2C48-417F-BD5B-0D02735ABF82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9.247" v="2450" actId="47"/>
        <pc:sldMkLst>
          <pc:docMk/>
          <pc:sldMk cId="1859840590" sldId="971"/>
        </pc:sldMkLst>
        <pc:spChg chg="mod">
          <ac:chgData name="Stalin Jacob Wilson Packia Dhas" userId="050d7d71-3621-4503-95e8-1c9a9d962492" providerId="ADAL" clId="{00722E61-A757-4134-8CBB-8B7208677708}" dt="2026-03-03T07:59:39.942" v="2382"/>
          <ac:spMkLst>
            <pc:docMk/>
            <pc:sldMk cId="1859840590" sldId="971"/>
            <ac:spMk id="9" creationId="{FB3FEF81-E4E6-41E9-AA58-64A896F545D6}"/>
          </ac:spMkLst>
        </pc:spChg>
        <pc:spChg chg="mod">
          <ac:chgData name="Stalin Jacob Wilson Packia Dhas" userId="050d7d71-3621-4503-95e8-1c9a9d962492" providerId="ADAL" clId="{00722E61-A757-4134-8CBB-8B7208677708}" dt="2026-03-03T07:59:39.211" v="2110"/>
          <ac:spMkLst>
            <pc:docMk/>
            <pc:sldMk cId="1859840590" sldId="971"/>
            <ac:spMk id="26" creationId="{F820DFD7-4970-4691-BE4C-30F564D676D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29.373" v="2451" actId="47"/>
        <pc:sldMkLst>
          <pc:docMk/>
          <pc:sldMk cId="658774026" sldId="972"/>
        </pc:sldMkLst>
        <pc:spChg chg="mod">
          <ac:chgData name="Stalin Jacob Wilson Packia Dhas" userId="050d7d71-3621-4503-95e8-1c9a9d962492" providerId="ADAL" clId="{00722E61-A757-4134-8CBB-8B7208677708}" dt="2026-03-03T07:59:39.591" v="2264"/>
          <ac:spMkLst>
            <pc:docMk/>
            <pc:sldMk cId="658774026" sldId="972"/>
            <ac:spMk id="8" creationId="{9982CC81-3553-40D3-83D4-8337CD7D2A0D}"/>
          </ac:spMkLst>
        </pc:spChg>
        <pc:spChg chg="mod">
          <ac:chgData name="Stalin Jacob Wilson Packia Dhas" userId="050d7d71-3621-4503-95e8-1c9a9d962492" providerId="ADAL" clId="{00722E61-A757-4134-8CBB-8B7208677708}" dt="2026-03-03T07:59:39.950" v="2384"/>
          <ac:spMkLst>
            <pc:docMk/>
            <pc:sldMk cId="658774026" sldId="972"/>
            <ac:spMk id="10" creationId="{C1D2E37C-1767-40DB-BBFF-FBD17AC4F0B2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59"/>
          <ac:spMkLst>
            <pc:docMk/>
            <pc:sldMk cId="658774026" sldId="972"/>
            <ac:spMk id="12" creationId="{95BC6146-80F2-4723-AE6E-2AC96EBB4F2F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55"/>
          <ac:spMkLst>
            <pc:docMk/>
            <pc:sldMk cId="658774026" sldId="972"/>
            <ac:spMk id="14" creationId="{EF2FC6A4-1A78-4384-9939-B522AA43073C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60"/>
          <ac:spMkLst>
            <pc:docMk/>
            <pc:sldMk cId="658774026" sldId="972"/>
            <ac:spMk id="16" creationId="{A4FE6D85-AAAF-4963-B744-F39C5AD8F852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56"/>
          <ac:spMkLst>
            <pc:docMk/>
            <pc:sldMk cId="658774026" sldId="972"/>
            <ac:spMk id="18" creationId="{F38D26A1-A4FF-4D52-BFCE-AF7C6B3813DE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61"/>
          <ac:spMkLst>
            <pc:docMk/>
            <pc:sldMk cId="658774026" sldId="972"/>
            <ac:spMk id="20" creationId="{B5DF1D99-F065-4682-B012-EFA0885CFA44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57"/>
          <ac:spMkLst>
            <pc:docMk/>
            <pc:sldMk cId="658774026" sldId="972"/>
            <ac:spMk id="22" creationId="{9FD84906-7C32-4431-BB80-4D7FD3B47946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62"/>
          <ac:spMkLst>
            <pc:docMk/>
            <pc:sldMk cId="658774026" sldId="972"/>
            <ac:spMk id="24" creationId="{5EA86A15-DC17-48E7-B9FD-6961FEF0E216}"/>
          </ac:spMkLst>
        </pc:spChg>
        <pc:spChg chg="mod">
          <ac:chgData name="Stalin Jacob Wilson Packia Dhas" userId="050d7d71-3621-4503-95e8-1c9a9d962492" providerId="ADAL" clId="{00722E61-A757-4134-8CBB-8B7208677708}" dt="2026-03-03T07:59:39.591" v="2258"/>
          <ac:spMkLst>
            <pc:docMk/>
            <pc:sldMk cId="658774026" sldId="972"/>
            <ac:spMk id="26" creationId="{F51EEBE1-8660-4341-AA0D-82939499D6B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0.447" v="2452" actId="47"/>
        <pc:sldMkLst>
          <pc:docMk/>
          <pc:sldMk cId="9852038" sldId="973"/>
        </pc:sldMkLst>
        <pc:spChg chg="mod">
          <ac:chgData name="Stalin Jacob Wilson Packia Dhas" userId="050d7d71-3621-4503-95e8-1c9a9d962492" providerId="ADAL" clId="{00722E61-A757-4134-8CBB-8B7208677708}" dt="2026-03-03T07:59:39.952" v="2386"/>
          <ac:spMkLst>
            <pc:docMk/>
            <pc:sldMk cId="9852038" sldId="973"/>
            <ac:spMk id="9" creationId="{30F1910D-E030-4F63-9594-726CDA298DAE}"/>
          </ac:spMkLst>
        </pc:spChg>
        <pc:spChg chg="mod">
          <ac:chgData name="Stalin Jacob Wilson Packia Dhas" userId="050d7d71-3621-4503-95e8-1c9a9d962492" providerId="ADAL" clId="{00722E61-A757-4134-8CBB-8B7208677708}" dt="2026-03-03T07:59:39.211" v="2113"/>
          <ac:spMkLst>
            <pc:docMk/>
            <pc:sldMk cId="9852038" sldId="973"/>
            <ac:spMk id="26" creationId="{A645D700-A0FF-42F7-A97F-7479500A82B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0.738" v="2453" actId="47"/>
        <pc:sldMkLst>
          <pc:docMk/>
          <pc:sldMk cId="4257024270" sldId="974"/>
        </pc:sldMkLst>
        <pc:spChg chg="mod">
          <ac:chgData name="Stalin Jacob Wilson Packia Dhas" userId="050d7d71-3621-4503-95e8-1c9a9d962492" providerId="ADAL" clId="{00722E61-A757-4134-8CBB-8B7208677708}" dt="2026-03-03T07:59:39.633" v="2274"/>
          <ac:spMkLst>
            <pc:docMk/>
            <pc:sldMk cId="4257024270" sldId="974"/>
            <ac:spMk id="8" creationId="{DAE0E87B-129A-4F32-8CA9-E9F3831D106A}"/>
          </ac:spMkLst>
        </pc:spChg>
        <pc:spChg chg="mod">
          <ac:chgData name="Stalin Jacob Wilson Packia Dhas" userId="050d7d71-3621-4503-95e8-1c9a9d962492" providerId="ADAL" clId="{00722E61-A757-4134-8CBB-8B7208677708}" dt="2026-03-03T07:59:39.960" v="2388"/>
          <ac:spMkLst>
            <pc:docMk/>
            <pc:sldMk cId="4257024270" sldId="974"/>
            <ac:spMk id="10" creationId="{2DD19DEC-5043-4640-86C4-27E0DC615BFA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69"/>
          <ac:spMkLst>
            <pc:docMk/>
            <pc:sldMk cId="4257024270" sldId="974"/>
            <ac:spMk id="12" creationId="{1DC60B8A-96A2-4FB2-84BE-3C05F514449D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65"/>
          <ac:spMkLst>
            <pc:docMk/>
            <pc:sldMk cId="4257024270" sldId="974"/>
            <ac:spMk id="14" creationId="{202FA459-34B8-4DE3-86E2-F930804CECB3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70"/>
          <ac:spMkLst>
            <pc:docMk/>
            <pc:sldMk cId="4257024270" sldId="974"/>
            <ac:spMk id="16" creationId="{C9C6CFC2-838F-46A6-8815-4B3AA1E940CF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66"/>
          <ac:spMkLst>
            <pc:docMk/>
            <pc:sldMk cId="4257024270" sldId="974"/>
            <ac:spMk id="18" creationId="{90DDEED3-3C37-466F-B919-3379CC14F62F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71"/>
          <ac:spMkLst>
            <pc:docMk/>
            <pc:sldMk cId="4257024270" sldId="974"/>
            <ac:spMk id="20" creationId="{28C8B75E-3E98-458B-B1C0-CDD8A7937A38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67"/>
          <ac:spMkLst>
            <pc:docMk/>
            <pc:sldMk cId="4257024270" sldId="974"/>
            <ac:spMk id="22" creationId="{8385438F-C880-4F0F-86F6-0E011250C009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72"/>
          <ac:spMkLst>
            <pc:docMk/>
            <pc:sldMk cId="4257024270" sldId="974"/>
            <ac:spMk id="24" creationId="{8060EA49-07F7-4B4F-8607-BDA126E01352}"/>
          </ac:spMkLst>
        </pc:spChg>
        <pc:spChg chg="mod">
          <ac:chgData name="Stalin Jacob Wilson Packia Dhas" userId="050d7d71-3621-4503-95e8-1c9a9d962492" providerId="ADAL" clId="{00722E61-A757-4134-8CBB-8B7208677708}" dt="2026-03-03T07:59:39.633" v="2268"/>
          <ac:spMkLst>
            <pc:docMk/>
            <pc:sldMk cId="4257024270" sldId="974"/>
            <ac:spMk id="26" creationId="{F1E7F7EC-4B8F-4739-BC39-D4B727038787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0.874" v="2454" actId="47"/>
        <pc:sldMkLst>
          <pc:docMk/>
          <pc:sldMk cId="3843455735" sldId="975"/>
        </pc:sldMkLst>
        <pc:spChg chg="mod">
          <ac:chgData name="Stalin Jacob Wilson Packia Dhas" userId="050d7d71-3621-4503-95e8-1c9a9d962492" providerId="ADAL" clId="{00722E61-A757-4134-8CBB-8B7208677708}" dt="2026-03-03T07:59:39.962" v="2390"/>
          <ac:spMkLst>
            <pc:docMk/>
            <pc:sldMk cId="3843455735" sldId="975"/>
            <ac:spMk id="9" creationId="{86C27F69-7431-4600-B8D3-F842DCE65EC4}"/>
          </ac:spMkLst>
        </pc:spChg>
        <pc:spChg chg="mod">
          <ac:chgData name="Stalin Jacob Wilson Packia Dhas" userId="050d7d71-3621-4503-95e8-1c9a9d962492" providerId="ADAL" clId="{00722E61-A757-4134-8CBB-8B7208677708}" dt="2026-03-03T07:59:39.211" v="2116"/>
          <ac:spMkLst>
            <pc:docMk/>
            <pc:sldMk cId="3843455735" sldId="975"/>
            <ac:spMk id="26" creationId="{72234611-7BCB-4BA0-A507-22ADF55F4223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0.990" v="2455" actId="47"/>
        <pc:sldMkLst>
          <pc:docMk/>
          <pc:sldMk cId="909750544" sldId="976"/>
        </pc:sldMkLst>
        <pc:spChg chg="mod">
          <ac:chgData name="Stalin Jacob Wilson Packia Dhas" userId="050d7d71-3621-4503-95e8-1c9a9d962492" providerId="ADAL" clId="{00722E61-A757-4134-8CBB-8B7208677708}" dt="2026-03-03T07:59:39.654" v="2284"/>
          <ac:spMkLst>
            <pc:docMk/>
            <pc:sldMk cId="909750544" sldId="976"/>
            <ac:spMk id="8" creationId="{4BC998EB-BE2D-431A-9504-31AF86BC61A6}"/>
          </ac:spMkLst>
        </pc:spChg>
        <pc:spChg chg="mod">
          <ac:chgData name="Stalin Jacob Wilson Packia Dhas" userId="050d7d71-3621-4503-95e8-1c9a9d962492" providerId="ADAL" clId="{00722E61-A757-4134-8CBB-8B7208677708}" dt="2026-03-03T07:59:39.973" v="2392"/>
          <ac:spMkLst>
            <pc:docMk/>
            <pc:sldMk cId="909750544" sldId="976"/>
            <ac:spMk id="10" creationId="{341BCDD7-3549-4461-8562-2147EBF7042D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79"/>
          <ac:spMkLst>
            <pc:docMk/>
            <pc:sldMk cId="909750544" sldId="976"/>
            <ac:spMk id="12" creationId="{FB132BE7-A15E-4750-B39A-5137CCC5CE61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75"/>
          <ac:spMkLst>
            <pc:docMk/>
            <pc:sldMk cId="909750544" sldId="976"/>
            <ac:spMk id="14" creationId="{46A39F1B-D027-4D28-B9A8-334271ED9CC5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80"/>
          <ac:spMkLst>
            <pc:docMk/>
            <pc:sldMk cId="909750544" sldId="976"/>
            <ac:spMk id="16" creationId="{68543FC3-D434-43AC-BD16-58988B2C3873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76"/>
          <ac:spMkLst>
            <pc:docMk/>
            <pc:sldMk cId="909750544" sldId="976"/>
            <ac:spMk id="18" creationId="{4182F816-F8DD-4F21-9A01-B143C18B5F72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81"/>
          <ac:spMkLst>
            <pc:docMk/>
            <pc:sldMk cId="909750544" sldId="976"/>
            <ac:spMk id="20" creationId="{AF3634F6-5C2E-4C83-AADA-6782FD232EBE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77"/>
          <ac:spMkLst>
            <pc:docMk/>
            <pc:sldMk cId="909750544" sldId="976"/>
            <ac:spMk id="22" creationId="{7665C4B1-08D7-48C6-8FDF-89F5A81BEE88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82"/>
          <ac:spMkLst>
            <pc:docMk/>
            <pc:sldMk cId="909750544" sldId="976"/>
            <ac:spMk id="24" creationId="{BC0B42CF-0A6A-432D-873D-124697254ECC}"/>
          </ac:spMkLst>
        </pc:spChg>
        <pc:spChg chg="mod">
          <ac:chgData name="Stalin Jacob Wilson Packia Dhas" userId="050d7d71-3621-4503-95e8-1c9a9d962492" providerId="ADAL" clId="{00722E61-A757-4134-8CBB-8B7208677708}" dt="2026-03-03T07:59:39.654" v="2278"/>
          <ac:spMkLst>
            <pc:docMk/>
            <pc:sldMk cId="909750544" sldId="976"/>
            <ac:spMk id="26" creationId="{83827023-66B2-45D6-BAAC-38B25DADA25A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1.146" v="2456" actId="47"/>
        <pc:sldMkLst>
          <pc:docMk/>
          <pc:sldMk cId="548889376" sldId="977"/>
        </pc:sldMkLst>
        <pc:spChg chg="mod">
          <ac:chgData name="Stalin Jacob Wilson Packia Dhas" userId="050d7d71-3621-4503-95e8-1c9a9d962492" providerId="ADAL" clId="{00722E61-A757-4134-8CBB-8B7208677708}" dt="2026-03-03T07:59:39.973" v="2394"/>
          <ac:spMkLst>
            <pc:docMk/>
            <pc:sldMk cId="548889376" sldId="977"/>
            <ac:spMk id="9" creationId="{1F623009-5505-4D6E-8F7D-C4B41FACA6D1}"/>
          </ac:spMkLst>
        </pc:spChg>
        <pc:spChg chg="mod">
          <ac:chgData name="Stalin Jacob Wilson Packia Dhas" userId="050d7d71-3621-4503-95e8-1c9a9d962492" providerId="ADAL" clId="{00722E61-A757-4134-8CBB-8B7208677708}" dt="2026-03-03T07:59:39.219" v="2119"/>
          <ac:spMkLst>
            <pc:docMk/>
            <pc:sldMk cId="548889376" sldId="977"/>
            <ac:spMk id="26" creationId="{B1424A18-5CD4-46CD-A816-1C86AB77A74F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1.270" v="2457" actId="47"/>
        <pc:sldMkLst>
          <pc:docMk/>
          <pc:sldMk cId="3465781233" sldId="978"/>
        </pc:sldMkLst>
        <pc:spChg chg="mod">
          <ac:chgData name="Stalin Jacob Wilson Packia Dhas" userId="050d7d71-3621-4503-95e8-1c9a9d962492" providerId="ADAL" clId="{00722E61-A757-4134-8CBB-8B7208677708}" dt="2026-03-03T07:59:39.675" v="2294"/>
          <ac:spMkLst>
            <pc:docMk/>
            <pc:sldMk cId="3465781233" sldId="978"/>
            <ac:spMk id="8" creationId="{D509D65E-7A88-4435-A40B-65A58B37313A}"/>
          </ac:spMkLst>
        </pc:spChg>
        <pc:spChg chg="mod">
          <ac:chgData name="Stalin Jacob Wilson Packia Dhas" userId="050d7d71-3621-4503-95e8-1c9a9d962492" providerId="ADAL" clId="{00722E61-A757-4134-8CBB-8B7208677708}" dt="2026-03-03T07:59:39.981" v="2396"/>
          <ac:spMkLst>
            <pc:docMk/>
            <pc:sldMk cId="3465781233" sldId="978"/>
            <ac:spMk id="10" creationId="{91596CA0-F430-40F3-8B42-FB707B9A021B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89"/>
          <ac:spMkLst>
            <pc:docMk/>
            <pc:sldMk cId="3465781233" sldId="978"/>
            <ac:spMk id="12" creationId="{947A1F25-B934-47CF-8118-08FC1CB0F49C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85"/>
          <ac:spMkLst>
            <pc:docMk/>
            <pc:sldMk cId="3465781233" sldId="978"/>
            <ac:spMk id="14" creationId="{4BC1A2FF-89BB-4CF6-A1E8-122FC52952FC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90"/>
          <ac:spMkLst>
            <pc:docMk/>
            <pc:sldMk cId="3465781233" sldId="978"/>
            <ac:spMk id="16" creationId="{4F0247E6-EFA4-4E4D-A8B9-EF67CA44144D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86"/>
          <ac:spMkLst>
            <pc:docMk/>
            <pc:sldMk cId="3465781233" sldId="978"/>
            <ac:spMk id="18" creationId="{BD575E09-1649-4E21-B214-9FDBBA640DEF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91"/>
          <ac:spMkLst>
            <pc:docMk/>
            <pc:sldMk cId="3465781233" sldId="978"/>
            <ac:spMk id="20" creationId="{C45D1026-B087-40FD-A56C-6024CE4E25DF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87"/>
          <ac:spMkLst>
            <pc:docMk/>
            <pc:sldMk cId="3465781233" sldId="978"/>
            <ac:spMk id="22" creationId="{95AE30DC-1ACF-49D5-943B-726748ED7E0A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92"/>
          <ac:spMkLst>
            <pc:docMk/>
            <pc:sldMk cId="3465781233" sldId="978"/>
            <ac:spMk id="24" creationId="{E62EB0AA-A36D-4924-B4D8-F7C3A4509319}"/>
          </ac:spMkLst>
        </pc:spChg>
        <pc:spChg chg="mod">
          <ac:chgData name="Stalin Jacob Wilson Packia Dhas" userId="050d7d71-3621-4503-95e8-1c9a9d962492" providerId="ADAL" clId="{00722E61-A757-4134-8CBB-8B7208677708}" dt="2026-03-03T07:59:39.675" v="2288"/>
          <ac:spMkLst>
            <pc:docMk/>
            <pc:sldMk cId="3465781233" sldId="978"/>
            <ac:spMk id="26" creationId="{46461D93-894F-4621-8497-A39C0852C884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1.419" v="2458" actId="47"/>
        <pc:sldMkLst>
          <pc:docMk/>
          <pc:sldMk cId="2713275907" sldId="979"/>
        </pc:sldMkLst>
        <pc:spChg chg="mod">
          <ac:chgData name="Stalin Jacob Wilson Packia Dhas" userId="050d7d71-3621-4503-95e8-1c9a9d962492" providerId="ADAL" clId="{00722E61-A757-4134-8CBB-8B7208677708}" dt="2026-03-03T07:59:39.981" v="2398"/>
          <ac:spMkLst>
            <pc:docMk/>
            <pc:sldMk cId="2713275907" sldId="979"/>
            <ac:spMk id="9" creationId="{A387CA44-E691-49B7-BCEA-7AEC8AE32762}"/>
          </ac:spMkLst>
        </pc:spChg>
        <pc:spChg chg="mod">
          <ac:chgData name="Stalin Jacob Wilson Packia Dhas" userId="050d7d71-3621-4503-95e8-1c9a9d962492" providerId="ADAL" clId="{00722E61-A757-4134-8CBB-8B7208677708}" dt="2026-03-03T07:59:39.219" v="2122"/>
          <ac:spMkLst>
            <pc:docMk/>
            <pc:sldMk cId="2713275907" sldId="979"/>
            <ac:spMk id="26" creationId="{453EFCCA-0A4D-41AE-BC91-676728C1F36D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1.538" v="2459" actId="47"/>
        <pc:sldMkLst>
          <pc:docMk/>
          <pc:sldMk cId="2791749247" sldId="980"/>
        </pc:sldMkLst>
        <pc:spChg chg="mod">
          <ac:chgData name="Stalin Jacob Wilson Packia Dhas" userId="050d7d71-3621-4503-95e8-1c9a9d962492" providerId="ADAL" clId="{00722E61-A757-4134-8CBB-8B7208677708}" dt="2026-03-03T07:59:39.703" v="2304"/>
          <ac:spMkLst>
            <pc:docMk/>
            <pc:sldMk cId="2791749247" sldId="980"/>
            <ac:spMk id="8" creationId="{425FD853-029D-4309-BB67-3B2DF5A2ECF1}"/>
          </ac:spMkLst>
        </pc:spChg>
        <pc:spChg chg="mod">
          <ac:chgData name="Stalin Jacob Wilson Packia Dhas" userId="050d7d71-3621-4503-95e8-1c9a9d962492" providerId="ADAL" clId="{00722E61-A757-4134-8CBB-8B7208677708}" dt="2026-03-03T07:59:39.993" v="2400"/>
          <ac:spMkLst>
            <pc:docMk/>
            <pc:sldMk cId="2791749247" sldId="980"/>
            <ac:spMk id="10" creationId="{39FB74B6-E22C-410B-85E5-036E9948D671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299"/>
          <ac:spMkLst>
            <pc:docMk/>
            <pc:sldMk cId="2791749247" sldId="980"/>
            <ac:spMk id="12" creationId="{33420647-D5C7-4C32-8EBF-5A0982E7ECAE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295"/>
          <ac:spMkLst>
            <pc:docMk/>
            <pc:sldMk cId="2791749247" sldId="980"/>
            <ac:spMk id="14" creationId="{37D6C0D6-4643-4C70-A5AC-D99DEC217207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300"/>
          <ac:spMkLst>
            <pc:docMk/>
            <pc:sldMk cId="2791749247" sldId="980"/>
            <ac:spMk id="16" creationId="{C281B282-0D40-4BB8-AEAA-ACCA8CCAA8D9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296"/>
          <ac:spMkLst>
            <pc:docMk/>
            <pc:sldMk cId="2791749247" sldId="980"/>
            <ac:spMk id="18" creationId="{DD5320D2-558B-4A5D-A420-DFE010E21BE1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301"/>
          <ac:spMkLst>
            <pc:docMk/>
            <pc:sldMk cId="2791749247" sldId="980"/>
            <ac:spMk id="20" creationId="{4394D5D3-7720-4A3B-9AEE-DE8F837000B4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297"/>
          <ac:spMkLst>
            <pc:docMk/>
            <pc:sldMk cId="2791749247" sldId="980"/>
            <ac:spMk id="22" creationId="{2325B28B-DAC3-4165-BDC0-D37AE9CE8541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302"/>
          <ac:spMkLst>
            <pc:docMk/>
            <pc:sldMk cId="2791749247" sldId="980"/>
            <ac:spMk id="24" creationId="{C7963E9F-C44F-4023-ADB7-0923D91E7687}"/>
          </ac:spMkLst>
        </pc:spChg>
        <pc:spChg chg="mod">
          <ac:chgData name="Stalin Jacob Wilson Packia Dhas" userId="050d7d71-3621-4503-95e8-1c9a9d962492" providerId="ADAL" clId="{00722E61-A757-4134-8CBB-8B7208677708}" dt="2026-03-03T07:59:39.695" v="2298"/>
          <ac:spMkLst>
            <pc:docMk/>
            <pc:sldMk cId="2791749247" sldId="980"/>
            <ac:spMk id="26" creationId="{427FB779-7A74-468A-B2AE-CDBCBC791770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1.669" v="2460" actId="47"/>
        <pc:sldMkLst>
          <pc:docMk/>
          <pc:sldMk cId="3744594757" sldId="981"/>
        </pc:sldMkLst>
        <pc:spChg chg="mod">
          <ac:chgData name="Stalin Jacob Wilson Packia Dhas" userId="050d7d71-3621-4503-95e8-1c9a9d962492" providerId="ADAL" clId="{00722E61-A757-4134-8CBB-8B7208677708}" dt="2026-03-03T07:59:39.993" v="2402"/>
          <ac:spMkLst>
            <pc:docMk/>
            <pc:sldMk cId="3744594757" sldId="981"/>
            <ac:spMk id="9" creationId="{1CFD8F85-90EC-4810-9B45-59FF00C4BCE2}"/>
          </ac:spMkLst>
        </pc:spChg>
        <pc:spChg chg="mod">
          <ac:chgData name="Stalin Jacob Wilson Packia Dhas" userId="050d7d71-3621-4503-95e8-1c9a9d962492" providerId="ADAL" clId="{00722E61-A757-4134-8CBB-8B7208677708}" dt="2026-03-03T07:59:39.222" v="2125"/>
          <ac:spMkLst>
            <pc:docMk/>
            <pc:sldMk cId="3744594757" sldId="981"/>
            <ac:spMk id="26" creationId="{33B208E7-565E-4B06-A3A0-69A54CD1643E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1.801" v="2461" actId="47"/>
        <pc:sldMkLst>
          <pc:docMk/>
          <pc:sldMk cId="337254112" sldId="982"/>
        </pc:sldMkLst>
        <pc:spChg chg="mod">
          <ac:chgData name="Stalin Jacob Wilson Packia Dhas" userId="050d7d71-3621-4503-95e8-1c9a9d962492" providerId="ADAL" clId="{00722E61-A757-4134-8CBB-8B7208677708}" dt="2026-03-03T07:59:39.726" v="2314"/>
          <ac:spMkLst>
            <pc:docMk/>
            <pc:sldMk cId="337254112" sldId="982"/>
            <ac:spMk id="8" creationId="{E4F84163-2D6E-49C7-B930-DBAF3A5ADDE2}"/>
          </ac:spMkLst>
        </pc:spChg>
        <pc:spChg chg="mod">
          <ac:chgData name="Stalin Jacob Wilson Packia Dhas" userId="050d7d71-3621-4503-95e8-1c9a9d962492" providerId="ADAL" clId="{00722E61-A757-4134-8CBB-8B7208677708}" dt="2026-03-03T07:59:40.004" v="2404"/>
          <ac:spMkLst>
            <pc:docMk/>
            <pc:sldMk cId="337254112" sldId="982"/>
            <ac:spMk id="10" creationId="{E7B60A00-D299-4DE6-8852-5312972AF114}"/>
          </ac:spMkLst>
        </pc:spChg>
        <pc:spChg chg="mod">
          <ac:chgData name="Stalin Jacob Wilson Packia Dhas" userId="050d7d71-3621-4503-95e8-1c9a9d962492" providerId="ADAL" clId="{00722E61-A757-4134-8CBB-8B7208677708}" dt="2026-03-03T07:59:39.726" v="2309"/>
          <ac:spMkLst>
            <pc:docMk/>
            <pc:sldMk cId="337254112" sldId="982"/>
            <ac:spMk id="12" creationId="{1A381F09-C117-491C-891D-9FE819AA3996}"/>
          </ac:spMkLst>
        </pc:spChg>
        <pc:spChg chg="mod">
          <ac:chgData name="Stalin Jacob Wilson Packia Dhas" userId="050d7d71-3621-4503-95e8-1c9a9d962492" providerId="ADAL" clId="{00722E61-A757-4134-8CBB-8B7208677708}" dt="2026-03-03T07:59:39.716" v="2305"/>
          <ac:spMkLst>
            <pc:docMk/>
            <pc:sldMk cId="337254112" sldId="982"/>
            <ac:spMk id="14" creationId="{C7317B85-0E5F-4549-AA5A-DCA41F77DB18}"/>
          </ac:spMkLst>
        </pc:spChg>
        <pc:spChg chg="mod">
          <ac:chgData name="Stalin Jacob Wilson Packia Dhas" userId="050d7d71-3621-4503-95e8-1c9a9d962492" providerId="ADAL" clId="{00722E61-A757-4134-8CBB-8B7208677708}" dt="2026-03-03T07:59:39.726" v="2310"/>
          <ac:spMkLst>
            <pc:docMk/>
            <pc:sldMk cId="337254112" sldId="982"/>
            <ac:spMk id="16" creationId="{723AAC9D-80CB-4C6F-8B88-C0B08DBA6100}"/>
          </ac:spMkLst>
        </pc:spChg>
        <pc:spChg chg="mod">
          <ac:chgData name="Stalin Jacob Wilson Packia Dhas" userId="050d7d71-3621-4503-95e8-1c9a9d962492" providerId="ADAL" clId="{00722E61-A757-4134-8CBB-8B7208677708}" dt="2026-03-03T07:59:39.724" v="2306"/>
          <ac:spMkLst>
            <pc:docMk/>
            <pc:sldMk cId="337254112" sldId="982"/>
            <ac:spMk id="18" creationId="{8F0D1AC5-E222-4470-B196-8FFD674FDA2C}"/>
          </ac:spMkLst>
        </pc:spChg>
        <pc:spChg chg="mod">
          <ac:chgData name="Stalin Jacob Wilson Packia Dhas" userId="050d7d71-3621-4503-95e8-1c9a9d962492" providerId="ADAL" clId="{00722E61-A757-4134-8CBB-8B7208677708}" dt="2026-03-03T07:59:39.726" v="2311"/>
          <ac:spMkLst>
            <pc:docMk/>
            <pc:sldMk cId="337254112" sldId="982"/>
            <ac:spMk id="20" creationId="{6FCED419-551F-47E8-8BDC-88D4815E69BA}"/>
          </ac:spMkLst>
        </pc:spChg>
        <pc:spChg chg="mod">
          <ac:chgData name="Stalin Jacob Wilson Packia Dhas" userId="050d7d71-3621-4503-95e8-1c9a9d962492" providerId="ADAL" clId="{00722E61-A757-4134-8CBB-8B7208677708}" dt="2026-03-03T07:59:39.724" v="2307"/>
          <ac:spMkLst>
            <pc:docMk/>
            <pc:sldMk cId="337254112" sldId="982"/>
            <ac:spMk id="22" creationId="{BCECA65B-B214-4BF8-97E3-514B2B9AA016}"/>
          </ac:spMkLst>
        </pc:spChg>
        <pc:spChg chg="mod">
          <ac:chgData name="Stalin Jacob Wilson Packia Dhas" userId="050d7d71-3621-4503-95e8-1c9a9d962492" providerId="ADAL" clId="{00722E61-A757-4134-8CBB-8B7208677708}" dt="2026-03-03T07:59:39.726" v="2312"/>
          <ac:spMkLst>
            <pc:docMk/>
            <pc:sldMk cId="337254112" sldId="982"/>
            <ac:spMk id="24" creationId="{B02EAB83-5A16-4885-B7CD-78213444ED42}"/>
          </ac:spMkLst>
        </pc:spChg>
        <pc:spChg chg="mod">
          <ac:chgData name="Stalin Jacob Wilson Packia Dhas" userId="050d7d71-3621-4503-95e8-1c9a9d962492" providerId="ADAL" clId="{00722E61-A757-4134-8CBB-8B7208677708}" dt="2026-03-03T07:59:39.724" v="2308"/>
          <ac:spMkLst>
            <pc:docMk/>
            <pc:sldMk cId="337254112" sldId="982"/>
            <ac:spMk id="26" creationId="{BE79D6FA-F683-44B4-A6DB-810986B30399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1.939" v="2462" actId="47"/>
        <pc:sldMkLst>
          <pc:docMk/>
          <pc:sldMk cId="647917504" sldId="983"/>
        </pc:sldMkLst>
        <pc:spChg chg="mod">
          <ac:chgData name="Stalin Jacob Wilson Packia Dhas" userId="050d7d71-3621-4503-95e8-1c9a9d962492" providerId="ADAL" clId="{00722E61-A757-4134-8CBB-8B7208677708}" dt="2026-03-03T07:59:40.004" v="2406"/>
          <ac:spMkLst>
            <pc:docMk/>
            <pc:sldMk cId="647917504" sldId="983"/>
            <ac:spMk id="9" creationId="{D9C33945-22FA-430F-B89A-560FA4D1FC06}"/>
          </ac:spMkLst>
        </pc:spChg>
        <pc:spChg chg="mod">
          <ac:chgData name="Stalin Jacob Wilson Packia Dhas" userId="050d7d71-3621-4503-95e8-1c9a9d962492" providerId="ADAL" clId="{00722E61-A757-4134-8CBB-8B7208677708}" dt="2026-03-03T07:59:39.222" v="2128"/>
          <ac:spMkLst>
            <pc:docMk/>
            <pc:sldMk cId="647917504" sldId="983"/>
            <ac:spMk id="26" creationId="{D317751B-3283-4448-9EEF-8BF1F8E9CEEA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3.092" v="2463" actId="47"/>
        <pc:sldMkLst>
          <pc:docMk/>
          <pc:sldMk cId="1094414253" sldId="984"/>
        </pc:sldMkLst>
        <pc:spChg chg="mod">
          <ac:chgData name="Stalin Jacob Wilson Packia Dhas" userId="050d7d71-3621-4503-95e8-1c9a9d962492" providerId="ADAL" clId="{00722E61-A757-4134-8CBB-8B7208677708}" dt="2026-03-03T07:59:39.747" v="2324"/>
          <ac:spMkLst>
            <pc:docMk/>
            <pc:sldMk cId="1094414253" sldId="984"/>
            <ac:spMk id="8" creationId="{BB3E00E0-48C7-4AEF-BE3C-D7A89F73968C}"/>
          </ac:spMkLst>
        </pc:spChg>
        <pc:spChg chg="mod">
          <ac:chgData name="Stalin Jacob Wilson Packia Dhas" userId="050d7d71-3621-4503-95e8-1c9a9d962492" providerId="ADAL" clId="{00722E61-A757-4134-8CBB-8B7208677708}" dt="2026-03-03T07:59:40.012" v="2408"/>
          <ac:spMkLst>
            <pc:docMk/>
            <pc:sldMk cId="1094414253" sldId="984"/>
            <ac:spMk id="10" creationId="{11689BB6-7567-4FF1-B663-5EA9E42DCCA1}"/>
          </ac:spMkLst>
        </pc:spChg>
        <pc:spChg chg="mod">
          <ac:chgData name="Stalin Jacob Wilson Packia Dhas" userId="050d7d71-3621-4503-95e8-1c9a9d962492" providerId="ADAL" clId="{00722E61-A757-4134-8CBB-8B7208677708}" dt="2026-03-03T07:59:39.747" v="2319"/>
          <ac:spMkLst>
            <pc:docMk/>
            <pc:sldMk cId="1094414253" sldId="984"/>
            <ac:spMk id="12" creationId="{E1473D4E-B9B5-4432-8FA5-0AD0B36E64E0}"/>
          </ac:spMkLst>
        </pc:spChg>
        <pc:spChg chg="mod">
          <ac:chgData name="Stalin Jacob Wilson Packia Dhas" userId="050d7d71-3621-4503-95e8-1c9a9d962492" providerId="ADAL" clId="{00722E61-A757-4134-8CBB-8B7208677708}" dt="2026-03-03T07:59:39.745" v="2315"/>
          <ac:spMkLst>
            <pc:docMk/>
            <pc:sldMk cId="1094414253" sldId="984"/>
            <ac:spMk id="14" creationId="{2586C5CE-CF43-4D88-ACFD-D45D339B3E49}"/>
          </ac:spMkLst>
        </pc:spChg>
        <pc:spChg chg="mod">
          <ac:chgData name="Stalin Jacob Wilson Packia Dhas" userId="050d7d71-3621-4503-95e8-1c9a9d962492" providerId="ADAL" clId="{00722E61-A757-4134-8CBB-8B7208677708}" dt="2026-03-03T07:59:39.747" v="2320"/>
          <ac:spMkLst>
            <pc:docMk/>
            <pc:sldMk cId="1094414253" sldId="984"/>
            <ac:spMk id="16" creationId="{5CE36B82-2CE5-4E9E-90FB-025E0484715E}"/>
          </ac:spMkLst>
        </pc:spChg>
        <pc:spChg chg="mod">
          <ac:chgData name="Stalin Jacob Wilson Packia Dhas" userId="050d7d71-3621-4503-95e8-1c9a9d962492" providerId="ADAL" clId="{00722E61-A757-4134-8CBB-8B7208677708}" dt="2026-03-03T07:59:39.747" v="2316"/>
          <ac:spMkLst>
            <pc:docMk/>
            <pc:sldMk cId="1094414253" sldId="984"/>
            <ac:spMk id="18" creationId="{0DBE5D8D-BF24-4A91-8758-10399C302B1A}"/>
          </ac:spMkLst>
        </pc:spChg>
        <pc:spChg chg="mod">
          <ac:chgData name="Stalin Jacob Wilson Packia Dhas" userId="050d7d71-3621-4503-95e8-1c9a9d962492" providerId="ADAL" clId="{00722E61-A757-4134-8CBB-8B7208677708}" dt="2026-03-03T07:59:39.747" v="2321"/>
          <ac:spMkLst>
            <pc:docMk/>
            <pc:sldMk cId="1094414253" sldId="984"/>
            <ac:spMk id="20" creationId="{A0BC863C-8E9F-422C-AF7F-D8A19CD1A299}"/>
          </ac:spMkLst>
        </pc:spChg>
        <pc:spChg chg="mod">
          <ac:chgData name="Stalin Jacob Wilson Packia Dhas" userId="050d7d71-3621-4503-95e8-1c9a9d962492" providerId="ADAL" clId="{00722E61-A757-4134-8CBB-8B7208677708}" dt="2026-03-03T07:59:39.747" v="2317"/>
          <ac:spMkLst>
            <pc:docMk/>
            <pc:sldMk cId="1094414253" sldId="984"/>
            <ac:spMk id="22" creationId="{01B2D922-1669-4128-B6C4-89554CB2A798}"/>
          </ac:spMkLst>
        </pc:spChg>
        <pc:spChg chg="mod">
          <ac:chgData name="Stalin Jacob Wilson Packia Dhas" userId="050d7d71-3621-4503-95e8-1c9a9d962492" providerId="ADAL" clId="{00722E61-A757-4134-8CBB-8B7208677708}" dt="2026-03-03T07:59:39.747" v="2322"/>
          <ac:spMkLst>
            <pc:docMk/>
            <pc:sldMk cId="1094414253" sldId="984"/>
            <ac:spMk id="24" creationId="{724C1DE4-D89C-4360-B65C-F78F7A9EF254}"/>
          </ac:spMkLst>
        </pc:spChg>
        <pc:spChg chg="mod">
          <ac:chgData name="Stalin Jacob Wilson Packia Dhas" userId="050d7d71-3621-4503-95e8-1c9a9d962492" providerId="ADAL" clId="{00722E61-A757-4134-8CBB-8B7208677708}" dt="2026-03-03T07:59:39.747" v="2318"/>
          <ac:spMkLst>
            <pc:docMk/>
            <pc:sldMk cId="1094414253" sldId="984"/>
            <ac:spMk id="26" creationId="{D88EA8B9-C4F9-4BDE-8ADC-B32DF954700A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3.394" v="2464" actId="47"/>
        <pc:sldMkLst>
          <pc:docMk/>
          <pc:sldMk cId="640554046" sldId="985"/>
        </pc:sldMkLst>
        <pc:spChg chg="mod">
          <ac:chgData name="Stalin Jacob Wilson Packia Dhas" userId="050d7d71-3621-4503-95e8-1c9a9d962492" providerId="ADAL" clId="{00722E61-A757-4134-8CBB-8B7208677708}" dt="2026-03-03T07:59:40.014" v="2410"/>
          <ac:spMkLst>
            <pc:docMk/>
            <pc:sldMk cId="640554046" sldId="985"/>
            <ac:spMk id="9" creationId="{1D83B76B-29AC-4F88-927E-56206F092B30}"/>
          </ac:spMkLst>
        </pc:spChg>
        <pc:spChg chg="mod">
          <ac:chgData name="Stalin Jacob Wilson Packia Dhas" userId="050d7d71-3621-4503-95e8-1c9a9d962492" providerId="ADAL" clId="{00722E61-A757-4134-8CBB-8B7208677708}" dt="2026-03-03T07:59:39.222" v="2131"/>
          <ac:spMkLst>
            <pc:docMk/>
            <pc:sldMk cId="640554046" sldId="985"/>
            <ac:spMk id="26" creationId="{EED86428-233D-4B92-8251-DEA90D199E0C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3.656" v="2465" actId="47"/>
        <pc:sldMkLst>
          <pc:docMk/>
          <pc:sldMk cId="728430826" sldId="986"/>
        </pc:sldMkLst>
        <pc:spChg chg="mod">
          <ac:chgData name="Stalin Jacob Wilson Packia Dhas" userId="050d7d71-3621-4503-95e8-1c9a9d962492" providerId="ADAL" clId="{00722E61-A757-4134-8CBB-8B7208677708}" dt="2026-03-03T07:59:39.778" v="2334"/>
          <ac:spMkLst>
            <pc:docMk/>
            <pc:sldMk cId="728430826" sldId="986"/>
            <ac:spMk id="8" creationId="{9AC0EB1E-AF14-4FED-8005-0C2DCCD89FC1}"/>
          </ac:spMkLst>
        </pc:spChg>
        <pc:spChg chg="mod">
          <ac:chgData name="Stalin Jacob Wilson Packia Dhas" userId="050d7d71-3621-4503-95e8-1c9a9d962492" providerId="ADAL" clId="{00722E61-A757-4134-8CBB-8B7208677708}" dt="2026-03-03T07:59:40.024" v="2412"/>
          <ac:spMkLst>
            <pc:docMk/>
            <pc:sldMk cId="728430826" sldId="986"/>
            <ac:spMk id="10" creationId="{6EF12C6B-49A0-4868-B030-9E4C2BB36584}"/>
          </ac:spMkLst>
        </pc:spChg>
        <pc:spChg chg="mod">
          <ac:chgData name="Stalin Jacob Wilson Packia Dhas" userId="050d7d71-3621-4503-95e8-1c9a9d962492" providerId="ADAL" clId="{00722E61-A757-4134-8CBB-8B7208677708}" dt="2026-03-03T07:59:39.778" v="2329"/>
          <ac:spMkLst>
            <pc:docMk/>
            <pc:sldMk cId="728430826" sldId="986"/>
            <ac:spMk id="12" creationId="{A8691358-F22A-498A-9503-10DE94724BAD}"/>
          </ac:spMkLst>
        </pc:spChg>
        <pc:spChg chg="mod">
          <ac:chgData name="Stalin Jacob Wilson Packia Dhas" userId="050d7d71-3621-4503-95e8-1c9a9d962492" providerId="ADAL" clId="{00722E61-A757-4134-8CBB-8B7208677708}" dt="2026-03-03T07:59:39.768" v="2325"/>
          <ac:spMkLst>
            <pc:docMk/>
            <pc:sldMk cId="728430826" sldId="986"/>
            <ac:spMk id="14" creationId="{B51F3531-5E23-42CA-B25C-AF4B0C6EE34E}"/>
          </ac:spMkLst>
        </pc:spChg>
        <pc:spChg chg="mod">
          <ac:chgData name="Stalin Jacob Wilson Packia Dhas" userId="050d7d71-3621-4503-95e8-1c9a9d962492" providerId="ADAL" clId="{00722E61-A757-4134-8CBB-8B7208677708}" dt="2026-03-03T07:59:39.778" v="2330"/>
          <ac:spMkLst>
            <pc:docMk/>
            <pc:sldMk cId="728430826" sldId="986"/>
            <ac:spMk id="16" creationId="{86CA2D44-A887-4BC8-A926-2BBC16151840}"/>
          </ac:spMkLst>
        </pc:spChg>
        <pc:spChg chg="mod">
          <ac:chgData name="Stalin Jacob Wilson Packia Dhas" userId="050d7d71-3621-4503-95e8-1c9a9d962492" providerId="ADAL" clId="{00722E61-A757-4134-8CBB-8B7208677708}" dt="2026-03-03T07:59:39.776" v="2326"/>
          <ac:spMkLst>
            <pc:docMk/>
            <pc:sldMk cId="728430826" sldId="986"/>
            <ac:spMk id="18" creationId="{3A70296F-EC28-4C3C-BDE5-8429AE5A1506}"/>
          </ac:spMkLst>
        </pc:spChg>
        <pc:spChg chg="mod">
          <ac:chgData name="Stalin Jacob Wilson Packia Dhas" userId="050d7d71-3621-4503-95e8-1c9a9d962492" providerId="ADAL" clId="{00722E61-A757-4134-8CBB-8B7208677708}" dt="2026-03-03T07:59:39.778" v="2331"/>
          <ac:spMkLst>
            <pc:docMk/>
            <pc:sldMk cId="728430826" sldId="986"/>
            <ac:spMk id="20" creationId="{2BB1A52D-1A8C-4AC5-B439-1D25F391950F}"/>
          </ac:spMkLst>
        </pc:spChg>
        <pc:spChg chg="mod">
          <ac:chgData name="Stalin Jacob Wilson Packia Dhas" userId="050d7d71-3621-4503-95e8-1c9a9d962492" providerId="ADAL" clId="{00722E61-A757-4134-8CBB-8B7208677708}" dt="2026-03-03T07:59:39.776" v="2327"/>
          <ac:spMkLst>
            <pc:docMk/>
            <pc:sldMk cId="728430826" sldId="986"/>
            <ac:spMk id="22" creationId="{F286419C-4398-4CA2-AB8A-B1E96D129BC1}"/>
          </ac:spMkLst>
        </pc:spChg>
        <pc:spChg chg="mod">
          <ac:chgData name="Stalin Jacob Wilson Packia Dhas" userId="050d7d71-3621-4503-95e8-1c9a9d962492" providerId="ADAL" clId="{00722E61-A757-4134-8CBB-8B7208677708}" dt="2026-03-03T07:59:39.778" v="2332"/>
          <ac:spMkLst>
            <pc:docMk/>
            <pc:sldMk cId="728430826" sldId="986"/>
            <ac:spMk id="24" creationId="{EA4D0626-A982-445B-BD87-821BF1C74BC9}"/>
          </ac:spMkLst>
        </pc:spChg>
        <pc:spChg chg="mod">
          <ac:chgData name="Stalin Jacob Wilson Packia Dhas" userId="050d7d71-3621-4503-95e8-1c9a9d962492" providerId="ADAL" clId="{00722E61-A757-4134-8CBB-8B7208677708}" dt="2026-03-03T07:59:39.776" v="2328"/>
          <ac:spMkLst>
            <pc:docMk/>
            <pc:sldMk cId="728430826" sldId="986"/>
            <ac:spMk id="26" creationId="{0B3F4AB7-2B60-4654-8DAA-8A942A3F0DE5}"/>
          </ac:spMkLst>
        </pc:spChg>
      </pc:sldChg>
      <pc:sldChg chg="modSp del mod">
        <pc:chgData name="Stalin Jacob Wilson Packia Dhas" userId="050d7d71-3621-4503-95e8-1c9a9d962492" providerId="ADAL" clId="{00722E61-A757-4134-8CBB-8B7208677708}" dt="2026-03-03T08:01:34.473" v="2466" actId="47"/>
        <pc:sldMkLst>
          <pc:docMk/>
          <pc:sldMk cId="552124636" sldId="987"/>
        </pc:sldMkLst>
        <pc:spChg chg="mod">
          <ac:chgData name="Stalin Jacob Wilson Packia Dhas" userId="050d7d71-3621-4503-95e8-1c9a9d962492" providerId="ADAL" clId="{00722E61-A757-4134-8CBB-8B7208677708}" dt="2026-03-03T07:59:40.024" v="2414"/>
          <ac:spMkLst>
            <pc:docMk/>
            <pc:sldMk cId="552124636" sldId="987"/>
            <ac:spMk id="9" creationId="{774E17A6-A7EA-469C-81BC-02B7E4C27242}"/>
          </ac:spMkLst>
        </pc:spChg>
        <pc:spChg chg="mod">
          <ac:chgData name="Stalin Jacob Wilson Packia Dhas" userId="050d7d71-3621-4503-95e8-1c9a9d962492" providerId="ADAL" clId="{00722E61-A757-4134-8CBB-8B7208677708}" dt="2026-03-03T07:59:39.222" v="2134"/>
          <ac:spMkLst>
            <pc:docMk/>
            <pc:sldMk cId="552124636" sldId="987"/>
            <ac:spMk id="26" creationId="{4207B52C-B4DC-44CD-9A32-7598DE75D7D3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3T07:59:38.711" v="2020"/>
        <pc:sldMkLst>
          <pc:docMk/>
          <pc:sldMk cId="3720435056" sldId="988"/>
        </pc:sldMkLst>
        <pc:spChg chg="mod">
          <ac:chgData name="Stalin Jacob Wilson Packia Dhas" userId="050d7d71-3621-4503-95e8-1c9a9d962492" providerId="ADAL" clId="{00722E61-A757-4134-8CBB-8B7208677708}" dt="2026-03-03T07:59:38.035" v="300"/>
          <ac:spMkLst>
            <pc:docMk/>
            <pc:sldMk cId="3720435056" sldId="988"/>
            <ac:spMk id="4" creationId="{FC2CA90B-1878-4182-8161-D7B0F9CF6324}"/>
          </ac:spMkLst>
        </pc:spChg>
        <pc:spChg chg="mod">
          <ac:chgData name="Stalin Jacob Wilson Packia Dhas" userId="050d7d71-3621-4503-95e8-1c9a9d962492" providerId="ADAL" clId="{00722E61-A757-4134-8CBB-8B7208677708}" dt="2026-03-03T07:59:38.192" v="310"/>
          <ac:spMkLst>
            <pc:docMk/>
            <pc:sldMk cId="3720435056" sldId="988"/>
            <ac:spMk id="6" creationId="{D7F69267-35CB-4722-8D4E-052877B913F7}"/>
          </ac:spMkLst>
        </pc:spChg>
        <pc:spChg chg="mod">
          <ac:chgData name="Stalin Jacob Wilson Packia Dhas" userId="050d7d71-3621-4503-95e8-1c9a9d962492" providerId="ADAL" clId="{00722E61-A757-4134-8CBB-8B7208677708}" dt="2026-03-03T07:59:38.192" v="312"/>
          <ac:spMkLst>
            <pc:docMk/>
            <pc:sldMk cId="3720435056" sldId="988"/>
            <ac:spMk id="7" creationId="{E5B4E8A8-8B4E-4BC0-8F88-A31E5A717584}"/>
          </ac:spMkLst>
        </pc:spChg>
        <pc:spChg chg="mod">
          <ac:chgData name="Stalin Jacob Wilson Packia Dhas" userId="050d7d71-3621-4503-95e8-1c9a9d962492" providerId="ADAL" clId="{00722E61-A757-4134-8CBB-8B7208677708}" dt="2026-03-03T07:59:38.192" v="314"/>
          <ac:spMkLst>
            <pc:docMk/>
            <pc:sldMk cId="3720435056" sldId="988"/>
            <ac:spMk id="8" creationId="{44AA55B1-A2DA-4476-8A9C-412564CE97E7}"/>
          </ac:spMkLst>
        </pc:spChg>
        <pc:spChg chg="mod">
          <ac:chgData name="Stalin Jacob Wilson Packia Dhas" userId="050d7d71-3621-4503-95e8-1c9a9d962492" providerId="ADAL" clId="{00722E61-A757-4134-8CBB-8B7208677708}" dt="2026-03-03T07:59:38.192" v="316"/>
          <ac:spMkLst>
            <pc:docMk/>
            <pc:sldMk cId="3720435056" sldId="988"/>
            <ac:spMk id="9" creationId="{BBC4A357-71B3-4D91-BD6D-A396D4336523}"/>
          </ac:spMkLst>
        </pc:spChg>
        <pc:spChg chg="mod">
          <ac:chgData name="Stalin Jacob Wilson Packia Dhas" userId="050d7d71-3621-4503-95e8-1c9a9d962492" providerId="ADAL" clId="{00722E61-A757-4134-8CBB-8B7208677708}" dt="2026-03-03T07:59:38.192" v="318"/>
          <ac:spMkLst>
            <pc:docMk/>
            <pc:sldMk cId="3720435056" sldId="988"/>
            <ac:spMk id="10" creationId="{FFDC2EC4-80FF-47A2-9C12-766C362EEC78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20"/>
          <ac:spMkLst>
            <pc:docMk/>
            <pc:sldMk cId="3720435056" sldId="988"/>
            <ac:spMk id="11" creationId="{CAB03797-A78E-4351-AB8A-CE7601E7C2AE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22"/>
          <ac:spMkLst>
            <pc:docMk/>
            <pc:sldMk cId="3720435056" sldId="988"/>
            <ac:spMk id="12" creationId="{C8192C4A-1FDA-49D4-A050-37B00B589A75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24"/>
          <ac:spMkLst>
            <pc:docMk/>
            <pc:sldMk cId="3720435056" sldId="988"/>
            <ac:spMk id="13" creationId="{9C0F1353-C6BD-4CBC-AD38-543E2207D6CD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26"/>
          <ac:spMkLst>
            <pc:docMk/>
            <pc:sldMk cId="3720435056" sldId="988"/>
            <ac:spMk id="14" creationId="{83864040-8B5D-4CB2-8BE2-38F84510A450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28"/>
          <ac:spMkLst>
            <pc:docMk/>
            <pc:sldMk cId="3720435056" sldId="988"/>
            <ac:spMk id="15" creationId="{B05C6D03-4D9A-43F6-B218-2DB74242E23C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30"/>
          <ac:spMkLst>
            <pc:docMk/>
            <pc:sldMk cId="3720435056" sldId="988"/>
            <ac:spMk id="16" creationId="{4C61D25B-289D-40D3-83F0-0749D84E40C0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32"/>
          <ac:spMkLst>
            <pc:docMk/>
            <pc:sldMk cId="3720435056" sldId="988"/>
            <ac:spMk id="17" creationId="{1887A711-3758-491E-AF93-11CAE9E1BC0B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34"/>
          <ac:spMkLst>
            <pc:docMk/>
            <pc:sldMk cId="3720435056" sldId="988"/>
            <ac:spMk id="18" creationId="{173B1826-E6DB-401C-BAC5-119269F411B1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36"/>
          <ac:spMkLst>
            <pc:docMk/>
            <pc:sldMk cId="3720435056" sldId="988"/>
            <ac:spMk id="19" creationId="{F2F8A35C-D6FF-4B99-91D7-2865856C78AE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38"/>
          <ac:spMkLst>
            <pc:docMk/>
            <pc:sldMk cId="3720435056" sldId="988"/>
            <ac:spMk id="20" creationId="{25561260-DDD0-4A08-9FC1-628E2E648529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40"/>
          <ac:spMkLst>
            <pc:docMk/>
            <pc:sldMk cId="3720435056" sldId="988"/>
            <ac:spMk id="21" creationId="{DC84CA48-9370-4859-8829-A4D19A158C10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42"/>
          <ac:spMkLst>
            <pc:docMk/>
            <pc:sldMk cId="3720435056" sldId="988"/>
            <ac:spMk id="22" creationId="{C07CD8CE-2B22-4F37-A906-65BDAF9CE741}"/>
          </ac:spMkLst>
        </pc:spChg>
        <pc:spChg chg="mod">
          <ac:chgData name="Stalin Jacob Wilson Packia Dhas" userId="050d7d71-3621-4503-95e8-1c9a9d962492" providerId="ADAL" clId="{00722E61-A757-4134-8CBB-8B7208677708}" dt="2026-03-03T07:59:38.200" v="344"/>
          <ac:spMkLst>
            <pc:docMk/>
            <pc:sldMk cId="3720435056" sldId="988"/>
            <ac:spMk id="23" creationId="{F7628B5F-1AF6-45EB-A0B5-BB823783A908}"/>
          </ac:spMkLst>
        </pc:spChg>
        <pc:spChg chg="mod">
          <ac:chgData name="Stalin Jacob Wilson Packia Dhas" userId="050d7d71-3621-4503-95e8-1c9a9d962492" providerId="ADAL" clId="{00722E61-A757-4134-8CBB-8B7208677708}" dt="2026-03-03T07:59:38.208" v="346"/>
          <ac:spMkLst>
            <pc:docMk/>
            <pc:sldMk cId="3720435056" sldId="988"/>
            <ac:spMk id="24" creationId="{D5088130-4086-4633-A10F-2EB40D353BFC}"/>
          </ac:spMkLst>
        </pc:spChg>
        <pc:spChg chg="mod">
          <ac:chgData name="Stalin Jacob Wilson Packia Dhas" userId="050d7d71-3621-4503-95e8-1c9a9d962492" providerId="ADAL" clId="{00722E61-A757-4134-8CBB-8B7208677708}" dt="2026-03-03T07:59:38.208" v="348"/>
          <ac:spMkLst>
            <pc:docMk/>
            <pc:sldMk cId="3720435056" sldId="988"/>
            <ac:spMk id="25" creationId="{71881A01-F11E-4F7B-BE20-D451088E11B3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50"/>
          <ac:spMkLst>
            <pc:docMk/>
            <pc:sldMk cId="3720435056" sldId="988"/>
            <ac:spMk id="26" creationId="{ACAA76F8-F892-4804-B466-B2D8A5CB3C8C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52"/>
          <ac:spMkLst>
            <pc:docMk/>
            <pc:sldMk cId="3720435056" sldId="988"/>
            <ac:spMk id="27" creationId="{2FA74CE3-4D15-4847-BA9C-FC3F539DE272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54"/>
          <ac:spMkLst>
            <pc:docMk/>
            <pc:sldMk cId="3720435056" sldId="988"/>
            <ac:spMk id="28" creationId="{C3A58B45-9323-426E-84A8-BA75E17A1D56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56"/>
          <ac:spMkLst>
            <pc:docMk/>
            <pc:sldMk cId="3720435056" sldId="988"/>
            <ac:spMk id="29" creationId="{E8D3C311-C07C-4D7D-936C-CAEE36968451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58"/>
          <ac:spMkLst>
            <pc:docMk/>
            <pc:sldMk cId="3720435056" sldId="988"/>
            <ac:spMk id="30" creationId="{5CE3DBB6-A82E-478D-8D4D-D7959E80A4E7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60"/>
          <ac:spMkLst>
            <pc:docMk/>
            <pc:sldMk cId="3720435056" sldId="988"/>
            <ac:spMk id="31" creationId="{1FC1CDA0-A9B5-4955-8B16-4DE531182E45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62"/>
          <ac:spMkLst>
            <pc:docMk/>
            <pc:sldMk cId="3720435056" sldId="988"/>
            <ac:spMk id="32" creationId="{BB3F38D4-ADB1-4B1B-919B-E830E9786BD5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64"/>
          <ac:spMkLst>
            <pc:docMk/>
            <pc:sldMk cId="3720435056" sldId="988"/>
            <ac:spMk id="33" creationId="{23D930B7-4439-4A94-BBF6-A777619C5391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66"/>
          <ac:spMkLst>
            <pc:docMk/>
            <pc:sldMk cId="3720435056" sldId="988"/>
            <ac:spMk id="34" creationId="{E68389B5-0F64-45B4-9F06-16F3E6D3678A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68"/>
          <ac:spMkLst>
            <pc:docMk/>
            <pc:sldMk cId="3720435056" sldId="988"/>
            <ac:spMk id="35" creationId="{4D5B85C3-F178-4834-8DF0-981E39049527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70"/>
          <ac:spMkLst>
            <pc:docMk/>
            <pc:sldMk cId="3720435056" sldId="988"/>
            <ac:spMk id="36" creationId="{B38DF857-E234-4E6F-93A1-E79DA4E112D0}"/>
          </ac:spMkLst>
        </pc:spChg>
        <pc:spChg chg="mod">
          <ac:chgData name="Stalin Jacob Wilson Packia Dhas" userId="050d7d71-3621-4503-95e8-1c9a9d962492" providerId="ADAL" clId="{00722E61-A757-4134-8CBB-8B7208677708}" dt="2026-03-03T07:59:38.209" v="372"/>
          <ac:spMkLst>
            <pc:docMk/>
            <pc:sldMk cId="3720435056" sldId="988"/>
            <ac:spMk id="37" creationId="{DFEAF8F7-E723-4EA6-BAC6-EBF8260E1204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74"/>
          <ac:spMkLst>
            <pc:docMk/>
            <pc:sldMk cId="3720435056" sldId="988"/>
            <ac:spMk id="38" creationId="{CCAB7AB2-42B7-4873-92CE-A817FB547516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76"/>
          <ac:spMkLst>
            <pc:docMk/>
            <pc:sldMk cId="3720435056" sldId="988"/>
            <ac:spMk id="39" creationId="{755808A3-F042-4317-91D0-0119882B3DD4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78"/>
          <ac:spMkLst>
            <pc:docMk/>
            <pc:sldMk cId="3720435056" sldId="988"/>
            <ac:spMk id="40" creationId="{801F5E7E-F81B-43F5-99AC-BE65C7D98919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80"/>
          <ac:spMkLst>
            <pc:docMk/>
            <pc:sldMk cId="3720435056" sldId="988"/>
            <ac:spMk id="41" creationId="{74D9C731-07C0-4F5A-A58A-9C23480BC68F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82"/>
          <ac:spMkLst>
            <pc:docMk/>
            <pc:sldMk cId="3720435056" sldId="988"/>
            <ac:spMk id="42" creationId="{FCDDBF48-545B-42EF-ACFC-B6F4543D05DF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84"/>
          <ac:spMkLst>
            <pc:docMk/>
            <pc:sldMk cId="3720435056" sldId="988"/>
            <ac:spMk id="43" creationId="{D9057C4B-91EF-40D6-AFAC-31F994F1F451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86"/>
          <ac:spMkLst>
            <pc:docMk/>
            <pc:sldMk cId="3720435056" sldId="988"/>
            <ac:spMk id="44" creationId="{4AE11D18-1475-4334-9CE2-7004FE28EA5D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88"/>
          <ac:spMkLst>
            <pc:docMk/>
            <pc:sldMk cId="3720435056" sldId="988"/>
            <ac:spMk id="45" creationId="{53319F51-2DBC-46E9-81FE-68C85BC98076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90"/>
          <ac:spMkLst>
            <pc:docMk/>
            <pc:sldMk cId="3720435056" sldId="988"/>
            <ac:spMk id="46" creationId="{26936A1E-A2F2-4983-BD7E-F9E51CE642C8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92"/>
          <ac:spMkLst>
            <pc:docMk/>
            <pc:sldMk cId="3720435056" sldId="988"/>
            <ac:spMk id="47" creationId="{2488BE35-5536-40B0-9FF3-496271D459FF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94"/>
          <ac:spMkLst>
            <pc:docMk/>
            <pc:sldMk cId="3720435056" sldId="988"/>
            <ac:spMk id="48" creationId="{A857D664-4E42-41CD-96EB-D09C0EE1BBC9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96"/>
          <ac:spMkLst>
            <pc:docMk/>
            <pc:sldMk cId="3720435056" sldId="988"/>
            <ac:spMk id="49" creationId="{F77DEF2A-E86A-4ADF-AA7D-8FA0E6FC0DD2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398"/>
          <ac:spMkLst>
            <pc:docMk/>
            <pc:sldMk cId="3720435056" sldId="988"/>
            <ac:spMk id="50" creationId="{42345800-4228-4559-928A-54EC896FCBCF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00"/>
          <ac:spMkLst>
            <pc:docMk/>
            <pc:sldMk cId="3720435056" sldId="988"/>
            <ac:spMk id="51" creationId="{A924CFDB-00FC-4678-99EA-219C19EAED25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02"/>
          <ac:spMkLst>
            <pc:docMk/>
            <pc:sldMk cId="3720435056" sldId="988"/>
            <ac:spMk id="52" creationId="{FE47D7E3-AAB7-46A7-AE6A-076C4A4D5EFF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04"/>
          <ac:spMkLst>
            <pc:docMk/>
            <pc:sldMk cId="3720435056" sldId="988"/>
            <ac:spMk id="53" creationId="{1DBAF217-FE37-44BC-9D94-54728F5892CA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06"/>
          <ac:spMkLst>
            <pc:docMk/>
            <pc:sldMk cId="3720435056" sldId="988"/>
            <ac:spMk id="54" creationId="{3F2C8ED3-5A5C-4A4A-BBF5-3AB922F4780B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08"/>
          <ac:spMkLst>
            <pc:docMk/>
            <pc:sldMk cId="3720435056" sldId="988"/>
            <ac:spMk id="55" creationId="{1574C4D5-0805-441F-A1FA-E58E9F61B2AD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10"/>
          <ac:spMkLst>
            <pc:docMk/>
            <pc:sldMk cId="3720435056" sldId="988"/>
            <ac:spMk id="56" creationId="{9F717ECB-9BB1-437E-8DDE-7C5C31615AD9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12"/>
          <ac:spMkLst>
            <pc:docMk/>
            <pc:sldMk cId="3720435056" sldId="988"/>
            <ac:spMk id="57" creationId="{BB97C7FB-D4B8-48C7-9600-EEB8D7E74B9B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14"/>
          <ac:spMkLst>
            <pc:docMk/>
            <pc:sldMk cId="3720435056" sldId="988"/>
            <ac:spMk id="58" creationId="{5D45ABB8-67D0-4783-A9CC-2894D6648712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16"/>
          <ac:spMkLst>
            <pc:docMk/>
            <pc:sldMk cId="3720435056" sldId="988"/>
            <ac:spMk id="59" creationId="{F24C022F-065C-4146-9AA3-DC117ADA9CD5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18"/>
          <ac:spMkLst>
            <pc:docMk/>
            <pc:sldMk cId="3720435056" sldId="988"/>
            <ac:spMk id="60" creationId="{E98A178F-1AFD-4003-8D4E-9448145F7BB4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20"/>
          <ac:spMkLst>
            <pc:docMk/>
            <pc:sldMk cId="3720435056" sldId="988"/>
            <ac:spMk id="61" creationId="{F05000F3-F2CC-4B28-A05D-C83992A84C5E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22"/>
          <ac:spMkLst>
            <pc:docMk/>
            <pc:sldMk cId="3720435056" sldId="988"/>
            <ac:spMk id="62" creationId="{347EFF0D-A861-4F66-ADA6-6D493520423F}"/>
          </ac:spMkLst>
        </pc:spChg>
        <pc:spChg chg="mod">
          <ac:chgData name="Stalin Jacob Wilson Packia Dhas" userId="050d7d71-3621-4503-95e8-1c9a9d962492" providerId="ADAL" clId="{00722E61-A757-4134-8CBB-8B7208677708}" dt="2026-03-03T07:59:38.217" v="424"/>
          <ac:spMkLst>
            <pc:docMk/>
            <pc:sldMk cId="3720435056" sldId="988"/>
            <ac:spMk id="63" creationId="{9E4A3963-6710-4011-856D-265CEA90CE9F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26"/>
          <ac:spMkLst>
            <pc:docMk/>
            <pc:sldMk cId="3720435056" sldId="988"/>
            <ac:spMk id="64" creationId="{8CD12BCF-0E9C-4EF7-BD02-877CDD2FCEA5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28"/>
          <ac:spMkLst>
            <pc:docMk/>
            <pc:sldMk cId="3720435056" sldId="988"/>
            <ac:spMk id="65" creationId="{D8E7425B-97C1-4371-B373-885919B8C520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30"/>
          <ac:spMkLst>
            <pc:docMk/>
            <pc:sldMk cId="3720435056" sldId="988"/>
            <ac:spMk id="66" creationId="{E6302FE4-7F1A-4F91-A871-003D1F60F626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32"/>
          <ac:spMkLst>
            <pc:docMk/>
            <pc:sldMk cId="3720435056" sldId="988"/>
            <ac:spMk id="67" creationId="{52AC7076-CF54-489C-AB45-AF74D5902E23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34"/>
          <ac:spMkLst>
            <pc:docMk/>
            <pc:sldMk cId="3720435056" sldId="988"/>
            <ac:spMk id="68" creationId="{999337F3-99D5-4C6D-BEA2-619F87FBB883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36"/>
          <ac:spMkLst>
            <pc:docMk/>
            <pc:sldMk cId="3720435056" sldId="988"/>
            <ac:spMk id="69" creationId="{8C0EF5D7-5C2F-4B0C-A9D6-99F4582726F9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38"/>
          <ac:spMkLst>
            <pc:docMk/>
            <pc:sldMk cId="3720435056" sldId="988"/>
            <ac:spMk id="70" creationId="{95F85729-560B-496B-AD47-6255CF0131B7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40"/>
          <ac:spMkLst>
            <pc:docMk/>
            <pc:sldMk cId="3720435056" sldId="988"/>
            <ac:spMk id="71" creationId="{58FEE8F0-EA1D-4E8C-A803-439C266BC1E9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42"/>
          <ac:spMkLst>
            <pc:docMk/>
            <pc:sldMk cId="3720435056" sldId="988"/>
            <ac:spMk id="72" creationId="{9E96BBB2-C327-45D6-A4F4-3F94DD0610DD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44"/>
          <ac:spMkLst>
            <pc:docMk/>
            <pc:sldMk cId="3720435056" sldId="988"/>
            <ac:spMk id="73" creationId="{D2B962F3-F189-4EB1-B188-ABFCBA9F0B11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46"/>
          <ac:spMkLst>
            <pc:docMk/>
            <pc:sldMk cId="3720435056" sldId="988"/>
            <ac:spMk id="74" creationId="{70D1D5C7-1716-4ED0-A423-1D25AE3E0462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48"/>
          <ac:spMkLst>
            <pc:docMk/>
            <pc:sldMk cId="3720435056" sldId="988"/>
            <ac:spMk id="75" creationId="{333ADAC8-E79F-41B9-83B9-E7031BD0292D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50"/>
          <ac:spMkLst>
            <pc:docMk/>
            <pc:sldMk cId="3720435056" sldId="988"/>
            <ac:spMk id="76" creationId="{03EC537D-E5A9-445B-8090-792970573372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52"/>
          <ac:spMkLst>
            <pc:docMk/>
            <pc:sldMk cId="3720435056" sldId="988"/>
            <ac:spMk id="77" creationId="{E4C957AD-11A8-4915-9B18-7A4B97F0DB93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54"/>
          <ac:spMkLst>
            <pc:docMk/>
            <pc:sldMk cId="3720435056" sldId="988"/>
            <ac:spMk id="78" creationId="{F02A7290-659B-4818-A9F6-DA9CD8577D3D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56"/>
          <ac:spMkLst>
            <pc:docMk/>
            <pc:sldMk cId="3720435056" sldId="988"/>
            <ac:spMk id="79" creationId="{56A49469-560A-4D24-B613-B68F076DB3C8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58"/>
          <ac:spMkLst>
            <pc:docMk/>
            <pc:sldMk cId="3720435056" sldId="988"/>
            <ac:spMk id="80" creationId="{70A5B295-6700-4A4F-B28F-27CE194CB0DB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60"/>
          <ac:spMkLst>
            <pc:docMk/>
            <pc:sldMk cId="3720435056" sldId="988"/>
            <ac:spMk id="81" creationId="{97440945-6461-45C6-B259-D144790118D1}"/>
          </ac:spMkLst>
        </pc:spChg>
        <pc:spChg chg="mod">
          <ac:chgData name="Stalin Jacob Wilson Packia Dhas" userId="050d7d71-3621-4503-95e8-1c9a9d962492" providerId="ADAL" clId="{00722E61-A757-4134-8CBB-8B7208677708}" dt="2026-03-03T07:59:38.233" v="462"/>
          <ac:spMkLst>
            <pc:docMk/>
            <pc:sldMk cId="3720435056" sldId="988"/>
            <ac:spMk id="82" creationId="{E3C30B78-FAF8-488E-9F02-DC8D4DFA6766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64"/>
          <ac:spMkLst>
            <pc:docMk/>
            <pc:sldMk cId="3720435056" sldId="988"/>
            <ac:spMk id="83" creationId="{21366B85-6C45-43D3-9885-15A8F02B79F9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66"/>
          <ac:spMkLst>
            <pc:docMk/>
            <pc:sldMk cId="3720435056" sldId="988"/>
            <ac:spMk id="84" creationId="{4DA12BEA-3304-47B0-8823-2EF3BB4A6417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68"/>
          <ac:spMkLst>
            <pc:docMk/>
            <pc:sldMk cId="3720435056" sldId="988"/>
            <ac:spMk id="85" creationId="{8EB9B1CC-B536-438A-B786-E28B12EAA265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70"/>
          <ac:spMkLst>
            <pc:docMk/>
            <pc:sldMk cId="3720435056" sldId="988"/>
            <ac:spMk id="86" creationId="{D3CF8C08-329E-4A1F-A5AA-8D9C53CE911F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72"/>
          <ac:spMkLst>
            <pc:docMk/>
            <pc:sldMk cId="3720435056" sldId="988"/>
            <ac:spMk id="87" creationId="{28A893ED-2350-4F47-B457-0395C7B07FB7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74"/>
          <ac:spMkLst>
            <pc:docMk/>
            <pc:sldMk cId="3720435056" sldId="988"/>
            <ac:spMk id="88" creationId="{A05160DA-6A2E-4DB7-8406-6F5BB68801D5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76"/>
          <ac:spMkLst>
            <pc:docMk/>
            <pc:sldMk cId="3720435056" sldId="988"/>
            <ac:spMk id="89" creationId="{3E07DA58-13F2-4B0D-90C4-7240D5050154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78"/>
          <ac:spMkLst>
            <pc:docMk/>
            <pc:sldMk cId="3720435056" sldId="988"/>
            <ac:spMk id="90" creationId="{F6D0084A-CD40-43DC-8C33-DD8A6DEE5907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80"/>
          <ac:spMkLst>
            <pc:docMk/>
            <pc:sldMk cId="3720435056" sldId="988"/>
            <ac:spMk id="91" creationId="{CFE7996E-5764-4D45-9A9B-4AED2B0633C2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82"/>
          <ac:spMkLst>
            <pc:docMk/>
            <pc:sldMk cId="3720435056" sldId="988"/>
            <ac:spMk id="92" creationId="{A89F30EF-9361-4973-9234-047F3A713DB9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84"/>
          <ac:spMkLst>
            <pc:docMk/>
            <pc:sldMk cId="3720435056" sldId="988"/>
            <ac:spMk id="93" creationId="{C328254C-7082-4432-8F37-C9BE943949BF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86"/>
          <ac:spMkLst>
            <pc:docMk/>
            <pc:sldMk cId="3720435056" sldId="988"/>
            <ac:spMk id="94" creationId="{EB9CEDBA-BB97-4A01-99F2-D2CFFB463AAF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88"/>
          <ac:spMkLst>
            <pc:docMk/>
            <pc:sldMk cId="3720435056" sldId="988"/>
            <ac:spMk id="95" creationId="{2857DAF9-429B-4E1B-A730-6B817224A54E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90"/>
          <ac:spMkLst>
            <pc:docMk/>
            <pc:sldMk cId="3720435056" sldId="988"/>
            <ac:spMk id="96" creationId="{1DE86A5F-F301-4E66-BFD6-1DB9E411926D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92"/>
          <ac:spMkLst>
            <pc:docMk/>
            <pc:sldMk cId="3720435056" sldId="988"/>
            <ac:spMk id="97" creationId="{8AD8DEB7-BC2A-49F2-9911-1828C6195F7A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94"/>
          <ac:spMkLst>
            <pc:docMk/>
            <pc:sldMk cId="3720435056" sldId="988"/>
            <ac:spMk id="98" creationId="{6C419BC2-CE15-4704-BEBF-1F06083AC70B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96"/>
          <ac:spMkLst>
            <pc:docMk/>
            <pc:sldMk cId="3720435056" sldId="988"/>
            <ac:spMk id="99" creationId="{D96E17E4-4DC8-4DC1-9DEA-B26E727B1435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498"/>
          <ac:spMkLst>
            <pc:docMk/>
            <pc:sldMk cId="3720435056" sldId="988"/>
            <ac:spMk id="100" creationId="{A81496DD-2EE1-4359-8D3B-DDEB950E55A0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500"/>
          <ac:spMkLst>
            <pc:docMk/>
            <pc:sldMk cId="3720435056" sldId="988"/>
            <ac:spMk id="101" creationId="{40BD05CC-8130-410E-9557-BE00450AE150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502"/>
          <ac:spMkLst>
            <pc:docMk/>
            <pc:sldMk cId="3720435056" sldId="988"/>
            <ac:spMk id="102" creationId="{F3267362-06BF-4DCD-A1BE-B15E7F3332D0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504"/>
          <ac:spMkLst>
            <pc:docMk/>
            <pc:sldMk cId="3720435056" sldId="988"/>
            <ac:spMk id="103" creationId="{4AAF7919-78F7-429F-9DAB-62A0B0351F40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506"/>
          <ac:spMkLst>
            <pc:docMk/>
            <pc:sldMk cId="3720435056" sldId="988"/>
            <ac:spMk id="104" creationId="{C9F733FE-D203-4D5D-B769-A3CE20CE5BF3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508"/>
          <ac:spMkLst>
            <pc:docMk/>
            <pc:sldMk cId="3720435056" sldId="988"/>
            <ac:spMk id="105" creationId="{8529C2AD-B08A-4A41-9D04-6FF8AE7BC252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510"/>
          <ac:spMkLst>
            <pc:docMk/>
            <pc:sldMk cId="3720435056" sldId="988"/>
            <ac:spMk id="106" creationId="{59173641-DDD5-42B4-A79F-A59099D279C8}"/>
          </ac:spMkLst>
        </pc:spChg>
        <pc:spChg chg="mod">
          <ac:chgData name="Stalin Jacob Wilson Packia Dhas" userId="050d7d71-3621-4503-95e8-1c9a9d962492" providerId="ADAL" clId="{00722E61-A757-4134-8CBB-8B7208677708}" dt="2026-03-03T07:59:38.245" v="512"/>
          <ac:spMkLst>
            <pc:docMk/>
            <pc:sldMk cId="3720435056" sldId="988"/>
            <ac:spMk id="107" creationId="{57DE7E74-B268-492A-A04E-0265603B5348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14"/>
          <ac:spMkLst>
            <pc:docMk/>
            <pc:sldMk cId="3720435056" sldId="988"/>
            <ac:spMk id="108" creationId="{BD42E95F-44FD-4BD3-B974-F69A7619A1BE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16"/>
          <ac:spMkLst>
            <pc:docMk/>
            <pc:sldMk cId="3720435056" sldId="988"/>
            <ac:spMk id="109" creationId="{B854CBDA-6117-435D-AB2E-798CC2CF19CF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18"/>
          <ac:spMkLst>
            <pc:docMk/>
            <pc:sldMk cId="3720435056" sldId="988"/>
            <ac:spMk id="110" creationId="{DB2EA269-337C-479A-BED1-3106EE1D0CC5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20"/>
          <ac:spMkLst>
            <pc:docMk/>
            <pc:sldMk cId="3720435056" sldId="988"/>
            <ac:spMk id="111" creationId="{272FAD43-80EB-4B2E-8AA0-FCD4CE2FCEEE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22"/>
          <ac:spMkLst>
            <pc:docMk/>
            <pc:sldMk cId="3720435056" sldId="988"/>
            <ac:spMk id="112" creationId="{01B1CF42-A365-4398-9A2A-BB50395E2C3E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24"/>
          <ac:spMkLst>
            <pc:docMk/>
            <pc:sldMk cId="3720435056" sldId="988"/>
            <ac:spMk id="113" creationId="{3C4A8EBF-911E-4D8E-95D9-5FAB88EA5A6A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26"/>
          <ac:spMkLst>
            <pc:docMk/>
            <pc:sldMk cId="3720435056" sldId="988"/>
            <ac:spMk id="114" creationId="{1BE80FBF-FBEC-479B-A9AD-DC00A418F6BE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28"/>
          <ac:spMkLst>
            <pc:docMk/>
            <pc:sldMk cId="3720435056" sldId="988"/>
            <ac:spMk id="115" creationId="{A4AF6B38-C8D7-49C6-9477-86AAE602E8D4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30"/>
          <ac:spMkLst>
            <pc:docMk/>
            <pc:sldMk cId="3720435056" sldId="988"/>
            <ac:spMk id="116" creationId="{C304AC78-8A83-4C02-966D-4EA9C84ABFE6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32"/>
          <ac:spMkLst>
            <pc:docMk/>
            <pc:sldMk cId="3720435056" sldId="988"/>
            <ac:spMk id="117" creationId="{A9D5B02F-56E2-4B9B-A05B-61E8A634E653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34"/>
          <ac:spMkLst>
            <pc:docMk/>
            <pc:sldMk cId="3720435056" sldId="988"/>
            <ac:spMk id="118" creationId="{8C3FFA14-CD03-4147-B799-A1A4042FF9EC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36"/>
          <ac:spMkLst>
            <pc:docMk/>
            <pc:sldMk cId="3720435056" sldId="988"/>
            <ac:spMk id="119" creationId="{230E2E89-A671-42DE-B8BD-F7493AE8F9C4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38"/>
          <ac:spMkLst>
            <pc:docMk/>
            <pc:sldMk cId="3720435056" sldId="988"/>
            <ac:spMk id="120" creationId="{229B6F77-1E7D-4833-84B1-DEA82BDE4676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40"/>
          <ac:spMkLst>
            <pc:docMk/>
            <pc:sldMk cId="3720435056" sldId="988"/>
            <ac:spMk id="121" creationId="{4FC21ECF-2616-4B6B-A696-53D9E0236248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42"/>
          <ac:spMkLst>
            <pc:docMk/>
            <pc:sldMk cId="3720435056" sldId="988"/>
            <ac:spMk id="122" creationId="{B0D4BF97-4C6A-4B93-8846-CF6981367748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44"/>
          <ac:spMkLst>
            <pc:docMk/>
            <pc:sldMk cId="3720435056" sldId="988"/>
            <ac:spMk id="123" creationId="{B4F67124-29E7-49BF-974D-41BBCA4A4E36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46"/>
          <ac:spMkLst>
            <pc:docMk/>
            <pc:sldMk cId="3720435056" sldId="988"/>
            <ac:spMk id="124" creationId="{2EAD434B-20BF-41EB-B2BE-AA39818469A6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48"/>
          <ac:spMkLst>
            <pc:docMk/>
            <pc:sldMk cId="3720435056" sldId="988"/>
            <ac:spMk id="125" creationId="{42491F07-B849-4CD2-BE07-F7F5A4B9A912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50"/>
          <ac:spMkLst>
            <pc:docMk/>
            <pc:sldMk cId="3720435056" sldId="988"/>
            <ac:spMk id="126" creationId="{DB3BB68D-73AA-4B1E-9CBC-8A89B78E8FD3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52"/>
          <ac:spMkLst>
            <pc:docMk/>
            <pc:sldMk cId="3720435056" sldId="988"/>
            <ac:spMk id="127" creationId="{66E01797-0066-4538-A40E-33E2BA56A0BA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54"/>
          <ac:spMkLst>
            <pc:docMk/>
            <pc:sldMk cId="3720435056" sldId="988"/>
            <ac:spMk id="128" creationId="{5EE78F49-5775-4BB0-AE7F-6C3A2C1E9C41}"/>
          </ac:spMkLst>
        </pc:spChg>
        <pc:spChg chg="mod">
          <ac:chgData name="Stalin Jacob Wilson Packia Dhas" userId="050d7d71-3621-4503-95e8-1c9a9d962492" providerId="ADAL" clId="{00722E61-A757-4134-8CBB-8B7208677708}" dt="2026-03-03T07:59:38.260" v="556"/>
          <ac:spMkLst>
            <pc:docMk/>
            <pc:sldMk cId="3720435056" sldId="988"/>
            <ac:spMk id="129" creationId="{CCF344D7-3C1C-4734-A5DC-A995CF5A6D4E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58"/>
          <ac:spMkLst>
            <pc:docMk/>
            <pc:sldMk cId="3720435056" sldId="988"/>
            <ac:spMk id="130" creationId="{F81ED407-9756-4E7E-9F62-F0EDF35DC3FF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60"/>
          <ac:spMkLst>
            <pc:docMk/>
            <pc:sldMk cId="3720435056" sldId="988"/>
            <ac:spMk id="131" creationId="{0C6895B3-1337-4021-802E-CBAF5D6F147E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62"/>
          <ac:spMkLst>
            <pc:docMk/>
            <pc:sldMk cId="3720435056" sldId="988"/>
            <ac:spMk id="132" creationId="{35ADBB99-0007-4B7B-AC74-FB8723464F1B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64"/>
          <ac:spMkLst>
            <pc:docMk/>
            <pc:sldMk cId="3720435056" sldId="988"/>
            <ac:spMk id="133" creationId="{89465F74-6683-4AE7-BCCD-5A6C5211FD66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66"/>
          <ac:spMkLst>
            <pc:docMk/>
            <pc:sldMk cId="3720435056" sldId="988"/>
            <ac:spMk id="134" creationId="{F584855E-A0E0-4E9D-A925-33FC26AE1211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68"/>
          <ac:spMkLst>
            <pc:docMk/>
            <pc:sldMk cId="3720435056" sldId="988"/>
            <ac:spMk id="135" creationId="{091E0574-A88E-4976-8733-F54221ED3E2D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70"/>
          <ac:spMkLst>
            <pc:docMk/>
            <pc:sldMk cId="3720435056" sldId="988"/>
            <ac:spMk id="136" creationId="{C1AFD3D1-7724-477D-8D56-8AE84E1B86EC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72"/>
          <ac:spMkLst>
            <pc:docMk/>
            <pc:sldMk cId="3720435056" sldId="988"/>
            <ac:spMk id="137" creationId="{E2FF4D67-A7B5-48AD-8C82-0D777C096155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74"/>
          <ac:spMkLst>
            <pc:docMk/>
            <pc:sldMk cId="3720435056" sldId="988"/>
            <ac:spMk id="138" creationId="{21048AB3-2AF7-447F-BD3C-B1BB4C81045D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76"/>
          <ac:spMkLst>
            <pc:docMk/>
            <pc:sldMk cId="3720435056" sldId="988"/>
            <ac:spMk id="139" creationId="{789CA1D2-CEF4-4BE2-9BFE-2AA45A21EB7C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78"/>
          <ac:spMkLst>
            <pc:docMk/>
            <pc:sldMk cId="3720435056" sldId="988"/>
            <ac:spMk id="140" creationId="{4B8666CE-589C-49E0-B75B-E8C88E396FCE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80"/>
          <ac:spMkLst>
            <pc:docMk/>
            <pc:sldMk cId="3720435056" sldId="988"/>
            <ac:spMk id="141" creationId="{A1AE4DE1-7721-4ECC-B94A-99AE113F3B1A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82"/>
          <ac:spMkLst>
            <pc:docMk/>
            <pc:sldMk cId="3720435056" sldId="988"/>
            <ac:spMk id="142" creationId="{2971689A-A5DA-45D3-A529-A3A92119C477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84"/>
          <ac:spMkLst>
            <pc:docMk/>
            <pc:sldMk cId="3720435056" sldId="988"/>
            <ac:spMk id="143" creationId="{CC05E7E5-7C86-4546-8BE1-3078BA669243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86"/>
          <ac:spMkLst>
            <pc:docMk/>
            <pc:sldMk cId="3720435056" sldId="988"/>
            <ac:spMk id="144" creationId="{0EB695BA-AAB0-42AD-B262-A240B2F0B786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88"/>
          <ac:spMkLst>
            <pc:docMk/>
            <pc:sldMk cId="3720435056" sldId="988"/>
            <ac:spMk id="145" creationId="{AC31412B-0961-48B0-9FBD-7E694897DE88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90"/>
          <ac:spMkLst>
            <pc:docMk/>
            <pc:sldMk cId="3720435056" sldId="988"/>
            <ac:spMk id="146" creationId="{A77ED620-2EBA-45CE-9CB5-B6DB7F92C46B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92"/>
          <ac:spMkLst>
            <pc:docMk/>
            <pc:sldMk cId="3720435056" sldId="988"/>
            <ac:spMk id="147" creationId="{7C2488FD-1AF1-4E6F-91EE-72FD990D2487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94"/>
          <ac:spMkLst>
            <pc:docMk/>
            <pc:sldMk cId="3720435056" sldId="988"/>
            <ac:spMk id="148" creationId="{2F7F7B26-B7F2-4016-BA2E-071E0344E8D6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96"/>
          <ac:spMkLst>
            <pc:docMk/>
            <pc:sldMk cId="3720435056" sldId="988"/>
            <ac:spMk id="149" creationId="{27097DB5-A21A-485B-90B6-E74F28E42437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598"/>
          <ac:spMkLst>
            <pc:docMk/>
            <pc:sldMk cId="3720435056" sldId="988"/>
            <ac:spMk id="150" creationId="{CC05F99C-6873-4D87-A08F-3B10964126C2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600"/>
          <ac:spMkLst>
            <pc:docMk/>
            <pc:sldMk cId="3720435056" sldId="988"/>
            <ac:spMk id="151" creationId="{170A0BEE-EA1F-49E3-8CDE-F2C66C6DAA51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602"/>
          <ac:spMkLst>
            <pc:docMk/>
            <pc:sldMk cId="3720435056" sldId="988"/>
            <ac:spMk id="152" creationId="{5A09DAA0-44F6-480B-A17F-E2A82F070A0C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604"/>
          <ac:spMkLst>
            <pc:docMk/>
            <pc:sldMk cId="3720435056" sldId="988"/>
            <ac:spMk id="153" creationId="{A7AFD68F-8148-4068-85E9-C194349C21AA}"/>
          </ac:spMkLst>
        </pc:spChg>
        <pc:spChg chg="mod">
          <ac:chgData name="Stalin Jacob Wilson Packia Dhas" userId="050d7d71-3621-4503-95e8-1c9a9d962492" providerId="ADAL" clId="{00722E61-A757-4134-8CBB-8B7208677708}" dt="2026-03-03T07:59:38.276" v="606"/>
          <ac:spMkLst>
            <pc:docMk/>
            <pc:sldMk cId="3720435056" sldId="988"/>
            <ac:spMk id="154" creationId="{2CA75173-A7E9-46DB-899C-441ED27993BC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08"/>
          <ac:spMkLst>
            <pc:docMk/>
            <pc:sldMk cId="3720435056" sldId="988"/>
            <ac:spMk id="155" creationId="{4F684726-3DCE-451A-A3B9-5EEC88BCEE99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10"/>
          <ac:spMkLst>
            <pc:docMk/>
            <pc:sldMk cId="3720435056" sldId="988"/>
            <ac:spMk id="156" creationId="{AF2D075B-05CE-4A6E-A689-FD7FAD00D0DB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12"/>
          <ac:spMkLst>
            <pc:docMk/>
            <pc:sldMk cId="3720435056" sldId="988"/>
            <ac:spMk id="157" creationId="{7B811FBF-C3F1-4153-B62B-1824E802C4B9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14"/>
          <ac:spMkLst>
            <pc:docMk/>
            <pc:sldMk cId="3720435056" sldId="988"/>
            <ac:spMk id="158" creationId="{E76406E5-3124-481E-A867-E09AE27588FE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16"/>
          <ac:spMkLst>
            <pc:docMk/>
            <pc:sldMk cId="3720435056" sldId="988"/>
            <ac:spMk id="159" creationId="{5125C2B8-3369-45D4-9284-42C1033A7EE3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18"/>
          <ac:spMkLst>
            <pc:docMk/>
            <pc:sldMk cId="3720435056" sldId="988"/>
            <ac:spMk id="160" creationId="{B411B641-9E2D-4446-82C0-B0C7B91E6CA2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20"/>
          <ac:spMkLst>
            <pc:docMk/>
            <pc:sldMk cId="3720435056" sldId="988"/>
            <ac:spMk id="161" creationId="{62825793-D7E8-4262-A0D2-85CF2A6B4EEB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22"/>
          <ac:spMkLst>
            <pc:docMk/>
            <pc:sldMk cId="3720435056" sldId="988"/>
            <ac:spMk id="162" creationId="{9F2D6A32-C345-4754-919D-8D32EC877305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24"/>
          <ac:spMkLst>
            <pc:docMk/>
            <pc:sldMk cId="3720435056" sldId="988"/>
            <ac:spMk id="163" creationId="{792E1DB2-FF1A-4A44-A730-4DC4D13B86C4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26"/>
          <ac:spMkLst>
            <pc:docMk/>
            <pc:sldMk cId="3720435056" sldId="988"/>
            <ac:spMk id="164" creationId="{DD79A481-9472-4615-9DCC-ACCA6ABFDAB7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28"/>
          <ac:spMkLst>
            <pc:docMk/>
            <pc:sldMk cId="3720435056" sldId="988"/>
            <ac:spMk id="165" creationId="{133554E5-3417-48BC-83F7-620ED390CB23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30"/>
          <ac:spMkLst>
            <pc:docMk/>
            <pc:sldMk cId="3720435056" sldId="988"/>
            <ac:spMk id="166" creationId="{E90AB485-DD70-4B48-BE9A-8B87F026F0D6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32"/>
          <ac:spMkLst>
            <pc:docMk/>
            <pc:sldMk cId="3720435056" sldId="988"/>
            <ac:spMk id="167" creationId="{D970EE27-084E-4E15-B92D-CF982C8F86D7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34"/>
          <ac:spMkLst>
            <pc:docMk/>
            <pc:sldMk cId="3720435056" sldId="988"/>
            <ac:spMk id="168" creationId="{221AE645-3EF4-4883-9AB7-2C2320C70194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36"/>
          <ac:spMkLst>
            <pc:docMk/>
            <pc:sldMk cId="3720435056" sldId="988"/>
            <ac:spMk id="169" creationId="{9F5C3683-D8B1-46A4-A743-14995D9929B4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38"/>
          <ac:spMkLst>
            <pc:docMk/>
            <pc:sldMk cId="3720435056" sldId="988"/>
            <ac:spMk id="170" creationId="{21D40A1A-EFE4-48B6-893F-A309998073EC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40"/>
          <ac:spMkLst>
            <pc:docMk/>
            <pc:sldMk cId="3720435056" sldId="988"/>
            <ac:spMk id="171" creationId="{359DC911-C0EC-4366-8F5B-F0498BE69E37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42"/>
          <ac:spMkLst>
            <pc:docMk/>
            <pc:sldMk cId="3720435056" sldId="988"/>
            <ac:spMk id="172" creationId="{7D4FADB0-4E3B-41AA-BA59-C98DB8CC984F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44"/>
          <ac:spMkLst>
            <pc:docMk/>
            <pc:sldMk cId="3720435056" sldId="988"/>
            <ac:spMk id="173" creationId="{A217123F-6967-4030-9504-D46CED845C2B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46"/>
          <ac:spMkLst>
            <pc:docMk/>
            <pc:sldMk cId="3720435056" sldId="988"/>
            <ac:spMk id="174" creationId="{66FEC24B-B9D0-43BE-B92F-97AA944E6227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48"/>
          <ac:spMkLst>
            <pc:docMk/>
            <pc:sldMk cId="3720435056" sldId="988"/>
            <ac:spMk id="175" creationId="{048C963F-D636-4CB2-A7C5-FC6ABDC3F53D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50"/>
          <ac:spMkLst>
            <pc:docMk/>
            <pc:sldMk cId="3720435056" sldId="988"/>
            <ac:spMk id="176" creationId="{623EB51A-31F9-493E-B296-8EC07A3009C0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52"/>
          <ac:spMkLst>
            <pc:docMk/>
            <pc:sldMk cId="3720435056" sldId="988"/>
            <ac:spMk id="177" creationId="{E7A3F338-98F7-4A5D-9446-B662C2F99B4D}"/>
          </ac:spMkLst>
        </pc:spChg>
        <pc:spChg chg="mod">
          <ac:chgData name="Stalin Jacob Wilson Packia Dhas" userId="050d7d71-3621-4503-95e8-1c9a9d962492" providerId="ADAL" clId="{00722E61-A757-4134-8CBB-8B7208677708}" dt="2026-03-03T07:59:38.291" v="654"/>
          <ac:spMkLst>
            <pc:docMk/>
            <pc:sldMk cId="3720435056" sldId="988"/>
            <ac:spMk id="178" creationId="{C095694A-819E-4DC8-873F-DB54FD752D1D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56"/>
          <ac:spMkLst>
            <pc:docMk/>
            <pc:sldMk cId="3720435056" sldId="988"/>
            <ac:spMk id="179" creationId="{7830965D-150D-481D-B44F-ABB52ACA58E2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58"/>
          <ac:spMkLst>
            <pc:docMk/>
            <pc:sldMk cId="3720435056" sldId="988"/>
            <ac:spMk id="180" creationId="{E2BD813D-E556-4D2D-8D09-F7A51A948CAC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60"/>
          <ac:spMkLst>
            <pc:docMk/>
            <pc:sldMk cId="3720435056" sldId="988"/>
            <ac:spMk id="181" creationId="{CFF22163-56D8-44E3-8065-F9DEBA1A9B86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62"/>
          <ac:spMkLst>
            <pc:docMk/>
            <pc:sldMk cId="3720435056" sldId="988"/>
            <ac:spMk id="182" creationId="{C461FF4F-ABD0-458B-82D7-B0FA399E88B6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64"/>
          <ac:spMkLst>
            <pc:docMk/>
            <pc:sldMk cId="3720435056" sldId="988"/>
            <ac:spMk id="183" creationId="{1ED6E5FE-229D-488A-A176-05BC38DA6889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66"/>
          <ac:spMkLst>
            <pc:docMk/>
            <pc:sldMk cId="3720435056" sldId="988"/>
            <ac:spMk id="184" creationId="{5A0BC9E8-8F15-4F5A-BE8B-34F64984523D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68"/>
          <ac:spMkLst>
            <pc:docMk/>
            <pc:sldMk cId="3720435056" sldId="988"/>
            <ac:spMk id="185" creationId="{DE73F11D-DF1F-4DDB-95A2-621E62DB11E0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70"/>
          <ac:spMkLst>
            <pc:docMk/>
            <pc:sldMk cId="3720435056" sldId="988"/>
            <ac:spMk id="186" creationId="{F623A5B4-4C18-42D7-B463-81FD791DBCD9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72"/>
          <ac:spMkLst>
            <pc:docMk/>
            <pc:sldMk cId="3720435056" sldId="988"/>
            <ac:spMk id="187" creationId="{316BDE22-34FD-4BB2-8775-0CBC5C80FE64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74"/>
          <ac:spMkLst>
            <pc:docMk/>
            <pc:sldMk cId="3720435056" sldId="988"/>
            <ac:spMk id="188" creationId="{46909464-CD7C-4213-99B3-F9C24568C6D9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76"/>
          <ac:spMkLst>
            <pc:docMk/>
            <pc:sldMk cId="3720435056" sldId="988"/>
            <ac:spMk id="189" creationId="{5011F22C-4B76-4386-8A5D-157C6EDB6C1A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78"/>
          <ac:spMkLst>
            <pc:docMk/>
            <pc:sldMk cId="3720435056" sldId="988"/>
            <ac:spMk id="190" creationId="{04430D93-94A9-4DF6-B34F-724F89EBF967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80"/>
          <ac:spMkLst>
            <pc:docMk/>
            <pc:sldMk cId="3720435056" sldId="988"/>
            <ac:spMk id="191" creationId="{2B821719-2BD5-4090-B7DE-4A13F69D2E8D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82"/>
          <ac:spMkLst>
            <pc:docMk/>
            <pc:sldMk cId="3720435056" sldId="988"/>
            <ac:spMk id="192" creationId="{86618F47-1F24-4F51-AA5A-51636A488643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84"/>
          <ac:spMkLst>
            <pc:docMk/>
            <pc:sldMk cId="3720435056" sldId="988"/>
            <ac:spMk id="193" creationId="{11A3A209-E77E-48BB-AF77-A6365C58155F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86"/>
          <ac:spMkLst>
            <pc:docMk/>
            <pc:sldMk cId="3720435056" sldId="988"/>
            <ac:spMk id="194" creationId="{E8F8BB70-9374-401D-A9F2-046A3DA2CDCC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88"/>
          <ac:spMkLst>
            <pc:docMk/>
            <pc:sldMk cId="3720435056" sldId="988"/>
            <ac:spMk id="195" creationId="{62AF9258-B24B-4EC2-90A4-9D6FA5AAC874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90"/>
          <ac:spMkLst>
            <pc:docMk/>
            <pc:sldMk cId="3720435056" sldId="988"/>
            <ac:spMk id="196" creationId="{47BD971D-43D2-4924-A140-8013106B678B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92"/>
          <ac:spMkLst>
            <pc:docMk/>
            <pc:sldMk cId="3720435056" sldId="988"/>
            <ac:spMk id="197" creationId="{FD87BC45-2010-4FA4-8B37-9C89D6424BE7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94"/>
          <ac:spMkLst>
            <pc:docMk/>
            <pc:sldMk cId="3720435056" sldId="988"/>
            <ac:spMk id="198" creationId="{B8A8FEA5-75B7-46F0-8B88-5E4CED6481E8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96"/>
          <ac:spMkLst>
            <pc:docMk/>
            <pc:sldMk cId="3720435056" sldId="988"/>
            <ac:spMk id="199" creationId="{085A3C1C-3D02-4901-AAB6-EE1F876C74AB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698"/>
          <ac:spMkLst>
            <pc:docMk/>
            <pc:sldMk cId="3720435056" sldId="988"/>
            <ac:spMk id="200" creationId="{F96A81EA-6277-4805-A195-52BCC6D99A0F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700"/>
          <ac:spMkLst>
            <pc:docMk/>
            <pc:sldMk cId="3720435056" sldId="988"/>
            <ac:spMk id="201" creationId="{329BB48B-AB84-4B62-B4C2-7BE80BE62FE0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702"/>
          <ac:spMkLst>
            <pc:docMk/>
            <pc:sldMk cId="3720435056" sldId="988"/>
            <ac:spMk id="202" creationId="{FE30D15A-CE12-492E-A8EA-602F2B39EF11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704"/>
          <ac:spMkLst>
            <pc:docMk/>
            <pc:sldMk cId="3720435056" sldId="988"/>
            <ac:spMk id="203" creationId="{645F4570-90C4-400F-9394-498C048F845D}"/>
          </ac:spMkLst>
        </pc:spChg>
        <pc:spChg chg="mod">
          <ac:chgData name="Stalin Jacob Wilson Packia Dhas" userId="050d7d71-3621-4503-95e8-1c9a9d962492" providerId="ADAL" clId="{00722E61-A757-4134-8CBB-8B7208677708}" dt="2026-03-03T07:59:38.307" v="706"/>
          <ac:spMkLst>
            <pc:docMk/>
            <pc:sldMk cId="3720435056" sldId="988"/>
            <ac:spMk id="204" creationId="{DA7A4006-D783-4F64-BB0A-6ED42EC91EBA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08"/>
          <ac:spMkLst>
            <pc:docMk/>
            <pc:sldMk cId="3720435056" sldId="988"/>
            <ac:spMk id="205" creationId="{207A6668-F99A-45AE-9C26-924132E6CB92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10"/>
          <ac:spMkLst>
            <pc:docMk/>
            <pc:sldMk cId="3720435056" sldId="988"/>
            <ac:spMk id="206" creationId="{B6517262-1C48-4A92-8755-6ECB371909AB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12"/>
          <ac:spMkLst>
            <pc:docMk/>
            <pc:sldMk cId="3720435056" sldId="988"/>
            <ac:spMk id="207" creationId="{9B6CA7F2-BE45-4B96-BC18-435C3392C4BC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14"/>
          <ac:spMkLst>
            <pc:docMk/>
            <pc:sldMk cId="3720435056" sldId="988"/>
            <ac:spMk id="208" creationId="{AB4FBD9C-5369-4555-995D-80AD097BD2C5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16"/>
          <ac:spMkLst>
            <pc:docMk/>
            <pc:sldMk cId="3720435056" sldId="988"/>
            <ac:spMk id="209" creationId="{2E810E4F-2AC9-465D-A52D-F2F0A58A4317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18"/>
          <ac:spMkLst>
            <pc:docMk/>
            <pc:sldMk cId="3720435056" sldId="988"/>
            <ac:spMk id="210" creationId="{E0C7A3DC-93A2-4D80-9A92-CB5F1E522778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20"/>
          <ac:spMkLst>
            <pc:docMk/>
            <pc:sldMk cId="3720435056" sldId="988"/>
            <ac:spMk id="211" creationId="{F7B69E9A-088F-4CE3-86DA-AD28A793537F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22"/>
          <ac:spMkLst>
            <pc:docMk/>
            <pc:sldMk cId="3720435056" sldId="988"/>
            <ac:spMk id="212" creationId="{DCD0B2B9-8EBF-4E18-8B22-DB2E158C184A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24"/>
          <ac:spMkLst>
            <pc:docMk/>
            <pc:sldMk cId="3720435056" sldId="988"/>
            <ac:spMk id="213" creationId="{49139063-95C3-413C-BE37-718FB519D597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26"/>
          <ac:spMkLst>
            <pc:docMk/>
            <pc:sldMk cId="3720435056" sldId="988"/>
            <ac:spMk id="214" creationId="{FCB8A824-C94A-4DFC-BEDB-CABDDC6B6F56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28"/>
          <ac:spMkLst>
            <pc:docMk/>
            <pc:sldMk cId="3720435056" sldId="988"/>
            <ac:spMk id="215" creationId="{8A0B67AD-AE6D-4140-B16E-1870AEB8405E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30"/>
          <ac:spMkLst>
            <pc:docMk/>
            <pc:sldMk cId="3720435056" sldId="988"/>
            <ac:spMk id="216" creationId="{4ECBBDD4-2714-4961-AB99-B48CBE333902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32"/>
          <ac:spMkLst>
            <pc:docMk/>
            <pc:sldMk cId="3720435056" sldId="988"/>
            <ac:spMk id="217" creationId="{DE4AAB0E-A77B-47D8-BEB2-97CD92504CE4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34"/>
          <ac:spMkLst>
            <pc:docMk/>
            <pc:sldMk cId="3720435056" sldId="988"/>
            <ac:spMk id="218" creationId="{34A56E83-197D-45F4-BEA3-FAA8BB719AAA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36"/>
          <ac:spMkLst>
            <pc:docMk/>
            <pc:sldMk cId="3720435056" sldId="988"/>
            <ac:spMk id="219" creationId="{77BD6F00-449E-43DF-9D7D-44D008F0AE53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38"/>
          <ac:spMkLst>
            <pc:docMk/>
            <pc:sldMk cId="3720435056" sldId="988"/>
            <ac:spMk id="220" creationId="{6717B30B-98B6-4BD9-9F2C-3ADE1D1D89EC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40"/>
          <ac:spMkLst>
            <pc:docMk/>
            <pc:sldMk cId="3720435056" sldId="988"/>
            <ac:spMk id="221" creationId="{DBC086D5-EAB9-4D80-9B06-4D30B40A0DF5}"/>
          </ac:spMkLst>
        </pc:spChg>
        <pc:spChg chg="mod">
          <ac:chgData name="Stalin Jacob Wilson Packia Dhas" userId="050d7d71-3621-4503-95e8-1c9a9d962492" providerId="ADAL" clId="{00722E61-A757-4134-8CBB-8B7208677708}" dt="2026-03-03T07:59:38.323" v="742"/>
          <ac:spMkLst>
            <pc:docMk/>
            <pc:sldMk cId="3720435056" sldId="988"/>
            <ac:spMk id="222" creationId="{A97F106A-290F-4331-B30D-658917B9B1DC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44"/>
          <ac:spMkLst>
            <pc:docMk/>
            <pc:sldMk cId="3720435056" sldId="988"/>
            <ac:spMk id="223" creationId="{D81CAD9B-5FCF-46E9-8EF3-F8F2F79EC9D7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46"/>
          <ac:spMkLst>
            <pc:docMk/>
            <pc:sldMk cId="3720435056" sldId="988"/>
            <ac:spMk id="224" creationId="{60EFCC1D-154F-4A69-AA5D-507721050E09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48"/>
          <ac:spMkLst>
            <pc:docMk/>
            <pc:sldMk cId="3720435056" sldId="988"/>
            <ac:spMk id="225" creationId="{C59C84C2-F7E7-4424-9CC7-665E1E86ED8B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50"/>
          <ac:spMkLst>
            <pc:docMk/>
            <pc:sldMk cId="3720435056" sldId="988"/>
            <ac:spMk id="226" creationId="{D91D7941-5FD3-4C88-B48F-9E21F170F176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52"/>
          <ac:spMkLst>
            <pc:docMk/>
            <pc:sldMk cId="3720435056" sldId="988"/>
            <ac:spMk id="227" creationId="{A52CAA2C-4045-4988-BA44-6E889A77B1E7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54"/>
          <ac:spMkLst>
            <pc:docMk/>
            <pc:sldMk cId="3720435056" sldId="988"/>
            <ac:spMk id="228" creationId="{BD33EDC3-01BC-4D06-8054-70765102CE62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56"/>
          <ac:spMkLst>
            <pc:docMk/>
            <pc:sldMk cId="3720435056" sldId="988"/>
            <ac:spMk id="229" creationId="{64450F1C-704C-46A1-AF4B-F72C84E26109}"/>
          </ac:spMkLst>
        </pc:spChg>
        <pc:spChg chg="mod">
          <ac:chgData name="Stalin Jacob Wilson Packia Dhas" userId="050d7d71-3621-4503-95e8-1c9a9d962492" providerId="ADAL" clId="{00722E61-A757-4134-8CBB-8B7208677708}" dt="2026-03-03T07:59:38.338" v="758"/>
          <ac:spMkLst>
            <pc:docMk/>
            <pc:sldMk cId="3720435056" sldId="988"/>
            <ac:spMk id="230" creationId="{29C410D5-0AAF-4A22-A950-704336F9BF9E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60"/>
          <ac:spMkLst>
            <pc:docMk/>
            <pc:sldMk cId="3720435056" sldId="988"/>
            <ac:spMk id="231" creationId="{E800B4B5-16EB-4BE8-90CE-E2BB048E6A13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62"/>
          <ac:spMkLst>
            <pc:docMk/>
            <pc:sldMk cId="3720435056" sldId="988"/>
            <ac:spMk id="232" creationId="{BD85B8F4-AA6B-4EDE-B9AE-C3AD16AD78DB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64"/>
          <ac:spMkLst>
            <pc:docMk/>
            <pc:sldMk cId="3720435056" sldId="988"/>
            <ac:spMk id="233" creationId="{08C58E5D-DAD8-4F48-91AD-AEBC4BDEEB2E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66"/>
          <ac:spMkLst>
            <pc:docMk/>
            <pc:sldMk cId="3720435056" sldId="988"/>
            <ac:spMk id="234" creationId="{A972D613-D78E-47D7-990D-EA9BE0A9483E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68"/>
          <ac:spMkLst>
            <pc:docMk/>
            <pc:sldMk cId="3720435056" sldId="988"/>
            <ac:spMk id="235" creationId="{0DE7A22E-20DD-46AF-8FCB-15D67F8A70FA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70"/>
          <ac:spMkLst>
            <pc:docMk/>
            <pc:sldMk cId="3720435056" sldId="988"/>
            <ac:spMk id="236" creationId="{6949E8A8-5B9B-4405-833F-B8FD5A23257F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72"/>
          <ac:spMkLst>
            <pc:docMk/>
            <pc:sldMk cId="3720435056" sldId="988"/>
            <ac:spMk id="237" creationId="{BFDD6615-B485-4766-A632-8342CA9DFC1A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74"/>
          <ac:spMkLst>
            <pc:docMk/>
            <pc:sldMk cId="3720435056" sldId="988"/>
            <ac:spMk id="238" creationId="{B5C7A155-E1D5-496D-B8EF-4CE8CA3E24EF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76"/>
          <ac:spMkLst>
            <pc:docMk/>
            <pc:sldMk cId="3720435056" sldId="988"/>
            <ac:spMk id="239" creationId="{9785DF63-0CC7-4856-B1DB-5B9C1B411CA8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78"/>
          <ac:spMkLst>
            <pc:docMk/>
            <pc:sldMk cId="3720435056" sldId="988"/>
            <ac:spMk id="240" creationId="{225D5A11-8F85-4193-AF6C-58D1AFB32645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80"/>
          <ac:spMkLst>
            <pc:docMk/>
            <pc:sldMk cId="3720435056" sldId="988"/>
            <ac:spMk id="241" creationId="{3AD1009F-AC22-4A4E-83A4-C07A39D22F73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82"/>
          <ac:spMkLst>
            <pc:docMk/>
            <pc:sldMk cId="3720435056" sldId="988"/>
            <ac:spMk id="242" creationId="{04A5E423-EE61-45E3-89E7-929E508956A2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84"/>
          <ac:spMkLst>
            <pc:docMk/>
            <pc:sldMk cId="3720435056" sldId="988"/>
            <ac:spMk id="243" creationId="{DDD80784-C98D-412A-9EA6-39FF814A7491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86"/>
          <ac:spMkLst>
            <pc:docMk/>
            <pc:sldMk cId="3720435056" sldId="988"/>
            <ac:spMk id="244" creationId="{7BFFC0E6-C7B4-47BE-95E2-6E192EA9D345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88"/>
          <ac:spMkLst>
            <pc:docMk/>
            <pc:sldMk cId="3720435056" sldId="988"/>
            <ac:spMk id="245" creationId="{C16973AE-CB14-443B-ADD3-763BF7EC684D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90"/>
          <ac:spMkLst>
            <pc:docMk/>
            <pc:sldMk cId="3720435056" sldId="988"/>
            <ac:spMk id="246" creationId="{38825402-6861-4B18-B65D-00D5070C48D2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92"/>
          <ac:spMkLst>
            <pc:docMk/>
            <pc:sldMk cId="3720435056" sldId="988"/>
            <ac:spMk id="247" creationId="{3DFD1C5B-BF52-4BDF-9A44-F3B2FCA7F723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94"/>
          <ac:spMkLst>
            <pc:docMk/>
            <pc:sldMk cId="3720435056" sldId="988"/>
            <ac:spMk id="248" creationId="{D855FDDA-CEE4-40F4-9DEA-3E1B7DBDCFE5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96"/>
          <ac:spMkLst>
            <pc:docMk/>
            <pc:sldMk cId="3720435056" sldId="988"/>
            <ac:spMk id="249" creationId="{4CBEEE30-AB48-4E42-A4D2-ED89811EAB69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798"/>
          <ac:spMkLst>
            <pc:docMk/>
            <pc:sldMk cId="3720435056" sldId="988"/>
            <ac:spMk id="250" creationId="{3B5575F8-459D-42CC-8FE7-310D8898D26F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800"/>
          <ac:spMkLst>
            <pc:docMk/>
            <pc:sldMk cId="3720435056" sldId="988"/>
            <ac:spMk id="251" creationId="{0D04A754-6A42-4050-B89A-B10983526A5D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802"/>
          <ac:spMkLst>
            <pc:docMk/>
            <pc:sldMk cId="3720435056" sldId="988"/>
            <ac:spMk id="252" creationId="{049AC49C-394C-459F-82D9-7C4CA7B72B0D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804"/>
          <ac:spMkLst>
            <pc:docMk/>
            <pc:sldMk cId="3720435056" sldId="988"/>
            <ac:spMk id="253" creationId="{EDB71404-B6A2-4191-844D-974E622C997C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806"/>
          <ac:spMkLst>
            <pc:docMk/>
            <pc:sldMk cId="3720435056" sldId="988"/>
            <ac:spMk id="254" creationId="{7E6CDE3C-7C9B-48F0-980D-4AE07AA43951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808"/>
          <ac:spMkLst>
            <pc:docMk/>
            <pc:sldMk cId="3720435056" sldId="988"/>
            <ac:spMk id="255" creationId="{D7EA7A38-5A11-40D0-BC8C-42650CD73811}"/>
          </ac:spMkLst>
        </pc:spChg>
        <pc:spChg chg="mod">
          <ac:chgData name="Stalin Jacob Wilson Packia Dhas" userId="050d7d71-3621-4503-95e8-1c9a9d962492" providerId="ADAL" clId="{00722E61-A757-4134-8CBB-8B7208677708}" dt="2026-03-03T07:59:38.345" v="810"/>
          <ac:spMkLst>
            <pc:docMk/>
            <pc:sldMk cId="3720435056" sldId="988"/>
            <ac:spMk id="256" creationId="{4FA304EC-E774-4BE9-ACFE-94E88AA3DD44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12"/>
          <ac:spMkLst>
            <pc:docMk/>
            <pc:sldMk cId="3720435056" sldId="988"/>
            <ac:spMk id="257" creationId="{6D139FF4-CBFE-4DDF-96E1-7940AEC5A658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14"/>
          <ac:spMkLst>
            <pc:docMk/>
            <pc:sldMk cId="3720435056" sldId="988"/>
            <ac:spMk id="258" creationId="{0CBE9FB1-C045-4BE5-9D6C-9D99248A95F7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16"/>
          <ac:spMkLst>
            <pc:docMk/>
            <pc:sldMk cId="3720435056" sldId="988"/>
            <ac:spMk id="259" creationId="{1DB0D7E1-999F-4835-879D-464BFA7F2AF4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18"/>
          <ac:spMkLst>
            <pc:docMk/>
            <pc:sldMk cId="3720435056" sldId="988"/>
            <ac:spMk id="260" creationId="{D79CA1EC-BF48-4636-B078-B5F1438CFA3E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20"/>
          <ac:spMkLst>
            <pc:docMk/>
            <pc:sldMk cId="3720435056" sldId="988"/>
            <ac:spMk id="261" creationId="{40A9F74B-65FE-47FE-8963-6517C936768B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22"/>
          <ac:spMkLst>
            <pc:docMk/>
            <pc:sldMk cId="3720435056" sldId="988"/>
            <ac:spMk id="262" creationId="{C16A94E1-4C7A-4D83-BF4A-C26ADC637AD6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24"/>
          <ac:spMkLst>
            <pc:docMk/>
            <pc:sldMk cId="3720435056" sldId="988"/>
            <ac:spMk id="263" creationId="{0C6C8211-5097-4DD5-8F5A-E056041AC6C7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26"/>
          <ac:spMkLst>
            <pc:docMk/>
            <pc:sldMk cId="3720435056" sldId="988"/>
            <ac:spMk id="264" creationId="{B1A85A57-127D-45A9-9DDA-787960D99055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28"/>
          <ac:spMkLst>
            <pc:docMk/>
            <pc:sldMk cId="3720435056" sldId="988"/>
            <ac:spMk id="265" creationId="{3DDFE637-D993-4F1F-81BE-F0B4DDC41E08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30"/>
          <ac:spMkLst>
            <pc:docMk/>
            <pc:sldMk cId="3720435056" sldId="988"/>
            <ac:spMk id="266" creationId="{B61371CE-A423-4FCA-92C7-038F698428B2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32"/>
          <ac:spMkLst>
            <pc:docMk/>
            <pc:sldMk cId="3720435056" sldId="988"/>
            <ac:spMk id="267" creationId="{1B076FB6-B4D4-4DDA-9A11-9C7D97F76CFE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34"/>
          <ac:spMkLst>
            <pc:docMk/>
            <pc:sldMk cId="3720435056" sldId="988"/>
            <ac:spMk id="268" creationId="{FDE94DC0-8FBC-43D7-92CC-DAE205A98EB3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36"/>
          <ac:spMkLst>
            <pc:docMk/>
            <pc:sldMk cId="3720435056" sldId="988"/>
            <ac:spMk id="269" creationId="{27358BDA-4F66-4351-9FE6-6DE77E490B55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38"/>
          <ac:spMkLst>
            <pc:docMk/>
            <pc:sldMk cId="3720435056" sldId="988"/>
            <ac:spMk id="270" creationId="{101704AD-C724-4E59-BAAD-E27B8780E7E3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40"/>
          <ac:spMkLst>
            <pc:docMk/>
            <pc:sldMk cId="3720435056" sldId="988"/>
            <ac:spMk id="271" creationId="{1CC93DB1-A7E7-4C39-8633-B41A962FEAAF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42"/>
          <ac:spMkLst>
            <pc:docMk/>
            <pc:sldMk cId="3720435056" sldId="988"/>
            <ac:spMk id="272" creationId="{CB349703-B859-430C-935F-0951EE060FCB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44"/>
          <ac:spMkLst>
            <pc:docMk/>
            <pc:sldMk cId="3720435056" sldId="988"/>
            <ac:spMk id="273" creationId="{4D38800F-B8B1-4179-AFD0-B521E5196B69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46"/>
          <ac:spMkLst>
            <pc:docMk/>
            <pc:sldMk cId="3720435056" sldId="988"/>
            <ac:spMk id="274" creationId="{91666391-FAA7-4FB5-9C1D-CC0E070E574C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48"/>
          <ac:spMkLst>
            <pc:docMk/>
            <pc:sldMk cId="3720435056" sldId="988"/>
            <ac:spMk id="275" creationId="{38ED1A4F-309C-42D5-8773-3BCFBA3077A1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50"/>
          <ac:spMkLst>
            <pc:docMk/>
            <pc:sldMk cId="3720435056" sldId="988"/>
            <ac:spMk id="276" creationId="{4B502BF4-EED8-49AC-876F-D35B40AC1311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52"/>
          <ac:spMkLst>
            <pc:docMk/>
            <pc:sldMk cId="3720435056" sldId="988"/>
            <ac:spMk id="277" creationId="{E59FDBF6-53D5-4DB7-A7A2-7354731CD580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54"/>
          <ac:spMkLst>
            <pc:docMk/>
            <pc:sldMk cId="3720435056" sldId="988"/>
            <ac:spMk id="278" creationId="{6B818207-EBFE-4B93-BF35-A61D37336161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56"/>
          <ac:spMkLst>
            <pc:docMk/>
            <pc:sldMk cId="3720435056" sldId="988"/>
            <ac:spMk id="279" creationId="{CD2B69AD-DD61-40DC-92C9-C3E01EBE4B15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58"/>
          <ac:spMkLst>
            <pc:docMk/>
            <pc:sldMk cId="3720435056" sldId="988"/>
            <ac:spMk id="280" creationId="{C7D2AA4F-6902-4FDC-AF4C-A3528F0223B1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60"/>
          <ac:spMkLst>
            <pc:docMk/>
            <pc:sldMk cId="3720435056" sldId="988"/>
            <ac:spMk id="281" creationId="{190DE6BC-C517-431F-ACD4-D261181B225F}"/>
          </ac:spMkLst>
        </pc:spChg>
        <pc:spChg chg="mod">
          <ac:chgData name="Stalin Jacob Wilson Packia Dhas" userId="050d7d71-3621-4503-95e8-1c9a9d962492" providerId="ADAL" clId="{00722E61-A757-4134-8CBB-8B7208677708}" dt="2026-03-03T07:59:38.361" v="862"/>
          <ac:spMkLst>
            <pc:docMk/>
            <pc:sldMk cId="3720435056" sldId="988"/>
            <ac:spMk id="282" creationId="{5AB4CCCC-C2E5-4C2C-86ED-F41603F7CB80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64"/>
          <ac:spMkLst>
            <pc:docMk/>
            <pc:sldMk cId="3720435056" sldId="988"/>
            <ac:spMk id="283" creationId="{D54B6C5C-80A6-4B15-A3F4-D68C953FF06A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66"/>
          <ac:spMkLst>
            <pc:docMk/>
            <pc:sldMk cId="3720435056" sldId="988"/>
            <ac:spMk id="284" creationId="{9AA4C4A8-1323-45F1-833B-EADEDE95EA8B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68"/>
          <ac:spMkLst>
            <pc:docMk/>
            <pc:sldMk cId="3720435056" sldId="988"/>
            <ac:spMk id="285" creationId="{D5773328-6A66-4B85-AB77-FDC6C88768F1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70"/>
          <ac:spMkLst>
            <pc:docMk/>
            <pc:sldMk cId="3720435056" sldId="988"/>
            <ac:spMk id="286" creationId="{E9573271-BDFA-4DB1-B7A1-1B78C61DAD16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72"/>
          <ac:spMkLst>
            <pc:docMk/>
            <pc:sldMk cId="3720435056" sldId="988"/>
            <ac:spMk id="287" creationId="{0151A7DD-0AB1-4448-81BA-870672EA203E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74"/>
          <ac:spMkLst>
            <pc:docMk/>
            <pc:sldMk cId="3720435056" sldId="988"/>
            <ac:spMk id="288" creationId="{A415B7FD-F3D8-4936-80E1-E14E32F86CF9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76"/>
          <ac:spMkLst>
            <pc:docMk/>
            <pc:sldMk cId="3720435056" sldId="988"/>
            <ac:spMk id="289" creationId="{E4C7BDEA-862D-4E6D-8718-3273A89A052E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78"/>
          <ac:spMkLst>
            <pc:docMk/>
            <pc:sldMk cId="3720435056" sldId="988"/>
            <ac:spMk id="290" creationId="{8FBFBAC9-E27E-4F91-85F3-D33EA533A226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80"/>
          <ac:spMkLst>
            <pc:docMk/>
            <pc:sldMk cId="3720435056" sldId="988"/>
            <ac:spMk id="291" creationId="{95968C20-249C-4FBB-8837-E4A23BC56A7D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82"/>
          <ac:spMkLst>
            <pc:docMk/>
            <pc:sldMk cId="3720435056" sldId="988"/>
            <ac:spMk id="292" creationId="{653EE698-1C3D-4905-94E3-0D22732A9626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84"/>
          <ac:spMkLst>
            <pc:docMk/>
            <pc:sldMk cId="3720435056" sldId="988"/>
            <ac:spMk id="293" creationId="{14E9F823-A397-4DD7-93BB-2566373CD996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86"/>
          <ac:spMkLst>
            <pc:docMk/>
            <pc:sldMk cId="3720435056" sldId="988"/>
            <ac:spMk id="294" creationId="{04F21DAD-7B02-45F7-B6C6-22104C2673C7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88"/>
          <ac:spMkLst>
            <pc:docMk/>
            <pc:sldMk cId="3720435056" sldId="988"/>
            <ac:spMk id="295" creationId="{D4CDAC7A-6143-4AB7-8C89-3A7DA0E36CEB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90"/>
          <ac:spMkLst>
            <pc:docMk/>
            <pc:sldMk cId="3720435056" sldId="988"/>
            <ac:spMk id="296" creationId="{F7752026-06CE-44EF-B641-37255282A27B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92"/>
          <ac:spMkLst>
            <pc:docMk/>
            <pc:sldMk cId="3720435056" sldId="988"/>
            <ac:spMk id="297" creationId="{2AA56434-5ED2-4802-B434-14279E3A3137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94"/>
          <ac:spMkLst>
            <pc:docMk/>
            <pc:sldMk cId="3720435056" sldId="988"/>
            <ac:spMk id="298" creationId="{E14B7585-8A23-4DAD-AA7F-D9C0EA030045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96"/>
          <ac:spMkLst>
            <pc:docMk/>
            <pc:sldMk cId="3720435056" sldId="988"/>
            <ac:spMk id="299" creationId="{CC6D7C58-8412-42E2-9D12-066729372802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898"/>
          <ac:spMkLst>
            <pc:docMk/>
            <pc:sldMk cId="3720435056" sldId="988"/>
            <ac:spMk id="300" creationId="{606FD4EA-9411-4BC5-8E9C-54957185540B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00"/>
          <ac:spMkLst>
            <pc:docMk/>
            <pc:sldMk cId="3720435056" sldId="988"/>
            <ac:spMk id="301" creationId="{A70EB5C2-1BD6-40B4-BEF1-45F28DF596F7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02"/>
          <ac:spMkLst>
            <pc:docMk/>
            <pc:sldMk cId="3720435056" sldId="988"/>
            <ac:spMk id="302" creationId="{DB075CA6-BD3D-44A9-8380-F2C4B97FB25F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04"/>
          <ac:spMkLst>
            <pc:docMk/>
            <pc:sldMk cId="3720435056" sldId="988"/>
            <ac:spMk id="303" creationId="{6E6CB77F-3452-4B73-A311-E2991C5AE9AF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06"/>
          <ac:spMkLst>
            <pc:docMk/>
            <pc:sldMk cId="3720435056" sldId="988"/>
            <ac:spMk id="304" creationId="{522C3F1D-C312-4635-B8DE-788132B314CD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08"/>
          <ac:spMkLst>
            <pc:docMk/>
            <pc:sldMk cId="3720435056" sldId="988"/>
            <ac:spMk id="305" creationId="{F850C433-D940-4D6C-A394-C62CD4FA9CC3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10"/>
          <ac:spMkLst>
            <pc:docMk/>
            <pc:sldMk cId="3720435056" sldId="988"/>
            <ac:spMk id="306" creationId="{35C8564B-B79C-436E-BCDB-FCC7C8231122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12"/>
          <ac:spMkLst>
            <pc:docMk/>
            <pc:sldMk cId="3720435056" sldId="988"/>
            <ac:spMk id="307" creationId="{1A47CD41-6089-4F2B-9F22-E64BB8EDE2D7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14"/>
          <ac:spMkLst>
            <pc:docMk/>
            <pc:sldMk cId="3720435056" sldId="988"/>
            <ac:spMk id="308" creationId="{4B61AC58-5520-4F4D-8771-528D1D2E925E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16"/>
          <ac:spMkLst>
            <pc:docMk/>
            <pc:sldMk cId="3720435056" sldId="988"/>
            <ac:spMk id="309" creationId="{5796DFFE-7AFF-4AF9-94B9-7D71042C7262}"/>
          </ac:spMkLst>
        </pc:spChg>
        <pc:spChg chg="mod">
          <ac:chgData name="Stalin Jacob Wilson Packia Dhas" userId="050d7d71-3621-4503-95e8-1c9a9d962492" providerId="ADAL" clId="{00722E61-A757-4134-8CBB-8B7208677708}" dt="2026-03-03T07:59:38.376" v="918"/>
          <ac:spMkLst>
            <pc:docMk/>
            <pc:sldMk cId="3720435056" sldId="988"/>
            <ac:spMk id="310" creationId="{BB7281C5-199A-4341-9168-565878BA5C39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20"/>
          <ac:spMkLst>
            <pc:docMk/>
            <pc:sldMk cId="3720435056" sldId="988"/>
            <ac:spMk id="311" creationId="{65F44740-831C-461E-A6E0-9173062AE94D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22"/>
          <ac:spMkLst>
            <pc:docMk/>
            <pc:sldMk cId="3720435056" sldId="988"/>
            <ac:spMk id="312" creationId="{BDEBBA34-3FF0-43BA-A3EC-F016B6C87E9B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24"/>
          <ac:spMkLst>
            <pc:docMk/>
            <pc:sldMk cId="3720435056" sldId="988"/>
            <ac:spMk id="313" creationId="{D703AFED-F04C-431F-B512-32915AA1912F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26"/>
          <ac:spMkLst>
            <pc:docMk/>
            <pc:sldMk cId="3720435056" sldId="988"/>
            <ac:spMk id="314" creationId="{71E45517-8950-4D10-BCDD-BA413763E101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28"/>
          <ac:spMkLst>
            <pc:docMk/>
            <pc:sldMk cId="3720435056" sldId="988"/>
            <ac:spMk id="315" creationId="{AC2699A4-A653-424C-A7C4-616E24EB501E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30"/>
          <ac:spMkLst>
            <pc:docMk/>
            <pc:sldMk cId="3720435056" sldId="988"/>
            <ac:spMk id="316" creationId="{06B17F6B-7CD3-4E14-961A-7833B83CE9F6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32"/>
          <ac:spMkLst>
            <pc:docMk/>
            <pc:sldMk cId="3720435056" sldId="988"/>
            <ac:spMk id="317" creationId="{F6B18B98-824C-4421-9D40-673A6823889C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34"/>
          <ac:spMkLst>
            <pc:docMk/>
            <pc:sldMk cId="3720435056" sldId="988"/>
            <ac:spMk id="318" creationId="{8C4B1219-D32D-40DA-B656-AC906113087F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36"/>
          <ac:spMkLst>
            <pc:docMk/>
            <pc:sldMk cId="3720435056" sldId="988"/>
            <ac:spMk id="319" creationId="{674C0005-50E2-4D3F-81AF-33363D2B367B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38"/>
          <ac:spMkLst>
            <pc:docMk/>
            <pc:sldMk cId="3720435056" sldId="988"/>
            <ac:spMk id="320" creationId="{71F48626-6A5C-4146-99F1-E084DC78E3DE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40"/>
          <ac:spMkLst>
            <pc:docMk/>
            <pc:sldMk cId="3720435056" sldId="988"/>
            <ac:spMk id="321" creationId="{CBC2C55E-5304-4FE7-8371-C3EC8365DAD9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42"/>
          <ac:spMkLst>
            <pc:docMk/>
            <pc:sldMk cId="3720435056" sldId="988"/>
            <ac:spMk id="322" creationId="{C32951BE-6E0A-4FEF-A34B-F04E2F90E12F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44"/>
          <ac:spMkLst>
            <pc:docMk/>
            <pc:sldMk cId="3720435056" sldId="988"/>
            <ac:spMk id="323" creationId="{B8C0A0C4-20E9-4352-A288-834BA586B23E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46"/>
          <ac:spMkLst>
            <pc:docMk/>
            <pc:sldMk cId="3720435056" sldId="988"/>
            <ac:spMk id="324" creationId="{79F61705-7C59-477A-B2F3-E98FD5089F6E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48"/>
          <ac:spMkLst>
            <pc:docMk/>
            <pc:sldMk cId="3720435056" sldId="988"/>
            <ac:spMk id="325" creationId="{6DFAB504-EA9E-4347-849B-C2CEF7D9AC25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50"/>
          <ac:spMkLst>
            <pc:docMk/>
            <pc:sldMk cId="3720435056" sldId="988"/>
            <ac:spMk id="326" creationId="{57DBF71D-DF79-4650-9B62-9435AE2A2049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52"/>
          <ac:spMkLst>
            <pc:docMk/>
            <pc:sldMk cId="3720435056" sldId="988"/>
            <ac:spMk id="327" creationId="{E6DE0535-DE80-473F-9909-B60684F4DDA9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54"/>
          <ac:spMkLst>
            <pc:docMk/>
            <pc:sldMk cId="3720435056" sldId="988"/>
            <ac:spMk id="328" creationId="{4366B7C2-6F70-45E8-8854-C594F7A390B8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56"/>
          <ac:spMkLst>
            <pc:docMk/>
            <pc:sldMk cId="3720435056" sldId="988"/>
            <ac:spMk id="329" creationId="{6EDB8DA8-3CED-4688-AED5-A2E9FFB5C29C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58"/>
          <ac:spMkLst>
            <pc:docMk/>
            <pc:sldMk cId="3720435056" sldId="988"/>
            <ac:spMk id="330" creationId="{838988F9-FC67-4FEE-8F7C-4778D50C40CD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60"/>
          <ac:spMkLst>
            <pc:docMk/>
            <pc:sldMk cId="3720435056" sldId="988"/>
            <ac:spMk id="331" creationId="{61D9B68B-976C-481A-804D-3254BF0D7CE0}"/>
          </ac:spMkLst>
        </pc:spChg>
        <pc:spChg chg="mod">
          <ac:chgData name="Stalin Jacob Wilson Packia Dhas" userId="050d7d71-3621-4503-95e8-1c9a9d962492" providerId="ADAL" clId="{00722E61-A757-4134-8CBB-8B7208677708}" dt="2026-03-03T07:59:38.392" v="962"/>
          <ac:spMkLst>
            <pc:docMk/>
            <pc:sldMk cId="3720435056" sldId="988"/>
            <ac:spMk id="332" creationId="{A8D8A3CF-2ED7-4217-8E61-95CD3ED4D8F9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64"/>
          <ac:spMkLst>
            <pc:docMk/>
            <pc:sldMk cId="3720435056" sldId="988"/>
            <ac:spMk id="333" creationId="{82D66CC5-5DDB-4EBD-A937-98B10CEE7259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66"/>
          <ac:spMkLst>
            <pc:docMk/>
            <pc:sldMk cId="3720435056" sldId="988"/>
            <ac:spMk id="334" creationId="{7EF69E41-8196-41EF-BC36-1DEA27FCDE63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68"/>
          <ac:spMkLst>
            <pc:docMk/>
            <pc:sldMk cId="3720435056" sldId="988"/>
            <ac:spMk id="335" creationId="{1BB9AC96-3B31-4750-B8B4-5DFA0897333F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70"/>
          <ac:spMkLst>
            <pc:docMk/>
            <pc:sldMk cId="3720435056" sldId="988"/>
            <ac:spMk id="336" creationId="{55D93183-6E73-4ED5-883D-9025D85ACEB9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72"/>
          <ac:spMkLst>
            <pc:docMk/>
            <pc:sldMk cId="3720435056" sldId="988"/>
            <ac:spMk id="337" creationId="{B040888D-35E9-4C58-8CE5-C76B51B70905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74"/>
          <ac:spMkLst>
            <pc:docMk/>
            <pc:sldMk cId="3720435056" sldId="988"/>
            <ac:spMk id="338" creationId="{A64D0570-8AC5-4185-94AB-093CFBAB099B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76"/>
          <ac:spMkLst>
            <pc:docMk/>
            <pc:sldMk cId="3720435056" sldId="988"/>
            <ac:spMk id="339" creationId="{B294F610-4365-447A-B784-6E424468E65A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78"/>
          <ac:spMkLst>
            <pc:docMk/>
            <pc:sldMk cId="3720435056" sldId="988"/>
            <ac:spMk id="340" creationId="{C9197986-E81C-479C-9433-2861FDFDA0C7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80"/>
          <ac:spMkLst>
            <pc:docMk/>
            <pc:sldMk cId="3720435056" sldId="988"/>
            <ac:spMk id="341" creationId="{6F9BD5FA-A221-4C7B-A295-538D839B84FD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82"/>
          <ac:spMkLst>
            <pc:docMk/>
            <pc:sldMk cId="3720435056" sldId="988"/>
            <ac:spMk id="342" creationId="{71F27834-5712-4A43-992B-6F842A5E6348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84"/>
          <ac:spMkLst>
            <pc:docMk/>
            <pc:sldMk cId="3720435056" sldId="988"/>
            <ac:spMk id="343" creationId="{D7A48FAA-4656-44F2-8573-78CDC3CE687A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86"/>
          <ac:spMkLst>
            <pc:docMk/>
            <pc:sldMk cId="3720435056" sldId="988"/>
            <ac:spMk id="344" creationId="{1E148B86-D3A1-4FA3-855F-C0149BC7A544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88"/>
          <ac:spMkLst>
            <pc:docMk/>
            <pc:sldMk cId="3720435056" sldId="988"/>
            <ac:spMk id="345" creationId="{C6DD1531-12D7-41F6-8951-5953BA64274D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90"/>
          <ac:spMkLst>
            <pc:docMk/>
            <pc:sldMk cId="3720435056" sldId="988"/>
            <ac:spMk id="346" creationId="{D25585C3-94BE-4DB2-B567-C5F6E52A20C5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92"/>
          <ac:spMkLst>
            <pc:docMk/>
            <pc:sldMk cId="3720435056" sldId="988"/>
            <ac:spMk id="347" creationId="{5D10F53F-E885-4F66-8E84-4FBC6BE935E0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94"/>
          <ac:spMkLst>
            <pc:docMk/>
            <pc:sldMk cId="3720435056" sldId="988"/>
            <ac:spMk id="348" creationId="{52E4E1EE-0CAB-4F86-9AC0-4C2C857B683E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96"/>
          <ac:spMkLst>
            <pc:docMk/>
            <pc:sldMk cId="3720435056" sldId="988"/>
            <ac:spMk id="349" creationId="{97B3F556-6B6A-482F-B84D-966064EBB4A0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998"/>
          <ac:spMkLst>
            <pc:docMk/>
            <pc:sldMk cId="3720435056" sldId="988"/>
            <ac:spMk id="350" creationId="{A0AA0A30-7E14-439F-875E-7C6E7B0AECCC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1000"/>
          <ac:spMkLst>
            <pc:docMk/>
            <pc:sldMk cId="3720435056" sldId="988"/>
            <ac:spMk id="351" creationId="{57EABBF4-A8F7-4BA1-BE25-15E6643F0F96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1002"/>
          <ac:spMkLst>
            <pc:docMk/>
            <pc:sldMk cId="3720435056" sldId="988"/>
            <ac:spMk id="352" creationId="{10C157CA-A11B-4824-88E8-1C9B06C08E60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1004"/>
          <ac:spMkLst>
            <pc:docMk/>
            <pc:sldMk cId="3720435056" sldId="988"/>
            <ac:spMk id="353" creationId="{41020049-245D-4517-83A4-CE6571A27A67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1006"/>
          <ac:spMkLst>
            <pc:docMk/>
            <pc:sldMk cId="3720435056" sldId="988"/>
            <ac:spMk id="354" creationId="{1E9C2E63-F4C4-4BE8-9249-14BBF448C280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1008"/>
          <ac:spMkLst>
            <pc:docMk/>
            <pc:sldMk cId="3720435056" sldId="988"/>
            <ac:spMk id="355" creationId="{B0BA6087-2006-4A5C-B887-D27057D4E67B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1010"/>
          <ac:spMkLst>
            <pc:docMk/>
            <pc:sldMk cId="3720435056" sldId="988"/>
            <ac:spMk id="356" creationId="{ADEF3C33-E706-4F6F-84AC-C71CF9B82D42}"/>
          </ac:spMkLst>
        </pc:spChg>
        <pc:spChg chg="mod">
          <ac:chgData name="Stalin Jacob Wilson Packia Dhas" userId="050d7d71-3621-4503-95e8-1c9a9d962492" providerId="ADAL" clId="{00722E61-A757-4134-8CBB-8B7208677708}" dt="2026-03-03T07:59:38.407" v="1012"/>
          <ac:spMkLst>
            <pc:docMk/>
            <pc:sldMk cId="3720435056" sldId="988"/>
            <ac:spMk id="357" creationId="{5FDEF69F-E769-4E4D-943F-5EA4DD048A29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14"/>
          <ac:spMkLst>
            <pc:docMk/>
            <pc:sldMk cId="3720435056" sldId="988"/>
            <ac:spMk id="358" creationId="{6CD7873D-7C1E-482C-B09C-2145F7A02A52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16"/>
          <ac:spMkLst>
            <pc:docMk/>
            <pc:sldMk cId="3720435056" sldId="988"/>
            <ac:spMk id="359" creationId="{D96C349D-1F13-4942-A171-D24590C6B6C2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18"/>
          <ac:spMkLst>
            <pc:docMk/>
            <pc:sldMk cId="3720435056" sldId="988"/>
            <ac:spMk id="360" creationId="{183F76E2-EAE1-405B-A0C8-BA335284E637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20"/>
          <ac:spMkLst>
            <pc:docMk/>
            <pc:sldMk cId="3720435056" sldId="988"/>
            <ac:spMk id="361" creationId="{961D33AC-3F62-48CA-919F-FB66EB34949D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22"/>
          <ac:spMkLst>
            <pc:docMk/>
            <pc:sldMk cId="3720435056" sldId="988"/>
            <ac:spMk id="362" creationId="{83A21D57-61E4-4AB8-BAFF-204FF462FF2F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24"/>
          <ac:spMkLst>
            <pc:docMk/>
            <pc:sldMk cId="3720435056" sldId="988"/>
            <ac:spMk id="363" creationId="{0FCF2C3C-008A-4970-9599-0643F4B7497C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26"/>
          <ac:spMkLst>
            <pc:docMk/>
            <pc:sldMk cId="3720435056" sldId="988"/>
            <ac:spMk id="364" creationId="{F62B9A03-C5B3-4E39-BE0B-2AA585CB0F28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28"/>
          <ac:spMkLst>
            <pc:docMk/>
            <pc:sldMk cId="3720435056" sldId="988"/>
            <ac:spMk id="365" creationId="{4297F1B0-78C5-4409-A8A8-6199E3AD797E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30"/>
          <ac:spMkLst>
            <pc:docMk/>
            <pc:sldMk cId="3720435056" sldId="988"/>
            <ac:spMk id="366" creationId="{63F9EB7A-5834-44C3-A79C-F3B835CAE532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32"/>
          <ac:spMkLst>
            <pc:docMk/>
            <pc:sldMk cId="3720435056" sldId="988"/>
            <ac:spMk id="367" creationId="{439C4CDA-F001-480B-8A20-577B61F36C6E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34"/>
          <ac:spMkLst>
            <pc:docMk/>
            <pc:sldMk cId="3720435056" sldId="988"/>
            <ac:spMk id="368" creationId="{5EA30C36-4438-432C-B74D-B6E230FAB061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36"/>
          <ac:spMkLst>
            <pc:docMk/>
            <pc:sldMk cId="3720435056" sldId="988"/>
            <ac:spMk id="369" creationId="{8EAA5DCF-33CC-468B-9D15-F7E800134CEA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38"/>
          <ac:spMkLst>
            <pc:docMk/>
            <pc:sldMk cId="3720435056" sldId="988"/>
            <ac:spMk id="370" creationId="{D4636175-0E1A-46E3-93D8-F6C7CF831725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40"/>
          <ac:spMkLst>
            <pc:docMk/>
            <pc:sldMk cId="3720435056" sldId="988"/>
            <ac:spMk id="371" creationId="{07E8FC67-B4CB-4267-885E-472908CFC915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42"/>
          <ac:spMkLst>
            <pc:docMk/>
            <pc:sldMk cId="3720435056" sldId="988"/>
            <ac:spMk id="372" creationId="{2151598A-084B-4061-9989-9713D65529A0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44"/>
          <ac:spMkLst>
            <pc:docMk/>
            <pc:sldMk cId="3720435056" sldId="988"/>
            <ac:spMk id="373" creationId="{D1DBD16D-C22B-46EE-818C-83194E8525A6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46"/>
          <ac:spMkLst>
            <pc:docMk/>
            <pc:sldMk cId="3720435056" sldId="988"/>
            <ac:spMk id="374" creationId="{BD35FF9E-8968-4507-927A-2CC8EDB7BAFB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48"/>
          <ac:spMkLst>
            <pc:docMk/>
            <pc:sldMk cId="3720435056" sldId="988"/>
            <ac:spMk id="375" creationId="{63A5D128-0B06-4961-8422-F9D1D5AED48D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50"/>
          <ac:spMkLst>
            <pc:docMk/>
            <pc:sldMk cId="3720435056" sldId="988"/>
            <ac:spMk id="376" creationId="{94CF7467-27A9-47B4-A3F2-10B7D95EC4AE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52"/>
          <ac:spMkLst>
            <pc:docMk/>
            <pc:sldMk cId="3720435056" sldId="988"/>
            <ac:spMk id="377" creationId="{711EE2A3-AF74-4E4F-9F40-34DDAAAA27EF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54"/>
          <ac:spMkLst>
            <pc:docMk/>
            <pc:sldMk cId="3720435056" sldId="988"/>
            <ac:spMk id="378" creationId="{E9E3A25F-E686-4779-999C-7704364C0E93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56"/>
          <ac:spMkLst>
            <pc:docMk/>
            <pc:sldMk cId="3720435056" sldId="988"/>
            <ac:spMk id="379" creationId="{7A6B0A6D-DBCC-4A34-95FC-2F67060FA039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58"/>
          <ac:spMkLst>
            <pc:docMk/>
            <pc:sldMk cId="3720435056" sldId="988"/>
            <ac:spMk id="380" creationId="{02FD8A31-13DC-4A1A-9FDA-A4C92473647C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60"/>
          <ac:spMkLst>
            <pc:docMk/>
            <pc:sldMk cId="3720435056" sldId="988"/>
            <ac:spMk id="381" creationId="{205E2242-709F-43AC-B7DC-88B292527792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62"/>
          <ac:spMkLst>
            <pc:docMk/>
            <pc:sldMk cId="3720435056" sldId="988"/>
            <ac:spMk id="382" creationId="{702881C0-1C30-41DB-BBCD-8CD8009EC8C3}"/>
          </ac:spMkLst>
        </pc:spChg>
        <pc:spChg chg="mod">
          <ac:chgData name="Stalin Jacob Wilson Packia Dhas" userId="050d7d71-3621-4503-95e8-1c9a9d962492" providerId="ADAL" clId="{00722E61-A757-4134-8CBB-8B7208677708}" dt="2026-03-03T07:59:38.423" v="1064"/>
          <ac:spMkLst>
            <pc:docMk/>
            <pc:sldMk cId="3720435056" sldId="988"/>
            <ac:spMk id="383" creationId="{EC927259-08AF-4D0C-B7E8-286727281893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66"/>
          <ac:spMkLst>
            <pc:docMk/>
            <pc:sldMk cId="3720435056" sldId="988"/>
            <ac:spMk id="384" creationId="{47920B5F-CD97-4DE1-9B23-D95ACDCE7E1A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68"/>
          <ac:spMkLst>
            <pc:docMk/>
            <pc:sldMk cId="3720435056" sldId="988"/>
            <ac:spMk id="385" creationId="{E214C292-E7CF-4C65-80EF-C340BE758030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70"/>
          <ac:spMkLst>
            <pc:docMk/>
            <pc:sldMk cId="3720435056" sldId="988"/>
            <ac:spMk id="386" creationId="{2074F9B2-37A7-49F8-9170-A10FD71DBFF3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72"/>
          <ac:spMkLst>
            <pc:docMk/>
            <pc:sldMk cId="3720435056" sldId="988"/>
            <ac:spMk id="387" creationId="{A380046B-970E-4FEA-AC8F-A0F4BDCB41D7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74"/>
          <ac:spMkLst>
            <pc:docMk/>
            <pc:sldMk cId="3720435056" sldId="988"/>
            <ac:spMk id="388" creationId="{D800BF11-9ABF-40BA-B655-5BE15DF5EA00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76"/>
          <ac:spMkLst>
            <pc:docMk/>
            <pc:sldMk cId="3720435056" sldId="988"/>
            <ac:spMk id="389" creationId="{7BBA2F52-F6C7-406D-AD26-E568951E2CFA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78"/>
          <ac:spMkLst>
            <pc:docMk/>
            <pc:sldMk cId="3720435056" sldId="988"/>
            <ac:spMk id="390" creationId="{379F923E-F126-41A5-A363-B3F43A1E0148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80"/>
          <ac:spMkLst>
            <pc:docMk/>
            <pc:sldMk cId="3720435056" sldId="988"/>
            <ac:spMk id="391" creationId="{2EA551E8-1FF8-43AD-AED9-ED1584B568B7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82"/>
          <ac:spMkLst>
            <pc:docMk/>
            <pc:sldMk cId="3720435056" sldId="988"/>
            <ac:spMk id="392" creationId="{793F2FCD-7543-4420-A82B-E66F12676629}"/>
          </ac:spMkLst>
        </pc:spChg>
        <pc:spChg chg="mod">
          <ac:chgData name="Stalin Jacob Wilson Packia Dhas" userId="050d7d71-3621-4503-95e8-1c9a9d962492" providerId="ADAL" clId="{00722E61-A757-4134-8CBB-8B7208677708}" dt="2026-03-03T07:59:38.439" v="1084"/>
          <ac:spMkLst>
            <pc:docMk/>
            <pc:sldMk cId="3720435056" sldId="988"/>
            <ac:spMk id="393" creationId="{FEA36F58-0501-4E88-9356-D0570599E8C4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086"/>
          <ac:spMkLst>
            <pc:docMk/>
            <pc:sldMk cId="3720435056" sldId="988"/>
            <ac:spMk id="394" creationId="{1DF939A9-1163-474B-B3A0-69AADA70F5F8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088"/>
          <ac:spMkLst>
            <pc:docMk/>
            <pc:sldMk cId="3720435056" sldId="988"/>
            <ac:spMk id="395" creationId="{339947C9-BE91-4AC1-B85B-A5332FACFF35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090"/>
          <ac:spMkLst>
            <pc:docMk/>
            <pc:sldMk cId="3720435056" sldId="988"/>
            <ac:spMk id="396" creationId="{B617C8F8-58B7-4065-B0B2-AA1A81B3B0E1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092"/>
          <ac:spMkLst>
            <pc:docMk/>
            <pc:sldMk cId="3720435056" sldId="988"/>
            <ac:spMk id="397" creationId="{C7B95DD0-6A21-471E-94CB-EA2CAD1CB385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094"/>
          <ac:spMkLst>
            <pc:docMk/>
            <pc:sldMk cId="3720435056" sldId="988"/>
            <ac:spMk id="398" creationId="{18BB3E5D-0107-4C0A-905D-A5547335C325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096"/>
          <ac:spMkLst>
            <pc:docMk/>
            <pc:sldMk cId="3720435056" sldId="988"/>
            <ac:spMk id="399" creationId="{B5A13EFE-0FE3-488A-B24B-7CAFDD70CD13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098"/>
          <ac:spMkLst>
            <pc:docMk/>
            <pc:sldMk cId="3720435056" sldId="988"/>
            <ac:spMk id="400" creationId="{0D6A12B8-035D-4E7F-ABC6-48F670012E9C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00"/>
          <ac:spMkLst>
            <pc:docMk/>
            <pc:sldMk cId="3720435056" sldId="988"/>
            <ac:spMk id="401" creationId="{A4689D6A-556A-4252-A4B3-737868BAC7BA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02"/>
          <ac:spMkLst>
            <pc:docMk/>
            <pc:sldMk cId="3720435056" sldId="988"/>
            <ac:spMk id="402" creationId="{E0D5BE97-C0A7-464C-A39C-92C21150051B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04"/>
          <ac:spMkLst>
            <pc:docMk/>
            <pc:sldMk cId="3720435056" sldId="988"/>
            <ac:spMk id="403" creationId="{C5A55C11-27C7-487A-B2B2-F478D842AD3E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06"/>
          <ac:spMkLst>
            <pc:docMk/>
            <pc:sldMk cId="3720435056" sldId="988"/>
            <ac:spMk id="404" creationId="{46D1E076-5AFB-449B-9F6B-33353A258F30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08"/>
          <ac:spMkLst>
            <pc:docMk/>
            <pc:sldMk cId="3720435056" sldId="988"/>
            <ac:spMk id="405" creationId="{61B7D70F-EBD2-43DE-B303-D3DD008AD203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10"/>
          <ac:spMkLst>
            <pc:docMk/>
            <pc:sldMk cId="3720435056" sldId="988"/>
            <ac:spMk id="406" creationId="{C0C6ADDC-3254-4856-BA2B-6159702EB07D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12"/>
          <ac:spMkLst>
            <pc:docMk/>
            <pc:sldMk cId="3720435056" sldId="988"/>
            <ac:spMk id="407" creationId="{5E942C62-89A5-44BE-A21E-95D795EDDD50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14"/>
          <ac:spMkLst>
            <pc:docMk/>
            <pc:sldMk cId="3720435056" sldId="988"/>
            <ac:spMk id="408" creationId="{5264E807-8088-4BB7-B5D8-0022B6B81104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16"/>
          <ac:spMkLst>
            <pc:docMk/>
            <pc:sldMk cId="3720435056" sldId="988"/>
            <ac:spMk id="409" creationId="{C65756A6-4482-466C-B791-90E895915434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18"/>
          <ac:spMkLst>
            <pc:docMk/>
            <pc:sldMk cId="3720435056" sldId="988"/>
            <ac:spMk id="410" creationId="{CA8F2626-3922-487D-9230-6F24FD8882C6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20"/>
          <ac:spMkLst>
            <pc:docMk/>
            <pc:sldMk cId="3720435056" sldId="988"/>
            <ac:spMk id="411" creationId="{C00BD61E-B8E8-447F-8C4C-C6145B987691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22"/>
          <ac:spMkLst>
            <pc:docMk/>
            <pc:sldMk cId="3720435056" sldId="988"/>
            <ac:spMk id="412" creationId="{ABC83E5D-5BFA-4943-A398-CEE6BE6C0C4F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24"/>
          <ac:spMkLst>
            <pc:docMk/>
            <pc:sldMk cId="3720435056" sldId="988"/>
            <ac:spMk id="413" creationId="{CEB9E90F-5EF9-45D4-85D9-61C5E6F56DA1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26"/>
          <ac:spMkLst>
            <pc:docMk/>
            <pc:sldMk cId="3720435056" sldId="988"/>
            <ac:spMk id="414" creationId="{EE0EE201-D42B-401E-88C4-742ADFD7B9E3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28"/>
          <ac:spMkLst>
            <pc:docMk/>
            <pc:sldMk cId="3720435056" sldId="988"/>
            <ac:spMk id="415" creationId="{0EE4DD9C-30D6-4044-9A45-D1AE38673C34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30"/>
          <ac:spMkLst>
            <pc:docMk/>
            <pc:sldMk cId="3720435056" sldId="988"/>
            <ac:spMk id="416" creationId="{BD9E5E5A-60E7-450E-A8DA-AEB4EA6260B6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32"/>
          <ac:spMkLst>
            <pc:docMk/>
            <pc:sldMk cId="3720435056" sldId="988"/>
            <ac:spMk id="417" creationId="{62779036-25BE-4590-AFA3-79830DC91171}"/>
          </ac:spMkLst>
        </pc:spChg>
        <pc:spChg chg="mod">
          <ac:chgData name="Stalin Jacob Wilson Packia Dhas" userId="050d7d71-3621-4503-95e8-1c9a9d962492" providerId="ADAL" clId="{00722E61-A757-4134-8CBB-8B7208677708}" dt="2026-03-03T07:59:38.445" v="1134"/>
          <ac:spMkLst>
            <pc:docMk/>
            <pc:sldMk cId="3720435056" sldId="988"/>
            <ac:spMk id="418" creationId="{3D8C6CEE-E09A-4C6B-9D9E-1B9346A2B27F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36"/>
          <ac:spMkLst>
            <pc:docMk/>
            <pc:sldMk cId="3720435056" sldId="988"/>
            <ac:spMk id="419" creationId="{338346EF-A2DE-46D7-9C16-D7FF25186DC2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38"/>
          <ac:spMkLst>
            <pc:docMk/>
            <pc:sldMk cId="3720435056" sldId="988"/>
            <ac:spMk id="420" creationId="{2F5FDBF5-3B11-4EA5-90A4-9BD6E893B4BA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40"/>
          <ac:spMkLst>
            <pc:docMk/>
            <pc:sldMk cId="3720435056" sldId="988"/>
            <ac:spMk id="421" creationId="{7C436156-3C4F-4764-8C20-131CF086EC8A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42"/>
          <ac:spMkLst>
            <pc:docMk/>
            <pc:sldMk cId="3720435056" sldId="988"/>
            <ac:spMk id="422" creationId="{3F0C1466-0DD7-4FB7-8D41-8E868348F41A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44"/>
          <ac:spMkLst>
            <pc:docMk/>
            <pc:sldMk cId="3720435056" sldId="988"/>
            <ac:spMk id="423" creationId="{7B718E45-ED9E-4B78-8E89-A1D99317CAAC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46"/>
          <ac:spMkLst>
            <pc:docMk/>
            <pc:sldMk cId="3720435056" sldId="988"/>
            <ac:spMk id="424" creationId="{9F0DAC22-7F4D-48CD-8D6C-258DFFBE0BC7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48"/>
          <ac:spMkLst>
            <pc:docMk/>
            <pc:sldMk cId="3720435056" sldId="988"/>
            <ac:spMk id="425" creationId="{4C609C56-EE76-4349-8754-E246D87B6F15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50"/>
          <ac:spMkLst>
            <pc:docMk/>
            <pc:sldMk cId="3720435056" sldId="988"/>
            <ac:spMk id="426" creationId="{DC049517-1253-4E0A-9D12-495B491F0A49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52"/>
          <ac:spMkLst>
            <pc:docMk/>
            <pc:sldMk cId="3720435056" sldId="988"/>
            <ac:spMk id="427" creationId="{D9D6BC81-76BB-469C-B317-751406ACE3B3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54"/>
          <ac:spMkLst>
            <pc:docMk/>
            <pc:sldMk cId="3720435056" sldId="988"/>
            <ac:spMk id="428" creationId="{12C6324C-C28F-47EA-83CB-F1635C94DC7E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56"/>
          <ac:spMkLst>
            <pc:docMk/>
            <pc:sldMk cId="3720435056" sldId="988"/>
            <ac:spMk id="429" creationId="{F26982C5-2C17-403C-8DC6-9D51E5C4160E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58"/>
          <ac:spMkLst>
            <pc:docMk/>
            <pc:sldMk cId="3720435056" sldId="988"/>
            <ac:spMk id="430" creationId="{6EB7BF9B-0930-44C2-A6A0-BCD52D17BC53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60"/>
          <ac:spMkLst>
            <pc:docMk/>
            <pc:sldMk cId="3720435056" sldId="988"/>
            <ac:spMk id="431" creationId="{8267FEBF-E35B-481E-808D-8922F1C0F8A0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62"/>
          <ac:spMkLst>
            <pc:docMk/>
            <pc:sldMk cId="3720435056" sldId="988"/>
            <ac:spMk id="432" creationId="{36B87403-8D3E-4601-8BC2-0DB56AF2DD9C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64"/>
          <ac:spMkLst>
            <pc:docMk/>
            <pc:sldMk cId="3720435056" sldId="988"/>
            <ac:spMk id="433" creationId="{8EFEA3B3-47A9-4CF7-9052-3EDD3A4A93E2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66"/>
          <ac:spMkLst>
            <pc:docMk/>
            <pc:sldMk cId="3720435056" sldId="988"/>
            <ac:spMk id="434" creationId="{69301617-5505-4C6A-B795-78459FEAC608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68"/>
          <ac:spMkLst>
            <pc:docMk/>
            <pc:sldMk cId="3720435056" sldId="988"/>
            <ac:spMk id="435" creationId="{5955D028-38FF-49A4-9157-49D628806125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70"/>
          <ac:spMkLst>
            <pc:docMk/>
            <pc:sldMk cId="3720435056" sldId="988"/>
            <ac:spMk id="436" creationId="{3762D7F1-83B3-49A4-8BA4-BE9F3F86CE68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72"/>
          <ac:spMkLst>
            <pc:docMk/>
            <pc:sldMk cId="3720435056" sldId="988"/>
            <ac:spMk id="437" creationId="{F85EACA1-C4ED-4E14-82E6-37022DBDCCDE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74"/>
          <ac:spMkLst>
            <pc:docMk/>
            <pc:sldMk cId="3720435056" sldId="988"/>
            <ac:spMk id="438" creationId="{E932672D-EEDF-48EA-95B4-C0FBEE499865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76"/>
          <ac:spMkLst>
            <pc:docMk/>
            <pc:sldMk cId="3720435056" sldId="988"/>
            <ac:spMk id="439" creationId="{D0CDAA6D-0FE4-48A5-B399-BB15B33431A0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78"/>
          <ac:spMkLst>
            <pc:docMk/>
            <pc:sldMk cId="3720435056" sldId="988"/>
            <ac:spMk id="440" creationId="{3570A358-817B-4EF4-B389-33FE4190AFB1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80"/>
          <ac:spMkLst>
            <pc:docMk/>
            <pc:sldMk cId="3720435056" sldId="988"/>
            <ac:spMk id="441" creationId="{0E62A6C0-5076-4418-8ACB-D58F59DB4C78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82"/>
          <ac:spMkLst>
            <pc:docMk/>
            <pc:sldMk cId="3720435056" sldId="988"/>
            <ac:spMk id="442" creationId="{8CCDEECA-8081-4442-9E7A-4A1857916655}"/>
          </ac:spMkLst>
        </pc:spChg>
        <pc:spChg chg="mod">
          <ac:chgData name="Stalin Jacob Wilson Packia Dhas" userId="050d7d71-3621-4503-95e8-1c9a9d962492" providerId="ADAL" clId="{00722E61-A757-4134-8CBB-8B7208677708}" dt="2026-03-03T07:59:38.461" v="1184"/>
          <ac:spMkLst>
            <pc:docMk/>
            <pc:sldMk cId="3720435056" sldId="988"/>
            <ac:spMk id="443" creationId="{3B7D516C-A450-4958-A38F-C63DC3B5902F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186"/>
          <ac:spMkLst>
            <pc:docMk/>
            <pc:sldMk cId="3720435056" sldId="988"/>
            <ac:spMk id="444" creationId="{E3A31D14-444A-460A-8F7A-B1A3424F9BC4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188"/>
          <ac:spMkLst>
            <pc:docMk/>
            <pc:sldMk cId="3720435056" sldId="988"/>
            <ac:spMk id="445" creationId="{2CC2B23A-30C3-4643-AD9B-14460D33D77F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190"/>
          <ac:spMkLst>
            <pc:docMk/>
            <pc:sldMk cId="3720435056" sldId="988"/>
            <ac:spMk id="446" creationId="{A840F9BE-2C89-430E-90B4-4C43EDFF7B65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192"/>
          <ac:spMkLst>
            <pc:docMk/>
            <pc:sldMk cId="3720435056" sldId="988"/>
            <ac:spMk id="447" creationId="{38A9821F-7B52-4847-AF3C-54921A151E7C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194"/>
          <ac:spMkLst>
            <pc:docMk/>
            <pc:sldMk cId="3720435056" sldId="988"/>
            <ac:spMk id="448" creationId="{72B81CD0-AEC9-4828-BBEF-F995F4630150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196"/>
          <ac:spMkLst>
            <pc:docMk/>
            <pc:sldMk cId="3720435056" sldId="988"/>
            <ac:spMk id="449" creationId="{93C584B5-BCAE-4E0B-A665-80F51A3E7E08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198"/>
          <ac:spMkLst>
            <pc:docMk/>
            <pc:sldMk cId="3720435056" sldId="988"/>
            <ac:spMk id="450" creationId="{6990E776-23C9-430C-97E0-3902C626F4D5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00"/>
          <ac:spMkLst>
            <pc:docMk/>
            <pc:sldMk cId="3720435056" sldId="988"/>
            <ac:spMk id="451" creationId="{0E456597-A773-450E-9981-26E7000ECDE5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02"/>
          <ac:spMkLst>
            <pc:docMk/>
            <pc:sldMk cId="3720435056" sldId="988"/>
            <ac:spMk id="452" creationId="{1209FA3F-48F5-46F6-B1D8-A378444ED692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04"/>
          <ac:spMkLst>
            <pc:docMk/>
            <pc:sldMk cId="3720435056" sldId="988"/>
            <ac:spMk id="453" creationId="{FE3762D4-8C76-4798-95B7-D00F854094F1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06"/>
          <ac:spMkLst>
            <pc:docMk/>
            <pc:sldMk cId="3720435056" sldId="988"/>
            <ac:spMk id="454" creationId="{FBE2FAB9-7C4C-4BA9-98BC-AC0BEAEF90A4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08"/>
          <ac:spMkLst>
            <pc:docMk/>
            <pc:sldMk cId="3720435056" sldId="988"/>
            <ac:spMk id="455" creationId="{4967C2F4-56AA-4207-94BE-1202623BA45E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10"/>
          <ac:spMkLst>
            <pc:docMk/>
            <pc:sldMk cId="3720435056" sldId="988"/>
            <ac:spMk id="456" creationId="{1053C4AA-04C5-4A29-A20B-AB1EEB105FF3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12"/>
          <ac:spMkLst>
            <pc:docMk/>
            <pc:sldMk cId="3720435056" sldId="988"/>
            <ac:spMk id="457" creationId="{BBEC3553-52D0-417E-9228-2D2E97B63AFF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14"/>
          <ac:spMkLst>
            <pc:docMk/>
            <pc:sldMk cId="3720435056" sldId="988"/>
            <ac:spMk id="458" creationId="{35218FF2-FFA3-4389-A5AE-0BA8824FAE52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16"/>
          <ac:spMkLst>
            <pc:docMk/>
            <pc:sldMk cId="3720435056" sldId="988"/>
            <ac:spMk id="459" creationId="{DF1FEF59-A0ED-4E26-A400-8F896897BC52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18"/>
          <ac:spMkLst>
            <pc:docMk/>
            <pc:sldMk cId="3720435056" sldId="988"/>
            <ac:spMk id="460" creationId="{8510EA63-14CD-4ACF-8A87-A53AF7EC48E9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20"/>
          <ac:spMkLst>
            <pc:docMk/>
            <pc:sldMk cId="3720435056" sldId="988"/>
            <ac:spMk id="461" creationId="{778CEEE3-3BD6-425E-B87D-E0442663AEE6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22"/>
          <ac:spMkLst>
            <pc:docMk/>
            <pc:sldMk cId="3720435056" sldId="988"/>
            <ac:spMk id="462" creationId="{D29056AC-37DA-40B2-8A1B-3D51C918CB66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24"/>
          <ac:spMkLst>
            <pc:docMk/>
            <pc:sldMk cId="3720435056" sldId="988"/>
            <ac:spMk id="463" creationId="{F8F64751-9B45-43B7-BCF3-8B4DC99E22A2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26"/>
          <ac:spMkLst>
            <pc:docMk/>
            <pc:sldMk cId="3720435056" sldId="988"/>
            <ac:spMk id="464" creationId="{015DFDB1-CE0B-4787-87A3-B61F99C39D0C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28"/>
          <ac:spMkLst>
            <pc:docMk/>
            <pc:sldMk cId="3720435056" sldId="988"/>
            <ac:spMk id="465" creationId="{7EC697B0-B34B-4B73-9853-2D6E1D71E5D5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30"/>
          <ac:spMkLst>
            <pc:docMk/>
            <pc:sldMk cId="3720435056" sldId="988"/>
            <ac:spMk id="466" creationId="{24AEBA40-0931-4E5B-8EF6-F1EA2ACB19CC}"/>
          </ac:spMkLst>
        </pc:spChg>
        <pc:spChg chg="mod">
          <ac:chgData name="Stalin Jacob Wilson Packia Dhas" userId="050d7d71-3621-4503-95e8-1c9a9d962492" providerId="ADAL" clId="{00722E61-A757-4134-8CBB-8B7208677708}" dt="2026-03-03T07:59:38.477" v="1232"/>
          <ac:spMkLst>
            <pc:docMk/>
            <pc:sldMk cId="3720435056" sldId="988"/>
            <ac:spMk id="467" creationId="{FE451A28-33BB-40D9-A3AE-E394D6C03F9A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34"/>
          <ac:spMkLst>
            <pc:docMk/>
            <pc:sldMk cId="3720435056" sldId="988"/>
            <ac:spMk id="468" creationId="{9831339F-5F12-4CFA-BC32-8CBAF0193FC7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36"/>
          <ac:spMkLst>
            <pc:docMk/>
            <pc:sldMk cId="3720435056" sldId="988"/>
            <ac:spMk id="469" creationId="{2D0BC9FA-641F-4964-A9D8-7BE2BF2FE098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38"/>
          <ac:spMkLst>
            <pc:docMk/>
            <pc:sldMk cId="3720435056" sldId="988"/>
            <ac:spMk id="470" creationId="{30C96F4C-7179-4D77-95AA-B746C9511604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40"/>
          <ac:spMkLst>
            <pc:docMk/>
            <pc:sldMk cId="3720435056" sldId="988"/>
            <ac:spMk id="471" creationId="{C51AD315-96AD-4F31-B08B-4D645A6ADD29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42"/>
          <ac:spMkLst>
            <pc:docMk/>
            <pc:sldMk cId="3720435056" sldId="988"/>
            <ac:spMk id="472" creationId="{87B30B82-E2DE-41F5-943C-7B9BF6DB394B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44"/>
          <ac:spMkLst>
            <pc:docMk/>
            <pc:sldMk cId="3720435056" sldId="988"/>
            <ac:spMk id="473" creationId="{21CF8C45-1D05-4721-849F-C1C5E140A9F4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46"/>
          <ac:spMkLst>
            <pc:docMk/>
            <pc:sldMk cId="3720435056" sldId="988"/>
            <ac:spMk id="474" creationId="{384252CF-1497-4A7B-AB54-2F591B3E049A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48"/>
          <ac:spMkLst>
            <pc:docMk/>
            <pc:sldMk cId="3720435056" sldId="988"/>
            <ac:spMk id="475" creationId="{C1BA1D6F-B589-445B-9756-656F7436BB7E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50"/>
          <ac:spMkLst>
            <pc:docMk/>
            <pc:sldMk cId="3720435056" sldId="988"/>
            <ac:spMk id="476" creationId="{3B10B930-2D89-4BD0-B690-D0D4822AFBDE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52"/>
          <ac:spMkLst>
            <pc:docMk/>
            <pc:sldMk cId="3720435056" sldId="988"/>
            <ac:spMk id="477" creationId="{EAB1FBA9-30CA-4CFE-B31B-084EF8AF4876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54"/>
          <ac:spMkLst>
            <pc:docMk/>
            <pc:sldMk cId="3720435056" sldId="988"/>
            <ac:spMk id="478" creationId="{B20AF620-1C75-45CA-B3F4-3844A4D11EF4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56"/>
          <ac:spMkLst>
            <pc:docMk/>
            <pc:sldMk cId="3720435056" sldId="988"/>
            <ac:spMk id="479" creationId="{CD8E623D-9EA2-46D3-A166-CD4566692E74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58"/>
          <ac:spMkLst>
            <pc:docMk/>
            <pc:sldMk cId="3720435056" sldId="988"/>
            <ac:spMk id="480" creationId="{3128AE42-BA51-4DAF-A3BF-01DF2AA2D52B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60"/>
          <ac:spMkLst>
            <pc:docMk/>
            <pc:sldMk cId="3720435056" sldId="988"/>
            <ac:spMk id="481" creationId="{42DAD1ED-E5AA-4FF0-9F3D-D677F3E483C2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62"/>
          <ac:spMkLst>
            <pc:docMk/>
            <pc:sldMk cId="3720435056" sldId="988"/>
            <ac:spMk id="482" creationId="{46E3BAE2-0478-48B6-8CE0-2C675ADA5409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64"/>
          <ac:spMkLst>
            <pc:docMk/>
            <pc:sldMk cId="3720435056" sldId="988"/>
            <ac:spMk id="483" creationId="{FE0DD5B8-73BB-44CC-B4DE-DEDFF44A79EE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66"/>
          <ac:spMkLst>
            <pc:docMk/>
            <pc:sldMk cId="3720435056" sldId="988"/>
            <ac:spMk id="484" creationId="{DF29E388-6489-4AB8-92F3-4D421EF25FEA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68"/>
          <ac:spMkLst>
            <pc:docMk/>
            <pc:sldMk cId="3720435056" sldId="988"/>
            <ac:spMk id="485" creationId="{094D464C-2D20-4441-B914-965BF8044625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70"/>
          <ac:spMkLst>
            <pc:docMk/>
            <pc:sldMk cId="3720435056" sldId="988"/>
            <ac:spMk id="486" creationId="{8BA9A7FE-210F-4DFB-AE27-CC7904712EC5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72"/>
          <ac:spMkLst>
            <pc:docMk/>
            <pc:sldMk cId="3720435056" sldId="988"/>
            <ac:spMk id="487" creationId="{A66F8D43-0CDA-4D10-BAAD-408D565FDE30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74"/>
          <ac:spMkLst>
            <pc:docMk/>
            <pc:sldMk cId="3720435056" sldId="988"/>
            <ac:spMk id="488" creationId="{4AB383C0-62D3-4E9E-910D-595F30D582E5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76"/>
          <ac:spMkLst>
            <pc:docMk/>
            <pc:sldMk cId="3720435056" sldId="988"/>
            <ac:spMk id="489" creationId="{CA299418-8D06-4C12-847B-C8D5B3E14CBD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78"/>
          <ac:spMkLst>
            <pc:docMk/>
            <pc:sldMk cId="3720435056" sldId="988"/>
            <ac:spMk id="490" creationId="{5D6F945C-ECC2-43DF-8DAA-35BBE405A634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80"/>
          <ac:spMkLst>
            <pc:docMk/>
            <pc:sldMk cId="3720435056" sldId="988"/>
            <ac:spMk id="491" creationId="{0A5CE079-1318-46B0-B823-ED3FDE58B83E}"/>
          </ac:spMkLst>
        </pc:spChg>
        <pc:spChg chg="mod">
          <ac:chgData name="Stalin Jacob Wilson Packia Dhas" userId="050d7d71-3621-4503-95e8-1c9a9d962492" providerId="ADAL" clId="{00722E61-A757-4134-8CBB-8B7208677708}" dt="2026-03-03T07:59:38.492" v="1282"/>
          <ac:spMkLst>
            <pc:docMk/>
            <pc:sldMk cId="3720435056" sldId="988"/>
            <ac:spMk id="492" creationId="{3F994917-FD3B-475B-A8A2-F841C1C96854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84"/>
          <ac:spMkLst>
            <pc:docMk/>
            <pc:sldMk cId="3720435056" sldId="988"/>
            <ac:spMk id="493" creationId="{87F75331-BFBA-4079-9DBA-FFE98A573A6F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86"/>
          <ac:spMkLst>
            <pc:docMk/>
            <pc:sldMk cId="3720435056" sldId="988"/>
            <ac:spMk id="494" creationId="{4FEC8FB6-8063-4DC8-8951-EF1275620611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88"/>
          <ac:spMkLst>
            <pc:docMk/>
            <pc:sldMk cId="3720435056" sldId="988"/>
            <ac:spMk id="495" creationId="{881F736A-A0FE-4B92-B2D6-49B0AE4F5625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90"/>
          <ac:spMkLst>
            <pc:docMk/>
            <pc:sldMk cId="3720435056" sldId="988"/>
            <ac:spMk id="496" creationId="{4517F6C0-7A25-46E1-AC7B-55D1D43217E5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92"/>
          <ac:spMkLst>
            <pc:docMk/>
            <pc:sldMk cId="3720435056" sldId="988"/>
            <ac:spMk id="497" creationId="{4E0C177E-C838-46C6-B973-FD2959D4BF05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94"/>
          <ac:spMkLst>
            <pc:docMk/>
            <pc:sldMk cId="3720435056" sldId="988"/>
            <ac:spMk id="498" creationId="{24D6CAB8-40A0-4D97-B713-4D6D44AAAC3D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96"/>
          <ac:spMkLst>
            <pc:docMk/>
            <pc:sldMk cId="3720435056" sldId="988"/>
            <ac:spMk id="499" creationId="{0E819B24-3C44-48A4-BFF1-9C6E6BF11E9A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298"/>
          <ac:spMkLst>
            <pc:docMk/>
            <pc:sldMk cId="3720435056" sldId="988"/>
            <ac:spMk id="500" creationId="{FF8E79BE-568A-486F-8B0C-381914B063BC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00"/>
          <ac:spMkLst>
            <pc:docMk/>
            <pc:sldMk cId="3720435056" sldId="988"/>
            <ac:spMk id="501" creationId="{0D7C8513-10EE-42D2-8978-78E30B8ECC7A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02"/>
          <ac:spMkLst>
            <pc:docMk/>
            <pc:sldMk cId="3720435056" sldId="988"/>
            <ac:spMk id="502" creationId="{37BF8338-F0A3-4A61-9AB6-DFCA2FF757DE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04"/>
          <ac:spMkLst>
            <pc:docMk/>
            <pc:sldMk cId="3720435056" sldId="988"/>
            <ac:spMk id="503" creationId="{71D548EC-8660-46ED-A29E-D38C60DC4B82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06"/>
          <ac:spMkLst>
            <pc:docMk/>
            <pc:sldMk cId="3720435056" sldId="988"/>
            <ac:spMk id="504" creationId="{7CB7DC95-34EF-4320-8599-54997703DF0A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08"/>
          <ac:spMkLst>
            <pc:docMk/>
            <pc:sldMk cId="3720435056" sldId="988"/>
            <ac:spMk id="505" creationId="{C369D47D-CDF4-471A-9DB5-2B86D2286392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10"/>
          <ac:spMkLst>
            <pc:docMk/>
            <pc:sldMk cId="3720435056" sldId="988"/>
            <ac:spMk id="506" creationId="{5D567579-B5CA-41CA-A2B9-46E2F8ECC3B4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12"/>
          <ac:spMkLst>
            <pc:docMk/>
            <pc:sldMk cId="3720435056" sldId="988"/>
            <ac:spMk id="507" creationId="{974BA313-8313-4498-A68C-F1DAF628DEF5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14"/>
          <ac:spMkLst>
            <pc:docMk/>
            <pc:sldMk cId="3720435056" sldId="988"/>
            <ac:spMk id="508" creationId="{AF0711A5-2193-44D7-98EA-1BDDC092B5A2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16"/>
          <ac:spMkLst>
            <pc:docMk/>
            <pc:sldMk cId="3720435056" sldId="988"/>
            <ac:spMk id="509" creationId="{51D228D7-451E-4056-9A00-A3BCC79BF1B0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18"/>
          <ac:spMkLst>
            <pc:docMk/>
            <pc:sldMk cId="3720435056" sldId="988"/>
            <ac:spMk id="510" creationId="{5488F083-980E-482B-A55A-D61226728376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20"/>
          <ac:spMkLst>
            <pc:docMk/>
            <pc:sldMk cId="3720435056" sldId="988"/>
            <ac:spMk id="511" creationId="{D2491046-BF63-4F1A-8DFF-A7DC465755B1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22"/>
          <ac:spMkLst>
            <pc:docMk/>
            <pc:sldMk cId="3720435056" sldId="988"/>
            <ac:spMk id="512" creationId="{0E3ABE29-B024-40C5-99BC-0D10E4160C7D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24"/>
          <ac:spMkLst>
            <pc:docMk/>
            <pc:sldMk cId="3720435056" sldId="988"/>
            <ac:spMk id="513" creationId="{817C6288-AD5C-4960-902B-0E7EAE0BB6A1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26"/>
          <ac:spMkLst>
            <pc:docMk/>
            <pc:sldMk cId="3720435056" sldId="988"/>
            <ac:spMk id="514" creationId="{D5F6D491-FFCB-4281-84C3-7FBEA83F3423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28"/>
          <ac:spMkLst>
            <pc:docMk/>
            <pc:sldMk cId="3720435056" sldId="988"/>
            <ac:spMk id="515" creationId="{27FD4CF8-0F6D-490F-96CB-932C70BA18A2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30"/>
          <ac:spMkLst>
            <pc:docMk/>
            <pc:sldMk cId="3720435056" sldId="988"/>
            <ac:spMk id="516" creationId="{CFFE6E3D-7AEB-4F28-A5A7-1C8C5E168892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32"/>
          <ac:spMkLst>
            <pc:docMk/>
            <pc:sldMk cId="3720435056" sldId="988"/>
            <ac:spMk id="517" creationId="{13D5FA47-57B7-4A9D-9E25-98F8D9DACCE1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34"/>
          <ac:spMkLst>
            <pc:docMk/>
            <pc:sldMk cId="3720435056" sldId="988"/>
            <ac:spMk id="518" creationId="{ABD644BC-C717-4ECB-986F-445A580D0AB5}"/>
          </ac:spMkLst>
        </pc:spChg>
        <pc:spChg chg="mod">
          <ac:chgData name="Stalin Jacob Wilson Packia Dhas" userId="050d7d71-3621-4503-95e8-1c9a9d962492" providerId="ADAL" clId="{00722E61-A757-4134-8CBB-8B7208677708}" dt="2026-03-03T07:59:38.508" v="1336"/>
          <ac:spMkLst>
            <pc:docMk/>
            <pc:sldMk cId="3720435056" sldId="988"/>
            <ac:spMk id="519" creationId="{3D30E44D-A7C2-417F-B839-999501020244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38"/>
          <ac:spMkLst>
            <pc:docMk/>
            <pc:sldMk cId="3720435056" sldId="988"/>
            <ac:spMk id="520" creationId="{94F7C5FC-BE1D-48FA-ABC6-BF660A3F5C43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40"/>
          <ac:spMkLst>
            <pc:docMk/>
            <pc:sldMk cId="3720435056" sldId="988"/>
            <ac:spMk id="521" creationId="{8837FEAD-73BB-4C09-8E28-E1F5CA6DFB37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42"/>
          <ac:spMkLst>
            <pc:docMk/>
            <pc:sldMk cId="3720435056" sldId="988"/>
            <ac:spMk id="522" creationId="{F99F3483-38E7-450E-A913-0E5EEEE3FFE0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44"/>
          <ac:spMkLst>
            <pc:docMk/>
            <pc:sldMk cId="3720435056" sldId="988"/>
            <ac:spMk id="523" creationId="{A4B4336E-058C-4082-A3BE-CD777BAA6F3A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46"/>
          <ac:spMkLst>
            <pc:docMk/>
            <pc:sldMk cId="3720435056" sldId="988"/>
            <ac:spMk id="524" creationId="{1C97BBC3-0678-4C61-8556-866086FD14D6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48"/>
          <ac:spMkLst>
            <pc:docMk/>
            <pc:sldMk cId="3720435056" sldId="988"/>
            <ac:spMk id="525" creationId="{65815D54-0C2F-41D7-BC46-6DAD0C1F5052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50"/>
          <ac:spMkLst>
            <pc:docMk/>
            <pc:sldMk cId="3720435056" sldId="988"/>
            <ac:spMk id="526" creationId="{BAC54E31-01B5-44B8-8E18-E4C2827FBD0E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52"/>
          <ac:spMkLst>
            <pc:docMk/>
            <pc:sldMk cId="3720435056" sldId="988"/>
            <ac:spMk id="527" creationId="{0624D27D-5030-4B5F-8095-2E7386887AD7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54"/>
          <ac:spMkLst>
            <pc:docMk/>
            <pc:sldMk cId="3720435056" sldId="988"/>
            <ac:spMk id="528" creationId="{384A161C-125F-4DFB-A52B-DD913E78CB9F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56"/>
          <ac:spMkLst>
            <pc:docMk/>
            <pc:sldMk cId="3720435056" sldId="988"/>
            <ac:spMk id="529" creationId="{06EC8281-C8C0-43FE-AB50-4F63580401D2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58"/>
          <ac:spMkLst>
            <pc:docMk/>
            <pc:sldMk cId="3720435056" sldId="988"/>
            <ac:spMk id="530" creationId="{168E59FA-4CAB-4A48-909B-7EA9D4528493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60"/>
          <ac:spMkLst>
            <pc:docMk/>
            <pc:sldMk cId="3720435056" sldId="988"/>
            <ac:spMk id="531" creationId="{15F4832C-5DF1-4A05-98B7-A1435BA5B0E8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62"/>
          <ac:spMkLst>
            <pc:docMk/>
            <pc:sldMk cId="3720435056" sldId="988"/>
            <ac:spMk id="532" creationId="{C6E548E4-AB6A-4499-A807-FA50FBF303B4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64"/>
          <ac:spMkLst>
            <pc:docMk/>
            <pc:sldMk cId="3720435056" sldId="988"/>
            <ac:spMk id="533" creationId="{6A50B361-878E-40E3-B2EE-3498E61F0533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66"/>
          <ac:spMkLst>
            <pc:docMk/>
            <pc:sldMk cId="3720435056" sldId="988"/>
            <ac:spMk id="534" creationId="{E16909BC-BD06-4188-AB73-A53BECD2055B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68"/>
          <ac:spMkLst>
            <pc:docMk/>
            <pc:sldMk cId="3720435056" sldId="988"/>
            <ac:spMk id="535" creationId="{0AB23769-CC40-45ED-9EE1-000B7D67BE94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70"/>
          <ac:spMkLst>
            <pc:docMk/>
            <pc:sldMk cId="3720435056" sldId="988"/>
            <ac:spMk id="536" creationId="{CBF3B6CB-5685-4371-8DB9-0C29C3C7D94D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72"/>
          <ac:spMkLst>
            <pc:docMk/>
            <pc:sldMk cId="3720435056" sldId="988"/>
            <ac:spMk id="537" creationId="{9DA42AB7-8D6A-4D27-8040-9399F0F0A034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74"/>
          <ac:spMkLst>
            <pc:docMk/>
            <pc:sldMk cId="3720435056" sldId="988"/>
            <ac:spMk id="538" creationId="{79C71864-26B5-4D5E-A2F5-2A7D28372204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76"/>
          <ac:spMkLst>
            <pc:docMk/>
            <pc:sldMk cId="3720435056" sldId="988"/>
            <ac:spMk id="539" creationId="{7FEF2104-D71B-490A-ACC8-670501DFA3AB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78"/>
          <ac:spMkLst>
            <pc:docMk/>
            <pc:sldMk cId="3720435056" sldId="988"/>
            <ac:spMk id="540" creationId="{6B0BD3DD-E7C4-46DA-A459-5EB2D5315AA4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80"/>
          <ac:spMkLst>
            <pc:docMk/>
            <pc:sldMk cId="3720435056" sldId="988"/>
            <ac:spMk id="541" creationId="{1AC540AD-1791-403E-8F38-87D71EAD5791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82"/>
          <ac:spMkLst>
            <pc:docMk/>
            <pc:sldMk cId="3720435056" sldId="988"/>
            <ac:spMk id="542" creationId="{788954B7-F532-47CC-A695-C0E98E928998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84"/>
          <ac:spMkLst>
            <pc:docMk/>
            <pc:sldMk cId="3720435056" sldId="988"/>
            <ac:spMk id="543" creationId="{6DDEEC64-8D78-4409-87FD-945C2DEB3DF3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86"/>
          <ac:spMkLst>
            <pc:docMk/>
            <pc:sldMk cId="3720435056" sldId="988"/>
            <ac:spMk id="544" creationId="{066B0D1D-173F-43B3-B4BB-2A246ACF1E09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88"/>
          <ac:spMkLst>
            <pc:docMk/>
            <pc:sldMk cId="3720435056" sldId="988"/>
            <ac:spMk id="545" creationId="{1D2EC9AD-D9A9-4644-B7C4-A1DD0ED6598B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90"/>
          <ac:spMkLst>
            <pc:docMk/>
            <pc:sldMk cId="3720435056" sldId="988"/>
            <ac:spMk id="546" creationId="{EC70778A-CC0D-422C-93E6-06A0FEFDB4DA}"/>
          </ac:spMkLst>
        </pc:spChg>
        <pc:spChg chg="mod">
          <ac:chgData name="Stalin Jacob Wilson Packia Dhas" userId="050d7d71-3621-4503-95e8-1c9a9d962492" providerId="ADAL" clId="{00722E61-A757-4134-8CBB-8B7208677708}" dt="2026-03-03T07:59:38.523" v="1392"/>
          <ac:spMkLst>
            <pc:docMk/>
            <pc:sldMk cId="3720435056" sldId="988"/>
            <ac:spMk id="547" creationId="{9F0352D9-B5D5-4DCB-B8E0-48D9F715549C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394"/>
          <ac:spMkLst>
            <pc:docMk/>
            <pc:sldMk cId="3720435056" sldId="988"/>
            <ac:spMk id="548" creationId="{6E320A8E-F554-4264-98C1-8134A340293E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396"/>
          <ac:spMkLst>
            <pc:docMk/>
            <pc:sldMk cId="3720435056" sldId="988"/>
            <ac:spMk id="549" creationId="{CFE2B7C3-1B19-4AC9-A9FD-B11F767BA940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398"/>
          <ac:spMkLst>
            <pc:docMk/>
            <pc:sldMk cId="3720435056" sldId="988"/>
            <ac:spMk id="550" creationId="{99006A30-E617-4114-B7A0-1E8DC842D26F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00"/>
          <ac:spMkLst>
            <pc:docMk/>
            <pc:sldMk cId="3720435056" sldId="988"/>
            <ac:spMk id="551" creationId="{13E11F4D-F0EA-4BF7-A796-EAEC5B38B0AE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02"/>
          <ac:spMkLst>
            <pc:docMk/>
            <pc:sldMk cId="3720435056" sldId="988"/>
            <ac:spMk id="552" creationId="{BB11EC02-1657-4EFD-B53D-8E3BE109D360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04"/>
          <ac:spMkLst>
            <pc:docMk/>
            <pc:sldMk cId="3720435056" sldId="988"/>
            <ac:spMk id="553" creationId="{06A4B5F9-723E-41CE-B99A-B56478254A5B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06"/>
          <ac:spMkLst>
            <pc:docMk/>
            <pc:sldMk cId="3720435056" sldId="988"/>
            <ac:spMk id="554" creationId="{C5FD458B-CC5F-4FBE-9534-A4292F474027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08"/>
          <ac:spMkLst>
            <pc:docMk/>
            <pc:sldMk cId="3720435056" sldId="988"/>
            <ac:spMk id="555" creationId="{EBB88CD0-6320-416E-82B1-C06FD72467F8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10"/>
          <ac:spMkLst>
            <pc:docMk/>
            <pc:sldMk cId="3720435056" sldId="988"/>
            <ac:spMk id="556" creationId="{0D01C55E-FB2D-40BD-804D-B191340830A0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12"/>
          <ac:spMkLst>
            <pc:docMk/>
            <pc:sldMk cId="3720435056" sldId="988"/>
            <ac:spMk id="557" creationId="{026C6682-D541-4835-A655-B46C0032CC21}"/>
          </ac:spMkLst>
        </pc:spChg>
        <pc:spChg chg="mod">
          <ac:chgData name="Stalin Jacob Wilson Packia Dhas" userId="050d7d71-3621-4503-95e8-1c9a9d962492" providerId="ADAL" clId="{00722E61-A757-4134-8CBB-8B7208677708}" dt="2026-03-03T07:59:38.539" v="1414"/>
          <ac:spMkLst>
            <pc:docMk/>
            <pc:sldMk cId="3720435056" sldId="988"/>
            <ac:spMk id="558" creationId="{2A9D780F-209C-463C-8329-9B33615D12F6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16"/>
          <ac:spMkLst>
            <pc:docMk/>
            <pc:sldMk cId="3720435056" sldId="988"/>
            <ac:spMk id="559" creationId="{13B3F6EB-1181-4FB8-9A05-181D8731539F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18"/>
          <ac:spMkLst>
            <pc:docMk/>
            <pc:sldMk cId="3720435056" sldId="988"/>
            <ac:spMk id="560" creationId="{FCFEFE62-BFBE-4F13-8BEE-8D5899B32780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20"/>
          <ac:spMkLst>
            <pc:docMk/>
            <pc:sldMk cId="3720435056" sldId="988"/>
            <ac:spMk id="561" creationId="{198687C3-15EE-4294-A632-7EAEF4BACA6E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22"/>
          <ac:spMkLst>
            <pc:docMk/>
            <pc:sldMk cId="3720435056" sldId="988"/>
            <ac:spMk id="562" creationId="{7DBC168B-3D7C-4B83-B742-601D6CFC0111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24"/>
          <ac:spMkLst>
            <pc:docMk/>
            <pc:sldMk cId="3720435056" sldId="988"/>
            <ac:spMk id="563" creationId="{9293436B-2A3D-4980-ACBF-135676400FFE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26"/>
          <ac:spMkLst>
            <pc:docMk/>
            <pc:sldMk cId="3720435056" sldId="988"/>
            <ac:spMk id="564" creationId="{C62AF608-4BE1-4160-B6B0-5349314882AA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28"/>
          <ac:spMkLst>
            <pc:docMk/>
            <pc:sldMk cId="3720435056" sldId="988"/>
            <ac:spMk id="565" creationId="{4FA872B3-27B7-47B1-A71B-388D4F75FD5E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30"/>
          <ac:spMkLst>
            <pc:docMk/>
            <pc:sldMk cId="3720435056" sldId="988"/>
            <ac:spMk id="566" creationId="{44B9DE93-B2BB-4D2E-9D53-F63A7A162420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32"/>
          <ac:spMkLst>
            <pc:docMk/>
            <pc:sldMk cId="3720435056" sldId="988"/>
            <ac:spMk id="567" creationId="{21873119-A797-4534-84C5-B951E5CB3F50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34"/>
          <ac:spMkLst>
            <pc:docMk/>
            <pc:sldMk cId="3720435056" sldId="988"/>
            <ac:spMk id="568" creationId="{6B907F42-BDF9-47AB-9198-E1474BA42147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36"/>
          <ac:spMkLst>
            <pc:docMk/>
            <pc:sldMk cId="3720435056" sldId="988"/>
            <ac:spMk id="569" creationId="{654E8EE3-7605-46AF-B2FB-5DBACAACC1BD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38"/>
          <ac:spMkLst>
            <pc:docMk/>
            <pc:sldMk cId="3720435056" sldId="988"/>
            <ac:spMk id="570" creationId="{943265F1-194E-475D-A9E1-48459A435DE7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40"/>
          <ac:spMkLst>
            <pc:docMk/>
            <pc:sldMk cId="3720435056" sldId="988"/>
            <ac:spMk id="571" creationId="{F5BB919A-8EB5-41EE-B8AF-6ABF25C5130A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42"/>
          <ac:spMkLst>
            <pc:docMk/>
            <pc:sldMk cId="3720435056" sldId="988"/>
            <ac:spMk id="572" creationId="{5B06E536-7D1D-4875-86E7-6B97011F9FB1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44"/>
          <ac:spMkLst>
            <pc:docMk/>
            <pc:sldMk cId="3720435056" sldId="988"/>
            <ac:spMk id="573" creationId="{45FFF696-8846-47E1-8800-C86BE953030B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46"/>
          <ac:spMkLst>
            <pc:docMk/>
            <pc:sldMk cId="3720435056" sldId="988"/>
            <ac:spMk id="574" creationId="{99E72B89-9F25-4248-A8CF-C704662195B3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48"/>
          <ac:spMkLst>
            <pc:docMk/>
            <pc:sldMk cId="3720435056" sldId="988"/>
            <ac:spMk id="575" creationId="{61014AFE-1239-474B-94BE-5D9424A73F24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50"/>
          <ac:spMkLst>
            <pc:docMk/>
            <pc:sldMk cId="3720435056" sldId="988"/>
            <ac:spMk id="576" creationId="{66AC30FF-5E63-4E94-B139-B6B77F4012CB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52"/>
          <ac:spMkLst>
            <pc:docMk/>
            <pc:sldMk cId="3720435056" sldId="988"/>
            <ac:spMk id="577" creationId="{557AB1C6-36FA-47DD-88AE-2B2FA8A55B66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54"/>
          <ac:spMkLst>
            <pc:docMk/>
            <pc:sldMk cId="3720435056" sldId="988"/>
            <ac:spMk id="578" creationId="{BFBCD367-FDF4-419A-BA61-1B11C6B66806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56"/>
          <ac:spMkLst>
            <pc:docMk/>
            <pc:sldMk cId="3720435056" sldId="988"/>
            <ac:spMk id="579" creationId="{8D9A490B-1AC2-4C6B-ADF7-D987EE78D1D0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58"/>
          <ac:spMkLst>
            <pc:docMk/>
            <pc:sldMk cId="3720435056" sldId="988"/>
            <ac:spMk id="580" creationId="{FBF4DD13-337C-4337-A44C-CC0789C7581B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60"/>
          <ac:spMkLst>
            <pc:docMk/>
            <pc:sldMk cId="3720435056" sldId="988"/>
            <ac:spMk id="581" creationId="{F46BBB89-5AFB-4232-B447-F1779A69F75E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62"/>
          <ac:spMkLst>
            <pc:docMk/>
            <pc:sldMk cId="3720435056" sldId="988"/>
            <ac:spMk id="582" creationId="{80ABFA7C-D9E8-45B0-B273-2D9C2A024CDF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64"/>
          <ac:spMkLst>
            <pc:docMk/>
            <pc:sldMk cId="3720435056" sldId="988"/>
            <ac:spMk id="583" creationId="{A51ADF73-BB38-45AC-BF5A-669A782A3BE7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66"/>
          <ac:spMkLst>
            <pc:docMk/>
            <pc:sldMk cId="3720435056" sldId="988"/>
            <ac:spMk id="584" creationId="{E5C2170B-79FA-4A31-B4CF-98718F1C4B50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68"/>
          <ac:spMkLst>
            <pc:docMk/>
            <pc:sldMk cId="3720435056" sldId="988"/>
            <ac:spMk id="585" creationId="{F73610E7-0DCB-44C2-A33B-1BC1EEDE01EC}"/>
          </ac:spMkLst>
        </pc:spChg>
        <pc:spChg chg="mod">
          <ac:chgData name="Stalin Jacob Wilson Packia Dhas" userId="050d7d71-3621-4503-95e8-1c9a9d962492" providerId="ADAL" clId="{00722E61-A757-4134-8CBB-8B7208677708}" dt="2026-03-03T07:59:38.546" v="1470"/>
          <ac:spMkLst>
            <pc:docMk/>
            <pc:sldMk cId="3720435056" sldId="988"/>
            <ac:spMk id="586" creationId="{8DACEB31-702A-4CE9-9F3A-C63685A8C01D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72"/>
          <ac:spMkLst>
            <pc:docMk/>
            <pc:sldMk cId="3720435056" sldId="988"/>
            <ac:spMk id="587" creationId="{7F02EEB8-CC95-4DBC-8EAF-AF1CDE15185A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74"/>
          <ac:spMkLst>
            <pc:docMk/>
            <pc:sldMk cId="3720435056" sldId="988"/>
            <ac:spMk id="588" creationId="{62C3C272-5E5C-431B-AE11-3DFDA60103BF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76"/>
          <ac:spMkLst>
            <pc:docMk/>
            <pc:sldMk cId="3720435056" sldId="988"/>
            <ac:spMk id="589" creationId="{BA4C6D98-E54D-457D-8CD4-2E66E369A34E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78"/>
          <ac:spMkLst>
            <pc:docMk/>
            <pc:sldMk cId="3720435056" sldId="988"/>
            <ac:spMk id="590" creationId="{AC7A19F0-B9F8-48DF-8651-A47856F4FE25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80"/>
          <ac:spMkLst>
            <pc:docMk/>
            <pc:sldMk cId="3720435056" sldId="988"/>
            <ac:spMk id="591" creationId="{BDCB1C45-FE6C-40C6-9E5E-67588FD35CD8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82"/>
          <ac:spMkLst>
            <pc:docMk/>
            <pc:sldMk cId="3720435056" sldId="988"/>
            <ac:spMk id="592" creationId="{357F3711-A00B-433F-BA2D-A8DE53F10E17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84"/>
          <ac:spMkLst>
            <pc:docMk/>
            <pc:sldMk cId="3720435056" sldId="988"/>
            <ac:spMk id="593" creationId="{98D43288-EA9F-44AC-B721-A8F4F94B24D8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86"/>
          <ac:spMkLst>
            <pc:docMk/>
            <pc:sldMk cId="3720435056" sldId="988"/>
            <ac:spMk id="594" creationId="{65DA80B4-3076-4C10-82C3-03A5E47C37C2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88"/>
          <ac:spMkLst>
            <pc:docMk/>
            <pc:sldMk cId="3720435056" sldId="988"/>
            <ac:spMk id="595" creationId="{6CFC859B-AA27-45F1-9BD5-C898777DFCBA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90"/>
          <ac:spMkLst>
            <pc:docMk/>
            <pc:sldMk cId="3720435056" sldId="988"/>
            <ac:spMk id="596" creationId="{2C4313FB-FC8D-480D-87A3-1BEE127D9BE5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92"/>
          <ac:spMkLst>
            <pc:docMk/>
            <pc:sldMk cId="3720435056" sldId="988"/>
            <ac:spMk id="597" creationId="{5E52820F-313C-4011-BBD5-6BB371EAF8DE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94"/>
          <ac:spMkLst>
            <pc:docMk/>
            <pc:sldMk cId="3720435056" sldId="988"/>
            <ac:spMk id="598" creationId="{2E664783-771D-40FE-8BEC-F85031C96962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96"/>
          <ac:spMkLst>
            <pc:docMk/>
            <pc:sldMk cId="3720435056" sldId="988"/>
            <ac:spMk id="599" creationId="{54EBA383-16DA-48E7-9405-199080BDF64D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498"/>
          <ac:spMkLst>
            <pc:docMk/>
            <pc:sldMk cId="3720435056" sldId="988"/>
            <ac:spMk id="600" creationId="{F37CD35F-CB6D-4EE9-8195-A826B1302853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00"/>
          <ac:spMkLst>
            <pc:docMk/>
            <pc:sldMk cId="3720435056" sldId="988"/>
            <ac:spMk id="601" creationId="{93591395-A9A4-4DF8-A082-41EE3ED6A675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02"/>
          <ac:spMkLst>
            <pc:docMk/>
            <pc:sldMk cId="3720435056" sldId="988"/>
            <ac:spMk id="602" creationId="{CE36DD19-C6A0-4A0D-92D2-24F1E7D52C67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04"/>
          <ac:spMkLst>
            <pc:docMk/>
            <pc:sldMk cId="3720435056" sldId="988"/>
            <ac:spMk id="603" creationId="{172ED52D-B371-4B70-897A-EA836DECCE83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06"/>
          <ac:spMkLst>
            <pc:docMk/>
            <pc:sldMk cId="3720435056" sldId="988"/>
            <ac:spMk id="604" creationId="{086124BD-65B7-4A4B-B127-6692D42A365D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08"/>
          <ac:spMkLst>
            <pc:docMk/>
            <pc:sldMk cId="3720435056" sldId="988"/>
            <ac:spMk id="605" creationId="{1664A084-5D48-4BA3-842C-1F749108AA3A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10"/>
          <ac:spMkLst>
            <pc:docMk/>
            <pc:sldMk cId="3720435056" sldId="988"/>
            <ac:spMk id="606" creationId="{8B513812-2FDD-48E5-9B5A-3BA0780C0DB9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12"/>
          <ac:spMkLst>
            <pc:docMk/>
            <pc:sldMk cId="3720435056" sldId="988"/>
            <ac:spMk id="607" creationId="{A962C252-6944-4C0D-8272-4851BCDAC97B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14"/>
          <ac:spMkLst>
            <pc:docMk/>
            <pc:sldMk cId="3720435056" sldId="988"/>
            <ac:spMk id="608" creationId="{5F5967EC-14FF-4A4E-B90D-A16CC175F61C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16"/>
          <ac:spMkLst>
            <pc:docMk/>
            <pc:sldMk cId="3720435056" sldId="988"/>
            <ac:spMk id="609" creationId="{3DCF73FC-1E44-47A9-88B0-5846445641CA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18"/>
          <ac:spMkLst>
            <pc:docMk/>
            <pc:sldMk cId="3720435056" sldId="988"/>
            <ac:spMk id="610" creationId="{358B4530-E085-488B-86EE-689B4BAC8E8D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20"/>
          <ac:spMkLst>
            <pc:docMk/>
            <pc:sldMk cId="3720435056" sldId="988"/>
            <ac:spMk id="611" creationId="{2945F235-71FF-4A9C-A12B-40B47B22B42B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22"/>
          <ac:spMkLst>
            <pc:docMk/>
            <pc:sldMk cId="3720435056" sldId="988"/>
            <ac:spMk id="612" creationId="{365039BD-4548-41F5-8BA7-CE64B01C2C98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24"/>
          <ac:spMkLst>
            <pc:docMk/>
            <pc:sldMk cId="3720435056" sldId="988"/>
            <ac:spMk id="613" creationId="{C1F4F4F0-16AE-4D33-9AA3-862849ABF18C}"/>
          </ac:spMkLst>
        </pc:spChg>
        <pc:spChg chg="mod">
          <ac:chgData name="Stalin Jacob Wilson Packia Dhas" userId="050d7d71-3621-4503-95e8-1c9a9d962492" providerId="ADAL" clId="{00722E61-A757-4134-8CBB-8B7208677708}" dt="2026-03-03T07:59:38.561" v="1526"/>
          <ac:spMkLst>
            <pc:docMk/>
            <pc:sldMk cId="3720435056" sldId="988"/>
            <ac:spMk id="614" creationId="{44A5E6D8-1D8F-47E5-B9CC-C85090A5B74F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28"/>
          <ac:spMkLst>
            <pc:docMk/>
            <pc:sldMk cId="3720435056" sldId="988"/>
            <ac:spMk id="615" creationId="{3490D73A-D930-4531-A972-D51AAAAE5270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30"/>
          <ac:spMkLst>
            <pc:docMk/>
            <pc:sldMk cId="3720435056" sldId="988"/>
            <ac:spMk id="616" creationId="{E1F01CB5-2FC9-4E03-86B0-DFC1E7BC793E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32"/>
          <ac:spMkLst>
            <pc:docMk/>
            <pc:sldMk cId="3720435056" sldId="988"/>
            <ac:spMk id="617" creationId="{FF0FE9C7-D31E-403C-B0D1-189CF37A0431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34"/>
          <ac:spMkLst>
            <pc:docMk/>
            <pc:sldMk cId="3720435056" sldId="988"/>
            <ac:spMk id="618" creationId="{82013F30-69B2-4A49-881C-DCB043ABA857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36"/>
          <ac:spMkLst>
            <pc:docMk/>
            <pc:sldMk cId="3720435056" sldId="988"/>
            <ac:spMk id="619" creationId="{D720FD3A-F3B1-458A-BDC6-FF18113EEFD2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38"/>
          <ac:spMkLst>
            <pc:docMk/>
            <pc:sldMk cId="3720435056" sldId="988"/>
            <ac:spMk id="620" creationId="{07BFC144-316B-41B2-AB7C-3550932D90EF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40"/>
          <ac:spMkLst>
            <pc:docMk/>
            <pc:sldMk cId="3720435056" sldId="988"/>
            <ac:spMk id="621" creationId="{ECBF3FDB-60C1-4A3F-AEC6-77A29D4844B8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42"/>
          <ac:spMkLst>
            <pc:docMk/>
            <pc:sldMk cId="3720435056" sldId="988"/>
            <ac:spMk id="622" creationId="{B6826EBA-B94A-4B70-BF48-918DF5A7E6D5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44"/>
          <ac:spMkLst>
            <pc:docMk/>
            <pc:sldMk cId="3720435056" sldId="988"/>
            <ac:spMk id="623" creationId="{E5BD0179-5908-4BAA-80B4-5F514396BF57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46"/>
          <ac:spMkLst>
            <pc:docMk/>
            <pc:sldMk cId="3720435056" sldId="988"/>
            <ac:spMk id="624" creationId="{F5C9A47D-F69C-44CE-A4EE-39EA7D18539D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48"/>
          <ac:spMkLst>
            <pc:docMk/>
            <pc:sldMk cId="3720435056" sldId="988"/>
            <ac:spMk id="625" creationId="{C394029B-D90B-4BE7-B377-6B2A27D848EA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50"/>
          <ac:spMkLst>
            <pc:docMk/>
            <pc:sldMk cId="3720435056" sldId="988"/>
            <ac:spMk id="626" creationId="{2D82AD2C-F583-4D6F-8A5A-A6C1AA0A76E9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52"/>
          <ac:spMkLst>
            <pc:docMk/>
            <pc:sldMk cId="3720435056" sldId="988"/>
            <ac:spMk id="627" creationId="{6F0E764E-3478-49FE-ACFB-F5E9E12AD3A6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54"/>
          <ac:spMkLst>
            <pc:docMk/>
            <pc:sldMk cId="3720435056" sldId="988"/>
            <ac:spMk id="628" creationId="{194D2879-015F-4D89-A1C5-EDEBF6282614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56"/>
          <ac:spMkLst>
            <pc:docMk/>
            <pc:sldMk cId="3720435056" sldId="988"/>
            <ac:spMk id="629" creationId="{059FAE5E-86E1-4288-8A4C-A53CBDAEB2F4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58"/>
          <ac:spMkLst>
            <pc:docMk/>
            <pc:sldMk cId="3720435056" sldId="988"/>
            <ac:spMk id="630" creationId="{C1321C58-EB64-4BDE-8860-18C83441B3EE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60"/>
          <ac:spMkLst>
            <pc:docMk/>
            <pc:sldMk cId="3720435056" sldId="988"/>
            <ac:spMk id="631" creationId="{050C9505-5BCA-40F6-9330-5662A6D3AB68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62"/>
          <ac:spMkLst>
            <pc:docMk/>
            <pc:sldMk cId="3720435056" sldId="988"/>
            <ac:spMk id="632" creationId="{6AE51503-4BAA-4781-8E1C-04FE30768BAB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64"/>
          <ac:spMkLst>
            <pc:docMk/>
            <pc:sldMk cId="3720435056" sldId="988"/>
            <ac:spMk id="633" creationId="{A35C69DD-2826-400E-9B1A-B88A84BE5233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66"/>
          <ac:spMkLst>
            <pc:docMk/>
            <pc:sldMk cId="3720435056" sldId="988"/>
            <ac:spMk id="634" creationId="{6F430A5C-7083-4BB1-B76E-1838BE721ED9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68"/>
          <ac:spMkLst>
            <pc:docMk/>
            <pc:sldMk cId="3720435056" sldId="988"/>
            <ac:spMk id="635" creationId="{79DC39B6-5B46-46BB-8E71-50B7D8C344DD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70"/>
          <ac:spMkLst>
            <pc:docMk/>
            <pc:sldMk cId="3720435056" sldId="988"/>
            <ac:spMk id="636" creationId="{7BE0E092-51EF-48E8-8B88-E32E27E08D35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72"/>
          <ac:spMkLst>
            <pc:docMk/>
            <pc:sldMk cId="3720435056" sldId="988"/>
            <ac:spMk id="637" creationId="{3FA8BCAD-C146-4AB9-A659-C7DC07669BEE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74"/>
          <ac:spMkLst>
            <pc:docMk/>
            <pc:sldMk cId="3720435056" sldId="988"/>
            <ac:spMk id="638" creationId="{18B56533-8327-4D0E-8D95-C37A16CFC178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76"/>
          <ac:spMkLst>
            <pc:docMk/>
            <pc:sldMk cId="3720435056" sldId="988"/>
            <ac:spMk id="639" creationId="{A6BB8922-DCDF-4CA6-A1D6-64381A2C1426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78"/>
          <ac:spMkLst>
            <pc:docMk/>
            <pc:sldMk cId="3720435056" sldId="988"/>
            <ac:spMk id="640" creationId="{4574498B-5901-42D8-90C8-CA685EDF9103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80"/>
          <ac:spMkLst>
            <pc:docMk/>
            <pc:sldMk cId="3720435056" sldId="988"/>
            <ac:spMk id="641" creationId="{EE05EE44-E37C-4CDB-957D-9BC4121E804D}"/>
          </ac:spMkLst>
        </pc:spChg>
        <pc:spChg chg="mod">
          <ac:chgData name="Stalin Jacob Wilson Packia Dhas" userId="050d7d71-3621-4503-95e8-1c9a9d962492" providerId="ADAL" clId="{00722E61-A757-4134-8CBB-8B7208677708}" dt="2026-03-03T07:59:38.577" v="1582"/>
          <ac:spMkLst>
            <pc:docMk/>
            <pc:sldMk cId="3720435056" sldId="988"/>
            <ac:spMk id="642" creationId="{C40C3267-E06C-4A74-AFD6-EEA0B1E013A1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84"/>
          <ac:spMkLst>
            <pc:docMk/>
            <pc:sldMk cId="3720435056" sldId="988"/>
            <ac:spMk id="643" creationId="{375F1F15-2851-4BBD-95AD-EC51520DBAA0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86"/>
          <ac:spMkLst>
            <pc:docMk/>
            <pc:sldMk cId="3720435056" sldId="988"/>
            <ac:spMk id="644" creationId="{3AFD4271-A00B-462C-BC65-41E25743AE4A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88"/>
          <ac:spMkLst>
            <pc:docMk/>
            <pc:sldMk cId="3720435056" sldId="988"/>
            <ac:spMk id="645" creationId="{AB0C59DC-C276-4DF3-A3D2-5319509F2123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90"/>
          <ac:spMkLst>
            <pc:docMk/>
            <pc:sldMk cId="3720435056" sldId="988"/>
            <ac:spMk id="646" creationId="{78F61640-7E78-4339-9D78-8E5768136F4F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92"/>
          <ac:spMkLst>
            <pc:docMk/>
            <pc:sldMk cId="3720435056" sldId="988"/>
            <ac:spMk id="647" creationId="{88577F6D-AA14-490D-998C-C0B74D06EADC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94"/>
          <ac:spMkLst>
            <pc:docMk/>
            <pc:sldMk cId="3720435056" sldId="988"/>
            <ac:spMk id="648" creationId="{41772776-6CBA-402B-A50C-7D2CD0E5A2B1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96"/>
          <ac:spMkLst>
            <pc:docMk/>
            <pc:sldMk cId="3720435056" sldId="988"/>
            <ac:spMk id="649" creationId="{E2C8B8C6-C791-4050-A762-EF1BF15BE7F7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598"/>
          <ac:spMkLst>
            <pc:docMk/>
            <pc:sldMk cId="3720435056" sldId="988"/>
            <ac:spMk id="650" creationId="{B52F7532-EA55-4C92-9B60-33EBD40E7018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00"/>
          <ac:spMkLst>
            <pc:docMk/>
            <pc:sldMk cId="3720435056" sldId="988"/>
            <ac:spMk id="651" creationId="{D8FEA1D9-0F93-4FEF-828D-CBA4E714ECB9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02"/>
          <ac:spMkLst>
            <pc:docMk/>
            <pc:sldMk cId="3720435056" sldId="988"/>
            <ac:spMk id="652" creationId="{934AAB76-0934-4085-895F-E5EE25B026BB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04"/>
          <ac:spMkLst>
            <pc:docMk/>
            <pc:sldMk cId="3720435056" sldId="988"/>
            <ac:spMk id="653" creationId="{ACE6DC2E-BB5A-4A6E-BC95-091309777547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06"/>
          <ac:spMkLst>
            <pc:docMk/>
            <pc:sldMk cId="3720435056" sldId="988"/>
            <ac:spMk id="654" creationId="{30575390-360E-467A-B8E3-0E2193FE0FDF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08"/>
          <ac:spMkLst>
            <pc:docMk/>
            <pc:sldMk cId="3720435056" sldId="988"/>
            <ac:spMk id="655" creationId="{6BD20133-40E1-4194-AA7F-637C0B477532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10"/>
          <ac:spMkLst>
            <pc:docMk/>
            <pc:sldMk cId="3720435056" sldId="988"/>
            <ac:spMk id="656" creationId="{4EA98631-95CF-4353-94AE-B620BDB5AC95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12"/>
          <ac:spMkLst>
            <pc:docMk/>
            <pc:sldMk cId="3720435056" sldId="988"/>
            <ac:spMk id="657" creationId="{BC61CA9A-EA2B-415A-BA4A-23A7FAAC544F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14"/>
          <ac:spMkLst>
            <pc:docMk/>
            <pc:sldMk cId="3720435056" sldId="988"/>
            <ac:spMk id="658" creationId="{04C5E2D1-7E70-4A8F-8C71-2C6CF9057B62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16"/>
          <ac:spMkLst>
            <pc:docMk/>
            <pc:sldMk cId="3720435056" sldId="988"/>
            <ac:spMk id="659" creationId="{07F4C8A5-B483-433C-BAC9-0A27705C3A8F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18"/>
          <ac:spMkLst>
            <pc:docMk/>
            <pc:sldMk cId="3720435056" sldId="988"/>
            <ac:spMk id="660" creationId="{AE2B9395-1BCC-4A88-A4C8-008D57FED5A4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20"/>
          <ac:spMkLst>
            <pc:docMk/>
            <pc:sldMk cId="3720435056" sldId="988"/>
            <ac:spMk id="661" creationId="{0753A698-9BB5-4E70-8562-38D428C9E1F6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22"/>
          <ac:spMkLst>
            <pc:docMk/>
            <pc:sldMk cId="3720435056" sldId="988"/>
            <ac:spMk id="662" creationId="{1248831B-29FB-4BB8-A41D-95562E51DE81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24"/>
          <ac:spMkLst>
            <pc:docMk/>
            <pc:sldMk cId="3720435056" sldId="988"/>
            <ac:spMk id="663" creationId="{B9057892-DED9-4F0B-B3F9-F2618987D47C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26"/>
          <ac:spMkLst>
            <pc:docMk/>
            <pc:sldMk cId="3720435056" sldId="988"/>
            <ac:spMk id="664" creationId="{D1405533-4C73-4B5E-A04D-235A67634C9C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28"/>
          <ac:spMkLst>
            <pc:docMk/>
            <pc:sldMk cId="3720435056" sldId="988"/>
            <ac:spMk id="665" creationId="{6FBC1C57-BAA2-4C5F-8E42-0A25D48BA752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30"/>
          <ac:spMkLst>
            <pc:docMk/>
            <pc:sldMk cId="3720435056" sldId="988"/>
            <ac:spMk id="666" creationId="{EC6E585B-DB90-4728-8AAF-BC79F3F22B92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32"/>
          <ac:spMkLst>
            <pc:docMk/>
            <pc:sldMk cId="3720435056" sldId="988"/>
            <ac:spMk id="667" creationId="{1186A8AA-FDCD-4D5C-B51A-1C4CF09B4C68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34"/>
          <ac:spMkLst>
            <pc:docMk/>
            <pc:sldMk cId="3720435056" sldId="988"/>
            <ac:spMk id="668" creationId="{700EECA1-2F7C-44C4-B223-C708C55F9F08}"/>
          </ac:spMkLst>
        </pc:spChg>
        <pc:spChg chg="mod">
          <ac:chgData name="Stalin Jacob Wilson Packia Dhas" userId="050d7d71-3621-4503-95e8-1c9a9d962492" providerId="ADAL" clId="{00722E61-A757-4134-8CBB-8B7208677708}" dt="2026-03-03T07:59:38.593" v="1636"/>
          <ac:spMkLst>
            <pc:docMk/>
            <pc:sldMk cId="3720435056" sldId="988"/>
            <ac:spMk id="669" creationId="{18D31318-37EB-4E62-8C6E-9949D8A58D9D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38"/>
          <ac:spMkLst>
            <pc:docMk/>
            <pc:sldMk cId="3720435056" sldId="988"/>
            <ac:spMk id="670" creationId="{F690D67E-2FD5-45CA-A152-B883FE754B64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40"/>
          <ac:spMkLst>
            <pc:docMk/>
            <pc:sldMk cId="3720435056" sldId="988"/>
            <ac:spMk id="671" creationId="{C6D366A6-15C2-4EC2-BD39-D513794F5DA5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42"/>
          <ac:spMkLst>
            <pc:docMk/>
            <pc:sldMk cId="3720435056" sldId="988"/>
            <ac:spMk id="672" creationId="{0415D5C5-2E61-41DB-B9B0-5B48219DE4D2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44"/>
          <ac:spMkLst>
            <pc:docMk/>
            <pc:sldMk cId="3720435056" sldId="988"/>
            <ac:spMk id="673" creationId="{4AF96F92-19D5-4144-B950-7E893E5B33E4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46"/>
          <ac:spMkLst>
            <pc:docMk/>
            <pc:sldMk cId="3720435056" sldId="988"/>
            <ac:spMk id="674" creationId="{667FE6FB-0D95-4142-8DE4-F64BBAC8AA62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48"/>
          <ac:spMkLst>
            <pc:docMk/>
            <pc:sldMk cId="3720435056" sldId="988"/>
            <ac:spMk id="675" creationId="{DCB130DE-6921-4BC6-AAB5-6FE762B88AF4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50"/>
          <ac:spMkLst>
            <pc:docMk/>
            <pc:sldMk cId="3720435056" sldId="988"/>
            <ac:spMk id="676" creationId="{AD29AE59-E025-4C10-A255-5272970349A0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52"/>
          <ac:spMkLst>
            <pc:docMk/>
            <pc:sldMk cId="3720435056" sldId="988"/>
            <ac:spMk id="677" creationId="{DD00A418-1E0A-41E3-87F1-68352202928C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54"/>
          <ac:spMkLst>
            <pc:docMk/>
            <pc:sldMk cId="3720435056" sldId="988"/>
            <ac:spMk id="678" creationId="{D3B00642-4EAE-46D1-B213-C62924829364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56"/>
          <ac:spMkLst>
            <pc:docMk/>
            <pc:sldMk cId="3720435056" sldId="988"/>
            <ac:spMk id="679" creationId="{05A9C85A-6EC6-45B0-BA72-CEBEF91173EF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58"/>
          <ac:spMkLst>
            <pc:docMk/>
            <pc:sldMk cId="3720435056" sldId="988"/>
            <ac:spMk id="680" creationId="{125A1C63-44DF-4119-A249-09F30B00CD02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60"/>
          <ac:spMkLst>
            <pc:docMk/>
            <pc:sldMk cId="3720435056" sldId="988"/>
            <ac:spMk id="681" creationId="{71C37806-C03C-4ACB-AAC7-B9E0BAFCEFC3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62"/>
          <ac:spMkLst>
            <pc:docMk/>
            <pc:sldMk cId="3720435056" sldId="988"/>
            <ac:spMk id="682" creationId="{3978B037-A59D-474C-995D-C55CAF2DADC0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64"/>
          <ac:spMkLst>
            <pc:docMk/>
            <pc:sldMk cId="3720435056" sldId="988"/>
            <ac:spMk id="683" creationId="{AABEC1A8-1789-4884-A592-EF3E1CDBA301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66"/>
          <ac:spMkLst>
            <pc:docMk/>
            <pc:sldMk cId="3720435056" sldId="988"/>
            <ac:spMk id="684" creationId="{5AFA4ADA-258C-4D42-AFD9-13FF2C3B4299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68"/>
          <ac:spMkLst>
            <pc:docMk/>
            <pc:sldMk cId="3720435056" sldId="988"/>
            <ac:spMk id="685" creationId="{A91183E3-AE14-4CD9-91A5-D7AA1465292B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70"/>
          <ac:spMkLst>
            <pc:docMk/>
            <pc:sldMk cId="3720435056" sldId="988"/>
            <ac:spMk id="686" creationId="{5CE890D4-951E-496C-8AC6-A9D9630E9C6A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72"/>
          <ac:spMkLst>
            <pc:docMk/>
            <pc:sldMk cId="3720435056" sldId="988"/>
            <ac:spMk id="687" creationId="{D617796C-A059-4861-AD17-7A7163D8C7D4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74"/>
          <ac:spMkLst>
            <pc:docMk/>
            <pc:sldMk cId="3720435056" sldId="988"/>
            <ac:spMk id="688" creationId="{D14CB154-17C2-4896-963A-1CCD05F8861E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76"/>
          <ac:spMkLst>
            <pc:docMk/>
            <pc:sldMk cId="3720435056" sldId="988"/>
            <ac:spMk id="689" creationId="{C3B37F5F-24F7-49E6-AC8C-7449C172FE0E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78"/>
          <ac:spMkLst>
            <pc:docMk/>
            <pc:sldMk cId="3720435056" sldId="988"/>
            <ac:spMk id="690" creationId="{17BA9FE2-703C-4182-A26B-2380DC631EAB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80"/>
          <ac:spMkLst>
            <pc:docMk/>
            <pc:sldMk cId="3720435056" sldId="988"/>
            <ac:spMk id="691" creationId="{0DD9212E-A710-479E-9E16-DF011A4A5F01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82"/>
          <ac:spMkLst>
            <pc:docMk/>
            <pc:sldMk cId="3720435056" sldId="988"/>
            <ac:spMk id="692" creationId="{88EDB678-0DD2-48A0-ADA4-6546E23311A4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84"/>
          <ac:spMkLst>
            <pc:docMk/>
            <pc:sldMk cId="3720435056" sldId="988"/>
            <ac:spMk id="693" creationId="{E790EE59-1228-4357-90A0-07F457C5CC44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86"/>
          <ac:spMkLst>
            <pc:docMk/>
            <pc:sldMk cId="3720435056" sldId="988"/>
            <ac:spMk id="694" creationId="{743287A0-0CA7-4A7C-8F61-4CFC85DBE2FC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88"/>
          <ac:spMkLst>
            <pc:docMk/>
            <pc:sldMk cId="3720435056" sldId="988"/>
            <ac:spMk id="695" creationId="{B12D532B-6765-44EA-9C8E-88AC6D916DE8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90"/>
          <ac:spMkLst>
            <pc:docMk/>
            <pc:sldMk cId="3720435056" sldId="988"/>
            <ac:spMk id="696" creationId="{572EBFBC-8713-4BCF-9DA4-6307B75DD581}"/>
          </ac:spMkLst>
        </pc:spChg>
        <pc:spChg chg="mod">
          <ac:chgData name="Stalin Jacob Wilson Packia Dhas" userId="050d7d71-3621-4503-95e8-1c9a9d962492" providerId="ADAL" clId="{00722E61-A757-4134-8CBB-8B7208677708}" dt="2026-03-03T07:59:38.608" v="1692"/>
          <ac:spMkLst>
            <pc:docMk/>
            <pc:sldMk cId="3720435056" sldId="988"/>
            <ac:spMk id="697" creationId="{DD767625-4E5E-44AD-AB79-E65B14C1BD1C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694"/>
          <ac:spMkLst>
            <pc:docMk/>
            <pc:sldMk cId="3720435056" sldId="988"/>
            <ac:spMk id="698" creationId="{7C4A664C-EF44-4FB2-B127-F11D41B06AA7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696"/>
          <ac:spMkLst>
            <pc:docMk/>
            <pc:sldMk cId="3720435056" sldId="988"/>
            <ac:spMk id="699" creationId="{7F7FC68F-132B-4A6A-BFCB-574AA719017E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698"/>
          <ac:spMkLst>
            <pc:docMk/>
            <pc:sldMk cId="3720435056" sldId="988"/>
            <ac:spMk id="700" creationId="{81E53FC2-BDFD-4EE6-BAA5-5C562DBD8FA7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00"/>
          <ac:spMkLst>
            <pc:docMk/>
            <pc:sldMk cId="3720435056" sldId="988"/>
            <ac:spMk id="701" creationId="{584387C5-F997-4BC1-97C7-95A6E3C72D69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02"/>
          <ac:spMkLst>
            <pc:docMk/>
            <pc:sldMk cId="3720435056" sldId="988"/>
            <ac:spMk id="702" creationId="{F975AD8A-F4C3-4C93-9934-9D4B706B6C02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04"/>
          <ac:spMkLst>
            <pc:docMk/>
            <pc:sldMk cId="3720435056" sldId="988"/>
            <ac:spMk id="703" creationId="{F85286F0-51B0-4A37-8D67-B8DF07ED60E9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06"/>
          <ac:spMkLst>
            <pc:docMk/>
            <pc:sldMk cId="3720435056" sldId="988"/>
            <ac:spMk id="704" creationId="{FC68417D-C576-464E-A06C-B885E9B8D87F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08"/>
          <ac:spMkLst>
            <pc:docMk/>
            <pc:sldMk cId="3720435056" sldId="988"/>
            <ac:spMk id="705" creationId="{E75E4264-6669-4645-BC7F-F57DB675FC39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10"/>
          <ac:spMkLst>
            <pc:docMk/>
            <pc:sldMk cId="3720435056" sldId="988"/>
            <ac:spMk id="706" creationId="{A1D92132-F62F-49BD-9AA9-129BAABA3013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12"/>
          <ac:spMkLst>
            <pc:docMk/>
            <pc:sldMk cId="3720435056" sldId="988"/>
            <ac:spMk id="707" creationId="{CDE56806-16D0-4FA5-AFB6-1D576ADDF14E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14"/>
          <ac:spMkLst>
            <pc:docMk/>
            <pc:sldMk cId="3720435056" sldId="988"/>
            <ac:spMk id="708" creationId="{11942B21-4F3D-4182-A549-93E250AA4098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16"/>
          <ac:spMkLst>
            <pc:docMk/>
            <pc:sldMk cId="3720435056" sldId="988"/>
            <ac:spMk id="709" creationId="{638FC029-8EB6-4876-AEE2-A6DCE124D77B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18"/>
          <ac:spMkLst>
            <pc:docMk/>
            <pc:sldMk cId="3720435056" sldId="988"/>
            <ac:spMk id="710" creationId="{6C3C04BC-8EF8-4CE0-AB5B-D535AB9F3915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20"/>
          <ac:spMkLst>
            <pc:docMk/>
            <pc:sldMk cId="3720435056" sldId="988"/>
            <ac:spMk id="711" creationId="{B3C439F6-F532-4DF7-823E-5A9C18783329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22"/>
          <ac:spMkLst>
            <pc:docMk/>
            <pc:sldMk cId="3720435056" sldId="988"/>
            <ac:spMk id="712" creationId="{1766B0AD-DCF7-4AF7-94C9-876E3FD22AB2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24"/>
          <ac:spMkLst>
            <pc:docMk/>
            <pc:sldMk cId="3720435056" sldId="988"/>
            <ac:spMk id="713" creationId="{D316B4F5-3896-4BDD-BB11-297084E1A47C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26"/>
          <ac:spMkLst>
            <pc:docMk/>
            <pc:sldMk cId="3720435056" sldId="988"/>
            <ac:spMk id="714" creationId="{D52BADFA-8042-4CE9-921F-01FD77C1CB1C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28"/>
          <ac:spMkLst>
            <pc:docMk/>
            <pc:sldMk cId="3720435056" sldId="988"/>
            <ac:spMk id="715" creationId="{D1967149-57E1-49E7-A2B7-526EFFFE3867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30"/>
          <ac:spMkLst>
            <pc:docMk/>
            <pc:sldMk cId="3720435056" sldId="988"/>
            <ac:spMk id="716" creationId="{041F6587-BE7E-4049-97CA-0E7899FC3C9A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32"/>
          <ac:spMkLst>
            <pc:docMk/>
            <pc:sldMk cId="3720435056" sldId="988"/>
            <ac:spMk id="717" creationId="{D6EC4ED2-BC1E-475F-9CA1-81D913CA88B8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34"/>
          <ac:spMkLst>
            <pc:docMk/>
            <pc:sldMk cId="3720435056" sldId="988"/>
            <ac:spMk id="718" creationId="{5826019B-B4DF-435D-A6E0-D60BD3928D45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36"/>
          <ac:spMkLst>
            <pc:docMk/>
            <pc:sldMk cId="3720435056" sldId="988"/>
            <ac:spMk id="719" creationId="{D9D80469-E4FF-4758-9756-18E31C6D2BA6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38"/>
          <ac:spMkLst>
            <pc:docMk/>
            <pc:sldMk cId="3720435056" sldId="988"/>
            <ac:spMk id="720" creationId="{31FB5B06-FDDD-4B9E-A083-AF57AD92702B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40"/>
          <ac:spMkLst>
            <pc:docMk/>
            <pc:sldMk cId="3720435056" sldId="988"/>
            <ac:spMk id="721" creationId="{B0C602F7-E03C-4387-B213-15BC80FBBDE8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42"/>
          <ac:spMkLst>
            <pc:docMk/>
            <pc:sldMk cId="3720435056" sldId="988"/>
            <ac:spMk id="722" creationId="{8E00D245-7A30-45F0-999E-68885DC99835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44"/>
          <ac:spMkLst>
            <pc:docMk/>
            <pc:sldMk cId="3720435056" sldId="988"/>
            <ac:spMk id="723" creationId="{4FD51362-7364-47B9-B322-3A1DE46C288E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46"/>
          <ac:spMkLst>
            <pc:docMk/>
            <pc:sldMk cId="3720435056" sldId="988"/>
            <ac:spMk id="724" creationId="{082B360E-319E-4385-9DAA-21D5FDCFF6A4}"/>
          </ac:spMkLst>
        </pc:spChg>
        <pc:spChg chg="mod">
          <ac:chgData name="Stalin Jacob Wilson Packia Dhas" userId="050d7d71-3621-4503-95e8-1c9a9d962492" providerId="ADAL" clId="{00722E61-A757-4134-8CBB-8B7208677708}" dt="2026-03-03T07:59:38.624" v="1748"/>
          <ac:spMkLst>
            <pc:docMk/>
            <pc:sldMk cId="3720435056" sldId="988"/>
            <ac:spMk id="725" creationId="{B1EF35BC-CB8F-4FCE-9DDA-D3914C348CB1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50"/>
          <ac:spMkLst>
            <pc:docMk/>
            <pc:sldMk cId="3720435056" sldId="988"/>
            <ac:spMk id="726" creationId="{D09792BF-E46D-4158-B2AD-65ABD4E4409E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52"/>
          <ac:spMkLst>
            <pc:docMk/>
            <pc:sldMk cId="3720435056" sldId="988"/>
            <ac:spMk id="727" creationId="{217F96C7-0D9A-45B0-AD5A-3745C5A76BC3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54"/>
          <ac:spMkLst>
            <pc:docMk/>
            <pc:sldMk cId="3720435056" sldId="988"/>
            <ac:spMk id="728" creationId="{55F952CC-2630-4405-9877-5418F4C4D0CB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56"/>
          <ac:spMkLst>
            <pc:docMk/>
            <pc:sldMk cId="3720435056" sldId="988"/>
            <ac:spMk id="729" creationId="{3C8E6E2F-A1BE-408F-9144-CC0BCC97F182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58"/>
          <ac:spMkLst>
            <pc:docMk/>
            <pc:sldMk cId="3720435056" sldId="988"/>
            <ac:spMk id="730" creationId="{BE04D9A2-9413-416E-9D94-96D8567F8EB5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60"/>
          <ac:spMkLst>
            <pc:docMk/>
            <pc:sldMk cId="3720435056" sldId="988"/>
            <ac:spMk id="731" creationId="{EE72FE8C-DA1D-4CE9-807E-06F1833D1C90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62"/>
          <ac:spMkLst>
            <pc:docMk/>
            <pc:sldMk cId="3720435056" sldId="988"/>
            <ac:spMk id="732" creationId="{E933BC80-4286-4B4C-9C21-C84B481888E2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64"/>
          <ac:spMkLst>
            <pc:docMk/>
            <pc:sldMk cId="3720435056" sldId="988"/>
            <ac:spMk id="733" creationId="{2FCB41AA-835B-42D3-9D31-DCB741E9D5A6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66"/>
          <ac:spMkLst>
            <pc:docMk/>
            <pc:sldMk cId="3720435056" sldId="988"/>
            <ac:spMk id="734" creationId="{80C42FDF-DCF4-437F-AABF-40A99C83025F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68"/>
          <ac:spMkLst>
            <pc:docMk/>
            <pc:sldMk cId="3720435056" sldId="988"/>
            <ac:spMk id="735" creationId="{4B207727-4259-464E-AFCA-976BEF79A4DA}"/>
          </ac:spMkLst>
        </pc:spChg>
        <pc:spChg chg="mod">
          <ac:chgData name="Stalin Jacob Wilson Packia Dhas" userId="050d7d71-3621-4503-95e8-1c9a9d962492" providerId="ADAL" clId="{00722E61-A757-4134-8CBB-8B7208677708}" dt="2026-03-03T07:59:38.639" v="1770"/>
          <ac:spMkLst>
            <pc:docMk/>
            <pc:sldMk cId="3720435056" sldId="988"/>
            <ac:spMk id="736" creationId="{34C97160-D3BA-495F-843D-7BA0B1CAD6D5}"/>
          </ac:spMkLst>
        </pc:spChg>
        <pc:spChg chg="mod">
          <ac:chgData name="Stalin Jacob Wilson Packia Dhas" userId="050d7d71-3621-4503-95e8-1c9a9d962492" providerId="ADAL" clId="{00722E61-A757-4134-8CBB-8B7208677708}" dt="2026-03-03T07:59:38.646" v="1772"/>
          <ac:spMkLst>
            <pc:docMk/>
            <pc:sldMk cId="3720435056" sldId="988"/>
            <ac:spMk id="737" creationId="{65B4D4D1-FA27-4DEC-B37C-CF2F7BF751AE}"/>
          </ac:spMkLst>
        </pc:spChg>
        <pc:spChg chg="mod">
          <ac:chgData name="Stalin Jacob Wilson Packia Dhas" userId="050d7d71-3621-4503-95e8-1c9a9d962492" providerId="ADAL" clId="{00722E61-A757-4134-8CBB-8B7208677708}" dt="2026-03-03T07:59:38.646" v="1774"/>
          <ac:spMkLst>
            <pc:docMk/>
            <pc:sldMk cId="3720435056" sldId="988"/>
            <ac:spMk id="738" creationId="{1C7B888C-F77D-4E81-817A-42868124A53B}"/>
          </ac:spMkLst>
        </pc:spChg>
        <pc:spChg chg="mod">
          <ac:chgData name="Stalin Jacob Wilson Packia Dhas" userId="050d7d71-3621-4503-95e8-1c9a9d962492" providerId="ADAL" clId="{00722E61-A757-4134-8CBB-8B7208677708}" dt="2026-03-03T07:59:38.646" v="1776"/>
          <ac:spMkLst>
            <pc:docMk/>
            <pc:sldMk cId="3720435056" sldId="988"/>
            <ac:spMk id="739" creationId="{55AFE820-EA9F-454B-8F34-F3C0F837FDA6}"/>
          </ac:spMkLst>
        </pc:spChg>
        <pc:spChg chg="mod">
          <ac:chgData name="Stalin Jacob Wilson Packia Dhas" userId="050d7d71-3621-4503-95e8-1c9a9d962492" providerId="ADAL" clId="{00722E61-A757-4134-8CBB-8B7208677708}" dt="2026-03-03T07:59:38.646" v="1778"/>
          <ac:spMkLst>
            <pc:docMk/>
            <pc:sldMk cId="3720435056" sldId="988"/>
            <ac:spMk id="740" creationId="{D3EDB801-036C-4625-9551-C8F0DC6624BE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80"/>
          <ac:spMkLst>
            <pc:docMk/>
            <pc:sldMk cId="3720435056" sldId="988"/>
            <ac:spMk id="741" creationId="{69406D52-D8B0-41FB-BE61-195A7D3632FB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82"/>
          <ac:spMkLst>
            <pc:docMk/>
            <pc:sldMk cId="3720435056" sldId="988"/>
            <ac:spMk id="742" creationId="{4234F833-127C-4AAC-9120-87A9262BB93B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84"/>
          <ac:spMkLst>
            <pc:docMk/>
            <pc:sldMk cId="3720435056" sldId="988"/>
            <ac:spMk id="743" creationId="{7086901B-5479-4FE0-9237-456E6CDB77B6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86"/>
          <ac:spMkLst>
            <pc:docMk/>
            <pc:sldMk cId="3720435056" sldId="988"/>
            <ac:spMk id="744" creationId="{748DB361-69B9-46BC-BF2F-6511DF05AF32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88"/>
          <ac:spMkLst>
            <pc:docMk/>
            <pc:sldMk cId="3720435056" sldId="988"/>
            <ac:spMk id="745" creationId="{1DE4C6C6-7BCF-4564-B771-E37AEBC3538E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90"/>
          <ac:spMkLst>
            <pc:docMk/>
            <pc:sldMk cId="3720435056" sldId="988"/>
            <ac:spMk id="746" creationId="{962CB134-2B9E-4DB0-89B5-7055C8A96898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92"/>
          <ac:spMkLst>
            <pc:docMk/>
            <pc:sldMk cId="3720435056" sldId="988"/>
            <ac:spMk id="747" creationId="{68BABEAD-6AB4-4DB3-8D00-D8BB5D27258D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94"/>
          <ac:spMkLst>
            <pc:docMk/>
            <pc:sldMk cId="3720435056" sldId="988"/>
            <ac:spMk id="748" creationId="{6F63F31F-F9B8-4D74-B900-40E2D6CF7C8F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96"/>
          <ac:spMkLst>
            <pc:docMk/>
            <pc:sldMk cId="3720435056" sldId="988"/>
            <ac:spMk id="749" creationId="{4F8C9E78-38B6-47CA-978C-C832D09B4106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798"/>
          <ac:spMkLst>
            <pc:docMk/>
            <pc:sldMk cId="3720435056" sldId="988"/>
            <ac:spMk id="750" creationId="{12034464-1956-48E8-86F6-862E0FF10E5C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800"/>
          <ac:spMkLst>
            <pc:docMk/>
            <pc:sldMk cId="3720435056" sldId="988"/>
            <ac:spMk id="751" creationId="{98562794-C9F7-477B-9B3F-136E3AA36F4C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802"/>
          <ac:spMkLst>
            <pc:docMk/>
            <pc:sldMk cId="3720435056" sldId="988"/>
            <ac:spMk id="752" creationId="{B840B695-E6A1-49D3-A890-1CB8ABC9DE15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804"/>
          <ac:spMkLst>
            <pc:docMk/>
            <pc:sldMk cId="3720435056" sldId="988"/>
            <ac:spMk id="753" creationId="{4BCDA951-31E3-4ABB-B25A-F565978F0CC6}"/>
          </ac:spMkLst>
        </pc:spChg>
        <pc:spChg chg="mod">
          <ac:chgData name="Stalin Jacob Wilson Packia Dhas" userId="050d7d71-3621-4503-95e8-1c9a9d962492" providerId="ADAL" clId="{00722E61-A757-4134-8CBB-8B7208677708}" dt="2026-03-03T07:59:38.648" v="1806"/>
          <ac:spMkLst>
            <pc:docMk/>
            <pc:sldMk cId="3720435056" sldId="988"/>
            <ac:spMk id="754" creationId="{2DAF834B-D5BA-463D-AB01-9A1B647165E2}"/>
          </ac:spMkLst>
        </pc:spChg>
        <pc:spChg chg="mod">
          <ac:chgData name="Stalin Jacob Wilson Packia Dhas" userId="050d7d71-3621-4503-95e8-1c9a9d962492" providerId="ADAL" clId="{00722E61-A757-4134-8CBB-8B7208677708}" dt="2026-03-03T07:59:38.656" v="1808"/>
          <ac:spMkLst>
            <pc:docMk/>
            <pc:sldMk cId="3720435056" sldId="988"/>
            <ac:spMk id="755" creationId="{455ACDF0-3A5C-42F9-BB50-D6E2C03744C8}"/>
          </ac:spMkLst>
        </pc:spChg>
        <pc:spChg chg="mod">
          <ac:chgData name="Stalin Jacob Wilson Packia Dhas" userId="050d7d71-3621-4503-95e8-1c9a9d962492" providerId="ADAL" clId="{00722E61-A757-4134-8CBB-8B7208677708}" dt="2026-03-03T07:59:38.656" v="1810"/>
          <ac:spMkLst>
            <pc:docMk/>
            <pc:sldMk cId="3720435056" sldId="988"/>
            <ac:spMk id="756" creationId="{709218C2-131D-4CFE-87AB-C1BA1565CF47}"/>
          </ac:spMkLst>
        </pc:spChg>
        <pc:spChg chg="mod">
          <ac:chgData name="Stalin Jacob Wilson Packia Dhas" userId="050d7d71-3621-4503-95e8-1c9a9d962492" providerId="ADAL" clId="{00722E61-A757-4134-8CBB-8B7208677708}" dt="2026-03-03T07:59:38.656" v="1812"/>
          <ac:spMkLst>
            <pc:docMk/>
            <pc:sldMk cId="3720435056" sldId="988"/>
            <ac:spMk id="757" creationId="{C5CD9F20-C487-4C66-A4DF-E7BF8816A9BA}"/>
          </ac:spMkLst>
        </pc:spChg>
        <pc:spChg chg="mod">
          <ac:chgData name="Stalin Jacob Wilson Packia Dhas" userId="050d7d71-3621-4503-95e8-1c9a9d962492" providerId="ADAL" clId="{00722E61-A757-4134-8CBB-8B7208677708}" dt="2026-03-03T07:59:38.656" v="1814"/>
          <ac:spMkLst>
            <pc:docMk/>
            <pc:sldMk cId="3720435056" sldId="988"/>
            <ac:spMk id="758" creationId="{0441EEC2-49CE-46B9-B3A6-C2E2DA7DD528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16"/>
          <ac:spMkLst>
            <pc:docMk/>
            <pc:sldMk cId="3720435056" sldId="988"/>
            <ac:spMk id="759" creationId="{F083BF30-684E-493C-9B9B-EB129C530578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18"/>
          <ac:spMkLst>
            <pc:docMk/>
            <pc:sldMk cId="3720435056" sldId="988"/>
            <ac:spMk id="760" creationId="{F0D39E97-CC8A-4F96-BBD6-FB0A5E231225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20"/>
          <ac:spMkLst>
            <pc:docMk/>
            <pc:sldMk cId="3720435056" sldId="988"/>
            <ac:spMk id="761" creationId="{1C51B68B-FB09-4764-B1DE-18324EE5BA7F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22"/>
          <ac:spMkLst>
            <pc:docMk/>
            <pc:sldMk cId="3720435056" sldId="988"/>
            <ac:spMk id="762" creationId="{FD6A9921-FBDA-4DB9-BFBF-EB5CA157F8AC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24"/>
          <ac:spMkLst>
            <pc:docMk/>
            <pc:sldMk cId="3720435056" sldId="988"/>
            <ac:spMk id="763" creationId="{5E1C39DB-811C-4A3A-BB95-430A53103CC2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26"/>
          <ac:spMkLst>
            <pc:docMk/>
            <pc:sldMk cId="3720435056" sldId="988"/>
            <ac:spMk id="764" creationId="{F00DFA5F-E5B8-4B05-B0C5-773B2D607132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28"/>
          <ac:spMkLst>
            <pc:docMk/>
            <pc:sldMk cId="3720435056" sldId="988"/>
            <ac:spMk id="765" creationId="{50E51B75-0EE7-450E-817D-AED05278535C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30"/>
          <ac:spMkLst>
            <pc:docMk/>
            <pc:sldMk cId="3720435056" sldId="988"/>
            <ac:spMk id="766" creationId="{212D3817-7876-4F98-93DE-E268F9A20D2D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32"/>
          <ac:spMkLst>
            <pc:docMk/>
            <pc:sldMk cId="3720435056" sldId="988"/>
            <ac:spMk id="767" creationId="{9F96DF9E-B73A-454B-BD36-FB7B77796D7F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34"/>
          <ac:spMkLst>
            <pc:docMk/>
            <pc:sldMk cId="3720435056" sldId="988"/>
            <ac:spMk id="768" creationId="{2700D9A1-D969-4BA2-91FC-D879E2EE0C3C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36"/>
          <ac:spMkLst>
            <pc:docMk/>
            <pc:sldMk cId="3720435056" sldId="988"/>
            <ac:spMk id="769" creationId="{E6DA9FBF-F82F-4D06-B047-EBF71798EDC1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38"/>
          <ac:spMkLst>
            <pc:docMk/>
            <pc:sldMk cId="3720435056" sldId="988"/>
            <ac:spMk id="770" creationId="{A06D7ECA-1250-4BB9-92C0-B974BAEFBAEF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40"/>
          <ac:spMkLst>
            <pc:docMk/>
            <pc:sldMk cId="3720435056" sldId="988"/>
            <ac:spMk id="771" creationId="{1CEDC868-89E8-40E9-8E4D-31BB867F7240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42"/>
          <ac:spMkLst>
            <pc:docMk/>
            <pc:sldMk cId="3720435056" sldId="988"/>
            <ac:spMk id="772" creationId="{144622E4-0F63-467B-A21D-F336C55FB693}"/>
          </ac:spMkLst>
        </pc:spChg>
        <pc:spChg chg="mod">
          <ac:chgData name="Stalin Jacob Wilson Packia Dhas" userId="050d7d71-3621-4503-95e8-1c9a9d962492" providerId="ADAL" clId="{00722E61-A757-4134-8CBB-8B7208677708}" dt="2026-03-03T07:59:38.658" v="1844"/>
          <ac:spMkLst>
            <pc:docMk/>
            <pc:sldMk cId="3720435056" sldId="988"/>
            <ac:spMk id="773" creationId="{16809DE1-B392-4F88-93B9-0302F42406D6}"/>
          </ac:spMkLst>
        </pc:spChg>
        <pc:spChg chg="mod">
          <ac:chgData name="Stalin Jacob Wilson Packia Dhas" userId="050d7d71-3621-4503-95e8-1c9a9d962492" providerId="ADAL" clId="{00722E61-A757-4134-8CBB-8B7208677708}" dt="2026-03-03T07:59:38.667" v="1846"/>
          <ac:spMkLst>
            <pc:docMk/>
            <pc:sldMk cId="3720435056" sldId="988"/>
            <ac:spMk id="774" creationId="{89778EB2-DB04-4DB6-AC5E-D28A07AAC922}"/>
          </ac:spMkLst>
        </pc:spChg>
        <pc:spChg chg="mod">
          <ac:chgData name="Stalin Jacob Wilson Packia Dhas" userId="050d7d71-3621-4503-95e8-1c9a9d962492" providerId="ADAL" clId="{00722E61-A757-4134-8CBB-8B7208677708}" dt="2026-03-03T07:59:38.667" v="1848"/>
          <ac:spMkLst>
            <pc:docMk/>
            <pc:sldMk cId="3720435056" sldId="988"/>
            <ac:spMk id="775" creationId="{70510D30-F0DD-41D5-800F-A91046B06E11}"/>
          </ac:spMkLst>
        </pc:spChg>
        <pc:spChg chg="mod">
          <ac:chgData name="Stalin Jacob Wilson Packia Dhas" userId="050d7d71-3621-4503-95e8-1c9a9d962492" providerId="ADAL" clId="{00722E61-A757-4134-8CBB-8B7208677708}" dt="2026-03-03T07:59:38.667" v="1850"/>
          <ac:spMkLst>
            <pc:docMk/>
            <pc:sldMk cId="3720435056" sldId="988"/>
            <ac:spMk id="776" creationId="{9CA0C079-8B36-4854-8039-88C5F623FE03}"/>
          </ac:spMkLst>
        </pc:spChg>
        <pc:spChg chg="mod">
          <ac:chgData name="Stalin Jacob Wilson Packia Dhas" userId="050d7d71-3621-4503-95e8-1c9a9d962492" providerId="ADAL" clId="{00722E61-A757-4134-8CBB-8B7208677708}" dt="2026-03-03T07:59:38.667" v="1852"/>
          <ac:spMkLst>
            <pc:docMk/>
            <pc:sldMk cId="3720435056" sldId="988"/>
            <ac:spMk id="777" creationId="{5056AAE4-A441-43C3-B861-EF09AD09312B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54"/>
          <ac:spMkLst>
            <pc:docMk/>
            <pc:sldMk cId="3720435056" sldId="988"/>
            <ac:spMk id="778" creationId="{A240B1AC-C078-4922-9D17-0B034C04CEBA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56"/>
          <ac:spMkLst>
            <pc:docMk/>
            <pc:sldMk cId="3720435056" sldId="988"/>
            <ac:spMk id="779" creationId="{8BDB7F84-2EC2-4534-8952-39385CCDC3AF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58"/>
          <ac:spMkLst>
            <pc:docMk/>
            <pc:sldMk cId="3720435056" sldId="988"/>
            <ac:spMk id="780" creationId="{8269A5AE-A264-425F-9F02-C4E519104A27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60"/>
          <ac:spMkLst>
            <pc:docMk/>
            <pc:sldMk cId="3720435056" sldId="988"/>
            <ac:spMk id="781" creationId="{2E608616-3489-45DD-A447-4AC013E327DA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62"/>
          <ac:spMkLst>
            <pc:docMk/>
            <pc:sldMk cId="3720435056" sldId="988"/>
            <ac:spMk id="782" creationId="{47841BCB-43BF-4662-A139-7A65584BFB2A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64"/>
          <ac:spMkLst>
            <pc:docMk/>
            <pc:sldMk cId="3720435056" sldId="988"/>
            <ac:spMk id="783" creationId="{D34A4697-68DD-4392-A08B-D1516CD8BA40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66"/>
          <ac:spMkLst>
            <pc:docMk/>
            <pc:sldMk cId="3720435056" sldId="988"/>
            <ac:spMk id="784" creationId="{C32E850F-6B60-48EB-AE52-86D81B2C0F5A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68"/>
          <ac:spMkLst>
            <pc:docMk/>
            <pc:sldMk cId="3720435056" sldId="988"/>
            <ac:spMk id="785" creationId="{C9A276DB-21C9-4E95-9607-2B62BA363C79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70"/>
          <ac:spMkLst>
            <pc:docMk/>
            <pc:sldMk cId="3720435056" sldId="988"/>
            <ac:spMk id="786" creationId="{AF2434BB-04E2-4170-B348-F52290A9D04F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72"/>
          <ac:spMkLst>
            <pc:docMk/>
            <pc:sldMk cId="3720435056" sldId="988"/>
            <ac:spMk id="787" creationId="{5688FD70-D34A-432E-8C83-83BAB40996A4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74"/>
          <ac:spMkLst>
            <pc:docMk/>
            <pc:sldMk cId="3720435056" sldId="988"/>
            <ac:spMk id="788" creationId="{E280DC26-D17F-4D6A-839E-6CF2843BE7A7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76"/>
          <ac:spMkLst>
            <pc:docMk/>
            <pc:sldMk cId="3720435056" sldId="988"/>
            <ac:spMk id="789" creationId="{B01B737C-E0C6-4AAF-B423-99C61EEEF48F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78"/>
          <ac:spMkLst>
            <pc:docMk/>
            <pc:sldMk cId="3720435056" sldId="988"/>
            <ac:spMk id="790" creationId="{CC152FEE-3857-4CF1-ACDF-65712618F0F4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80"/>
          <ac:spMkLst>
            <pc:docMk/>
            <pc:sldMk cId="3720435056" sldId="988"/>
            <ac:spMk id="791" creationId="{B9DF1BED-AD97-43B9-A5F3-0067CF6B5CB8}"/>
          </ac:spMkLst>
        </pc:spChg>
        <pc:spChg chg="mod">
          <ac:chgData name="Stalin Jacob Wilson Packia Dhas" userId="050d7d71-3621-4503-95e8-1c9a9d962492" providerId="ADAL" clId="{00722E61-A757-4134-8CBB-8B7208677708}" dt="2026-03-03T07:59:38.669" v="1882"/>
          <ac:spMkLst>
            <pc:docMk/>
            <pc:sldMk cId="3720435056" sldId="988"/>
            <ac:spMk id="792" creationId="{CE800BF5-5BBF-41E4-A18F-5A51FF6375DE}"/>
          </ac:spMkLst>
        </pc:spChg>
        <pc:spChg chg="mod">
          <ac:chgData name="Stalin Jacob Wilson Packia Dhas" userId="050d7d71-3621-4503-95e8-1c9a9d962492" providerId="ADAL" clId="{00722E61-A757-4134-8CBB-8B7208677708}" dt="2026-03-03T07:59:38.677" v="1884"/>
          <ac:spMkLst>
            <pc:docMk/>
            <pc:sldMk cId="3720435056" sldId="988"/>
            <ac:spMk id="793" creationId="{BAB014E0-DBF8-48DE-B2AB-E0F52E6EEB29}"/>
          </ac:spMkLst>
        </pc:spChg>
        <pc:spChg chg="mod">
          <ac:chgData name="Stalin Jacob Wilson Packia Dhas" userId="050d7d71-3621-4503-95e8-1c9a9d962492" providerId="ADAL" clId="{00722E61-A757-4134-8CBB-8B7208677708}" dt="2026-03-03T07:59:38.677" v="1886"/>
          <ac:spMkLst>
            <pc:docMk/>
            <pc:sldMk cId="3720435056" sldId="988"/>
            <ac:spMk id="794" creationId="{BF1B5632-50AB-4CD6-8C51-0790EA720036}"/>
          </ac:spMkLst>
        </pc:spChg>
        <pc:spChg chg="mod">
          <ac:chgData name="Stalin Jacob Wilson Packia Dhas" userId="050d7d71-3621-4503-95e8-1c9a9d962492" providerId="ADAL" clId="{00722E61-A757-4134-8CBB-8B7208677708}" dt="2026-03-03T07:59:38.677" v="1888"/>
          <ac:spMkLst>
            <pc:docMk/>
            <pc:sldMk cId="3720435056" sldId="988"/>
            <ac:spMk id="795" creationId="{EB648012-FB82-4107-BC8B-7B1771AC5A0E}"/>
          </ac:spMkLst>
        </pc:spChg>
        <pc:spChg chg="mod">
          <ac:chgData name="Stalin Jacob Wilson Packia Dhas" userId="050d7d71-3621-4503-95e8-1c9a9d962492" providerId="ADAL" clId="{00722E61-A757-4134-8CBB-8B7208677708}" dt="2026-03-03T07:59:38.679" v="1890"/>
          <ac:spMkLst>
            <pc:docMk/>
            <pc:sldMk cId="3720435056" sldId="988"/>
            <ac:spMk id="796" creationId="{58EC6D36-0DC0-40F6-B275-A5BB9094DFA7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892"/>
          <ac:spMkLst>
            <pc:docMk/>
            <pc:sldMk cId="3720435056" sldId="988"/>
            <ac:spMk id="797" creationId="{9DEB664C-E149-4288-B491-4E6ADBAFF4EA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894"/>
          <ac:spMkLst>
            <pc:docMk/>
            <pc:sldMk cId="3720435056" sldId="988"/>
            <ac:spMk id="798" creationId="{C164370B-67A7-4254-ABF4-EBA8A9191283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896"/>
          <ac:spMkLst>
            <pc:docMk/>
            <pc:sldMk cId="3720435056" sldId="988"/>
            <ac:spMk id="799" creationId="{2B725009-D83A-48DF-94FE-20052BC93D16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898"/>
          <ac:spMkLst>
            <pc:docMk/>
            <pc:sldMk cId="3720435056" sldId="988"/>
            <ac:spMk id="800" creationId="{DBA39148-AF6F-41EA-973F-3E2220DB1298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00"/>
          <ac:spMkLst>
            <pc:docMk/>
            <pc:sldMk cId="3720435056" sldId="988"/>
            <ac:spMk id="801" creationId="{0A40F5C1-83D2-4535-90FD-7043B1A7802C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02"/>
          <ac:spMkLst>
            <pc:docMk/>
            <pc:sldMk cId="3720435056" sldId="988"/>
            <ac:spMk id="802" creationId="{2057E0E3-2A51-4DCE-9BBB-42EF0CD97134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04"/>
          <ac:spMkLst>
            <pc:docMk/>
            <pc:sldMk cId="3720435056" sldId="988"/>
            <ac:spMk id="803" creationId="{7EEC5328-69A2-4DF6-9B2C-DD1F25C9E76B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06"/>
          <ac:spMkLst>
            <pc:docMk/>
            <pc:sldMk cId="3720435056" sldId="988"/>
            <ac:spMk id="804" creationId="{BE85DE7F-7854-48F9-9991-12330E86E022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08"/>
          <ac:spMkLst>
            <pc:docMk/>
            <pc:sldMk cId="3720435056" sldId="988"/>
            <ac:spMk id="805" creationId="{19E2E94A-85C4-424B-8E9E-FB853E65998A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10"/>
          <ac:spMkLst>
            <pc:docMk/>
            <pc:sldMk cId="3720435056" sldId="988"/>
            <ac:spMk id="806" creationId="{6F782B1D-41F2-48D1-8540-014FCA4A1979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12"/>
          <ac:spMkLst>
            <pc:docMk/>
            <pc:sldMk cId="3720435056" sldId="988"/>
            <ac:spMk id="807" creationId="{527EDF35-67DC-413C-97A6-266DE7CB532F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14"/>
          <ac:spMkLst>
            <pc:docMk/>
            <pc:sldMk cId="3720435056" sldId="988"/>
            <ac:spMk id="808" creationId="{291F5C04-A00F-4D7E-B0B5-1789390C028F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16"/>
          <ac:spMkLst>
            <pc:docMk/>
            <pc:sldMk cId="3720435056" sldId="988"/>
            <ac:spMk id="809" creationId="{FE914AFE-79AD-4C90-9D4F-C5A9FD57AC13}"/>
          </ac:spMkLst>
        </pc:spChg>
        <pc:spChg chg="mod">
          <ac:chgData name="Stalin Jacob Wilson Packia Dhas" userId="050d7d71-3621-4503-95e8-1c9a9d962492" providerId="ADAL" clId="{00722E61-A757-4134-8CBB-8B7208677708}" dt="2026-03-03T07:59:38.680" v="1918"/>
          <ac:spMkLst>
            <pc:docMk/>
            <pc:sldMk cId="3720435056" sldId="988"/>
            <ac:spMk id="810" creationId="{5F88682D-100E-4151-BBF7-D087C9E270B4}"/>
          </ac:spMkLst>
        </pc:spChg>
        <pc:spChg chg="mod">
          <ac:chgData name="Stalin Jacob Wilson Packia Dhas" userId="050d7d71-3621-4503-95e8-1c9a9d962492" providerId="ADAL" clId="{00722E61-A757-4134-8CBB-8B7208677708}" dt="2026-03-03T07:59:38.688" v="1920"/>
          <ac:spMkLst>
            <pc:docMk/>
            <pc:sldMk cId="3720435056" sldId="988"/>
            <ac:spMk id="811" creationId="{8BF10A29-54DA-416E-A6B3-E0FDFE19439D}"/>
          </ac:spMkLst>
        </pc:spChg>
        <pc:spChg chg="mod">
          <ac:chgData name="Stalin Jacob Wilson Packia Dhas" userId="050d7d71-3621-4503-95e8-1c9a9d962492" providerId="ADAL" clId="{00722E61-A757-4134-8CBB-8B7208677708}" dt="2026-03-03T07:59:38.688" v="1922"/>
          <ac:spMkLst>
            <pc:docMk/>
            <pc:sldMk cId="3720435056" sldId="988"/>
            <ac:spMk id="812" creationId="{0E7B1E9E-9A73-42E8-AB3C-6DA2534CD54E}"/>
          </ac:spMkLst>
        </pc:spChg>
        <pc:spChg chg="mod">
          <ac:chgData name="Stalin Jacob Wilson Packia Dhas" userId="050d7d71-3621-4503-95e8-1c9a9d962492" providerId="ADAL" clId="{00722E61-A757-4134-8CBB-8B7208677708}" dt="2026-03-03T07:59:38.688" v="1924"/>
          <ac:spMkLst>
            <pc:docMk/>
            <pc:sldMk cId="3720435056" sldId="988"/>
            <ac:spMk id="813" creationId="{A87E5343-6A87-40A9-8B43-9A8AB819A1D5}"/>
          </ac:spMkLst>
        </pc:spChg>
        <pc:spChg chg="mod">
          <ac:chgData name="Stalin Jacob Wilson Packia Dhas" userId="050d7d71-3621-4503-95e8-1c9a9d962492" providerId="ADAL" clId="{00722E61-A757-4134-8CBB-8B7208677708}" dt="2026-03-03T07:59:38.688" v="1926"/>
          <ac:spMkLst>
            <pc:docMk/>
            <pc:sldMk cId="3720435056" sldId="988"/>
            <ac:spMk id="814" creationId="{898C26F7-6289-4876-BE5E-531A74740979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28"/>
          <ac:spMkLst>
            <pc:docMk/>
            <pc:sldMk cId="3720435056" sldId="988"/>
            <ac:spMk id="815" creationId="{75947E44-7547-4F92-8469-965EDE71850E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30"/>
          <ac:spMkLst>
            <pc:docMk/>
            <pc:sldMk cId="3720435056" sldId="988"/>
            <ac:spMk id="816" creationId="{E470B0AA-58A5-451A-B4CF-80CBA3403591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32"/>
          <ac:spMkLst>
            <pc:docMk/>
            <pc:sldMk cId="3720435056" sldId="988"/>
            <ac:spMk id="817" creationId="{5845E93C-F28C-4D53-BF1D-028D4AF32352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34"/>
          <ac:spMkLst>
            <pc:docMk/>
            <pc:sldMk cId="3720435056" sldId="988"/>
            <ac:spMk id="818" creationId="{EC09BAFA-9789-48CA-A388-652F21CB2275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36"/>
          <ac:spMkLst>
            <pc:docMk/>
            <pc:sldMk cId="3720435056" sldId="988"/>
            <ac:spMk id="819" creationId="{6BBD2141-A30B-439B-8C27-A445A185AAE2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38"/>
          <ac:spMkLst>
            <pc:docMk/>
            <pc:sldMk cId="3720435056" sldId="988"/>
            <ac:spMk id="820" creationId="{BF08EB5B-CC6B-4C03-A755-7298E7318FF1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40"/>
          <ac:spMkLst>
            <pc:docMk/>
            <pc:sldMk cId="3720435056" sldId="988"/>
            <ac:spMk id="821" creationId="{FF7B0CB3-FA0C-4FD0-99CE-C9C0D1746947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42"/>
          <ac:spMkLst>
            <pc:docMk/>
            <pc:sldMk cId="3720435056" sldId="988"/>
            <ac:spMk id="822" creationId="{7FF1A5FF-C720-46DB-8B84-2E054424581E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44"/>
          <ac:spMkLst>
            <pc:docMk/>
            <pc:sldMk cId="3720435056" sldId="988"/>
            <ac:spMk id="823" creationId="{6C817B62-A715-4A70-A681-3BBC4CBECC9E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46"/>
          <ac:spMkLst>
            <pc:docMk/>
            <pc:sldMk cId="3720435056" sldId="988"/>
            <ac:spMk id="824" creationId="{AC1A23B3-8139-4B2B-A468-49E67B604BC3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48"/>
          <ac:spMkLst>
            <pc:docMk/>
            <pc:sldMk cId="3720435056" sldId="988"/>
            <ac:spMk id="825" creationId="{43A808FD-1A48-4E36-AE7B-C1E3E64EC09A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50"/>
          <ac:spMkLst>
            <pc:docMk/>
            <pc:sldMk cId="3720435056" sldId="988"/>
            <ac:spMk id="826" creationId="{2ACC687F-7B7D-4AD2-8749-72676AC22CB3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52"/>
          <ac:spMkLst>
            <pc:docMk/>
            <pc:sldMk cId="3720435056" sldId="988"/>
            <ac:spMk id="827" creationId="{9C77D115-46FD-445B-A483-30CDE99D7441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54"/>
          <ac:spMkLst>
            <pc:docMk/>
            <pc:sldMk cId="3720435056" sldId="988"/>
            <ac:spMk id="828" creationId="{F3447D61-8AE2-4016-B076-E5BA2E8C031B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56"/>
          <ac:spMkLst>
            <pc:docMk/>
            <pc:sldMk cId="3720435056" sldId="988"/>
            <ac:spMk id="829" creationId="{CD36869E-2193-4ED3-BF50-8ADE067F426D}"/>
          </ac:spMkLst>
        </pc:spChg>
        <pc:spChg chg="mod">
          <ac:chgData name="Stalin Jacob Wilson Packia Dhas" userId="050d7d71-3621-4503-95e8-1c9a9d962492" providerId="ADAL" clId="{00722E61-A757-4134-8CBB-8B7208677708}" dt="2026-03-03T07:59:38.690" v="1958"/>
          <ac:spMkLst>
            <pc:docMk/>
            <pc:sldMk cId="3720435056" sldId="988"/>
            <ac:spMk id="830" creationId="{F7B53AB5-D953-41D6-B625-D35D53014742}"/>
          </ac:spMkLst>
        </pc:spChg>
        <pc:spChg chg="mod">
          <ac:chgData name="Stalin Jacob Wilson Packia Dhas" userId="050d7d71-3621-4503-95e8-1c9a9d962492" providerId="ADAL" clId="{00722E61-A757-4134-8CBB-8B7208677708}" dt="2026-03-03T07:59:38.698" v="1960"/>
          <ac:spMkLst>
            <pc:docMk/>
            <pc:sldMk cId="3720435056" sldId="988"/>
            <ac:spMk id="831" creationId="{889DF29C-8228-4EC0-97EF-B5DDF6BD3894}"/>
          </ac:spMkLst>
        </pc:spChg>
        <pc:spChg chg="mod">
          <ac:chgData name="Stalin Jacob Wilson Packia Dhas" userId="050d7d71-3621-4503-95e8-1c9a9d962492" providerId="ADAL" clId="{00722E61-A757-4134-8CBB-8B7208677708}" dt="2026-03-03T07:59:38.698" v="1962"/>
          <ac:spMkLst>
            <pc:docMk/>
            <pc:sldMk cId="3720435056" sldId="988"/>
            <ac:spMk id="832" creationId="{65044349-9081-4ED4-ABA7-9C10B1EB2C3C}"/>
          </ac:spMkLst>
        </pc:spChg>
        <pc:spChg chg="mod">
          <ac:chgData name="Stalin Jacob Wilson Packia Dhas" userId="050d7d71-3621-4503-95e8-1c9a9d962492" providerId="ADAL" clId="{00722E61-A757-4134-8CBB-8B7208677708}" dt="2026-03-03T07:59:38.698" v="1964"/>
          <ac:spMkLst>
            <pc:docMk/>
            <pc:sldMk cId="3720435056" sldId="988"/>
            <ac:spMk id="833" creationId="{ABAD55B6-9139-4B97-8789-B4481F17D4F7}"/>
          </ac:spMkLst>
        </pc:spChg>
        <pc:spChg chg="mod">
          <ac:chgData name="Stalin Jacob Wilson Packia Dhas" userId="050d7d71-3621-4503-95e8-1c9a9d962492" providerId="ADAL" clId="{00722E61-A757-4134-8CBB-8B7208677708}" dt="2026-03-03T07:59:38.700" v="1966"/>
          <ac:spMkLst>
            <pc:docMk/>
            <pc:sldMk cId="3720435056" sldId="988"/>
            <ac:spMk id="834" creationId="{0EB5750E-C123-48A9-9668-914714B6DE22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68"/>
          <ac:spMkLst>
            <pc:docMk/>
            <pc:sldMk cId="3720435056" sldId="988"/>
            <ac:spMk id="835" creationId="{F9989DAB-A89A-4A35-B882-5006F196E411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70"/>
          <ac:spMkLst>
            <pc:docMk/>
            <pc:sldMk cId="3720435056" sldId="988"/>
            <ac:spMk id="836" creationId="{230710A0-A848-45D5-8AD0-9CBDE75224FA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72"/>
          <ac:spMkLst>
            <pc:docMk/>
            <pc:sldMk cId="3720435056" sldId="988"/>
            <ac:spMk id="837" creationId="{87E4E5BE-03F4-4974-9FEC-DB3D6F777A65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74"/>
          <ac:spMkLst>
            <pc:docMk/>
            <pc:sldMk cId="3720435056" sldId="988"/>
            <ac:spMk id="838" creationId="{3578F712-452C-49D3-B083-2113F9357A5F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76"/>
          <ac:spMkLst>
            <pc:docMk/>
            <pc:sldMk cId="3720435056" sldId="988"/>
            <ac:spMk id="839" creationId="{7BD21E19-3C6D-4A2A-A578-DFC72306B0EC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78"/>
          <ac:spMkLst>
            <pc:docMk/>
            <pc:sldMk cId="3720435056" sldId="988"/>
            <ac:spMk id="840" creationId="{EE31EC2F-FFF6-4BA3-BDCC-D1989645643B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80"/>
          <ac:spMkLst>
            <pc:docMk/>
            <pc:sldMk cId="3720435056" sldId="988"/>
            <ac:spMk id="841" creationId="{246BF151-EFD1-4DF5-B056-C3C5CD0FCF31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82"/>
          <ac:spMkLst>
            <pc:docMk/>
            <pc:sldMk cId="3720435056" sldId="988"/>
            <ac:spMk id="842" creationId="{158C50DC-C8A8-4995-AFEB-5A22F5FFBC33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84"/>
          <ac:spMkLst>
            <pc:docMk/>
            <pc:sldMk cId="3720435056" sldId="988"/>
            <ac:spMk id="843" creationId="{2E9533E9-8D64-476A-89E8-86D658C98135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86"/>
          <ac:spMkLst>
            <pc:docMk/>
            <pc:sldMk cId="3720435056" sldId="988"/>
            <ac:spMk id="844" creationId="{22AEE49C-1618-4FD6-B2A6-CCD5D59502F0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88"/>
          <ac:spMkLst>
            <pc:docMk/>
            <pc:sldMk cId="3720435056" sldId="988"/>
            <ac:spMk id="845" creationId="{A640B977-DFF6-4F75-B401-452E45CAC230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90"/>
          <ac:spMkLst>
            <pc:docMk/>
            <pc:sldMk cId="3720435056" sldId="988"/>
            <ac:spMk id="846" creationId="{F05E1A0E-CAF3-4AA0-8D31-5CD6D8047DDB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92"/>
          <ac:spMkLst>
            <pc:docMk/>
            <pc:sldMk cId="3720435056" sldId="988"/>
            <ac:spMk id="847" creationId="{1276A970-CABB-4955-8A04-9FFE63237DA8}"/>
          </ac:spMkLst>
        </pc:spChg>
        <pc:spChg chg="mod">
          <ac:chgData name="Stalin Jacob Wilson Packia Dhas" userId="050d7d71-3621-4503-95e8-1c9a9d962492" providerId="ADAL" clId="{00722E61-A757-4134-8CBB-8B7208677708}" dt="2026-03-03T07:59:38.701" v="1994"/>
          <ac:spMkLst>
            <pc:docMk/>
            <pc:sldMk cId="3720435056" sldId="988"/>
            <ac:spMk id="848" creationId="{3D16D333-19E7-4122-803C-6B7766F40760}"/>
          </ac:spMkLst>
        </pc:spChg>
        <pc:spChg chg="mod">
          <ac:chgData name="Stalin Jacob Wilson Packia Dhas" userId="050d7d71-3621-4503-95e8-1c9a9d962492" providerId="ADAL" clId="{00722E61-A757-4134-8CBB-8B7208677708}" dt="2026-03-03T07:59:38.709" v="1996"/>
          <ac:spMkLst>
            <pc:docMk/>
            <pc:sldMk cId="3720435056" sldId="988"/>
            <ac:spMk id="849" creationId="{44EA3D7A-77D3-4842-BA61-CDF3DEE7B853}"/>
          </ac:spMkLst>
        </pc:spChg>
        <pc:spChg chg="mod">
          <ac:chgData name="Stalin Jacob Wilson Packia Dhas" userId="050d7d71-3621-4503-95e8-1c9a9d962492" providerId="ADAL" clId="{00722E61-A757-4134-8CBB-8B7208677708}" dt="2026-03-03T07:59:38.709" v="1998"/>
          <ac:spMkLst>
            <pc:docMk/>
            <pc:sldMk cId="3720435056" sldId="988"/>
            <ac:spMk id="850" creationId="{B7587C3A-6A0D-4758-B196-C74366286A56}"/>
          </ac:spMkLst>
        </pc:spChg>
        <pc:spChg chg="mod">
          <ac:chgData name="Stalin Jacob Wilson Packia Dhas" userId="050d7d71-3621-4503-95e8-1c9a9d962492" providerId="ADAL" clId="{00722E61-A757-4134-8CBB-8B7208677708}" dt="2026-03-03T07:59:38.709" v="2000"/>
          <ac:spMkLst>
            <pc:docMk/>
            <pc:sldMk cId="3720435056" sldId="988"/>
            <ac:spMk id="851" creationId="{3EDF5B76-1D36-4F95-AA7D-9AF22A3E5E80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02"/>
          <ac:spMkLst>
            <pc:docMk/>
            <pc:sldMk cId="3720435056" sldId="988"/>
            <ac:spMk id="852" creationId="{BA72D05A-7F60-4C4D-B34B-E43C32823B8C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04"/>
          <ac:spMkLst>
            <pc:docMk/>
            <pc:sldMk cId="3720435056" sldId="988"/>
            <ac:spMk id="853" creationId="{10934929-4887-4091-81C7-B8176F12CC60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06"/>
          <ac:spMkLst>
            <pc:docMk/>
            <pc:sldMk cId="3720435056" sldId="988"/>
            <ac:spMk id="854" creationId="{C1D2206E-BFAE-4A7D-837A-4D8605476396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08"/>
          <ac:spMkLst>
            <pc:docMk/>
            <pc:sldMk cId="3720435056" sldId="988"/>
            <ac:spMk id="855" creationId="{84A77842-75D0-40F7-BB2B-A370E7FB6F6A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10"/>
          <ac:spMkLst>
            <pc:docMk/>
            <pc:sldMk cId="3720435056" sldId="988"/>
            <ac:spMk id="856" creationId="{2C725600-9313-4395-B927-C578DBD67FDC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12"/>
          <ac:spMkLst>
            <pc:docMk/>
            <pc:sldMk cId="3720435056" sldId="988"/>
            <ac:spMk id="857" creationId="{A774C605-1C6F-4D87-A7F3-4AFE9AEA5BAD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14"/>
          <ac:spMkLst>
            <pc:docMk/>
            <pc:sldMk cId="3720435056" sldId="988"/>
            <ac:spMk id="858" creationId="{E8D31E6F-D2AB-4235-9938-65CB7EA95D0A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16"/>
          <ac:spMkLst>
            <pc:docMk/>
            <pc:sldMk cId="3720435056" sldId="988"/>
            <ac:spMk id="859" creationId="{39810201-3A40-4FAE-8AA9-C63B8C7FDBC4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18"/>
          <ac:spMkLst>
            <pc:docMk/>
            <pc:sldMk cId="3720435056" sldId="988"/>
            <ac:spMk id="860" creationId="{FB999282-EBDB-4BD4-AB08-5E12C0D0C64A}"/>
          </ac:spMkLst>
        </pc:spChg>
        <pc:spChg chg="mod">
          <ac:chgData name="Stalin Jacob Wilson Packia Dhas" userId="050d7d71-3621-4503-95e8-1c9a9d962492" providerId="ADAL" clId="{00722E61-A757-4134-8CBB-8B7208677708}" dt="2026-03-03T07:59:38.711" v="2020"/>
          <ac:spMkLst>
            <pc:docMk/>
            <pc:sldMk cId="3720435056" sldId="988"/>
            <ac:spMk id="861" creationId="{14637947-666C-4EE8-A1C7-4CE6F499071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706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27195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556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228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34760-F39D-BCED-C83D-953D2235D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30DA72-DA9C-2203-B94F-CF4D0FB7F6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04E76D-0FB4-0B90-ED26-5A39729CCD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6E72383-EFC3-5AD3-BA43-D7F92B35056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89A33-CF55-6308-8FDE-6A4CCA7FB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FFBF7-23CB-B7B2-4FE2-F1F4E7DEC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6510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8870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4614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038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21479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73531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4037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8061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06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67602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B421A-3545-5AB8-2F06-10815179A4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3A2758-CC05-6C12-28E7-EDFA7D3463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8017E8-8CF1-2295-4A6A-7E2CE68545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34B6BEC-3EAC-C9D8-6A53-17D845FAABC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05F5F-7087-2217-4896-A93D24E31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F091C-A5EB-BC70-6620-8549B6D9C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815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79F28-6279-B2D2-1BA9-3CF01FF39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135730-6563-1E69-7D3E-652889FE53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E8AF66-9DC1-5E1C-0299-1C914ABAF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3A953DF-E525-5990-CB79-6C8287167A8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B8DF68-50A8-6FA6-94B3-D54900C3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DD8AB-8F45-9F45-0D72-9A5E306D9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7912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4A596-AA2C-5C59-EA25-F074A7793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1BEAF1-D715-72EB-8207-EA30DE2C72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C4AF11-1E4E-6AD5-7052-464BCD9569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DBFC947-9820-2D75-1BDE-B8E32D9749A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9550FC-8603-F662-29FB-9108F5019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C2E02-01E6-5C2F-422E-A9FD8CCE6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9148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5298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7355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0200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33263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C954FD-DF84-3F19-BDDB-1344E62814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237127-7569-CFD6-8E90-BBEF7CBF3D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BCCB5D-BA00-6FD5-6543-D47D160379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C436704-36AF-C4C2-1C40-58847702CE2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A1F32-0FBC-7DDE-D499-BA29EB14F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38327-4238-8CFA-467C-5B345C59A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9064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8C9628-433C-A8DB-F9C0-FDC33B4C4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B56742-C0B8-8337-DCFD-EC1DE1979F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71655C-1482-8A08-B52A-73D1C94666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BC057E-2BCE-D05D-B838-831C6B321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04976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E6E78-D579-45A0-B02F-3CC107B43C64}" type="datetime1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- 6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36A09-6876-448E-80A5-2FBE50867CAD}" type="datetime1">
              <a:rPr lang="en-GB" smtClean="0"/>
              <a:t>03/03/2026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549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03/03/2026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167122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85" r:id="rId4"/>
    <p:sldLayoutId id="2147483786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858" Type="http://schemas.openxmlformats.org/officeDocument/2006/relationships/tags" Target="../tags/tag858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60" Type="http://schemas.openxmlformats.org/officeDocument/2006/relationships/tags" Target="../tags/tag860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tags" Target="../tags/tag857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100" Type="http://schemas.openxmlformats.org/officeDocument/2006/relationships/tags" Target="../tags/tag100.xml"/><Relationship Id="rId338" Type="http://schemas.openxmlformats.org/officeDocument/2006/relationships/tags" Target="../tags/tag338.xml"/><Relationship Id="rId545" Type="http://schemas.openxmlformats.org/officeDocument/2006/relationships/tags" Target="../tags/tag545.xml"/><Relationship Id="rId752" Type="http://schemas.openxmlformats.org/officeDocument/2006/relationships/tags" Target="../tags/tag752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861" Type="http://schemas.openxmlformats.org/officeDocument/2006/relationships/tags" Target="../tags/tag86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862" Type="http://schemas.openxmlformats.org/officeDocument/2006/relationships/slideLayout" Target="../slideLayouts/slideLayout8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859" Type="http://schemas.openxmlformats.org/officeDocument/2006/relationships/tags" Target="../tags/tag85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Relationship Id="rId77" Type="http://schemas.openxmlformats.org/officeDocument/2006/relationships/tags" Target="../tags/tag77.xml"/><Relationship Id="rId282" Type="http://schemas.openxmlformats.org/officeDocument/2006/relationships/tags" Target="../tags/tag282.xml"/><Relationship Id="rId503" Type="http://schemas.openxmlformats.org/officeDocument/2006/relationships/tags" Target="../tags/tag503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808" Type="http://schemas.openxmlformats.org/officeDocument/2006/relationships/tags" Target="../tags/tag80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Electric Force –Coulomb’s law</a:t>
            </a:r>
          </a:p>
          <a:p>
            <a:pPr marL="660400" indent="-571500"/>
            <a:r>
              <a:rPr lang="en-GB" sz="3200" dirty="0"/>
              <a:t>Principle of Superposition</a:t>
            </a:r>
          </a:p>
          <a:p>
            <a:pPr marL="660400" indent="-571500"/>
            <a:r>
              <a:rPr lang="en-GB" sz="3200" dirty="0"/>
              <a:t>Electric Field intensity</a:t>
            </a:r>
          </a:p>
          <a:p>
            <a:pPr marL="660400" indent="-571500"/>
            <a:r>
              <a:rPr lang="en-GB" sz="3200" dirty="0"/>
              <a:t>Types of charge distribution</a:t>
            </a:r>
          </a:p>
          <a:p>
            <a:pPr marL="660400" indent="-571500"/>
            <a:r>
              <a:rPr lang="en-GB" sz="3200" dirty="0"/>
              <a:t>Electric Flux</a:t>
            </a:r>
          </a:p>
          <a:p>
            <a:pPr marL="660400" indent="-571500"/>
            <a:r>
              <a:rPr lang="en-GB" sz="3200" dirty="0"/>
              <a:t>Electric Flux density</a:t>
            </a: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- 6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Define electric field, electric flux, flux density </a:t>
            </a:r>
          </a:p>
          <a:p>
            <a:pPr marL="514350"/>
            <a:r>
              <a:rPr lang="en-IN" sz="3200" dirty="0"/>
              <a:t>Describe the various types of charges.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- 6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8"/>
                <a:ext cx="11239627" cy="3247002"/>
              </a:xfrm>
            </p:spPr>
            <p:txBody>
              <a:bodyPr>
                <a:normAutofit fontScale="92500" lnSpcReduction="10000"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b="1" dirty="0"/>
                  <a:t>Force </a:t>
                </a:r>
                <a:r>
                  <a:rPr lang="en-GB" dirty="0"/>
                  <a:t>exists between </a:t>
                </a:r>
                <a:r>
                  <a:rPr lang="en-GB" b="1" dirty="0"/>
                  <a:t>two-point charges</a:t>
                </a:r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Coulomb’s law </a:t>
                </a:r>
                <a:r>
                  <a:rPr lang="en-GB" dirty="0"/>
                  <a:t>states that the </a:t>
                </a:r>
                <a:r>
                  <a:rPr lang="en-GB" b="1" dirty="0"/>
                  <a:t>force between two-point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</m:oMath>
                </a14:m>
                <a:r>
                  <a:rPr lang="en-GB" b="1" dirty="0"/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is </a:t>
                </a:r>
                <a:r>
                  <a:rPr lang="en-GB" b="1" dirty="0"/>
                  <a:t>directly proportional</a:t>
                </a:r>
                <a:r>
                  <a:rPr lang="en-GB" dirty="0"/>
                  <a:t> to the </a:t>
                </a:r>
                <a:r>
                  <a:rPr lang="en-GB" b="1" dirty="0"/>
                  <a:t>magnitude of the charge </a:t>
                </a:r>
                <a:r>
                  <a:rPr lang="en-GB" dirty="0"/>
                  <a:t>and </a:t>
                </a:r>
                <a:r>
                  <a:rPr lang="en-GB" b="1" dirty="0"/>
                  <a:t>inversely proportional to the square of distance between them.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</a:t>
                </a:r>
                <a:r>
                  <a:rPr lang="en-GB" b="1" dirty="0"/>
                  <a:t>direction of the force </a:t>
                </a:r>
                <a:r>
                  <a:rPr lang="en-GB" dirty="0"/>
                  <a:t>is along the </a:t>
                </a:r>
                <a:r>
                  <a:rPr lang="en-GB" b="1" dirty="0"/>
                  <a:t>line joining the charges</a:t>
                </a:r>
                <a:r>
                  <a:rPr lang="en-GB" dirty="0"/>
                  <a:t>.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1" dirty="0"/>
                  <a:t>Like charges: force is repulsion;</a:t>
                </a:r>
                <a:r>
                  <a:rPr lang="en-GB" dirty="0"/>
                  <a:t> </a:t>
                </a:r>
                <a:r>
                  <a:rPr lang="en-GB" b="1" dirty="0"/>
                  <a:t>unlike charges: force is attractive.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8"/>
                <a:ext cx="11239627" cy="3247002"/>
              </a:xfrm>
              <a:blipFill>
                <a:blip r:embed="rId3"/>
                <a:stretch>
                  <a:fillRect l="-868" t="-9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C25BDE-F953-115C-3883-2E7AC93807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9321" y="4508110"/>
            <a:ext cx="69342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magnitude of the force is given by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𝜶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𝒌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1" dirty="0"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1600" b="1" i="1" dirty="0">
                    <a:effectLst/>
                    <a:latin typeface="Cambria Math" panose="02040503050406030204" pitchFamily="18" charset="0"/>
                  </a:rPr>
                  <a:t>Where,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𝒌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𝝅𝜺</m:t>
                        </m:r>
                      </m:den>
                    </m:f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b>
                    </m:sSub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𝒓</m:t>
                        </m:r>
                      </m:sub>
                    </m:sSub>
                  </m:oMath>
                </a14:m>
                <a:r>
                  <a:rPr lang="en-GB" b="1" i="1" dirty="0">
                    <a:effectLst/>
                    <a:latin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𝝅𝜺</m:t>
                        </m:r>
                        <m:sSup>
                          <m:s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499D827-B50D-CFAE-FD75-30FEC2798777}"/>
                  </a:ext>
                </a:extLst>
              </p:cNvPr>
              <p:cNvSpPr txBox="1"/>
              <p:nvPr/>
            </p:nvSpPr>
            <p:spPr>
              <a:xfrm>
                <a:off x="2602030" y="1877211"/>
                <a:ext cx="7300621" cy="470898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k – proportionality constant</a:t>
                </a:r>
              </a:p>
              <a:p>
                <a:r>
                  <a:rPr lang="en-GB" sz="2400" dirty="0"/>
                  <a:t>k = 8.98</a:t>
                </a:r>
                <a14:m>
                  <m:oMath xmlns:m="http://schemas.openxmlformats.org/officeDocument/2006/math"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9</m:t>
                        </m:r>
                      </m:sup>
                    </m:sSup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N</m:t>
                    </m:r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m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4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Q</m:t>
                        </m:r>
                      </m:e>
                      <m:sub>
                        <m: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Q</m:t>
                        </m:r>
                      </m:e>
                      <m:sub>
                        <m: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/>
                  <a:t> - two charges</a:t>
                </a:r>
              </a:p>
              <a:p>
                <a:r>
                  <a:rPr lang="en-GB" sz="2400" dirty="0"/>
                  <a:t>d- distance between the centre of the charges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ε</m:t>
                    </m:r>
                  </m:oMath>
                </a14:m>
                <a:r>
                  <a:rPr lang="en-GB" sz="2400" dirty="0"/>
                  <a:t>- Permittivity of the medium in which the charges are located.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- Permittivity of the free space or Vacuum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400" dirty="0"/>
                  <a:t>= 8.854×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sz="2400" b="0" i="0" smtClean="0">
                            <a:latin typeface="Cambria Math" panose="02040503050406030204" pitchFamily="18" charset="0"/>
                          </a:rPr>
                          <m:t>−12</m:t>
                        </m:r>
                      </m:sup>
                    </m:sSup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sz="2400" b="0" i="0" smtClean="0">
                        <a:latin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</a:rPr>
                      <m:t>m</m:t>
                    </m:r>
                  </m:oMath>
                </a14:m>
                <a:endParaRPr lang="en-GB" sz="24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r</m:t>
                        </m:r>
                      </m:sub>
                    </m:sSub>
                  </m:oMath>
                </a14:m>
                <a:r>
                  <a:rPr lang="en-GB" sz="2400" dirty="0"/>
                  <a:t> - Relative Permittivity or dielectric constant of the medium with respect to free space.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ε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r</m:t>
                        </m:r>
                      </m:sub>
                    </m:sSub>
                  </m:oMath>
                </a14:m>
                <a:r>
                  <a:rPr lang="en-GB" sz="2400" dirty="0"/>
                  <a:t>- for free space or vacuum, the relative permittivity is 1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499D827-B50D-CFAE-FD75-30FEC279877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2030" y="1877211"/>
                <a:ext cx="7300621" cy="4708981"/>
              </a:xfrm>
              <a:prstGeom prst="rect">
                <a:avLst/>
              </a:prstGeom>
              <a:blipFill>
                <a:blip r:embed="rId4"/>
                <a:stretch>
                  <a:fillRect l="-1337" t="-1036" r="-1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6589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Force – Coulomb’s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6186" y="1410998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force </a:t>
                </a:r>
                <a:r>
                  <a:rPr lang="en-GB" i="0" dirty="0">
                    <a:effectLst/>
                  </a:rPr>
                  <a:t>between the </a:t>
                </a:r>
                <a:r>
                  <a:rPr lang="en-GB" b="1" i="0" dirty="0">
                    <a:effectLst/>
                  </a:rPr>
                  <a:t>two-point charges </a:t>
                </a:r>
                <a:r>
                  <a:rPr lang="en-GB" dirty="0"/>
                  <a:t>acts along the </a:t>
                </a:r>
                <a:r>
                  <a:rPr lang="en-GB" b="1" dirty="0"/>
                  <a:t>straight</a:t>
                </a:r>
                <a:r>
                  <a:rPr lang="en-GB" dirty="0"/>
                  <a:t> </a:t>
                </a:r>
                <a:r>
                  <a:rPr lang="en-GB" b="1" i="0" dirty="0">
                    <a:effectLst/>
                  </a:rPr>
                  <a:t>line joining </a:t>
                </a:r>
                <a:r>
                  <a:rPr lang="en-GB" b="1" dirty="0"/>
                  <a:t>them and is expressed as:</a:t>
                </a:r>
                <a:endParaRPr lang="en-GB" b="1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𝑭</m:t>
                    </m:r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𝟏</m:t>
                            </m:r>
                          </m:sub>
                        </m:s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1" i="0" dirty="0">
                    <a:effectLst/>
                  </a:rPr>
                  <a:t>Unit vector along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</m:acc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𝟏𝟐</m:t>
                        </m:r>
                      </m:sub>
                    </m:sSub>
                  </m:oMath>
                </a14:m>
                <a:endParaRPr lang="en-GB" b="1" i="1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𝟏𝟐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𝑽𝒆𝒄𝒕𝒐𝒓</m:t>
                          </m:r>
                        </m:num>
                        <m:den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𝑴𝒂𝒈𝒏𝒊𝒕𝒖𝒅𝒆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𝒗𝒆𝒄𝒕𝒐𝒓</m:t>
                          </m:r>
                        </m:den>
                      </m:f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6186" y="1410998"/>
                <a:ext cx="11239627" cy="5175194"/>
              </a:xfrm>
              <a:blipFill>
                <a:blip r:embed="rId3"/>
                <a:stretch>
                  <a:fillRect l="-1085" t="-118" r="-18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89BC92-0F99-FBF9-32A2-1198C973B5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9790" y="3146734"/>
            <a:ext cx="4776788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765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effectLst/>
                  </a:rPr>
                  <a:t>If there are more than two points charges</a:t>
                </a:r>
                <a:r>
                  <a:rPr lang="en-GB" b="1" i="0" dirty="0">
                    <a:effectLst/>
                  </a:rPr>
                  <a:t>, </a:t>
                </a:r>
                <a:r>
                  <a:rPr lang="en-GB" i="0" dirty="0">
                    <a:effectLst/>
                  </a:rPr>
                  <a:t>then each charge will </a:t>
                </a:r>
                <a:r>
                  <a:rPr lang="en-GB" b="1" i="0" dirty="0">
                    <a:effectLst/>
                  </a:rPr>
                  <a:t>exert force on the other, the net force on any charge can be obtained by the principle of superposition.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Consider a Point charge </a:t>
                </a:r>
                <a14:m>
                  <m:oMath xmlns:m="http://schemas.openxmlformats.org/officeDocument/2006/math"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𝑸</m:t>
                    </m:r>
                  </m:oMath>
                </a14:m>
                <a:r>
                  <a:rPr lang="en-GB" b="1" i="0" dirty="0">
                    <a:effectLst/>
                  </a:rPr>
                  <a:t> surrounded by three other point charges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𝒂𝒏𝒅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total force on Q is the vector sum of forces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To calculate force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dirty="0"/>
                  <a:t>, </a:t>
                </a:r>
                <a:r>
                  <a:rPr lang="en-GB" b="1" dirty="0"/>
                  <a:t>According to principle of superposition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𝒂𝒏𝒅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𝟑</m:t>
                        </m:r>
                      </m:sub>
                    </m:sSub>
                  </m:oMath>
                </a14:m>
                <a:r>
                  <a:rPr lang="en-GB" b="1" dirty="0"/>
                  <a:t> are suppressed.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𝑸</m:t>
                          </m:r>
                        </m:num>
                        <m:den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𝝅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𝜺</m:t>
                          </m:r>
                          <m:sSubSup>
                            <m:sSubSup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𝒅</m:t>
                              </m:r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  <m:sup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den>
                      </m:f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𝟏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 smtClean="0">
                                      <a:effectLst/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 smtClean="0"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𝟏</m:t>
                                  </m:r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𝑸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  <a:blipFill>
                <a:blip r:embed="rId3"/>
                <a:stretch>
                  <a:fillRect l="-868" t="-589" r="-13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871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1" dirty="0" smtClean="0"/>
                        <m:t>Force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exerted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on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Q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due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to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  <m:sSubSup>
                          <m:sSub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𝑸</m:t>
                            </m:r>
                          </m:sub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𝟐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𝟐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𝟐</m:t>
                              </m:r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𝟐</m:t>
                                  </m:r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𝑸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1" dirty="0" smtClean="0"/>
                        <m:t>Force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exerted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on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Q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due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r>
                        <m:rPr>
                          <m:nor/>
                        </m:rPr>
                        <a:rPr lang="en-GB" b="1" dirty="0" smtClean="0"/>
                        <m:t>to</m:t>
                      </m:r>
                      <m:r>
                        <m:rPr>
                          <m:nor/>
                        </m:rPr>
                        <a:rPr lang="en-GB" b="1" dirty="0" smtClean="0"/>
                        <m:t>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𝟑</m:t>
                          </m:r>
                        </m:sub>
                      </m:sSub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𝑭</m:t>
                            </m:r>
                          </m:e>
                        </m:acc>
                      </m:e>
                      <m:sub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𝟑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sub>
                    </m:sSub>
                    <m:r>
                      <a:rPr lang="en-GB" b="1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𝑸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</a:rPr>
                              <m:t>𝟑</m:t>
                            </m:r>
                          </m:sub>
                        </m:sSub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𝑸</m:t>
                        </m:r>
                      </m:num>
                      <m:den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</a:rPr>
                          <m:t>𝟒</m:t>
                        </m:r>
                        <m:r>
                          <a:rPr lang="en-GB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𝝅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𝜺</m:t>
                        </m:r>
                        <m:sSubSup>
                          <m:sSubSupPr>
                            <m:ctrlP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𝒅</m:t>
                            </m:r>
                          </m:e>
                          <m:sub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𝟑</m:t>
                            </m:r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𝑸</m:t>
                            </m:r>
                          </m:sub>
                          <m:sup>
                            <m:r>
                              <a:rPr lang="en-GB" b="1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𝟐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𝟑</m:t>
                        </m:r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𝑸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𝒂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𝟑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0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𝒅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𝟑</m:t>
                              </m:r>
                              <m: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𝑸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b="1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acc>
                                    <m:accPr>
                                      <m:chr m:val="⃗"/>
                                      <m:ctrlP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GB" b="1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𝒅</m:t>
                                      </m:r>
                                    </m:e>
                                  </m:acc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𝟑</m:t>
                                  </m:r>
                                  <m:r>
                                    <a:rPr lang="en-GB" b="1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𝑸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1" dirty="0">
                    <a:latin typeface="Cambria Math" panose="02040503050406030204" pitchFamily="18" charset="0"/>
                  </a:rPr>
                  <a:t>The total force on Q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𝑭</m:t>
                              </m:r>
                            </m:e>
                          </m:acc>
                        </m:e>
                        <m:sub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𝑸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𝟑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𝑸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……</m:t>
                      </m:r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1" dirty="0">
                  <a:effectLst/>
                  <a:latin typeface="Cambria Math" panose="02040503050406030204" pitchFamily="18" charset="0"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3330" y="1286587"/>
                <a:ext cx="11239627" cy="5175194"/>
              </a:xfrm>
              <a:blipFill>
                <a:blip r:embed="rId3"/>
                <a:stretch>
                  <a:fillRect l="-5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B231D4-71F3-BF36-79D2-89E843C19E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5828" y="1361363"/>
            <a:ext cx="5734050" cy="421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130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5B1BEB-B40B-5160-214A-20AD39CF8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BD519-FF5A-1F0C-D87D-257DE6FEF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Principle of Superposition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E9605F2-F348-6937-785A-23C7C5C8D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9EB092-1DA1-46EC-8BED-B4AE94E4F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5829262-8FF9-5EA0-D5A8-D7B6D0E92A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9193" y="1517887"/>
            <a:ext cx="11353613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Radar and Antenna Arrays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Enhancing Signal Strength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  <a:r>
              <a:rPr lang="en-US" sz="2400" dirty="0"/>
              <a:t>Antenna arrays use </a:t>
            </a:r>
            <a:r>
              <a:rPr lang="en-US" sz="2400" b="1" dirty="0"/>
              <a:t>beamforming</a:t>
            </a:r>
            <a:r>
              <a:rPr lang="en-US" sz="2400" dirty="0"/>
              <a:t> to steer electromagnetic energy in chosen directions, improving radar signal strength and accuracy for missile guidance.</a:t>
            </a:r>
            <a:endParaRPr kumimoji="0" lang="en-US" altLang="en-US" sz="7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Electromagnetic Wave Interactions for Stealth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Stealth Technology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Electromagnetic wave interaction calculations are used to design </a:t>
            </a:r>
            <a:r>
              <a:rPr kumimoji="0" lang="en-US" altLang="en-US" sz="24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radar-absorbing materials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(RAM) that </a:t>
            </a:r>
            <a:r>
              <a:rPr kumimoji="0" lang="en-US" altLang="en-US" sz="2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minimise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the reflection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of radar signals. This makes military aircraft less visible to enemy radar systems.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Wave Absorption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Materials like carbon composites and special coatings are engineered to absorb electromagnetic waves, dissipating them as heat, and reducing the radar cross-section (RCS) of aircraft.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45776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</a:t>
                </a:r>
                <a:r>
                  <a:rPr lang="en-GB" dirty="0"/>
                  <a:t>: A region where a charge exerts force on another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experienced by the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is given by Coulomb’s law.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𝐹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12</m:t>
                            </m:r>
                          </m:sub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per unit charge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𝐹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𝑄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𝜀</m:t>
                          </m:r>
                          <m:sSubSup>
                            <m:sSubSup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12</m:t>
                              </m:r>
                            </m:sub>
                            <m:sup>
                              <m:r>
                                <a:rPr lang="en-GB" b="0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den>
                      </m:f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</m:oMath>
                  </m:oMathPara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The Force exerted per unit charge is called </a:t>
                </a:r>
                <a:r>
                  <a:rPr lang="en-GB" b="1" dirty="0">
                    <a:solidFill>
                      <a:schemeClr val="tx1"/>
                    </a:solidFill>
                  </a:rPr>
                  <a:t>electric field intensity or electric field strength.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It is a </a:t>
                </a:r>
                <a:r>
                  <a:rPr lang="en-GB" b="1" dirty="0">
                    <a:solidFill>
                      <a:schemeClr val="tx1"/>
                    </a:solidFill>
                  </a:rPr>
                  <a:t>vector quantity </a:t>
                </a:r>
                <a:r>
                  <a:rPr lang="en-GB" dirty="0">
                    <a:solidFill>
                      <a:schemeClr val="tx1"/>
                    </a:solidFill>
                  </a:rPr>
                  <a:t>and is </a:t>
                </a:r>
                <a:r>
                  <a:rPr lang="en-GB" b="1" dirty="0">
                    <a:solidFill>
                      <a:schemeClr val="tx1"/>
                    </a:solidFill>
                  </a:rPr>
                  <a:t>denoted as 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e>
                    </m:acc>
                  </m:oMath>
                </a14:m>
                <a:endParaRPr lang="en-GB" b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  <m:sSubSup>
                          <m:sSubSup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𝑝</m:t>
                            </m:r>
                          </m:sub>
                          <m:sup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P- Position of another charge around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705" t="-824" b="-7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1387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5"/>
                <a:ext cx="11471166" cy="4166373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unit positive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𝑪</m:t>
                    </m:r>
                  </m:oMath>
                </a14:m>
                <a:r>
                  <a:rPr lang="en-GB" b="1" i="0" dirty="0">
                    <a:effectLst/>
                  </a:rPr>
                  <a:t> is placed at a distance (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effectLst/>
                        <a:latin typeface="Cambria Math" panose="02040503050406030204" pitchFamily="18" charset="0"/>
                      </a:rPr>
                      <m:t>𝒅</m:t>
                    </m:r>
                  </m:oMath>
                </a14:m>
                <a:r>
                  <a:rPr lang="en-GB" b="1" i="0" dirty="0">
                    <a:effectLst/>
                  </a:rPr>
                  <a:t>) form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. </a:t>
                </a:r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The force acting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due 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along the unit vector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𝒂</m:t>
                            </m:r>
                          </m:e>
                        </m:acc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𝒅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i="0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As the charge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unit charge, the force exerted 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 is electric field intensity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𝑬</m:t>
                        </m:r>
                      </m:e>
                    </m:acc>
                    <m:r>
                      <a:rPr lang="en-GB" b="1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1" dirty="0"/>
                  <a:t>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𝑸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GB" b="1" i="0" dirty="0">
                    <a:effectLst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 dirty="0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𝐹𝑜𝑟𝑐𝑒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𝑢𝑛𝑖𝑡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</m:den>
                      </m:f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effectLst/>
                  </a:rPr>
                  <a:t>is </a:t>
                </a:r>
                <a:r>
                  <a:rPr lang="en-GB" b="1" i="0" dirty="0">
                    <a:effectLst/>
                  </a:rPr>
                  <a:t>Newton/ Coulomb</a:t>
                </a:r>
                <a:r>
                  <a:rPr lang="en-GB" i="0" dirty="0">
                    <a:effectLst/>
                  </a:rPr>
                  <a:t>, It is also measured in unit </a:t>
                </a:r>
                <a:r>
                  <a:rPr lang="en-GB" b="1" i="0" dirty="0">
                    <a:effectLst/>
                  </a:rPr>
                  <a:t>Volt/meter</a:t>
                </a:r>
                <a:r>
                  <a:rPr lang="en-GB" i="0" dirty="0">
                    <a:effectLst/>
                  </a:rPr>
                  <a:t>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5"/>
                <a:ext cx="11471166" cy="4166373"/>
              </a:xfrm>
              <a:blipFill>
                <a:blip r:embed="rId3"/>
                <a:stretch>
                  <a:fillRect l="-850" t="-731" r="-2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010AAE-89E2-C45B-0022-1820834CCE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1540" y="4558773"/>
            <a:ext cx="3509008" cy="209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01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Electrical Field intensity for spherical Co-ordinate system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i="0" dirty="0">
                    <a:effectLst/>
                  </a:rPr>
                  <a:t>Electrical Field intensity for Cartesian Co-</a:t>
                </a:r>
                <a:r>
                  <a:rPr lang="en-GB" b="1" i="0" dirty="0" err="1">
                    <a:effectLst/>
                  </a:rPr>
                  <a:t>ordiante</a:t>
                </a:r>
                <a:r>
                  <a:rPr lang="en-GB" b="1" i="0" dirty="0">
                    <a:effectLst/>
                  </a:rPr>
                  <a:t> system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180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In addition </a:t>
            </a:r>
            <a:r>
              <a:rPr lang="en-GB" b="1" dirty="0"/>
              <a:t>to Point charge, </a:t>
            </a:r>
            <a:r>
              <a:rPr lang="en-GB" b="1" i="0" dirty="0">
                <a:effectLst/>
              </a:rPr>
              <a:t>Continuous charge distribution along the line , on a surface or in  a volume is possible.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There are four types of charge distribution.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i="0" dirty="0">
                <a:effectLst/>
              </a:rPr>
              <a:t>Point </a:t>
            </a:r>
            <a:r>
              <a:rPr lang="en-GB" dirty="0"/>
              <a:t>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i="0" dirty="0">
                <a:effectLst/>
              </a:rPr>
              <a:t>Line 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dirty="0"/>
              <a:t>Surface charge</a:t>
            </a:r>
          </a:p>
          <a:p>
            <a:pPr marL="514350" indent="-514350">
              <a:lnSpc>
                <a:spcPct val="120000"/>
              </a:lnSpc>
              <a:buAutoNum type="arabicPeriod"/>
            </a:pPr>
            <a:r>
              <a:rPr lang="en-GB" dirty="0"/>
              <a:t>Volume Charge</a:t>
            </a:r>
            <a:r>
              <a:rPr lang="en-GB" i="0" dirty="0">
                <a:effectLst/>
              </a:rPr>
              <a:t>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575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8"/>
                <a:ext cx="11239627" cy="332744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000" b="1" i="0" dirty="0">
                    <a:solidFill>
                      <a:schemeClr val="tx1"/>
                    </a:solidFill>
                    <a:effectLst/>
                  </a:rPr>
                  <a:t>Point Charge: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b="0" i="0" dirty="0">
                    <a:effectLst/>
                  </a:rPr>
                  <a:t>A charge </a:t>
                </a:r>
                <a:r>
                  <a:rPr lang="en-GB" b="1" i="0" dirty="0">
                    <a:effectLst/>
                  </a:rPr>
                  <a:t>located at a specific point in space.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i="0" dirty="0">
                    <a:effectLst/>
                  </a:rPr>
                  <a:t>A surface with </a:t>
                </a:r>
                <a:r>
                  <a:rPr lang="en-GB" b="1" i="0" dirty="0">
                    <a:effectLst/>
                  </a:rPr>
                  <a:t>very small dimensions </a:t>
                </a:r>
                <a:r>
                  <a:rPr lang="en-GB" i="0" dirty="0">
                    <a:effectLst/>
                  </a:rPr>
                  <a:t>compared to its surroundings can be treated as a point charge. Can be positive or negative.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b="0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𝜀</m:t>
                        </m:r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b="0" i="0" dirty="0">
                  <a:solidFill>
                    <a:srgbClr val="374151"/>
                  </a:solidFill>
                  <a:effectLst/>
                  <a:latin typeface="Söhne"/>
                </a:endParaRPr>
              </a:p>
              <a:p>
                <a:pPr>
                  <a:lnSpc>
                    <a:spcPct val="120000"/>
                  </a:lnSpc>
                </a:pPr>
                <a:endParaRPr lang="en-GB" dirty="0"/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8"/>
                <a:ext cx="11239627" cy="3327444"/>
              </a:xfrm>
              <a:blipFill>
                <a:blip r:embed="rId3"/>
                <a:stretch>
                  <a:fillRect l="-1302" t="-549" r="-11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8B205A-1C3F-3F44-4D34-A8355C8E89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1894" y="4222287"/>
            <a:ext cx="2825732" cy="242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0098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8351" y="1157549"/>
                <a:ext cx="11239627" cy="5428643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5100" b="1" i="0" dirty="0">
                    <a:solidFill>
                      <a:schemeClr val="tx1"/>
                    </a:solidFill>
                    <a:effectLst/>
                  </a:rPr>
                  <a:t>Line Cha</a:t>
                </a:r>
                <a:r>
                  <a:rPr lang="en-GB" sz="5100" b="1" dirty="0">
                    <a:solidFill>
                      <a:schemeClr val="tx1"/>
                    </a:solidFill>
                  </a:rPr>
                  <a:t>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>
                    <a:solidFill>
                      <a:schemeClr val="tx1"/>
                    </a:solidFill>
                  </a:rPr>
                  <a:t>A line charge refers to a charge distribution along a finite or infinite line.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3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300" b="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𝜌</m:t>
                        </m:r>
                      </m:e>
                      <m:sub>
                        <m:r>
                          <a:rPr lang="en-GB" sz="3300" b="0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33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3300" i="0" dirty="0">
                    <a:solidFill>
                      <a:schemeClr val="tx1"/>
                    </a:solidFill>
                    <a:effectLst/>
                  </a:rPr>
                  <a:t>  is defined as </a:t>
                </a:r>
                <a:r>
                  <a:rPr lang="en-GB" sz="3300" b="1" i="0" dirty="0">
                    <a:solidFill>
                      <a:schemeClr val="tx1"/>
                    </a:solidFill>
                    <a:effectLst/>
                  </a:rPr>
                  <a:t>charge per unit length.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30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sz="3300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</m:num>
                        <m:den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𝐿𝑒𝑛𝑔𝑡h</m:t>
                          </m:r>
                        </m:den>
                      </m:f>
                      <m:r>
                        <a:rPr lang="en-GB" sz="3300"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sz="3300"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3300">
                          <a:latin typeface="Cambria Math" panose="02040503050406030204" pitchFamily="18" charset="0"/>
                        </a:rPr>
                        <m:t>/</m:t>
                      </m:r>
                      <m:r>
                        <m:rPr>
                          <m:sty m:val="p"/>
                        </m:rPr>
                        <a:rPr lang="en-GB" sz="3300">
                          <a:latin typeface="Cambria Math" panose="02040503050406030204" pitchFamily="18" charset="0"/>
                        </a:rPr>
                        <m:t>m</m:t>
                      </m:r>
                      <m:r>
                        <a:rPr lang="en-GB" sz="330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300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sz="33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𝑸</m:t>
                    </m:r>
                  </m:oMath>
                </a14:m>
                <a:endParaRPr lang="en-GB" sz="3300" b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sz="3300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sz="33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3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𝜌</m:t>
                              </m:r>
                            </m:e>
                            <m: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e>
                      </m:nary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3300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𝑑𝑙</m:t>
                      </m:r>
                    </m:oMath>
                  </m:oMathPara>
                </a14:m>
                <a:endParaRPr lang="en-GB" sz="3300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300" b="1" dirty="0"/>
                  <a:t>Electric Field intensity due to line charge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60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sz="3600" i="1" dirty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600" i="1" dirty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sz="3600" b="0" i="1" dirty="0" smtClean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sz="3300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sz="33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sz="3300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sz="33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sz="330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sz="33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𝐿</m:t>
                                  </m:r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𝑑𝑙</m:t>
                              </m:r>
                            </m:num>
                            <m:den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33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</m:t>
                              </m:r>
                              <m:r>
                                <a:rPr lang="en-GB" sz="36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</m:t>
                              </m:r>
                              <m:sSup>
                                <m:sSupPr>
                                  <m:ctrlP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sz="33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sz="33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sz="33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300" b="0" i="1" smtClean="0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3300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8351" y="1157549"/>
                <a:ext cx="11239627" cy="5428643"/>
              </a:xfrm>
              <a:blipFill>
                <a:blip r:embed="rId3"/>
                <a:stretch>
                  <a:fillRect l="-1356" t="-1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8ADDF4-2DE8-1D52-FE10-936403BE08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5415" y="3084681"/>
            <a:ext cx="3801199" cy="21269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0E72B84-0C12-1B9C-0C84-6D2B62EDCE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1811" y="4737705"/>
            <a:ext cx="3322079" cy="147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970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6"/>
                <a:ext cx="11239627" cy="5607547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400" b="1" dirty="0"/>
                  <a:t>Surface</a:t>
                </a:r>
                <a:r>
                  <a:rPr lang="en-GB" sz="3400" b="1" i="0" dirty="0">
                    <a:solidFill>
                      <a:schemeClr val="tx1"/>
                    </a:solidFill>
                    <a:effectLst/>
                  </a:rPr>
                  <a:t> Charge: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C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harge distributed over a two-dimensional surface</a:t>
                </a:r>
                <a:r>
                  <a:rPr lang="en-GB" b="1" dirty="0"/>
                  <a:t>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is called a surface or sheet of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of the surface charge 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𝑺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and defined as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per unit surface area.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𝑎𝑟𝑒𝑎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𝑠𝑢𝑟𝑓𝑎𝑐𝑒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𝑚𝑒𝑡𝑒𝑟𝑠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endParaRPr lang="en-GB" b="0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𝑑𝑆</m:t>
                          </m:r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 intensity due to surface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dirty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𝑠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𝜋𝜀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6"/>
                <a:ext cx="11239627" cy="5607547"/>
              </a:xfrm>
              <a:blipFill>
                <a:blip r:embed="rId3"/>
                <a:stretch>
                  <a:fillRect l="-868" t="-8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41F8B5-5951-2034-174D-0151C0FE52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845" y="4930904"/>
            <a:ext cx="4342440" cy="18089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6798B33-A2C3-B43B-BA56-75FD0B041F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6837" y="2963578"/>
            <a:ext cx="2801949" cy="1967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059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Charge Distribution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6186" y="1329968"/>
                <a:ext cx="11239627" cy="5131813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sz="3400" b="1" dirty="0"/>
                  <a:t>Volume</a:t>
                </a:r>
                <a:r>
                  <a:rPr lang="en-GB" sz="3400" b="1" i="0" dirty="0">
                    <a:solidFill>
                      <a:schemeClr val="tx1"/>
                    </a:solidFill>
                    <a:effectLst/>
                  </a:rPr>
                  <a:t> Charge: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C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harge distributed over a volume, then it is called Volume charge.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The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density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of the volume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charge </a:t>
                </a:r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is denoted as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𝝆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𝑽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i="0" dirty="0">
                    <a:solidFill>
                      <a:schemeClr val="tx1"/>
                    </a:solidFill>
                    <a:effectLst/>
                  </a:rPr>
                  <a:t>and defined </a:t>
                </a:r>
                <a:r>
                  <a:rPr lang="en-GB" b="1" i="0" dirty="0">
                    <a:solidFill>
                      <a:schemeClr val="tx1"/>
                    </a:solidFill>
                    <a:effectLst/>
                  </a:rPr>
                  <a:t>as charge per unit volume.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i="0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ρ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𝑣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=</m:t>
                          </m:r>
                        </m:sub>
                      </m:sSub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𝐶h𝑎𝑟𝑔𝑒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𝐶𝑜𝑢𝑙𝑜𝑚𝑏</m:t>
                          </m:r>
                        </m:num>
                        <m:den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𝑉𝑜𝑙𝑢𝑚𝑒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𝑖𝑛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𝑐𝑢𝑏𝑖𝑐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𝑚𝑒𝑡𝑒𝑟𝑠</m:t>
                          </m:r>
                        </m:den>
                      </m:f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>
                    <a:solidFill>
                      <a:schemeClr val="tx1"/>
                    </a:solidFill>
                  </a:rPr>
                  <a:t>To find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𝑄</m:t>
                    </m:r>
                  </m:oMath>
                </a14:m>
                <a:endParaRPr lang="en-GB" b="0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𝑜𝑙</m:t>
                          </m:r>
                        </m:sub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𝑑𝑉</m:t>
                          </m:r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Electric Field intensity due to volume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dirty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16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𝑜</m:t>
                          </m:r>
                          <m:r>
                            <m:rPr>
                              <m:brk m:alnAt="24"/>
                            </m:r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  <m:sup/>
                        <m:e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𝑣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𝜋𝜀</m:t>
                              </m:r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⃗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𝑎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</m:e>
                      </m:nary>
                    </m:oMath>
                  </m:oMathPara>
                </a14:m>
                <a:endParaRPr lang="en-GB" b="1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solidFill>
                    <a:schemeClr val="tx1"/>
                  </a:solidFill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6186" y="1329968"/>
                <a:ext cx="11239627" cy="5131813"/>
              </a:xfrm>
              <a:blipFill>
                <a:blip r:embed="rId3"/>
                <a:stretch>
                  <a:fillRect l="-813" t="-9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C65F3E-0D23-EF6E-ACF8-6BA3C8638A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10318" y="3282026"/>
            <a:ext cx="4181682" cy="21798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8A1C8B-C344-34BD-60C5-97801CB4A7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952" y="4550759"/>
            <a:ext cx="2506524" cy="1911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629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Field intensity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b="1" dirty="0"/>
                  <a:t>The Total Electric Field intensity is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𝑙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𝑙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,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sub>
                    </m:sSub>
                  </m:oMath>
                </a14:m>
                <a:r>
                  <a:rPr lang="en-GB" dirty="0"/>
                  <a:t>are the field intensities due to point, line, surface and volume charge distributions respectively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3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417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EF30E3-991F-A3E4-FF31-3A1C5E18E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B0A9-2BE9-C30D-3288-EC4A42B3A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Charge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9C4FC-4266-A082-8367-5CA0981ED3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High-Explosive Warhead with Electrostatic Charge Distribution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Munitions</a:t>
            </a:r>
            <a:r>
              <a:rPr lang="en-GB" dirty="0"/>
              <a:t> such as </a:t>
            </a:r>
            <a:r>
              <a:rPr lang="en-GB" b="1" dirty="0"/>
              <a:t>missiles, bombs, and artillery shells</a:t>
            </a:r>
            <a:r>
              <a:rPr lang="en-GB" dirty="0"/>
              <a:t> often have </a:t>
            </a:r>
            <a:r>
              <a:rPr lang="en-GB" b="1" dirty="0"/>
              <a:t>electronic detonation circuits</a:t>
            </a:r>
            <a:r>
              <a:rPr lang="en-GB" dirty="0"/>
              <a:t> that trigger the explosion.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Due to </a:t>
            </a:r>
            <a:r>
              <a:rPr lang="en-GB" b="1" dirty="0"/>
              <a:t>friction, motion, and environmental factors</a:t>
            </a:r>
            <a:r>
              <a:rPr lang="en-GB" dirty="0"/>
              <a:t>, electrostatic charges can accumulate on the surface of a warhead.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charge distribution can become </a:t>
            </a:r>
            <a:r>
              <a:rPr lang="en-GB" b="1" dirty="0"/>
              <a:t>uneven</a:t>
            </a:r>
            <a:r>
              <a:rPr lang="en-GB" dirty="0"/>
              <a:t>, leading to potential </a:t>
            </a:r>
            <a:r>
              <a:rPr lang="en-GB" b="1" dirty="0"/>
              <a:t>electrostatic discharge (ESD)</a:t>
            </a:r>
            <a:r>
              <a:rPr lang="en-GB" dirty="0"/>
              <a:t> events.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ESD occurs when there is a sudden transfer of static electricity</a:t>
            </a:r>
            <a:r>
              <a:rPr lang="en-GB" dirty="0"/>
              <a:t> between objects, especially in sensitive electronic components.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7E223DB-1692-827B-3966-A4FC56FBF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C12429B-9E0A-040E-0D1C-F94BD52D0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045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B7F40B-7979-4573-F4D5-ABEAB33771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D63C2-BF5A-6794-0785-22412805A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Charge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E8752-2D2A-527C-386E-2EBCAC5DB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Key Risks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Unintentional detonation due to </a:t>
            </a:r>
            <a:r>
              <a:rPr lang="en-GB" b="1" dirty="0"/>
              <a:t>high-voltage static discharge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Disruptions in </a:t>
            </a:r>
            <a:r>
              <a:rPr lang="en-GB" b="1" dirty="0"/>
              <a:t>electronic detonation control systems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Damage to </a:t>
            </a:r>
            <a:r>
              <a:rPr lang="en-GB" b="1" dirty="0"/>
              <a:t>munition safety features</a:t>
            </a:r>
            <a:r>
              <a:rPr lang="en-GB" dirty="0"/>
              <a:t> due to unexpected currents.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80D8668-D546-15A4-31AF-53AE68ED1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6BC77F8-AD93-277D-3E3E-FA8F241DF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084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76918-4A6E-3C13-D26A-A54C387D1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9B899-A4DB-DFE0-FDCE-C57E1CF96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Charge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C1BA-CE70-DE46-921D-09CDB26613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To prevent </a:t>
            </a:r>
            <a:r>
              <a:rPr lang="en-GB" b="1" dirty="0"/>
              <a:t>accidental detonation</a:t>
            </a:r>
            <a:r>
              <a:rPr lang="en-GB" dirty="0"/>
              <a:t> due to </a:t>
            </a:r>
            <a:r>
              <a:rPr lang="en-GB" b="1" dirty="0"/>
              <a:t>electrostatic discharge (ESD)</a:t>
            </a:r>
            <a:endParaRPr lang="en-GB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Electrostatic shielding – </a:t>
            </a:r>
            <a:r>
              <a:rPr lang="en-GB" i="0" dirty="0">
                <a:effectLst/>
              </a:rPr>
              <a:t>Protective layers to prevent charge build-up</a:t>
            </a:r>
            <a:endParaRPr lang="en-GB" b="1" dirty="0"/>
          </a:p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Grounding mechanisms – </a:t>
            </a:r>
            <a:r>
              <a:rPr lang="en-GB" i="0" dirty="0">
                <a:effectLst/>
              </a:rPr>
              <a:t>Ensuring static charge is safely discharged away from the munition.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Controlled ignition systems </a:t>
            </a:r>
            <a:r>
              <a:rPr lang="en-GB" i="0" dirty="0">
                <a:effectLst/>
              </a:rPr>
              <a:t>– Using ESD-resistant detonation circuits to prevent premature explosions.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EADF826-B525-EC30-AE16-489A5E412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4CDF99C-01E4-7E7A-CD3E-14CC09E51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774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Flux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561602" cy="517519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3200" dirty="0"/>
              <a:t>Electric flux represents the </a:t>
            </a:r>
            <a:r>
              <a:rPr lang="en-GB" sz="3200" b="1" dirty="0"/>
              <a:t>number of electric field lines passing through a surface. 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It originates from positive charges and terminates at negative charges or infinity if no charges are present.</a:t>
            </a:r>
          </a:p>
          <a:p>
            <a:pPr>
              <a:lnSpc>
                <a:spcPct val="120000"/>
              </a:lnSpc>
            </a:pPr>
            <a:r>
              <a:rPr lang="en-GB" sz="3200" dirty="0"/>
              <a:t>The</a:t>
            </a:r>
            <a:r>
              <a:rPr lang="en-GB" sz="3200" b="1" dirty="0"/>
              <a:t> unit </a:t>
            </a:r>
            <a:r>
              <a:rPr lang="en-GB" sz="3200" dirty="0"/>
              <a:t>of Electric flux is </a:t>
            </a:r>
            <a:r>
              <a:rPr lang="en-GB" sz="3200" b="1" dirty="0"/>
              <a:t>Coulomb C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26" name="Picture 2" descr="5.7: Electric Field Lines - Physics LibreTexts">
            <a:extLst>
              <a:ext uri="{FF2B5EF4-FFF2-40B4-BE49-F238E27FC236}">
                <a16:creationId xmlns:a16="http://schemas.microsoft.com/office/drawing/2014/main" id="{245ED4D3-D3BE-39FE-7897-3A38A679F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2037" y="4741946"/>
            <a:ext cx="3093965" cy="184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4921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 Flux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7519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Properties of Flux lines:</a:t>
            </a:r>
          </a:p>
          <a:p>
            <a:pPr>
              <a:lnSpc>
                <a:spcPct val="120000"/>
              </a:lnSpc>
            </a:pPr>
            <a:r>
              <a:rPr lang="en-GB" dirty="0"/>
              <a:t>Start at positive charges and terminate at negative charges (or at infinity if no negative charge exists).</a:t>
            </a:r>
          </a:p>
          <a:p>
            <a:pPr>
              <a:lnSpc>
                <a:spcPct val="120000"/>
              </a:lnSpc>
            </a:pPr>
            <a:r>
              <a:rPr lang="en-GB" dirty="0"/>
              <a:t>Higher flux line density indicates a stronger electric field.</a:t>
            </a:r>
          </a:p>
          <a:p>
            <a:pPr>
              <a:lnSpc>
                <a:spcPct val="120000"/>
              </a:lnSpc>
            </a:pPr>
            <a:r>
              <a:rPr lang="en-GB" dirty="0"/>
              <a:t>Flux lines are parallel and never cross each other.</a:t>
            </a:r>
          </a:p>
          <a:p>
            <a:pPr>
              <a:lnSpc>
                <a:spcPct val="120000"/>
              </a:lnSpc>
            </a:pPr>
            <a:r>
              <a:rPr lang="en-GB" dirty="0"/>
              <a:t>Independent of the medium surrounding the charges.</a:t>
            </a:r>
          </a:p>
          <a:p>
            <a:pPr>
              <a:lnSpc>
                <a:spcPct val="120000"/>
              </a:lnSpc>
            </a:pPr>
            <a:r>
              <a:rPr lang="en-GB" dirty="0"/>
              <a:t>Always enter or leave charge surfaces perpendicularly.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99D827-B50D-CFAE-FD75-30FEC2798777}"/>
              </a:ext>
            </a:extLst>
          </p:cNvPr>
          <p:cNvSpPr txBox="1"/>
          <p:nvPr/>
        </p:nvSpPr>
        <p:spPr>
          <a:xfrm>
            <a:off x="5078896" y="2171700"/>
            <a:ext cx="4677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3803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Electrical Flux density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GB" dirty="0"/>
                  <a:t>Represents</a:t>
                </a:r>
                <a:r>
                  <a:rPr lang="en-GB" b="0" i="0" dirty="0">
                    <a:effectLst/>
                  </a:rPr>
                  <a:t> the </a:t>
                </a:r>
                <a:r>
                  <a:rPr lang="en-GB" b="1" i="0" dirty="0">
                    <a:effectLst/>
                  </a:rPr>
                  <a:t>electric flux per unit area passing through a surface.</a:t>
                </a:r>
              </a:p>
              <a:p>
                <a:pPr>
                  <a:lnSpc>
                    <a:spcPct val="120000"/>
                  </a:lnSpc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𝜺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𝑬</m:t>
                    </m:r>
                  </m:oMath>
                </a14:m>
                <a:r>
                  <a:rPr lang="en-GB" b="1" dirty="0"/>
                  <a:t> </a:t>
                </a:r>
              </a:p>
              <a:p>
                <a:pPr>
                  <a:lnSpc>
                    <a:spcPct val="120000"/>
                  </a:lnSpc>
                </a:pPr>
                <a:r>
                  <a:rPr lang="en-GB" dirty="0"/>
                  <a:t>The unit of </a:t>
                </a:r>
                <a:r>
                  <a:rPr lang="en-GB" b="1" dirty="0"/>
                  <a:t>electric flux density is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𝑪</m:t>
                    </m:r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𝒎</m:t>
                        </m:r>
                      </m:e>
                      <m:sup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.</a:t>
                </a: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  <a:p>
                <a:pPr>
                  <a:lnSpc>
                    <a:spcPct val="120000"/>
                  </a:lnSpc>
                </a:pPr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976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9058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Electrical Flux density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Electric Flux density due to line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b="0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𝑙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b="1" dirty="0"/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Electric Flux density due to Surface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𝐷</m:t>
                        </m:r>
                      </m:e>
                    </m:acc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𝑆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 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⃗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𝑎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endParaRPr lang="en-GB" b="1" i="0" dirty="0">
                  <a:effectLst/>
                </a:endParaRPr>
              </a:p>
              <a:p>
                <a:pPr marL="0" indent="0">
                  <a:lnSpc>
                    <a:spcPct val="120000"/>
                  </a:lnSpc>
                  <a:buNone/>
                </a:pPr>
                <a:r>
                  <a:rPr lang="en-GB" dirty="0"/>
                  <a:t>Electric Flux density due to Volume charge</a:t>
                </a:r>
              </a:p>
              <a:p>
                <a:pPr marL="0" indent="0">
                  <a:lnSpc>
                    <a:spcPct val="12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⃗"/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𝐷</m:t>
                          </m:r>
                        </m:e>
                      </m:acc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limLoc m:val="undOvr"/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4"/>
                                </m:r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𝑜𝑙</m:t>
                              </m:r>
                            </m:sub>
                            <m:sup/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ρ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𝑣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 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𝑑𝑉</m:t>
                              </m:r>
                            </m:e>
                          </m:nary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⃗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𝑎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4950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5EC140-3907-F76E-161D-C358AD7C34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0B57-3792-BBB5-0478-CC35EFCA2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Poynting vector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9E47FC0-6DA3-470A-80AE-E15915CBA28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The </a:t>
                </a:r>
                <a:r>
                  <a:rPr lang="en-US" b="1" dirty="0"/>
                  <a:t>Poynting vector</a:t>
                </a:r>
                <a:r>
                  <a:rPr lang="en-US" dirty="0"/>
                  <a:t> in electromagnetics describes the </a:t>
                </a:r>
                <a:r>
                  <a:rPr lang="en-US" b="1" dirty="0"/>
                  <a:t>direction and rate of energy flow</a:t>
                </a:r>
                <a:r>
                  <a:rPr lang="en-US" dirty="0"/>
                  <a:t> of an electromagnetic field (power per unit area):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>
                          <a:latin typeface="Cambria Math" panose="02040503050406030204" pitchFamily="18" charset="0"/>
                        </a:rPr>
                        <m:t>𝐒</m:t>
                      </m:r>
                      <m:r>
                        <a:rPr lang="en-US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>
                          <a:latin typeface="Cambria Math" panose="02040503050406030204" pitchFamily="18" charset="0"/>
                        </a:rPr>
                        <m:t>𝐄</m:t>
                      </m:r>
                      <m:r>
                        <a:rPr lang="en-US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en-US" b="1">
                          <a:latin typeface="Cambria Math" panose="02040503050406030204" pitchFamily="18" charset="0"/>
                        </a:rPr>
                        <m:t>𝐇</m:t>
                      </m:r>
                    </m:oMath>
                  </m:oMathPara>
                </a14:m>
                <a:endParaRPr lang="en-US" b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b="1">
                        <a:latin typeface="Cambria Math" panose="02040503050406030204" pitchFamily="18" charset="0"/>
                      </a:rPr>
                      <m:t>𝐄</m:t>
                    </m:r>
                  </m:oMath>
                </a14:m>
                <a:r>
                  <a:rPr lang="en-US" dirty="0"/>
                  <a:t>: electric field intensity (V/m)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b="1">
                        <a:latin typeface="Cambria Math" panose="02040503050406030204" pitchFamily="18" charset="0"/>
                      </a:rPr>
                      <m:t>𝐇</m:t>
                    </m:r>
                  </m:oMath>
                </a14:m>
                <a:r>
                  <a:rPr lang="en-US" dirty="0"/>
                  <a:t>: magnetic field intensity (A/m)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US" b="1">
                        <a:latin typeface="Cambria Math" panose="02040503050406030204" pitchFamily="18" charset="0"/>
                      </a:rPr>
                      <m:t>𝐒</m:t>
                    </m:r>
                  </m:oMath>
                </a14:m>
                <a:r>
                  <a:rPr lang="en-US" dirty="0"/>
                  <a:t>: power flow density (W/m²), pointing in the direction energy travels (wave propagation).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9E47FC0-6DA3-470A-80AE-E15915CBA28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75194"/>
              </a:xfrm>
              <a:blipFill>
                <a:blip r:embed="rId3"/>
                <a:stretch>
                  <a:fillRect l="-1139" t="-1885" r="-10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66DB2EF-C61E-FFB4-C33A-E3AF99EA3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D1FEE14-4B91-DEB5-3E95-B56DDF473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2034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98812" y="931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2CA90B-1878-4182-8161-D7B0F9CF6324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143-554-430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064E7863-1FDE-4ADD-BFD3-B5D89960DBD6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7F69267-35CB-4722-8D4E-052877B91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B4E8A8-8B4E-4BC0-8F88-A31E5A717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4AA55B1-A2DA-4476-8A9C-412564CE9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BC4A357-71B3-4D91-BD6D-A396D4336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DC2EC4-80FF-47A2-9C12-766C362EE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B03797-A78E-4351-AB8A-CE7601E7C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192C4A-1FDA-49D4-A050-37B00B589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C0F1353-C6BD-4CBC-AD38-543E2207D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864040-8B5D-4CB2-8BE2-38F84510A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5C6D03-4D9A-43F6-B218-2DB74242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C61D25B-289D-40D3-83F0-0749D84E4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87A711-3758-491E-AF93-11CAE9E1B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73B1826-E6DB-401C-BAC5-119269F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2F8A35C-D6FF-4B99-91D7-2865856C7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561260-DDD0-4A08-9FC1-628E2E648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84CA48-9370-4859-8829-A4D19A158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07CD8CE-2B22-4F37-A906-65BDAF9CE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7628B5F-1AF6-45EB-A0B5-BB823783A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5088130-4086-4633-A10F-2EB40D35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1881A01-F11E-4F7B-BE20-D451088E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CAA76F8-F892-4804-B466-B2D8A5CB3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FA74CE3-4D15-4847-BA9C-FC3F539DE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3A58B45-9323-426E-84A8-BA75E17A1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8D3C311-C07C-4D7D-936C-CAEE36968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CE3DBB6-A82E-478D-8D4D-D7959E80A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FC1CDA0-A9B5-4955-8B16-4DE531182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B3F38D4-ADB1-4B1B-919B-E830E9786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3D930B7-4439-4A94-BBF6-A777619C5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68389B5-0F64-45B4-9F06-16F3E6D36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D5B85C3-F178-4834-8DF0-981E39049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38DF857-E234-4E6F-93A1-E79DA4E11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FEAF8F7-E723-4EA6-BAC6-EBF8260E1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CAB7AB2-42B7-4873-92CE-A817FB547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55808A3-F042-4317-91D0-0119882B3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01F5E7E-F81B-43F5-99AC-BE65C7D98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4D9C731-07C0-4F5A-A58A-9C23480BC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CDDBF48-545B-42EF-ACFC-B6F4543D0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9057C4B-91EF-40D6-AFAC-31F994F1F4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AE11D18-1475-4334-9CE2-7004FE28E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3319F51-2DBC-46E9-81FE-68C85BC98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6936A1E-A2F2-4983-BD7E-F9E51CE64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2488BE35-5536-40B0-9FF3-496271D45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857D664-4E42-41CD-96EB-D09C0EE1B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77DEF2A-E86A-4ADF-AA7D-8FA0E6FC0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2345800-4228-4559-928A-54EC896F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924CFDB-00FC-4678-99EA-219C19EAE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E47D7E3-AAB7-46A7-AE6A-076C4A4D5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DBAF217-FE37-44BC-9D94-54728F58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F2C8ED3-5A5C-4A4A-BBF5-3AB922F47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574C4D5-0805-441F-A1FA-E58E9F61B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9F717ECB-9BB1-437E-8DDE-7C5C31615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B97C7FB-D4B8-48C7-9600-EEB8D7E74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5D45ABB8-67D0-4783-A9CC-2894D6648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24C022F-065C-4146-9AA3-DC117ADA9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98A178F-1AFD-4003-8D4E-9448145F7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F05000F3-F2CC-4B28-A05D-C83992A84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347EFF0D-A861-4F66-ADA6-6D4935204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E4A3963-6710-4011-856D-265CEA90C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8CD12BCF-0E9C-4EF7-BD02-877CDD2FC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D8E7425B-97C1-4371-B373-885919B8C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6302FE4-7F1A-4F91-A871-003D1F60F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52AC7076-CF54-489C-AB45-AF74D5902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999337F3-99D5-4C6D-BEA2-619F87FBB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8C0EF5D7-5C2F-4B0C-A9D6-99F458272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95F85729-560B-496B-AD47-6255CF013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8FEE8F0-EA1D-4E8C-A803-439C266BC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E96BBB2-C327-45D6-A4F4-3F94DD061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D2B962F3-F189-4EB1-B188-ABFCBA9F0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0D1D5C7-1716-4ED0-A423-1D25AE3E0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33ADAC8-E79F-41B9-83B9-E7031BD02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3EC537D-E5A9-445B-8090-792970573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4C957AD-11A8-4915-9B18-7A4B97F0D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02A7290-659B-4818-A9F6-DA9CD8577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6A49469-560A-4D24-B613-B68F076DB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70A5B295-6700-4A4F-B28F-27CE194CB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7440945-6461-45C6-B259-D14479011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E3C30B78-FAF8-488E-9F02-DC8D4DFA6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1366B85-6C45-43D3-9885-15A8F02B7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4DA12BEA-3304-47B0-8823-2EF3BB4A6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8EB9B1CC-B536-438A-B786-E28B12EAA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D3CF8C08-329E-4A1F-A5AA-8D9C53CE9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28A893ED-2350-4F47-B457-0395C7B07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05160DA-6A2E-4DB7-8406-6F5BB6880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3E07DA58-13F2-4B0D-90C4-7240D5050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F6D0084A-CD40-43DC-8C33-DD8A6DEE5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CFE7996E-5764-4D45-9A9B-4AED2B063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A89F30EF-9361-4973-9234-047F3A713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C328254C-7082-4432-8F37-C9BE94394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EB9CEDBA-BB97-4A01-99F2-D2CFFB463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2857DAF9-429B-4E1B-A730-6B817224A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1DE86A5F-F301-4E66-BFD6-1DB9E4119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8AD8DEB7-BC2A-49F2-9911-1828C6195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6C419BC2-CE15-4704-BEBF-1F06083AC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D96E17E4-4DC8-4DC1-9DEA-B26E727B1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A81496DD-2EE1-4359-8D3B-DDEB950E5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40BD05CC-8130-410E-9557-BE00450AE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F3267362-06BF-4DCD-A1BE-B15E7F333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4AAF7919-78F7-429F-9DAB-62A0B0351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C9F733FE-D203-4D5D-B769-A3CE20CE5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8529C2AD-B08A-4A41-9D04-6FF8AE7BC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59173641-DDD5-42B4-A79F-A59099D27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57DE7E74-B268-492A-A04E-0265603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BD42E95F-44FD-4BD3-B974-F69A7619A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B854CBDA-6117-435D-AB2E-798CC2CF1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DB2EA269-337C-479A-BED1-3106EE1D0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272FAD43-80EB-4B2E-8AA0-FCD4CE2FC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01B1CF42-A365-4398-9A2A-BB50395E2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3C4A8EBF-911E-4D8E-95D9-5FAB88EA5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1BE80FBF-FBEC-479B-A9AD-DC00A418F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A4AF6B38-C8D7-49C6-9477-86AAE602E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C304AC78-8A83-4C02-966D-4EA9C84AB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A9D5B02F-56E2-4B9B-A05B-61E8A634E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8C3FFA14-CD03-4147-B799-A1A4042FF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230E2E89-A671-42DE-B8BD-F7493AE8F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29B6F77-1E7D-4833-84B1-DEA82BDE4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4FC21ECF-2616-4B6B-A696-53D9E0236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B0D4BF97-4C6A-4B93-8846-CF6981367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B4F67124-29E7-49BF-974D-41BBCA4A4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2EAD434B-20BF-41EB-B2BE-AA3981846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42491F07-B849-4CD2-BE07-F7F5A4B9A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DB3BB68D-73AA-4B1E-9CBC-8A89B78E8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66E01797-0066-4538-A40E-33E2BA56A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5EE78F49-5775-4BB0-AE7F-6C3A2C1E9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CCF344D7-3C1C-4734-A5DC-A995CF5A6D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F81ED407-9756-4E7E-9F62-F0EDF35DC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0C6895B3-1337-4021-802E-CBAF5D6F1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35ADBB99-0007-4B7B-AC74-FB8723464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89465F74-6683-4AE7-BCCD-5A6C5211F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F584855E-A0E0-4E9D-A925-33FC26AE1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091E0574-A88E-4976-8733-F54221ED3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C1AFD3D1-7724-477D-8D56-8AE84E1B8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E2FF4D67-A7B5-48AD-8C82-0D777C0961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21048AB3-2AF7-447F-BD3C-B1BB4C810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789CA1D2-CEF4-4BE2-9BFE-2AA45A21EB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4B8666CE-589C-49E0-B75B-E8C88E396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A1AE4DE1-7721-4ECC-B94A-99AE113F3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2971689A-A5DA-45D3-A529-A3A92119C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CC05E7E5-7C86-4546-8BE1-3078BA669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0EB695BA-AAB0-42AD-B262-A240B2F0B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AC31412B-0961-48B0-9FBD-7E694897D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A77ED620-2EBA-45CE-9CB5-B6DB7F92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7C2488FD-1AF1-4E6F-91EE-72FD990D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2F7F7B26-B7F2-4016-BA2E-071E0344E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27097DB5-A21A-485B-90B6-E74F28E42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CC05F99C-6873-4D87-A08F-3B1096412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170A0BEE-EA1F-49E3-8CDE-F2C66C6DA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5A09DAA0-44F6-480B-A17F-E2A82F07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A7AFD68F-8148-4068-85E9-C194349C2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2CA75173-A7E9-46DB-899C-441ED2799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4F684726-3DCE-451A-A3B9-5EEC88BCE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AF2D075B-05CE-4A6E-A689-FD7FAD00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7B811FBF-C3F1-4153-B62B-1824E802C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E76406E5-3124-481E-A867-E09AE2758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5125C2B8-3369-45D4-9284-42C1033A7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B411B641-9E2D-4446-82C0-B0C7B91E6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62825793-D7E8-4262-A0D2-85CF2A6B4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9F2D6A32-C345-4754-919D-8D32EC877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792E1DB2-FF1A-4A44-A730-4DC4D13B8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DD79A481-9472-4615-9DCC-ACCA6ABFD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133554E5-3417-48BC-83F7-620ED390C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E90AB485-DD70-4B48-BE9A-8B87F026F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D970EE27-084E-4E15-B92D-CF982C8F8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221AE645-3EF4-4883-9AB7-2C2320C70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9F5C3683-D8B1-46A4-A743-14995D992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21D40A1A-EFE4-48B6-893F-A30999807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359DC911-C0EC-4366-8F5B-F0498BE69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7D4FADB0-4E3B-41AA-BA59-C98DB8CC9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A217123F-6967-4030-9504-D46CED845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66FEC24B-B9D0-43BE-B92F-97AA944E6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048C963F-D636-4CB2-A7C5-FC6ABDC3F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623EB51A-31F9-493E-B296-8EC07A300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E7A3F338-98F7-4A5D-9446-B662C2F99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C095694A-819E-4DC8-873F-DB54FD752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7830965D-150D-481D-B44F-ABB52ACA5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E2BD813D-E556-4D2D-8D09-F7A51A948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CFF22163-56D8-44E3-8065-F9DEBA1A9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C461FF4F-ABD0-458B-82D7-B0FA399E8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1ED6E5FE-229D-488A-A176-05BC38DA6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5A0BC9E8-8F15-4F5A-BE8B-34F649845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DE73F11D-DF1F-4DDB-95A2-621E62DB1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F623A5B4-4C18-42D7-B463-81FD791DB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316BDE22-34FD-4BB2-8775-0CBC5C80F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46909464-CD7C-4213-99B3-F9C24568C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5011F22C-4B76-4386-8A5D-157C6EDB6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04430D93-94A9-4DF6-B34F-724F89EB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2B821719-2BD5-4090-B7DE-4A13F69D2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86618F47-1F24-4F51-AA5A-51636A488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11A3A209-E77E-48BB-AF77-A6365C581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E8F8BB70-9374-401D-A9F2-046A3DA2C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62AF9258-B24B-4EC2-90A4-9D6FA5AA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47BD971D-43D2-4924-A140-8013106B6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FD87BC45-2010-4FA4-8B37-9C89D6424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B8A8FEA5-75B7-46F0-8B88-5E4CED648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085A3C1C-3D02-4901-AAB6-EE1F876C7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F96A81EA-6277-4805-A195-52BCC6D99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329BB48B-AB84-4B62-B4C2-7BE80BE62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FE30D15A-CE12-492E-A8EA-602F2B39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645F4570-90C4-400F-9394-498C048F8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DA7A4006-D783-4F64-BB0A-6ED42EC91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207A6668-F99A-45AE-9C26-924132E6C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B6517262-1C48-4A92-8755-6ECB37190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9B6CA7F2-BE45-4B96-BC18-435C3392C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AB4FBD9C-5369-4555-995D-80AD097BD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2E810E4F-2AC9-465D-A52D-F2F0A58A4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E0C7A3DC-93A2-4D80-9A92-CB5F1E5227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F7B69E9A-088F-4CE3-86DA-AD28A7935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DCD0B2B9-8EBF-4E18-8B22-DB2E158C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49139063-95C3-413C-BE37-718FB519D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FCB8A824-C94A-4DFC-BEDB-CABDDC6B6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8A0B67AD-AE6D-4140-B16E-1870AEB84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4ECBBDD4-2714-4961-AB99-B48CBE333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DE4AAB0E-A77B-47D8-BEB2-97CD92504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34A56E83-197D-45F4-BEA3-FAA8BB719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77BD6F00-449E-43DF-9D7D-44D008F0A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6717B30B-98B6-4BD9-9F2C-3ADE1D1D8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DBC086D5-EAB9-4D80-9B06-4D30B40A0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A97F106A-290F-4331-B30D-658917B9B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D81CAD9B-5FCF-46E9-8EF3-F8F2F79EC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60EFCC1D-154F-4A69-AA5D-507721050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C59C84C2-F7E7-4424-9CC7-665E1E86E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D91D7941-5FD3-4C88-B48F-9E21F170F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A52CAA2C-4045-4988-BA44-6E889A77B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BD33EDC3-01BC-4D06-8054-70765102C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64450F1C-704C-46A1-AF4B-F72C84E26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29C410D5-0AAF-4A22-A950-704336F9B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E800B4B5-16EB-4BE8-90CE-E2BB048E6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BD85B8F4-AA6B-4EDE-B9AE-C3AD16AD7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08C58E5D-DAD8-4F48-91AD-AEBC4BDEE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A972D613-D78E-47D7-990D-EA9BE0A94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0DE7A22E-20DD-46AF-8FCB-15D67F8A70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6949E8A8-5B9B-4405-833F-B8FD5A232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BFDD6615-B485-4766-A632-8342CA9DF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B5C7A155-E1D5-496D-B8EF-4CE8CA3E2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9785DF63-0CC7-4856-B1DB-5B9C1B411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225D5A11-8F85-4193-AF6C-58D1AFB32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3AD1009F-AC22-4A4E-83A4-C07A39D22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04A5E423-EE61-45E3-89E7-929E50895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DDD80784-C98D-412A-9EA6-39FF814A7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7BFFC0E6-C7B4-47BE-95E2-6E192EA9D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C16973AE-CB14-443B-ADD3-763BF7EC6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38825402-6861-4B18-B65D-00D5070C4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3DFD1C5B-BF52-4BDF-9A44-F3B2FCA7F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D855FDDA-CEE4-40F4-9DEA-3E1B7DBDC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4CBEEE30-AB48-4E42-A4D2-ED89811EA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3B5575F8-459D-42CC-8FE7-310D8898D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0D04A754-6A42-4050-B89A-B10983526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049AC49C-394C-459F-82D9-7C4CA7B72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EDB71404-B6A2-4191-844D-974E622C9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7E6CDE3C-7C9B-48F0-980D-4AE07AA43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D7EA7A38-5A11-40D0-BC8C-42650CD73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4FA304EC-E774-4BE9-ACFE-94E88AA3D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6D139FF4-CBFE-4DDF-96E1-7940AEC5A6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0CBE9FB1-C045-4BE5-9D6C-9D99248A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1DB0D7E1-999F-4835-879D-464BFA7F2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D79CA1EC-BF48-4636-B078-B5F1438CF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40A9F74B-65FE-47FE-8963-6517C9367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C16A94E1-4C7A-4D83-BF4A-C26ADC63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0C6C8211-5097-4DD5-8F5A-E056041AC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B1A85A57-127D-45A9-9DDA-787960D990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3DDFE637-D993-4F1F-81BE-F0B4DDC41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B61371CE-A423-4FCA-92C7-038F69842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1B076FB6-B4D4-4DDA-9A11-9C7D97F76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10756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FDE94DC0-8FBC-43D7-92CC-DAE205A98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27358BDA-4F66-4351-9FE6-6DE77E490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101704AD-C724-4E59-BAAD-E27B8780E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1CC93DB1-A7E7-4C39-8633-B41A962FE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CB349703-B859-430C-935F-0951EE060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4D38800F-B8B1-4179-AFD0-B521E5196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91666391-FAA7-4FB5-9C1D-CC0E070E5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38ED1A4F-309C-42D5-8773-3BCFBA307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4B502BF4-EED8-49AC-876F-D35B40AC1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E59FDBF6-53D5-4DB7-A7A2-7354731CD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6B818207-EBFE-4B93-BF35-A61D373361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CD2B69AD-DD61-40DC-92C9-C3E01EBE4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C7D2AA4F-6902-4FDC-AF4C-A3528F022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190DE6BC-C517-431F-ACD4-D261181B2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5AB4CCCC-C2E5-4C2C-86ED-F41603F7C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D54B6C5C-80A6-4B15-A3F4-D68C953FF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9AA4C4A8-1323-45F1-833B-EADEDE95E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D5773328-6A66-4B85-AB77-FDC6C8876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E9573271-BDFA-4DB1-B7A1-1B78C61D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0151A7DD-0AB1-4448-81BA-870672EA2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A415B7FD-F3D8-4936-80E1-E14E32F86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E4C7BDEA-862D-4E6D-8718-3273A89A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8FBFBAC9-E27E-4F91-85F3-D33EA533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95968C20-249C-4FBB-8837-E4A23BC56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653EE698-1C3D-4905-94E3-0D22732A9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14E9F823-A397-4DD7-93BB-2566373CD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04F21DAD-7B02-45F7-B6C6-22104C267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D4CDAC7A-6143-4AB7-8C89-3A7DA0E36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F7752026-06CE-44EF-B641-37255282A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2AA56434-5ED2-4802-B434-14279E3A3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E14B7585-8A23-4DAD-AA7F-D9C0EA030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CC6D7C58-8412-42E2-9D12-066729372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606FD4EA-9411-4BC5-8E9C-549571855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A70EB5C2-1BD6-40B4-BEF1-45F28DF59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DB075CA6-BD3D-44A9-8380-F2C4B97F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6E6CB77F-3452-4B73-A311-E2991C5AE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522C3F1D-C312-4635-B8DE-788132B31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F850C433-D940-4D6C-A394-C62CD4FA9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35C8564B-B79C-436E-BCDB-FCC7C8231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1A47CD41-6089-4F2B-9F22-E64BB8EDE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4B61AC58-5520-4F4D-8771-528D1D2E92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5796DFFE-7AFF-4AF9-94B9-7D71042C7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BB7281C5-199A-4341-9168-565878BA5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65F44740-831C-461E-A6E0-9173062AE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BDEBBA34-3FF0-43BA-A3EC-F016B6C87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D703AFED-F04C-431F-B512-32915AA19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71E45517-8950-4D10-BCDD-BA413763E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AC2699A4-A653-424C-A7C4-616E24EB5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06B17F6B-7CD3-4E14-961A-7833B83CE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F6B18B98-824C-4421-9D40-673A6823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8C4B1219-D32D-40DA-B656-AC9061130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674C0005-50E2-4D3F-81AF-33363D2B3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71F48626-6A5C-4146-99F1-E084DC78E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CBC2C55E-5304-4FE7-8371-C3EC8365D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C32951BE-6E0A-4FEF-A34B-F04E2F90E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B8C0A0C4-20E9-4352-A288-834BA586B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79F61705-7C59-477A-B2F3-E98FD5089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6DFAB504-EA9E-4347-849B-C2CEF7D9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57DBF71D-DF79-4650-9B62-9435AE2A2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E6DE0535-DE80-473F-9909-B60684F4D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4366B7C2-6F70-45E8-8854-C594F7A39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6EDB8DA8-3CED-4688-AED5-A2E9FFB5C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838988F9-FC67-4FEE-8F7C-4778D50C4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61D9B68B-976C-481A-804D-3254BF0D7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A8D8A3CF-2ED7-4217-8E61-95CD3ED4D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82D66CC5-5DDB-4EBD-A937-98B10CEE7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7EF69E41-8196-41EF-BC36-1DEA27FCD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1BB9AC96-3B31-4750-B8B4-5DFA08973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55D93183-6E73-4ED5-883D-9025D85AC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B040888D-35E9-4C58-8CE5-C76B51B70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A64D0570-8AC5-4185-94AB-093CFBAB0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B294F610-4365-447A-B784-6E424468E6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C9197986-E81C-479C-9433-2861FDFDA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6F9BD5FA-A221-4C7B-A295-538D839B8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71F27834-5712-4A43-992B-6F842A5E6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D7A48FAA-4656-44F2-8573-78CDC3CE6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1E148B86-D3A1-4FA3-855F-C0149BC7A5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C6DD1531-12D7-41F6-8951-5953BA642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D25585C3-94BE-4DB2-B567-C5F6E52A2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5D10F53F-E885-4F66-8E84-4FBC6BE93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52E4E1EE-0CAB-4F86-9AC0-4C2C857B6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97B3F556-6B6A-482F-B84D-966064EBB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A0AA0A30-7E14-439F-875E-7C6E7B0AE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57EABBF4-A8F7-4BA1-BE25-15E6643F0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10C157CA-A11B-4824-88E8-1C9B06C08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41020049-245D-4517-83A4-CE6571A27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1E9C2E63-F4C4-4BE8-9249-14BBF448C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B0BA6087-2006-4A5C-B887-D27057D4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ADEF3C33-E706-4F6F-84AC-C71CF9B82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5FDEF69F-E769-4E4D-943F-5EA4DD048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10756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6CD7873D-7C1E-482C-B09C-2145F7A0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D96C349D-1F13-4942-A171-D24590C6B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183F76E2-EAE1-405B-A0C8-BA335284E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961D33AC-3F62-48CA-919F-FB66EB349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83A21D57-61E4-4AB8-BAFF-204FF462F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0FCF2C3C-008A-4970-9599-0643F4B74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F62B9A03-C5B3-4E39-BE0B-2AA585CB0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4297F1B0-78C5-4409-A8A8-6199E3AD7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63F9EB7A-5834-44C3-A79C-F3B835CAE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439C4CDA-F001-480B-8A20-577B61F36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5EA30C36-4438-432C-B74D-B6E230FAB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8EAA5DCF-33CC-468B-9D15-F7E800134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D4636175-0E1A-46E3-93D8-F6C7CF831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07E8FC67-B4CB-4267-885E-472908CFC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2151598A-084B-4061-9989-9713D6552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D1DBD16D-C22B-46EE-818C-83194E852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BD35FF9E-8968-4507-927A-2CC8EDB7B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63A5D128-0B06-4961-8422-F9D1D5AED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94CF7467-27A9-47B4-A3F2-10B7D95EC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711EE2A3-AF74-4E4F-9F40-34DDAAAA2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E9E3A25F-E686-4779-999C-7704364C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7A6B0A6D-DBCC-4A34-95FC-2F67060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02FD8A31-13DC-4A1A-9FDA-A4C924736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205E2242-709F-43AC-B7DC-88B292527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702881C0-1C30-41DB-BBCD-8CD8009EC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EC927259-08AF-4D0C-B7E8-286727281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47920B5F-CD97-4DE1-9B23-D95ACDCE7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E214C292-E7CF-4C65-80EF-C340BE758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2074F9B2-37A7-49F8-9170-A10FD71DB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A380046B-970E-4FEA-AC8F-A0F4BDCB4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D800BF11-9ABF-40BA-B655-5BE15DF5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7BBA2F52-F6C7-406D-AD26-E568951E2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379F923E-F126-41A5-A363-B3F43A1E0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2EA551E8-1FF8-43AD-AED9-ED1584B56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793F2FCD-7543-4420-A82B-E66F12676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FEA36F58-0501-4E88-9356-D0570599E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1DF939A9-1163-474B-B3A0-69AADA70F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339947C9-BE91-4AC1-B85B-A5332FACF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B617C8F8-58B7-4065-B0B2-AA1A81B3B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C7B95DD0-6A21-471E-94CB-EA2CAD1C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18BB3E5D-0107-4C0A-905D-A5547335C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B5A13EFE-0FE3-488A-B24B-7CAFDD70C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0D6A12B8-035D-4E7F-ABC6-48F670012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A4689D6A-556A-4252-A4B3-737868BAC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E0D5BE97-C0A7-464C-A39C-92C211500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C5A55C11-27C7-487A-B2B2-F478D842A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46D1E076-5AFB-449B-9F6B-33353A258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61B7D70F-EBD2-43DE-B303-D3DD008AD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C0C6ADDC-3254-4856-BA2B-6159702EB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5E942C62-89A5-44BE-A21E-95D795ED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5264E807-8088-4BB7-B5D8-0022B6B81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C65756A6-4482-466C-B791-90E895915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CA8F2626-3922-487D-9230-6F24FD888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C00BD61E-B8E8-447F-8C4C-C6145B987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ABC83E5D-5BFA-4943-A398-CEE6BE6C0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CEB9E90F-5EF9-45D4-85D9-61C5E6F56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EE0EE201-D42B-401E-88C4-742ADFD7B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0EE4DD9C-30D6-4044-9A45-D1AE38673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BD9E5E5A-60E7-450E-A8DA-AEB4EA62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62779036-25BE-4590-AFA3-79830DC91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3D8C6CEE-E09A-4C6B-9D9E-1B9346A2B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338346EF-A2DE-46D7-9C16-D7FF2518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2F5FDBF5-3B11-4EA5-90A4-9BD6E893B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7C436156-3C4F-4764-8C20-131CF086E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3F0C1466-0DD7-4FB7-8D41-8E868348F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7B718E45-ED9E-4B78-8E89-A1D99317C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9F0DAC22-7F4D-48CD-8D6C-258DFFBE0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4C609C56-EE76-4349-8754-E246D87B6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DC049517-1253-4E0A-9D12-495B491F0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D9D6BC81-76BB-469C-B317-751406ACE3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12C6324C-C28F-47EA-83CB-F1635C94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F26982C5-2C17-403C-8DC6-9D51E5C41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6EB7BF9B-0930-44C2-A6A0-BCD52D17B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8267FEBF-E35B-481E-808D-8922F1C0F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36B87403-8D3E-4601-8BC2-0DB56AF2D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8EFEA3B3-47A9-4CF7-9052-3EDD3A4A9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69301617-5505-4C6A-B795-78459FEAC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5955D028-38FF-49A4-9157-49D628806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3762D7F1-83B3-49A4-8BA4-BE9F3F86C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F85EACA1-C4ED-4E14-82E6-37022DBDC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E932672D-EEDF-48EA-95B4-C0FBEE499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D0CDAA6D-0FE4-48A5-B399-BB15B33431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3570A358-817B-4EF4-B389-33FE4190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0E62A6C0-5076-4418-8ACB-D58F59DB4C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8CCDEECA-8081-4442-9E7A-4A1857916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3B7D516C-A450-4958-A38F-C63DC3B59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E3A31D14-444A-460A-8F7A-B1A3424F9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2CC2B23A-30C3-4643-AD9B-14460D33D7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A840F9BE-2C89-430E-90B4-4C43EDFF7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38A9821F-7B52-4847-AF3C-54921A151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72B81CD0-AEC9-4828-BBEF-F995F4630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93C584B5-BCAE-4E0B-A665-80F51A3E7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6990E776-23C9-430C-97E0-3902C626F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0E456597-A773-450E-9981-26E7000EC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1209FA3F-48F5-46F6-B1D8-A378444ED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FE3762D4-8C76-4798-95B7-D00F85409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FBE2FAB9-7C4C-4BA9-98BC-AC0BEAEF9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4967C2F4-56AA-4207-94BE-1202623BA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1053C4AA-04C5-4A29-A20B-AB1EEB105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BBEC3553-52D0-417E-9228-2D2E97B63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35218FF2-FFA3-4389-A5AE-0BA8824FA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DF1FEF59-A0ED-4E26-A400-8F896897B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8510EA63-14CD-4ACF-8A87-A53AF7EC48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778CEEE3-3BD6-425E-B87D-E0442663A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D29056AC-37DA-40B2-8A1B-3D51C918C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F8F64751-9B45-43B7-BCF3-8B4DC99E2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015DFDB1-CE0B-4787-87A3-B61F99C39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7EC697B0-B34B-4B73-9853-2D6E1D71E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24AEBA40-0931-4E5B-8EF6-F1EA2ACB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FE451A28-33BB-40D9-A3AE-E394D6C03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9831339F-5F12-4CFA-BC32-8CBAF0193F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2D0BC9FA-641F-4964-A9D8-7BE2BF2FE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30C96F4C-7179-4D77-95AA-B746C9511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C51AD315-96AD-4F31-B08B-4D645A6AD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87B30B82-E2DE-41F5-943C-7B9BF6DB3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21CF8C45-1D05-4721-849F-C1C5E140A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384252CF-1497-4A7B-AB54-2F591B3E0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C1BA1D6F-B589-445B-9756-656F7436B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3B10B930-2D89-4BD0-B690-D0D4822AF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10756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EAB1FBA9-30CA-4CFE-B31B-084EF8AF4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B20AF620-1C75-45CA-B3F4-3844A4D11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CD8E623D-9EA2-46D3-A166-CD4566692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3128AE42-BA51-4DAF-A3BF-01DF2AA2D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42DAD1ED-E5AA-4FF0-9F3D-D677F3E48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46E3BAE2-0478-48B6-8CE0-2C675ADA5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FE0DD5B8-73BB-44CC-B4DE-DEDFF44A7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DF29E388-6489-4AB8-92F3-4D421EF25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094D464C-2D20-4441-B914-965BF8044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8BA9A7FE-210F-4DFB-AE27-CC7904712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A66F8D43-0CDA-4D10-BAAD-408D565FD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4AB383C0-62D3-4E9E-910D-595F30D58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CA299418-8D06-4C12-847B-C8D5B3E14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5D6F945C-ECC2-43DF-8DAA-35BBE405A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0A5CE079-1318-46B0-B823-ED3FDE58B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3F994917-FD3B-475B-A8A2-F841C1C96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87F75331-BFBA-4079-9DBA-FFE98A573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4FEC8FB6-8063-4DC8-8951-EF1275620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881F736A-A0FE-4B92-B2D6-49B0AE4F5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4517F6C0-7A25-46E1-AC7B-55D1D4321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4E0C177E-C838-46C6-B973-FD2959D4B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24D6CAB8-40A0-4D97-B713-4D6D44AAA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0E819B24-3C44-48A4-BFF1-9C6E6BF11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FF8E79BE-568A-486F-8B0C-381914B06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0D7C8513-10EE-42D2-8978-78E30B8EC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37BF8338-F0A3-4A61-9AB6-DFCA2FF75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71D548EC-8660-46ED-A29E-D38C60DC4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7CB7DC95-34EF-4320-8599-54997703D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C369D47D-CDF4-471A-9DB5-2B86D2286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5D567579-B5CA-41CA-A2B9-46E2F8ECC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974BA313-8313-4498-A68C-F1DAF628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AF0711A5-2193-44D7-98EA-1BDDC092B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51D228D7-451E-4056-9A00-A3BCC79BF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5488F083-980E-482B-A55A-D61226728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D2491046-BF63-4F1A-8DFF-A7DC4657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0E3ABE29-B024-40C5-99BC-0D10E4160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817C6288-AD5C-4960-902B-0E7EAE0BB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D5F6D491-FFCB-4281-84C3-7FBEA83F3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27FD4CF8-0F6D-490F-96CB-932C70B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CFFE6E3D-7AEB-4F28-A5A7-1C8C5E168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13D5FA47-57B7-4A9D-9E25-98F8D9DAC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ABD644BC-C717-4ECB-986F-445A580D0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3D30E44D-A7C2-417F-B839-999501020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94F7C5FC-BE1D-48FA-ABC6-BF660A3F5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8837FEAD-73BB-4C09-8E28-E1F5CA6DF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F99F3483-38E7-450E-A913-0E5EEEE3F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A4B4336E-058C-4082-A3BE-CD777BAA6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1C97BBC3-0678-4C61-8556-866086FD1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65815D54-0C2F-41D7-BC46-6DAD0C1F5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BAC54E31-01B5-44B8-8E18-E4C2827FB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0624D27D-5030-4B5F-8095-2E7386887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384A161C-125F-4DFB-A52B-DD913E78C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06EC8281-C8C0-43FE-AB50-4F6358040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168E59FA-4CAB-4A48-909B-7EA9D4528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15F4832C-5DF1-4A05-98B7-A1435BA5B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C6E548E4-AB6A-4499-A807-FA50FBF30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6A50B361-878E-40E3-B2EE-3498E61F0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E16909BC-BD06-4188-AB73-A53BECD20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0AB23769-CC40-45ED-9EE1-000B7D67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CBF3B6CB-5685-4371-8DB9-0C29C3C7D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9DA42AB7-8D6A-4D27-8040-9399F0F0A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79C71864-26B5-4D5E-A2F5-2A7D2837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7FEF2104-D71B-490A-ACC8-670501DFA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6B0BD3DD-E7C4-46DA-A459-5EB2D5315A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1AC540AD-1791-403E-8F38-87D71EAD5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788954B7-F532-47CC-A695-C0E98E9289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6DDEEC64-8D78-4409-87FD-945C2DEB3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066B0D1D-173F-43B3-B4BB-2A246ACF1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1D2EC9AD-D9A9-4644-B7C4-A1DD0ED6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EC70778A-CC0D-422C-93E6-06A0FEFDB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9F0352D9-B5D5-4DCB-B8E0-48D9F71554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6E320A8E-F554-4264-98C1-8134A3402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CFE2B7C3-1B19-4AC9-A9FD-B11F767B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99006A30-E617-4114-B7A0-1E8DC842D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13E11F4D-F0EA-4BF7-A796-EAEC5B38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BB11EC02-1657-4EFD-B53D-8E3BE109D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06A4B5F9-723E-41CE-B99A-B56478254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C5FD458B-CC5F-4FBE-9534-A4292F4740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EBB88CD0-6320-416E-82B1-C06FD7246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0D01C55E-FB2D-40BD-804D-B19134083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026C6682-D541-4835-A655-B46C0032C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2A9D780F-209C-463C-8329-9B33615D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13B3F6EB-1181-4FB8-9A05-181D87315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FCFEFE62-BFBE-4F13-8BEE-8D5899B32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198687C3-15EE-4294-A632-7EAEF4BAC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7DBC168B-3D7C-4B83-B742-601D6CFC0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9293436B-2A3D-4980-ACBF-135676400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C62AF608-4BE1-4160-B6B0-534931488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4FA872B3-27B7-47B1-A71B-388D4F75F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44B9DE93-B2BB-4D2E-9D53-F63A7A162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21873119-A797-4534-84C5-B951E5CB3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6B907F42-BDF9-47AB-9198-E1474BA42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654E8EE3-7605-46AF-B2FB-5DBACAACC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943265F1-194E-475D-A9E1-48459A435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F5BB919A-8EB5-41EE-B8AF-6ABF25C51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5B06E536-7D1D-4875-86E7-6B97011F9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45FFF696-8846-47E1-8800-C86BE953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99E72B89-9F25-4248-A8CF-C70466219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61014AFE-1239-474B-94BE-5D9424A73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66AC30FF-5E63-4E94-B139-B6B77F401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557AB1C6-36FA-47DD-88AE-2B2FA8A55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BFBCD367-FDF4-419A-BA61-1B11C6B66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8D9A490B-1AC2-4C6B-ADF7-D987EE78D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FBF4DD13-337C-4337-A44C-CC0789C75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F46BBB89-5AFB-4232-B447-F1779A69F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80ABFA7C-D9E8-45B0-B273-2D9C2A024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A51ADF73-BB38-45AC-BF5A-669A782A3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E5C2170B-79FA-4A31-B4CF-98718F1C4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F73610E7-0DCB-44C2-A33B-1BC1EEDE0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8DACEB31-702A-4CE9-9F3A-C63685A8C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7F02EEB8-CC95-4DBC-8EAF-AF1CDE151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62C3C272-5E5C-431B-AE11-3DFDA6010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BA4C6D98-E54D-457D-8CD4-2E66E369A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AC7A19F0-B9F8-48DF-8651-A47856F4F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BDCB1C45-FE6C-40C6-9E5E-67588FD35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357F3711-A00B-433F-BA2D-A8DE53F10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98D43288-EA9F-44AC-B721-A8F4F94B2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65DA80B4-3076-4C10-82C3-03A5E47C3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6CFC859B-AA27-45F1-9BD5-C898777DF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10756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2C4313FB-FC8D-480D-87A3-1BEE127D9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5E52820F-313C-4011-BBD5-6BB371EAF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2E664783-771D-40FE-8BEC-F85031C96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54EBA383-16DA-48E7-9405-199080BDF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F37CD35F-CB6D-4EE9-8195-A826B1302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93591395-A9A4-4DF8-A082-41EE3ED6A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CE36DD19-C6A0-4A0D-92D2-24F1E7D52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172ED52D-B371-4B70-897A-EA836DECC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086124BD-65B7-4A4B-B127-6692D42A3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1664A084-5D48-4BA3-842C-1F749108A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8B513812-2FDD-48E5-9B5A-3BA0780C0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A962C252-6944-4C0D-8272-4851BCDAC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5F5967EC-14FF-4A4E-B90D-A16CC175F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3DCF73FC-1E44-47A9-88B0-584644564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358B4530-E085-488B-86EE-689B4BAC8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2945F235-71FF-4A9C-A12B-40B47B22B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365039BD-4548-41F5-8BA7-CE64B01C2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C1F4F4F0-16AE-4D33-9AA3-862849ABF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44A5E6D8-1D8F-47E5-B9CC-C85090A5B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3490D73A-D930-4531-A972-D51AAAAE5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E1F01CB5-2FC9-4E03-86B0-DFC1E7BC7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FF0FE9C7-D31E-403C-B0D1-189CF37A0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82013F30-69B2-4A49-881C-DCB043ABA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D720FD3A-F3B1-458A-BDC6-FF18113EE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07BFC144-316B-41B2-AB7C-3550932D9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ECBF3FDB-60C1-4A3F-AEC6-77A29D48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B6826EBA-B94A-4B70-BF48-918DF5A7E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E5BD0179-5908-4BAA-80B4-5F514396B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F5C9A47D-F69C-44CE-A4EE-39EA7D185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C394029B-D90B-4BE7-B377-6B2A27D84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2D82AD2C-F583-4D6F-8A5A-A6C1AA0A7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6F0E764E-3478-49FE-ACFB-F5E9E12AD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194D2879-015F-4D89-A1C5-EDEBF628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059FAE5E-86E1-4288-8A4C-A53CBDAEB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C1321C58-EB64-4BDE-8860-18C83441B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050C9505-5BCA-40F6-9330-5662A6D3A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6AE51503-4BAA-4781-8E1C-04FE30768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A35C69DD-2826-400E-9B1A-B88A84BE5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6F430A5C-7083-4BB1-B76E-1838BE721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79DC39B6-5B46-46BB-8E71-50B7D8C34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7BE0E092-51EF-48E8-8B88-E32E27E08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3FA8BCAD-C146-4AB9-A659-C7DC07669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18B56533-8327-4D0E-8D95-C37A16CFC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A6BB8922-DCDF-4CA6-A1D6-64381A2C1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4574498B-5901-42D8-90C8-CA685EDF9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EE05EE44-E37C-4CDB-957D-9BC4121E8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C40C3267-E06C-4A74-AFD6-EEA0B1E01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375F1F15-2851-4BBD-95AD-EC51520DB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3AFD4271-A00B-462C-BC65-41E25743A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AB0C59DC-C276-4DF3-A3D2-5319509F2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78F61640-7E78-4339-9D78-8E5768136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88577F6D-AA14-490D-998C-C0B74D06E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41772776-6CBA-402B-A50C-7D2CD0E5A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E2C8B8C6-C791-4050-A762-EF1BF15BE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B52F7532-EA55-4C92-9B60-33EBD40E7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D8FEA1D9-0F93-4FEF-828D-CBA4E714E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934AAB76-0934-4085-895F-E5EE25B02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ACE6DC2E-BB5A-4A6E-BC95-091309777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30575390-360E-467A-B8E3-0E2193FE0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6BD20133-40E1-4194-AA7F-637C0B477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4EA98631-95CF-4353-94AE-B620BDB5A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BC61CA9A-EA2B-415A-BA4A-23A7FAAC5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04C5E2D1-7E70-4A8F-8C71-2C6CF9057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07F4C8A5-B483-433C-BAC9-0A27705C3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AE2B9395-1BCC-4A88-A4C8-008D57FED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0753A698-9BB5-4E70-8562-38D428C9E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1248831B-29FB-4BB8-A41D-95562E51D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B9057892-DED9-4F0B-B3F9-F2618987D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D1405533-4C73-4B5E-A04D-235A67634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6FBC1C57-BAA2-4C5F-8E42-0A25D48BA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EC6E585B-DB90-4728-8AAF-BC79F3F22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1186A8AA-FDCD-4D5C-B51A-1C4CF09B4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700EECA1-2F7C-44C4-B223-C708C55F9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18D31318-37EB-4E62-8C6E-9949D8A5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F690D67E-2FD5-45CA-A152-B883FE754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C6D366A6-15C2-4EC2-BD39-D513794F5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0415D5C5-2E61-41DB-B9B0-5B48219DE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4AF96F92-19D5-4144-B950-7E893E5B3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667FE6FB-0D95-4142-8DE4-F64BBAC8A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DCB130DE-6921-4BC6-AAB5-6FE762B88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AD29AE59-E025-4C10-A255-52729703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DD00A418-1E0A-41E3-87F1-683522029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D3B00642-4EAE-46D1-B213-C62924829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05A9C85A-6EC6-45B0-BA72-CEBEF9117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125A1C63-44DF-4119-A249-09F30B00C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71C37806-C03C-4ACB-AAC7-B9E0BAFCE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3978B037-A59D-474C-995D-C55CAF2DA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AABEC1A8-1789-4884-A592-EF3E1CDB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5AFA4ADA-258C-4D42-AFD9-13FF2C3B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A91183E3-AE14-4CD9-91A5-D7AA14652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5CE890D4-951E-496C-8AC6-A9D9630E9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D617796C-A059-4861-AD17-7A7163D8C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D14CB154-17C2-4896-963A-1CCD05F8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C3B37F5F-24F7-49E6-AC8C-7449C172F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17BA9FE2-703C-4182-A26B-2380DC631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0DD9212E-A710-479E-9E16-DF011A4A5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88EDB678-0DD2-48A0-ADA4-6546E2331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E790EE59-1228-4357-90A0-07F457C5C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743287A0-0CA7-4A7C-8F61-4CFC85DBE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B12D532B-6765-44EA-9C8E-88AC6D916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572EBFBC-8713-4BCF-9DA4-6307B75DD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DD767625-4E5E-44AD-AB79-E65B14C1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7C4A664C-EF44-4FB2-B127-F11D41B06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7F7FC68F-132B-4A6A-BFCB-574AA7190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81E53FC2-BDFD-4EE6-BAA5-5C562DBD8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584387C5-F997-4BC1-97C7-95A6E3C72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F975AD8A-F4C3-4C93-9934-9D4B706B6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F85286F0-51B0-4A37-8D67-B8DF07ED6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FC68417D-C576-464E-A06C-B885E9B8D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E75E4264-6669-4645-BC7F-F57DB675F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A1D92132-F62F-49BD-9AA9-129BAABA3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CDE56806-16D0-4FA5-AFB6-1D576ADDF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11942B21-4F3D-4182-A549-93E250AA4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638FC029-8EB6-4876-AEE2-A6DCE124D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6C3C04BC-8EF8-4CE0-AB5B-D535AB9F3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B3C439F6-F532-4DF7-823E-5A9C18783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1766B0AD-DCF7-4AF7-94C9-876E3FD22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D316B4F5-3896-4BDD-BB11-297084E1A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D52BADFA-8042-4CE9-921F-01FD77C1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D1967149-57E1-49E7-A2B7-526EFFFE3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041F6587-BE7E-4049-97CA-0E7899FC3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D6EC4ED2-BC1E-475F-9CA1-81D913CA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5826019B-B4DF-435D-A6E0-D60BD392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D9D80469-E4FF-4758-9756-18E31C6D2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31FB5B06-FDDD-4B9E-A083-AF57AD927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B0C602F7-E03C-4387-B213-15BC80FBB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8E00D245-7A30-45F0-999E-68885DC99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4FD51362-7364-47B9-B322-3A1DE46C2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082B360E-319E-4385-9DAA-21D5FDCFF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B1EF35BC-CB8F-4FCE-9DDA-D3914C348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D09792BF-E46D-4158-B2AD-65ABD4E44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217F96C7-0D9A-45B0-AD5A-3745C5A76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55F952CC-2630-4405-9877-5418F4C4D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3C8E6E2F-A1BE-408F-9144-CC0BCC97F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BE04D9A2-9413-416E-9D94-96D8567F8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EE72FE8C-DA1D-4CE9-807E-06F1833D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E933BC80-4286-4B4C-9C21-C84B48188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2FCB41AA-835B-42D3-9D31-DCB741E9D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80C42FDF-DCF4-437F-AABF-40A99C830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4B207727-4259-464E-AFCA-976BEF79A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34C97160-D3BA-495F-843D-7BA0B1CAD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65B4D4D1-FA27-4DEC-B37C-CF2F7BF751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1C7B888C-F77D-4E81-817A-42868124A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55AFE820-EA9F-454B-8F34-F3C0F837F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D3EDB801-036C-4625-9551-C8F0DC662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69406D52-D8B0-41FB-BE61-195A7D363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4234F833-127C-4AAC-9120-87A9262BB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7086901B-5479-4FE0-9237-456E6CDB7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748DB361-69B9-46BC-BF2F-6511DF05A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1DE4C6C6-7BCF-4564-B771-E37AEBC35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962CB134-2B9E-4DB0-89B5-7055C8A96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68BABEAD-6AB4-4DB3-8D00-D8BB5D272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6F63F31F-F9B8-4D74-B900-40E2D6CF7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4F8C9E78-38B6-47CA-978C-C832D09B4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12034464-1956-48E8-86F6-862E0FF10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98562794-C9F7-477B-9B3F-136E3AA36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B840B695-E6A1-49D3-A890-1CB8ABC9D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4BCDA951-31E3-4ABB-B25A-F565978F0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2DAF834B-D5BA-463D-AB01-9A1B64716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455ACDF0-3A5C-42F9-BB50-D6E2C0374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709218C2-131D-4CFE-87AB-C1BA1565C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C5CD9F20-C487-4C66-A4DF-E7BF8816A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0441EEC2-49CE-46B9-B3A6-C2E2DA7DD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F083BF30-684E-493C-9B9B-EB129C530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F0D39E97-CC8A-4F96-BBD6-FB0A5E231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1C51B68B-FB09-4764-B1DE-18324EE5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FD6A9921-FBDA-4DB9-BFBF-EB5CA157F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5E1C39DB-811C-4A3A-BB95-430A53103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F00DFA5F-E5B8-4B05-B0C5-773B2D607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50E51B75-0EE7-450E-817D-AED052785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212D3817-7876-4F98-93DE-E268F9A20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9F96DF9E-B73A-454B-BD36-FB7B77796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2700D9A1-D969-4BA2-91FC-D879E2EE0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E6DA9FBF-F82F-4D06-B047-EBF71798E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A06D7ECA-1250-4BB9-92C0-B974BAEFBA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1CEDC868-89E8-40E9-8E4D-31BB867F7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144622E4-0F63-467B-A21D-F336C55FB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10668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16809DE1-B392-4F88-93B9-0302F424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89778EB2-DB04-4DB6-AC5E-D28A07AAC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70510D30-F0DD-41D5-800F-A91046B06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9CA0C079-8B36-4854-8039-88C5F623F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5056AAE4-A441-43C3-B861-EF09AD093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A240B1AC-C078-4922-9D17-0B034C04C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8BDB7F84-2EC2-4534-8952-39385CCDC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8269A5AE-A264-425F-9F02-C4E519104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2E608616-3489-45DD-A447-4AC013E32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47841BCB-43BF-4662-A139-7A65584BF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D34A4697-68DD-4392-A08B-D1516CD8B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C32E850F-6B60-48EB-AE52-86D81B2C0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C9A276DB-21C9-4E95-9607-2B62BA363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AF2434BB-04E2-4170-B348-F52290A9D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5688FD70-D34A-432E-8C83-83BAB4099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E280DC26-D17F-4D6A-839E-6CF2843BE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B01B737C-E0C6-4AAF-B423-99C61EEEF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CC152FEE-3857-4CF1-ACDF-65712618F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B9DF1BED-AD97-43B9-A5F3-0067CF6B5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CE800BF5-5BBF-41E4-A18F-5A51FF637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BAB014E0-DBF8-48DE-B2AB-E0F52E6EE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BF1B5632-50AB-4CD6-8C51-0790EA720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EB648012-FB82-4107-BC8B-7B1771AC5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58EC6D36-0DC0-40F6-B275-A5BB9094D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9DEB664C-E149-4288-B491-4E6ADBAFF4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C164370B-67A7-4254-ABF4-EBA8A9191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2B725009-D83A-48DF-94FE-20052BC93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DBA39148-AF6F-41EA-973F-3E2220DB1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0A40F5C1-83D2-4535-90FD-7043B1A78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2057E0E3-2A51-4DCE-9BBB-42EF0CD97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7EEC5328-69A2-4DF6-9B2C-DD1F25C9E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BE85DE7F-7854-48F9-9991-12330E86E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19E2E94A-85C4-424B-8E9E-FB853E659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6F782B1D-41F2-48D1-8540-014FCA4A1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527EDF35-67DC-413C-97A6-266DE7CB5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291F5C04-A00F-4D7E-B0B5-1789390C0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FE914AFE-79AD-4C90-9D4F-C5A9FD57A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5F88682D-100E-4151-BBF7-D087C9E27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8BF10A29-54DA-416E-A6B3-E0FDFE194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0E7B1E9E-9A73-42E8-AB3C-6DA2534CD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A87E5343-6A87-40A9-8B43-9A8AB819A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898C26F7-6289-4876-BE5E-531A74740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75947E44-7547-4F92-8469-965EDE718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E470B0AA-58A5-451A-B4CF-80CBA34035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5845E93C-F28C-4D53-BF1D-028D4AF32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EC09BAFA-9789-48CA-A388-652F21CB2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6BBD2141-A30B-439B-8C27-A445A185A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BF08EB5B-CC6B-4C03-A755-7298E7318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FF7B0CB3-FA0C-4FD0-99CE-C9C0D174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7FF1A5FF-C720-46DB-8B84-2E0544245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6C817B62-A715-4A70-A681-3BBC4CBEC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AC1A23B3-8139-4B2B-A468-49E67B604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43A808FD-1A48-4E36-AE7B-C1E3E64EC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2ACC687F-7B7D-4AD2-8749-72676AC22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9C77D115-46FD-445B-A483-30CDE99D7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F3447D61-8AE2-4016-B076-E5BA2E8C0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CD36869E-2193-4ED3-BF50-8ADE067F4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F7B53AB5-D953-41D6-B625-D35D53014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889DF29C-8228-4EC0-97EF-B5DDF6BD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65044349-9081-4ED4-ABA7-9C10B1EB2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10756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ABAD55B6-9139-4B97-8789-B4481F17D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0EB5750E-C123-48A9-9668-914714B6D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F9989DAB-A89A-4A35-B882-5006F196E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230710A0-A848-45D5-8AD0-9CBDE7522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87E4E5BE-03F4-4974-9FEC-DB3D6F777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3578F712-452C-49D3-B083-2113F9357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7BD21E19-3C6D-4A2A-A578-DFC72306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EE31EC2F-FFF6-4BA3-BDCC-D1989645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246BF151-EFD1-4DF5-B056-C3C5CD0FC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158C50DC-C8A8-4995-AFEB-5A22F5FFB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2E9533E9-8D64-476A-89E8-86D658C98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22AEE49C-1618-4FD6-B2A6-CCD5D5950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A640B977-DFF6-4F75-B401-452E45CAC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F05E1A0E-CAF3-4AA0-8D31-5CD6D8047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1276A970-CABB-4955-8A04-9FFE63237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3D16D333-19E7-4122-803C-6B7766F40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44EA3D7A-77D3-4842-BA61-CDF3DEE7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B7587C3A-6A0D-4758-B196-C7436628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3EDF5B76-1D36-4F95-AA7D-9AF22A3E5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BA72D05A-7F60-4C4D-B34B-E43C32823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10934929-4887-4091-81C7-B8176F12C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C1D2206E-BFAE-4A7D-837A-4D8605476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84A77842-75D0-40F7-BB2B-A370E7FB6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2C725600-9313-4395-B927-C578DBD67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7" name="Rectangle 856">
            <a:extLst>
              <a:ext uri="{FF2B5EF4-FFF2-40B4-BE49-F238E27FC236}">
                <a16:creationId xmlns:a16="http://schemas.microsoft.com/office/drawing/2014/main" id="{A774C605-1C6F-4D87-A7F3-4AFE9AEA5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7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8" name="Rectangle 857">
            <a:extLst>
              <a:ext uri="{FF2B5EF4-FFF2-40B4-BE49-F238E27FC236}">
                <a16:creationId xmlns:a16="http://schemas.microsoft.com/office/drawing/2014/main" id="{E8D31E6F-D2AB-4235-9938-65CB7EA95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8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9" name="Rectangle 858">
            <a:extLst>
              <a:ext uri="{FF2B5EF4-FFF2-40B4-BE49-F238E27FC236}">
                <a16:creationId xmlns:a16="http://schemas.microsoft.com/office/drawing/2014/main" id="{39810201-3A40-4FAE-8AA9-C63B8C7FD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9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0" name="Rectangle 859">
            <a:extLst>
              <a:ext uri="{FF2B5EF4-FFF2-40B4-BE49-F238E27FC236}">
                <a16:creationId xmlns:a16="http://schemas.microsoft.com/office/drawing/2014/main" id="{FB999282-EBDB-4BD4-AB08-5E12C0D0C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0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1" name="Rectangle 860">
            <a:extLst>
              <a:ext uri="{FF2B5EF4-FFF2-40B4-BE49-F238E27FC236}">
                <a16:creationId xmlns:a16="http://schemas.microsoft.com/office/drawing/2014/main" id="{14637947-666C-4EE8-A1C7-4CE6F4990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1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204350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DDA4DB-1E69-8956-7A68-C4FF3EB7F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F3717-6B49-622F-DC0A-17124FF84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175" y="202518"/>
            <a:ext cx="5628776" cy="93342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AFBECB-A5C4-593E-DE65-87EE7F226A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6651" y="1305384"/>
            <a:ext cx="11298697" cy="49726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J. A. </a:t>
            </a:r>
            <a:r>
              <a:rPr lang="en-US" dirty="0" err="1"/>
              <a:t>Edminister</a:t>
            </a:r>
            <a:r>
              <a:rPr lang="en-US" dirty="0"/>
              <a:t> and N. Mahmood, </a:t>
            </a:r>
            <a:r>
              <a:rPr lang="en-US" i="1" dirty="0"/>
              <a:t>Electromagnetics</a:t>
            </a:r>
            <a:r>
              <a:rPr lang="en-US" dirty="0"/>
              <a:t>, Schaum’s Outline Series. New York: McGraw-Hill, 2018.</a:t>
            </a:r>
          </a:p>
          <a:p>
            <a:pPr marL="0" indent="0">
              <a:buNone/>
            </a:pPr>
            <a:r>
              <a:rPr lang="en-US" dirty="0"/>
              <a:t>[2] E. C. Jordan and K. G. Balmain, </a:t>
            </a:r>
            <a:r>
              <a:rPr lang="en-US" i="1" dirty="0"/>
              <a:t>Electromagnetic Waves and Radiating Systems</a:t>
            </a:r>
            <a:r>
              <a:rPr lang="en-US" dirty="0"/>
              <a:t>, 2nd ed. Prentice Hall. </a:t>
            </a:r>
            <a:endParaRPr lang="en-GB" b="0" i="0" dirty="0">
              <a:effectLst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ABFB30-0BB2-D23A-0715-F85849D58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4AEF93-CAA1-5EFF-DDF7-532C57882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BE6B-3DEC-4507-BF47-B6D911D6E2E4}" type="slidenum">
              <a:rPr lang="en-US" smtClean="0"/>
              <a:t>28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3BE8FE-BD22-A876-5BAD-EDD884CD79F2}"/>
              </a:ext>
            </a:extLst>
          </p:cNvPr>
          <p:cNvSpPr txBox="1"/>
          <p:nvPr/>
        </p:nvSpPr>
        <p:spPr>
          <a:xfrm>
            <a:off x="1770499" y="647081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Lecture - 6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19838900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- 6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4355443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8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1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5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9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7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E1D2C92-3410-4896-912D-EDE85E9EF6A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aa783aa30db69577bc7cee3f6052883b">
  <xsd:schema xmlns:xsd="http://www.w3.org/2001/XMLSchema" xmlns:xs="http://www.w3.org/2001/XMLSchema" xmlns:p="http://schemas.microsoft.com/office/2006/metadata/properties" xmlns:ns3="0cb976d4-72d8-43fd-a100-21d54766e958" xmlns:ns4="da3f2772-8f1e-4acb-bd98-3a0ee892f48a" targetNamespace="http://schemas.microsoft.com/office/2006/metadata/properties" ma:root="true" ma:fieldsID="162a12e8df34b92c462fff3fc0daaedd" ns3:_="" ns4:_="">
    <xsd:import namespace="0cb976d4-72d8-43fd-a100-21d54766e958"/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SearchProperties" minOccurs="0"/>
                <xsd:element ref="ns4:_activity" minOccurs="0"/>
                <xsd:element ref="ns4:MediaServiceLocation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535A8C85-25BC-4519-9800-1F3F7ACAB4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b976d4-72d8-43fd-a100-21d54766e958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0cb976d4-72d8-43fd-a100-21d54766e958"/>
    <ds:schemaRef ds:uri="http://schemas.microsoft.com/office/infopath/2007/PartnerControls"/>
    <ds:schemaRef ds:uri="http://www.w3.org/XML/1998/namespac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526</TotalTime>
  <Words>1771</Words>
  <Application>Microsoft Office PowerPoint</Application>
  <PresentationFormat>Widescreen</PresentationFormat>
  <Paragraphs>306</Paragraphs>
  <Slides>29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29</vt:i4>
      </vt:variant>
    </vt:vector>
  </HeadingPairs>
  <TitlesOfParts>
    <vt:vector size="38" baseType="lpstr"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Electric Force – Coulomb’s Law</vt:lpstr>
      <vt:lpstr>Electric Force – Coulomb’s Law</vt:lpstr>
      <vt:lpstr>Electric Force – Coulomb’s Law</vt:lpstr>
      <vt:lpstr>Principle of Superposition</vt:lpstr>
      <vt:lpstr>Principle of Superposition</vt:lpstr>
      <vt:lpstr>Principle of Superposition</vt:lpstr>
      <vt:lpstr>Electric Field Intensity</vt:lpstr>
      <vt:lpstr>Electric Field Intensity</vt:lpstr>
      <vt:lpstr>Electric Field Intensity</vt:lpstr>
      <vt:lpstr>Types of Charge Distribution</vt:lpstr>
      <vt:lpstr>Types of Charge Distribution</vt:lpstr>
      <vt:lpstr>Types of Charge Distribution</vt:lpstr>
      <vt:lpstr>Types of Charge Distribution</vt:lpstr>
      <vt:lpstr>Types of Charge Distribution</vt:lpstr>
      <vt:lpstr>Electric Field intensity</vt:lpstr>
      <vt:lpstr>Charge Distribution</vt:lpstr>
      <vt:lpstr>Charge Distribution</vt:lpstr>
      <vt:lpstr>Charge Distribution</vt:lpstr>
      <vt:lpstr>Electric Flux</vt:lpstr>
      <vt:lpstr>Electric Flux</vt:lpstr>
      <vt:lpstr>Electrical Flux density</vt:lpstr>
      <vt:lpstr>Electrical Flux density</vt:lpstr>
      <vt:lpstr>Poynting vector</vt:lpstr>
      <vt:lpstr>Join the Vevox session </vt:lpstr>
      <vt:lpstr>Reference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129</cp:revision>
  <dcterms:created xsi:type="dcterms:W3CDTF">2021-03-09T15:35:42Z</dcterms:created>
  <dcterms:modified xsi:type="dcterms:W3CDTF">2026-03-03T08:01:40Z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