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73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9" r:id="rId15"/>
    <p:sldId id="270" r:id="rId16"/>
    <p:sldId id="271" r:id="rId17"/>
    <p:sldId id="274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8FE1197-7D26-4BA5-A06B-4CF0C6DF15FB}" v="19" dt="2026-03-15T04:53:27.93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530"/>
    <p:restoredTop sz="94689"/>
  </p:normalViewPr>
  <p:slideViewPr>
    <p:cSldViewPr snapToGrid="0" showGuides="1">
      <p:cViewPr varScale="1">
        <p:scale>
          <a:sx n="106" d="100"/>
          <a:sy n="106" d="100"/>
        </p:scale>
        <p:origin x="528" y="96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slide" Target="slides/slide16.xml"/><Relationship Id="rId3" Type="http://schemas.openxmlformats.org/officeDocument/2006/relationships/slide" Target="slides/slide1.xml"/><Relationship Id="rId21" Type="http://schemas.openxmlformats.org/officeDocument/2006/relationships/theme" Target="theme/them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slide" Target="slides/slide15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4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24" Type="http://schemas.microsoft.com/office/2015/10/relationships/revisionInfo" Target="revisionInfo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23" Type="http://schemas.microsoft.com/office/2016/11/relationships/changesInfo" Target="changesInfos/changesInfo1.xml"/><Relationship Id="rId10" Type="http://schemas.openxmlformats.org/officeDocument/2006/relationships/slide" Target="slides/slide8.xml"/><Relationship Id="rId19" Type="http://schemas.openxmlformats.org/officeDocument/2006/relationships/presProps" Target="presProps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ODUPEOLA OYENAME" userId="80cbfd733d660830" providerId="LiveId" clId="{49D047A9-839B-47A1-8C3B-EB21B76043AC}"/>
    <pc:docChg chg="undo custSel addSld delSld modSld sldOrd">
      <pc:chgData name="MODUPEOLA OYENAME" userId="80cbfd733d660830" providerId="LiveId" clId="{49D047A9-839B-47A1-8C3B-EB21B76043AC}" dt="2026-03-15T22:39:13.710" v="740" actId="6549"/>
      <pc:docMkLst>
        <pc:docMk/>
      </pc:docMkLst>
      <pc:sldChg chg="addSp delSp modSp mod modTransition delDesignElem">
        <pc:chgData name="MODUPEOLA OYENAME" userId="80cbfd733d660830" providerId="LiveId" clId="{49D047A9-839B-47A1-8C3B-EB21B76043AC}" dt="2026-03-15T22:37:09.074" v="736" actId="20577"/>
        <pc:sldMkLst>
          <pc:docMk/>
          <pc:sldMk cId="2465510357" sldId="257"/>
        </pc:sldMkLst>
        <pc:spChg chg="mod">
          <ac:chgData name="MODUPEOLA OYENAME" userId="80cbfd733d660830" providerId="LiveId" clId="{49D047A9-839B-47A1-8C3B-EB21B76043AC}" dt="2026-03-15T22:37:09.074" v="736" actId="20577"/>
          <ac:spMkLst>
            <pc:docMk/>
            <pc:sldMk cId="2465510357" sldId="257"/>
            <ac:spMk id="2" creationId="{DA2D9CAF-62E4-A56C-BC72-03583E71A03A}"/>
          </ac:spMkLst>
        </pc:spChg>
        <pc:spChg chg="mod or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4" creationId="{0DB5D689-0DBF-6610-F166-1771F1505D35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0" creationId="{117AB3D3-3C9C-4DED-809A-78734805B895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1" creationId="{3A9A4357-BD1D-4622-A4FE-766E6AB8DE84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2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53" creationId="{E6995CE5-F890-4ABA-82A2-26507CE8D2A3}"/>
          </ac:spMkLst>
        </pc:spChg>
        <pc:spChg chg="add del">
          <ac:chgData name="MODUPEOLA OYENAME" userId="80cbfd733d660830" providerId="LiveId" clId="{49D047A9-839B-47A1-8C3B-EB21B76043AC}" dt="2026-03-15T04:54:28.061" v="715" actId="26606"/>
          <ac:spMkLst>
            <pc:docMk/>
            <pc:sldMk cId="2465510357" sldId="257"/>
            <ac:spMk id="1058" creationId="{1E020063-2385-44AC-BD67-258E1F0B9FCE}"/>
          </ac:spMkLst>
        </pc:spChg>
        <pc:spChg chg="add del">
          <ac:chgData name="MODUPEOLA OYENAME" userId="80cbfd733d660830" providerId="LiveId" clId="{49D047A9-839B-47A1-8C3B-EB21B76043AC}" dt="2026-03-15T04:54:28.061" v="715" actId="26606"/>
          <ac:spMkLst>
            <pc:docMk/>
            <pc:sldMk cId="2465510357" sldId="257"/>
            <ac:spMk id="1060" creationId="{7E014A0B-5338-4077-AFE9-A90D04D4492B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64" creationId="{5A55FBCD-CD42-40F5-8A1B-3203F9CAEEAA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4" creationId="{9D80C9EF-3CC6-4ECC-9C2D-9D0396C96ED9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5" creationId="{5DA32751-37A2-45C0-BE94-63D375E27003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6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4:44.014" v="717" actId="26606"/>
          <ac:spMkLst>
            <pc:docMk/>
            <pc:sldMk cId="2465510357" sldId="257"/>
            <ac:spMk id="1077" creationId="{5A55FBCD-CD42-40F5-8A1B-3203F9CAEEAA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79" creationId="{FFB60E8C-7224-44A4-87A0-46A1711DD2ED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80" creationId="{5DA32751-37A2-45C0-BE94-63D375E27003}"/>
          </ac:spMkLst>
        </pc:spChg>
        <pc:spChg chg="add del">
          <ac:chgData name="MODUPEOLA OYENAME" userId="80cbfd733d660830" providerId="LiveId" clId="{49D047A9-839B-47A1-8C3B-EB21B76043AC}" dt="2026-03-15T04:54:46.217" v="719" actId="26606"/>
          <ac:spMkLst>
            <pc:docMk/>
            <pc:sldMk cId="2465510357" sldId="257"/>
            <ac:spMk id="1081" creationId="{E659831F-0D9A-4C63-9EBB-8435B85A440F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3" creationId="{058A14AF-9FB5-4CC7-BA35-E8E85D3EDF0E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4" creationId="{3A9A4357-BD1D-4622-A4FE-766E6AB8DE84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5" creationId="{E659831F-0D9A-4C63-9EBB-8435B85A440F}"/>
          </ac:spMkLst>
        </pc:spChg>
        <pc:spChg chg="add">
          <ac:chgData name="MODUPEOLA OYENAME" userId="80cbfd733d660830" providerId="LiveId" clId="{49D047A9-839B-47A1-8C3B-EB21B76043AC}" dt="2026-03-15T04:54:46.232" v="720" actId="26606"/>
          <ac:spMkLst>
            <pc:docMk/>
            <pc:sldMk cId="2465510357" sldId="257"/>
            <ac:spMk id="1086" creationId="{E6995CE5-F890-4ABA-82A2-26507CE8D2A3}"/>
          </ac:spMkLst>
        </pc:spChg>
        <pc:grpChg chg="add del">
          <ac:chgData name="MODUPEOLA OYENAME" userId="80cbfd733d660830" providerId="LiveId" clId="{49D047A9-839B-47A1-8C3B-EB21B76043AC}" dt="2026-03-15T04:54:28.061" v="715" actId="26606"/>
          <ac:grpSpMkLst>
            <pc:docMk/>
            <pc:sldMk cId="2465510357" sldId="257"/>
            <ac:grpSpMk id="1068" creationId="{466920E5-8640-4C24-A775-8647637094A7}"/>
          </ac:grpSpMkLst>
        </pc:grpChg>
        <pc:picChg chg="mod">
          <ac:chgData name="MODUPEOLA OYENAME" userId="80cbfd733d660830" providerId="LiveId" clId="{49D047A9-839B-47A1-8C3B-EB21B76043AC}" dt="2026-03-15T04:54:28.061" v="715" actId="26606"/>
          <ac:picMkLst>
            <pc:docMk/>
            <pc:sldMk cId="2465510357" sldId="257"/>
            <ac:picMk id="1026" creationId="{DB4E5486-661A-3A58-C6BA-CF20E456C34A}"/>
          </ac:picMkLst>
        </pc:picChg>
      </pc:sldChg>
      <pc:sldChg chg="addSp delSp modSp add del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172224443" sldId="258"/>
        </pc:sldMkLst>
        <pc:spChg chg="mod">
          <ac:chgData name="MODUPEOLA OYENAME" userId="80cbfd733d660830" providerId="LiveId" clId="{49D047A9-839B-47A1-8C3B-EB21B76043AC}" dt="2026-03-15T04:27:11.695" v="206" actId="14100"/>
          <ac:spMkLst>
            <pc:docMk/>
            <pc:sldMk cId="2172224443" sldId="258"/>
            <ac:spMk id="2" creationId="{E9FDE2C9-D0CD-70E4-92A4-0CA230CCA722}"/>
          </ac:spMkLst>
        </pc:spChg>
        <pc:spChg chg="add del mod">
          <ac:chgData name="MODUPEOLA OYENAME" userId="80cbfd733d660830" providerId="LiveId" clId="{49D047A9-839B-47A1-8C3B-EB21B76043AC}" dt="2026-03-15T04:37:42.020" v="359" actId="6549"/>
          <ac:spMkLst>
            <pc:docMk/>
            <pc:sldMk cId="2172224443" sldId="258"/>
            <ac:spMk id="3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4T23:08:42.343" v="5" actId="26606"/>
          <ac:spMkLst>
            <pc:docMk/>
            <pc:sldMk cId="2172224443" sldId="258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9" creationId="{7517A47C-B2E5-4B79-8061-D74B1311AF6E}"/>
          </ac:spMkLst>
        </pc:spChg>
        <pc:spChg chg="add del">
          <ac:chgData name="MODUPEOLA OYENAME" userId="80cbfd733d660830" providerId="LiveId" clId="{49D047A9-839B-47A1-8C3B-EB21B76043AC}" dt="2026-03-14T23:08:33.099" v="1" actId="26606"/>
          <ac:spMkLst>
            <pc:docMk/>
            <pc:sldMk cId="2172224443" sldId="258"/>
            <ac:spMk id="10" creationId="{D3E17859-C5F0-476F-A082-A4CB8841DB24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11" creationId="{C505E780-2083-4CB5-A42A-5E0E2908ECC3}"/>
          </ac:spMkLst>
        </pc:spChg>
        <pc:spChg chg="add del">
          <ac:chgData name="MODUPEOLA OYENAME" userId="80cbfd733d660830" providerId="LiveId" clId="{49D047A9-839B-47A1-8C3B-EB21B76043AC}" dt="2026-03-14T23:08:33.099" v="1" actId="26606"/>
          <ac:spMkLst>
            <pc:docMk/>
            <pc:sldMk cId="2172224443" sldId="258"/>
            <ac:spMk id="12" creationId="{70BEB1E7-2F88-40BC-B73D-42E5B6F80BFC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13" creationId="{D2C0AE1C-0118-41AE-8A10-7CDCBF10E96F}"/>
          </ac:spMkLst>
        </pc:spChg>
        <pc:spChg chg="add del">
          <ac:chgData name="MODUPEOLA OYENAME" userId="80cbfd733d660830" providerId="LiveId" clId="{49D047A9-839B-47A1-8C3B-EB21B76043AC}" dt="2026-03-14T23:08:33.099" v="1" actId="26606"/>
          <ac:spMkLst>
            <pc:docMk/>
            <pc:sldMk cId="2172224443" sldId="258"/>
            <ac:spMk id="14" creationId="{A7B99495-F43F-4D80-A44F-2CB4764EB90B}"/>
          </ac:spMkLst>
        </pc:spChg>
        <pc:spChg chg="add del">
          <ac:chgData name="MODUPEOLA OYENAME" userId="80cbfd733d660830" providerId="LiveId" clId="{49D047A9-839B-47A1-8C3B-EB21B76043AC}" dt="2026-03-14T23:08:36.827" v="3" actId="26606"/>
          <ac:spMkLst>
            <pc:docMk/>
            <pc:sldMk cId="2172224443" sldId="258"/>
            <ac:spMk id="15" creationId="{463EEC44-1BA3-44ED-81FC-A644B04B2A44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17" creationId="{43F8A58B-5155-44CE-A5FF-7647B47D0A7A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19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4T23:08:42.343" v="5" actId="26606"/>
          <ac:spMkLst>
            <pc:docMk/>
            <pc:sldMk cId="2172224443" sldId="258"/>
            <ac:spMk id="21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4T23:08:42.343" v="5" actId="26606"/>
          <ac:spMkLst>
            <pc:docMk/>
            <pc:sldMk cId="2172224443" sldId="258"/>
            <ac:spMk id="22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23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4" creationId="{BACC6370-2D7E-4714-9D71-7542949D7D5D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5" creationId="{256B2C21-A230-48C0-8DF1-C46611373C44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6" creationId="{3847E18C-932D-4C95-AABA-FEC7C9499AD7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7" creationId="{3150CB11-0C61-439E-910F-5787759E72A0}"/>
          </ac:spMkLst>
        </pc:spChg>
        <pc:spChg chg="add del">
          <ac:chgData name="MODUPEOLA OYENAME" userId="80cbfd733d660830" providerId="LiveId" clId="{49D047A9-839B-47A1-8C3B-EB21B76043AC}" dt="2026-03-14T23:08:50.361" v="7" actId="26606"/>
          <ac:spMkLst>
            <pc:docMk/>
            <pc:sldMk cId="2172224443" sldId="258"/>
            <ac:spMk id="28" creationId="{443F2ACA-E6D6-4028-82DD-F03C262D5DE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0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08:51.908" v="9" actId="26606"/>
          <ac:spMkLst>
            <pc:docMk/>
            <pc:sldMk cId="2172224443" sldId="258"/>
            <ac:spMk id="31" creationId="{B6CDA21F-E7AF-4C75-8395-33F58D5B0E4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3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4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4T23:08:51.908" v="9" actId="26606"/>
          <ac:spMkLst>
            <pc:docMk/>
            <pc:sldMk cId="2172224443" sldId="258"/>
            <ac:spMk id="36" creationId="{D5B0017B-2ECA-49AF-B397-DC140825DF8D}"/>
          </ac:spMkLst>
        </pc:spChg>
        <pc:spChg chg="add del">
          <ac:chgData name="MODUPEOLA OYENAME" userId="80cbfd733d660830" providerId="LiveId" clId="{49D047A9-839B-47A1-8C3B-EB21B76043AC}" dt="2026-03-14T23:08:51.908" v="9" actId="26606"/>
          <ac:spMkLst>
            <pc:docMk/>
            <pc:sldMk cId="2172224443" sldId="258"/>
            <ac:spMk id="37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39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172224443" sldId="258"/>
            <ac:spMk id="42" creationId="{3AB72E55-43E4-4356-BFE8-E2102CB0B505}"/>
          </ac:spMkLst>
        </pc:spChg>
        <pc:spChg chg="add del">
          <ac:chgData name="MODUPEOLA OYENAME" userId="80cbfd733d660830" providerId="LiveId" clId="{49D047A9-839B-47A1-8C3B-EB21B76043AC}" dt="2026-03-14T23:09:02.732" v="13" actId="26606"/>
          <ac:spMkLst>
            <pc:docMk/>
            <pc:sldMk cId="2172224443" sldId="258"/>
            <ac:spMk id="43" creationId="{5D7F64A8-D625-4F61-A290-B499BB62ACFF}"/>
          </ac:spMkLst>
        </pc:spChg>
        <pc:spChg chg="add del">
          <ac:chgData name="MODUPEOLA OYENAME" userId="80cbfd733d660830" providerId="LiveId" clId="{49D047A9-839B-47A1-8C3B-EB21B76043AC}" dt="2026-03-14T23:09:02.732" v="13" actId="26606"/>
          <ac:spMkLst>
            <pc:docMk/>
            <pc:sldMk cId="2172224443" sldId="258"/>
            <ac:spMk id="44" creationId="{23C8ED09-5964-BCE2-CBE2-23ADE30EEEE2}"/>
          </ac:spMkLst>
        </pc:spChg>
        <pc:spChg chg="add del">
          <ac:chgData name="MODUPEOLA OYENAME" userId="80cbfd733d660830" providerId="LiveId" clId="{49D047A9-839B-47A1-8C3B-EB21B76043AC}" dt="2026-03-14T23:22:29.142" v="91" actId="26606"/>
          <ac:spMkLst>
            <pc:docMk/>
            <pc:sldMk cId="2172224443" sldId="258"/>
            <ac:spMk id="46" creationId="{E51BA4DF-2BD4-4EC2-B1DB-B27C8AC71864}"/>
          </ac:spMkLst>
        </pc:spChg>
        <pc:spChg chg="add del">
          <ac:chgData name="MODUPEOLA OYENAME" userId="80cbfd733d660830" providerId="LiveId" clId="{49D047A9-839B-47A1-8C3B-EB21B76043AC}" dt="2026-03-14T23:09:14.906" v="17" actId="26606"/>
          <ac:spMkLst>
            <pc:docMk/>
            <pc:sldMk cId="2172224443" sldId="258"/>
            <ac:spMk id="49" creationId="{5D7F64A8-D625-4F61-A290-B499BB62ACFF}"/>
          </ac:spMkLst>
        </pc:spChg>
        <pc:spChg chg="add del">
          <ac:chgData name="MODUPEOLA OYENAME" userId="80cbfd733d660830" providerId="LiveId" clId="{49D047A9-839B-47A1-8C3B-EB21B76043AC}" dt="2026-03-14T23:09:14.906" v="17" actId="26606"/>
          <ac:spMkLst>
            <pc:docMk/>
            <pc:sldMk cId="2172224443" sldId="258"/>
            <ac:spMk id="51" creationId="{23C8ED09-5964-BCE2-CBE2-23ADE30EEEE2}"/>
          </ac:spMkLst>
        </pc:spChg>
        <pc:grpChg chg="add del">
          <ac:chgData name="MODUPEOLA OYENAME" userId="80cbfd733d660830" providerId="LiveId" clId="{49D047A9-839B-47A1-8C3B-EB21B76043AC}" dt="2026-03-14T23:08:42.343" v="5" actId="26606"/>
          <ac:grpSpMkLst>
            <pc:docMk/>
            <pc:sldMk cId="2172224443" sldId="258"/>
            <ac:grpSpMk id="18" creationId="{28FAF094-D087-493F-8DF9-A486C2D6BBAA}"/>
          </ac:grpSpMkLst>
        </pc:grpChg>
        <pc:grpChg chg="add del">
          <ac:chgData name="MODUPEOLA OYENAME" userId="80cbfd733d660830" providerId="LiveId" clId="{49D047A9-839B-47A1-8C3B-EB21B76043AC}" dt="2026-03-14T23:08:51.908" v="9" actId="26606"/>
          <ac:grpSpMkLst>
            <pc:docMk/>
            <pc:sldMk cId="2172224443" sldId="258"/>
            <ac:grpSpMk id="32" creationId="{AE1C45F0-260A-458C-96ED-C1F6D2151219}"/>
          </ac:grpSpMkLst>
        </pc:grpChg>
        <pc:graphicFrameChg chg="add del">
          <ac:chgData name="MODUPEOLA OYENAME" userId="80cbfd733d660830" providerId="LiveId" clId="{49D047A9-839B-47A1-8C3B-EB21B76043AC}" dt="2026-03-14T23:08:33.099" v="1" actId="26606"/>
          <ac:graphicFrameMkLst>
            <pc:docMk/>
            <pc:sldMk cId="2172224443" sldId="258"/>
            <ac:graphicFrameMk id="5" creationId="{F3089A52-E43A-DE2C-00E6-52ADFBB3EDC5}"/>
          </ac:graphicFrameMkLst>
        </pc:graphicFrameChg>
        <pc:graphicFrameChg chg="add del">
          <ac:chgData name="MODUPEOLA OYENAME" userId="80cbfd733d660830" providerId="LiveId" clId="{49D047A9-839B-47A1-8C3B-EB21B76043AC}" dt="2026-03-14T23:08:36.827" v="3" actId="26606"/>
          <ac:graphicFrameMkLst>
            <pc:docMk/>
            <pc:sldMk cId="2172224443" sldId="258"/>
            <ac:graphicFrameMk id="16" creationId="{B90BC4B9-9DF9-3A37-B94A-22565BB73899}"/>
          </ac:graphicFrameMkLst>
        </pc:graphicFrameChg>
        <pc:graphicFrameChg chg="add del">
          <ac:chgData name="MODUPEOLA OYENAME" userId="80cbfd733d660830" providerId="LiveId" clId="{49D047A9-839B-47A1-8C3B-EB21B76043AC}" dt="2026-03-14T23:08:50.361" v="7" actId="26606"/>
          <ac:graphicFrameMkLst>
            <pc:docMk/>
            <pc:sldMk cId="2172224443" sldId="258"/>
            <ac:graphicFrameMk id="29" creationId="{84DDF074-965D-0EAC-8044-8F249199D21A}"/>
          </ac:graphicFrameMkLst>
        </pc:graphicFrameChg>
        <pc:graphicFrameChg chg="add del">
          <ac:chgData name="MODUPEOLA OYENAME" userId="80cbfd733d660830" providerId="LiveId" clId="{49D047A9-839B-47A1-8C3B-EB21B76043AC}" dt="2026-03-14T23:09:01.439" v="11" actId="26606"/>
          <ac:graphicFrameMkLst>
            <pc:docMk/>
            <pc:sldMk cId="2172224443" sldId="258"/>
            <ac:graphicFrameMk id="41" creationId="{AB0EB1B8-2F4A-C1F0-581C-AF9B74938457}"/>
          </ac:graphicFrameMkLst>
        </pc:graphicFrameChg>
        <pc:graphicFrameChg chg="add del">
          <ac:chgData name="MODUPEOLA OYENAME" userId="80cbfd733d660830" providerId="LiveId" clId="{49D047A9-839B-47A1-8C3B-EB21B76043AC}" dt="2026-03-14T23:09:11.105" v="15" actId="26606"/>
          <ac:graphicFrameMkLst>
            <pc:docMk/>
            <pc:sldMk cId="2172224443" sldId="258"/>
            <ac:graphicFrameMk id="47" creationId="{3CA1EA8A-F63C-1505-BBEA-FE1DEE5D66CA}"/>
          </ac:graphicFrameMkLst>
        </pc:graphicFrameChg>
        <pc:graphicFrameChg chg="add del">
          <ac:chgData name="MODUPEOLA OYENAME" userId="80cbfd733d660830" providerId="LiveId" clId="{49D047A9-839B-47A1-8C3B-EB21B76043AC}" dt="2026-03-14T23:09:17.047" v="19" actId="26606"/>
          <ac:graphicFrameMkLst>
            <pc:docMk/>
            <pc:sldMk cId="2172224443" sldId="258"/>
            <ac:graphicFrameMk id="54" creationId="{D1EA0378-2CB1-6289-93AC-FE92260A8872}"/>
          </ac:graphicFrameMkLst>
        </pc:graphicFrameChg>
        <pc:graphicFrameChg chg="add del">
          <ac:chgData name="MODUPEOLA OYENAME" userId="80cbfd733d660830" providerId="LiveId" clId="{49D047A9-839B-47A1-8C3B-EB21B76043AC}" dt="2026-03-14T23:09:19.166" v="21" actId="26606"/>
          <ac:graphicFrameMkLst>
            <pc:docMk/>
            <pc:sldMk cId="2172224443" sldId="258"/>
            <ac:graphicFrameMk id="56" creationId="{20FF820E-FAA9-99D9-14C8-C356C697F486}"/>
          </ac:graphicFrameMkLst>
        </pc:graphicFrameChg>
        <pc:graphicFrameChg chg="add del">
          <ac:chgData name="MODUPEOLA OYENAME" userId="80cbfd733d660830" providerId="LiveId" clId="{49D047A9-839B-47A1-8C3B-EB21B76043AC}" dt="2026-03-14T23:12:20.982" v="23" actId="26606"/>
          <ac:graphicFrameMkLst>
            <pc:docMk/>
            <pc:sldMk cId="2172224443" sldId="258"/>
            <ac:graphicFrameMk id="58" creationId="{8035CDA1-9072-C974-71A2-2037A4376268}"/>
          </ac:graphicFrameMkLst>
        </pc:graphicFrameChg>
        <pc:picChg chg="add del">
          <ac:chgData name="MODUPEOLA OYENAME" userId="80cbfd733d660830" providerId="LiveId" clId="{49D047A9-839B-47A1-8C3B-EB21B76043AC}" dt="2026-03-14T23:08:33.099" v="1" actId="26606"/>
          <ac:picMkLst>
            <pc:docMk/>
            <pc:sldMk cId="2172224443" sldId="258"/>
            <ac:picMk id="6" creationId="{51FF476A-47C7-2A1C-693D-64CFAAA8F618}"/>
          </ac:picMkLst>
        </pc:picChg>
        <pc:picChg chg="add del">
          <ac:chgData name="MODUPEOLA OYENAME" userId="80cbfd733d660830" providerId="LiveId" clId="{49D047A9-839B-47A1-8C3B-EB21B76043AC}" dt="2026-03-14T23:09:02.732" v="13" actId="26606"/>
          <ac:picMkLst>
            <pc:docMk/>
            <pc:sldMk cId="2172224443" sldId="258"/>
            <ac:picMk id="7" creationId="{575B4A4A-C692-826D-C60E-9C5B1803628B}"/>
          </ac:picMkLst>
        </pc:picChg>
        <pc:picChg chg="add del">
          <ac:chgData name="MODUPEOLA OYENAME" userId="80cbfd733d660830" providerId="LiveId" clId="{49D047A9-839B-47A1-8C3B-EB21B76043AC}" dt="2026-03-14T23:09:01.439" v="11" actId="26606"/>
          <ac:picMkLst>
            <pc:docMk/>
            <pc:sldMk cId="2172224443" sldId="258"/>
            <ac:picMk id="40" creationId="{A4DD9C5A-0AEB-24AA-D1EC-9731C8E299E7}"/>
          </ac:picMkLst>
        </pc:picChg>
        <pc:picChg chg="add del">
          <ac:chgData name="MODUPEOLA OYENAME" userId="80cbfd733d660830" providerId="LiveId" clId="{49D047A9-839B-47A1-8C3B-EB21B76043AC}" dt="2026-03-14T23:09:02.732" v="13" actId="26606"/>
          <ac:picMkLst>
            <pc:docMk/>
            <pc:sldMk cId="2172224443" sldId="258"/>
            <ac:picMk id="45" creationId="{FDBF4C30-57D4-4F5D-9E6B-243B24A7FF10}"/>
          </ac:picMkLst>
        </pc:picChg>
        <pc:picChg chg="add del">
          <ac:chgData name="MODUPEOLA OYENAME" userId="80cbfd733d660830" providerId="LiveId" clId="{49D047A9-839B-47A1-8C3B-EB21B76043AC}" dt="2026-03-14T23:09:14.906" v="17" actId="26606"/>
          <ac:picMkLst>
            <pc:docMk/>
            <pc:sldMk cId="2172224443" sldId="258"/>
            <ac:picMk id="50" creationId="{575B4A4A-C692-826D-C60E-9C5B1803628B}"/>
          </ac:picMkLst>
        </pc:picChg>
        <pc:picChg chg="add del">
          <ac:chgData name="MODUPEOLA OYENAME" userId="80cbfd733d660830" providerId="LiveId" clId="{49D047A9-839B-47A1-8C3B-EB21B76043AC}" dt="2026-03-14T23:09:14.906" v="17" actId="26606"/>
          <ac:picMkLst>
            <pc:docMk/>
            <pc:sldMk cId="2172224443" sldId="258"/>
            <ac:picMk id="52" creationId="{FDBF4C30-57D4-4F5D-9E6B-243B24A7FF10}"/>
          </ac:picMkLst>
        </pc:pic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172224443" sldId="258"/>
            <ac:cxnSpMk id="35" creationId="{4B3BCACB-5880-460B-9606-8C433A9AF99D}"/>
          </ac:cxnSpMkLst>
        </pc:cxnChg>
        <pc:cxnChg chg="add del">
          <ac:chgData name="MODUPEOLA OYENAME" userId="80cbfd733d660830" providerId="LiveId" clId="{49D047A9-839B-47A1-8C3B-EB21B76043AC}" dt="2026-03-14T23:08:51.908" v="9" actId="26606"/>
          <ac:cxnSpMkLst>
            <pc:docMk/>
            <pc:sldMk cId="2172224443" sldId="258"/>
            <ac:cxnSpMk id="38" creationId="{6CF1BAF6-AD41-4082-B212-8A1F9A2E8779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770267422" sldId="259"/>
        </pc:sldMkLst>
        <pc:spChg chg="mod">
          <ac:chgData name="MODUPEOLA OYENAME" userId="80cbfd733d660830" providerId="LiveId" clId="{49D047A9-839B-47A1-8C3B-EB21B76043AC}" dt="2026-03-15T04:29:53.540" v="225" actId="255"/>
          <ac:spMkLst>
            <pc:docMk/>
            <pc:sldMk cId="770267422" sldId="259"/>
            <ac:spMk id="2" creationId="{FDCB0108-F631-88E4-7E37-12BE7D8B19A9}"/>
          </ac:spMkLst>
        </pc:spChg>
        <pc:spChg chg="mod">
          <ac:chgData name="MODUPEOLA OYENAME" userId="80cbfd733d660830" providerId="LiveId" clId="{49D047A9-839B-47A1-8C3B-EB21B76043AC}" dt="2026-03-15T04:37:25.505" v="351" actId="6549"/>
          <ac:spMkLst>
            <pc:docMk/>
            <pc:sldMk cId="770267422" sldId="259"/>
            <ac:spMk id="3" creationId="{67E32C44-C507-9308-9E35-D4D6552A639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5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6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7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6.169" v="51" actId="26606"/>
          <ac:spMkLst>
            <pc:docMk/>
            <pc:sldMk cId="770267422" sldId="259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6.169" v="51" actId="26606"/>
          <ac:spMkLst>
            <pc:docMk/>
            <pc:sldMk cId="770267422" sldId="259"/>
            <ac:spMk id="14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70267422" sldId="259"/>
            <ac:spMk id="24" creationId="{3AB72E55-43E4-4356-BFE8-E2102CB0B505}"/>
          </ac:spMkLst>
        </pc:spChg>
        <pc:grpChg chg="add del">
          <ac:chgData name="MODUPEOLA OYENAME" userId="80cbfd733d660830" providerId="LiveId" clId="{49D047A9-839B-47A1-8C3B-EB21B76043AC}" dt="2026-03-14T23:16:46.169" v="51" actId="26606"/>
          <ac:grpSpMkLst>
            <pc:docMk/>
            <pc:sldMk cId="770267422" sldId="259"/>
            <ac:grpSpMk id="10" creationId="{28FAF094-D087-493F-8DF9-A486C2D6BBAA}"/>
          </ac:grpSpMkLst>
        </pc:gr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770267422" sldId="259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541741063" sldId="260"/>
        </pc:sldMkLst>
        <pc:spChg chg="mod">
          <ac:chgData name="MODUPEOLA OYENAME" userId="80cbfd733d660830" providerId="LiveId" clId="{49D047A9-839B-47A1-8C3B-EB21B76043AC}" dt="2026-03-15T04:31:09.957" v="239" actId="255"/>
          <ac:spMkLst>
            <pc:docMk/>
            <pc:sldMk cId="2541741063" sldId="260"/>
            <ac:spMk id="2" creationId="{551B9689-4004-2E5C-CCB6-AD38A49708A1}"/>
          </ac:spMkLst>
        </pc:spChg>
        <pc:spChg chg="mod">
          <ac:chgData name="MODUPEOLA OYENAME" userId="80cbfd733d660830" providerId="LiveId" clId="{49D047A9-839B-47A1-8C3B-EB21B76043AC}" dt="2026-03-15T04:38:19.431" v="370" actId="255"/>
          <ac:spMkLst>
            <pc:docMk/>
            <pc:sldMk cId="2541741063" sldId="260"/>
            <ac:spMk id="3" creationId="{FAE9EDFE-2F22-ED51-A507-7DA300902F50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5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6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7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5.280" v="50" actId="26606"/>
          <ac:spMkLst>
            <pc:docMk/>
            <pc:sldMk cId="2541741063" sldId="260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5.280" v="50" actId="26606"/>
          <ac:spMkLst>
            <pc:docMk/>
            <pc:sldMk cId="2541741063" sldId="260"/>
            <ac:spMk id="14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41741063" sldId="260"/>
            <ac:spMk id="24" creationId="{3AB72E55-43E4-4356-BFE8-E2102CB0B505}"/>
          </ac:spMkLst>
        </pc:spChg>
        <pc:grpChg chg="add del">
          <ac:chgData name="MODUPEOLA OYENAME" userId="80cbfd733d660830" providerId="LiveId" clId="{49D047A9-839B-47A1-8C3B-EB21B76043AC}" dt="2026-03-14T23:16:45.280" v="50" actId="26606"/>
          <ac:grpSpMkLst>
            <pc:docMk/>
            <pc:sldMk cId="2541741063" sldId="260"/>
            <ac:grpSpMk id="10" creationId="{28FAF094-D087-493F-8DF9-A486C2D6BBAA}"/>
          </ac:grpSpMkLst>
        </pc:gr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541741063" sldId="260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3442242486" sldId="261"/>
        </pc:sldMkLst>
        <pc:spChg chg="mod">
          <ac:chgData name="MODUPEOLA OYENAME" userId="80cbfd733d660830" providerId="LiveId" clId="{49D047A9-839B-47A1-8C3B-EB21B76043AC}" dt="2026-03-15T04:35:00.103" v="332" actId="1036"/>
          <ac:spMkLst>
            <pc:docMk/>
            <pc:sldMk cId="3442242486" sldId="261"/>
            <ac:spMk id="2" creationId="{34BF1E7F-CE51-98AF-C74E-B175C01C49A1}"/>
          </ac:spMkLst>
        </pc:spChg>
        <pc:spChg chg="mod">
          <ac:chgData name="MODUPEOLA OYENAME" userId="80cbfd733d660830" providerId="LiveId" clId="{49D047A9-839B-47A1-8C3B-EB21B76043AC}" dt="2026-03-15T04:53:18.605" v="694"/>
          <ac:spMkLst>
            <pc:docMk/>
            <pc:sldMk cId="3442242486" sldId="261"/>
            <ac:spMk id="3" creationId="{C09F23CE-FEBF-AF73-9A61-3930B9DA014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5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6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7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4.609" v="49" actId="26606"/>
          <ac:spMkLst>
            <pc:docMk/>
            <pc:sldMk cId="3442242486" sldId="261"/>
            <ac:spMk id="8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4.609" v="49" actId="26606"/>
          <ac:spMkLst>
            <pc:docMk/>
            <pc:sldMk cId="3442242486" sldId="261"/>
            <ac:spMk id="14" creationId="{E659831F-0D9A-4C63-9EBB-8435B85A440F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442242486" sldId="261"/>
            <ac:spMk id="24" creationId="{3AB72E55-43E4-4356-BFE8-E2102CB0B505}"/>
          </ac:spMkLst>
        </pc:spChg>
        <pc:grpChg chg="add del">
          <ac:chgData name="MODUPEOLA OYENAME" userId="80cbfd733d660830" providerId="LiveId" clId="{49D047A9-839B-47A1-8C3B-EB21B76043AC}" dt="2026-03-14T23:16:44.609" v="49" actId="26606"/>
          <ac:grpSpMkLst>
            <pc:docMk/>
            <pc:sldMk cId="3442242486" sldId="261"/>
            <ac:grpSpMk id="10" creationId="{28FAF094-D087-493F-8DF9-A486C2D6BBAA}"/>
          </ac:grpSpMkLst>
        </pc:gr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3442242486" sldId="261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5:04:13.207" v="727" actId="20577"/>
        <pc:sldMkLst>
          <pc:docMk/>
          <pc:sldMk cId="2444454192" sldId="262"/>
        </pc:sldMkLst>
        <pc:spChg chg="mod">
          <ac:chgData name="MODUPEOLA OYENAME" userId="80cbfd733d660830" providerId="LiveId" clId="{49D047A9-839B-47A1-8C3B-EB21B76043AC}" dt="2026-03-15T04:33:09.180" v="292" actId="1036"/>
          <ac:spMkLst>
            <pc:docMk/>
            <pc:sldMk cId="2444454192" sldId="262"/>
            <ac:spMk id="2" creationId="{4C5BEFC5-668B-1D89-F9BA-F1A81B086277}"/>
          </ac:spMkLst>
        </pc:spChg>
        <pc:spChg chg="mod">
          <ac:chgData name="MODUPEOLA OYENAME" userId="80cbfd733d660830" providerId="LiveId" clId="{49D047A9-839B-47A1-8C3B-EB21B76043AC}" dt="2026-03-15T05:04:13.207" v="727" actId="20577"/>
          <ac:spMkLst>
            <pc:docMk/>
            <pc:sldMk cId="2444454192" sldId="262"/>
            <ac:spMk id="3" creationId="{2E184985-F10B-883A-3800-70B2F78BC7C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444454192" sldId="262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444454192" sldId="262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019576290" sldId="263"/>
        </pc:sldMkLst>
        <pc:spChg chg="mod">
          <ac:chgData name="MODUPEOLA OYENAME" userId="80cbfd733d660830" providerId="LiveId" clId="{49D047A9-839B-47A1-8C3B-EB21B76043AC}" dt="2026-03-15T04:35:56.440" v="336" actId="255"/>
          <ac:spMkLst>
            <pc:docMk/>
            <pc:sldMk cId="2019576290" sldId="263"/>
            <ac:spMk id="2" creationId="{56DA61B1-25AE-9697-F316-916423D6226D}"/>
          </ac:spMkLst>
        </pc:spChg>
        <pc:spChg chg="mod">
          <ac:chgData name="MODUPEOLA OYENAME" userId="80cbfd733d660830" providerId="LiveId" clId="{49D047A9-839B-47A1-8C3B-EB21B76043AC}" dt="2026-03-15T04:36:22.241" v="340" actId="6549"/>
          <ac:spMkLst>
            <pc:docMk/>
            <pc:sldMk cId="2019576290" sldId="263"/>
            <ac:spMk id="3" creationId="{2DB30AE2-5F92-D4C0-F05D-516CA84B1CBC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19576290" sldId="263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019576290" sldId="263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737444423" sldId="264"/>
        </pc:sldMkLst>
        <pc:spChg chg="mod">
          <ac:chgData name="MODUPEOLA OYENAME" userId="80cbfd733d660830" providerId="LiveId" clId="{49D047A9-839B-47A1-8C3B-EB21B76043AC}" dt="2026-03-15T04:39:02.239" v="393" actId="1036"/>
          <ac:spMkLst>
            <pc:docMk/>
            <pc:sldMk cId="737444423" sldId="264"/>
            <ac:spMk id="2" creationId="{C829D289-35C2-229D-904B-4C55578F95C2}"/>
          </ac:spMkLst>
        </pc:spChg>
        <pc:spChg chg="mod">
          <ac:chgData name="MODUPEOLA OYENAME" userId="80cbfd733d660830" providerId="LiveId" clId="{49D047A9-839B-47A1-8C3B-EB21B76043AC}" dt="2026-03-15T04:39:43.554" v="424" actId="5793"/>
          <ac:spMkLst>
            <pc:docMk/>
            <pc:sldMk cId="737444423" sldId="264"/>
            <ac:spMk id="3" creationId="{B89B2BA0-07BD-E774-7DEF-CE5BB1A68F1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737444423" sldId="264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737444423" sldId="264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5:00:59.337" v="726" actId="6549"/>
        <pc:sldMkLst>
          <pc:docMk/>
          <pc:sldMk cId="3520392498" sldId="265"/>
        </pc:sldMkLst>
        <pc:spChg chg="mod">
          <ac:chgData name="MODUPEOLA OYENAME" userId="80cbfd733d660830" providerId="LiveId" clId="{49D047A9-839B-47A1-8C3B-EB21B76043AC}" dt="2026-03-15T04:40:26.502" v="449" actId="1036"/>
          <ac:spMkLst>
            <pc:docMk/>
            <pc:sldMk cId="3520392498" sldId="265"/>
            <ac:spMk id="2" creationId="{62449824-A4ED-868C-30E2-60D5E616A7B6}"/>
          </ac:spMkLst>
        </pc:spChg>
        <pc:spChg chg="mod">
          <ac:chgData name="MODUPEOLA OYENAME" userId="80cbfd733d660830" providerId="LiveId" clId="{49D047A9-839B-47A1-8C3B-EB21B76043AC}" dt="2026-03-15T05:00:59.337" v="726" actId="6549"/>
          <ac:spMkLst>
            <pc:docMk/>
            <pc:sldMk cId="3520392498" sldId="265"/>
            <ac:spMk id="3" creationId="{3A04860C-3CB9-0DAA-4DA1-DA6B9EC25DC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3520392498" sldId="265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3520392498" sldId="265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796524264" sldId="266"/>
        </pc:sldMkLst>
        <pc:spChg chg="mod">
          <ac:chgData name="MODUPEOLA OYENAME" userId="80cbfd733d660830" providerId="LiveId" clId="{49D047A9-839B-47A1-8C3B-EB21B76043AC}" dt="2026-03-15T04:41:45.680" v="491" actId="255"/>
          <ac:spMkLst>
            <pc:docMk/>
            <pc:sldMk cId="2796524264" sldId="266"/>
            <ac:spMk id="2" creationId="{63F5904F-46DF-E689-0A7F-798550675AA0}"/>
          </ac:spMkLst>
        </pc:spChg>
        <pc:spChg chg="mod">
          <ac:chgData name="MODUPEOLA OYENAME" userId="80cbfd733d660830" providerId="LiveId" clId="{49D047A9-839B-47A1-8C3B-EB21B76043AC}" dt="2026-03-15T04:53:18.605" v="694"/>
          <ac:spMkLst>
            <pc:docMk/>
            <pc:sldMk cId="2796524264" sldId="266"/>
            <ac:spMk id="3" creationId="{975E7C4E-2BC1-4912-0CFF-9F5B8349C062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796524264" sldId="266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796524264" sldId="266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22:39:13.710" v="740" actId="6549"/>
        <pc:sldMkLst>
          <pc:docMk/>
          <pc:sldMk cId="2005548701" sldId="267"/>
        </pc:sldMkLst>
        <pc:spChg chg="mod">
          <ac:chgData name="MODUPEOLA OYENAME" userId="80cbfd733d660830" providerId="LiveId" clId="{49D047A9-839B-47A1-8C3B-EB21B76043AC}" dt="2026-03-15T04:42:09.425" v="495" actId="255"/>
          <ac:spMkLst>
            <pc:docMk/>
            <pc:sldMk cId="2005548701" sldId="267"/>
            <ac:spMk id="2" creationId="{0EC9B155-E465-060B-2F58-F569826C132B}"/>
          </ac:spMkLst>
        </pc:spChg>
        <pc:spChg chg="mod">
          <ac:chgData name="MODUPEOLA OYENAME" userId="80cbfd733d660830" providerId="LiveId" clId="{49D047A9-839B-47A1-8C3B-EB21B76043AC}" dt="2026-03-15T22:39:13.710" v="740" actId="6549"/>
          <ac:spMkLst>
            <pc:docMk/>
            <pc:sldMk cId="2005548701" sldId="267"/>
            <ac:spMk id="3" creationId="{C1774799-2B1A-7B80-9B85-DAA8E0EC2B0C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005548701" sldId="267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005548701" sldId="267"/>
            <ac:cxnSpMk id="18" creationId="{4B3BCACB-5880-460B-9606-8C433A9AF99D}"/>
          </ac:cxnSpMkLst>
        </pc:cxnChg>
      </pc:sldChg>
      <pc:sldChg chg="addSp delSp modSp del mod ord setBg addAnim delAnim">
        <pc:chgData name="MODUPEOLA OYENAME" userId="80cbfd733d660830" providerId="LiveId" clId="{49D047A9-839B-47A1-8C3B-EB21B76043AC}" dt="2026-03-14T23:28:28.847" v="201" actId="2696"/>
        <pc:sldMkLst>
          <pc:docMk/>
          <pc:sldMk cId="2300333077" sldId="268"/>
        </pc:sldMkLst>
        <pc:spChg chg="del mod ord">
          <ac:chgData name="MODUPEOLA OYENAME" userId="80cbfd733d660830" providerId="LiveId" clId="{49D047A9-839B-47A1-8C3B-EB21B76043AC}" dt="2026-03-14T23:26:02.658" v="108" actId="478"/>
          <ac:spMkLst>
            <pc:docMk/>
            <pc:sldMk cId="2300333077" sldId="268"/>
            <ac:spMk id="2" creationId="{A32C9ACA-6551-00BF-B6F9-86F4059929F0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6" creationId="{6A84B152-3496-4C52-AF08-97AFFC09DD2C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7" creationId="{6B2ADB95-0FA3-4BD7-A8AC-89D014A83E5B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8" creationId="{A887FEA8-C9F6-3D8E-8313-888F03DA4DA9}"/>
          </ac:spMkLst>
        </pc:spChg>
        <pc:spChg chg="add del">
          <ac:chgData name="MODUPEOLA OYENAME" userId="80cbfd733d660830" providerId="LiveId" clId="{49D047A9-839B-47A1-8C3B-EB21B76043AC}" dt="2026-03-14T23:20:20.275" v="69" actId="26606"/>
          <ac:spMkLst>
            <pc:docMk/>
            <pc:sldMk cId="2300333077" sldId="268"/>
            <ac:spMk id="9" creationId="{0C0CCF94-9536-4A63-8FF2-E37827C92756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0" creationId="{78EBD8C4-E9D7-AA18-E418-442EDE61CBC4}"/>
          </ac:spMkLst>
        </pc:spChg>
        <pc:spChg chg="add del">
          <ac:chgData name="MODUPEOLA OYENAME" userId="80cbfd733d660830" providerId="LiveId" clId="{49D047A9-839B-47A1-8C3B-EB21B76043AC}" dt="2026-03-14T23:20:20.275" v="69" actId="26606"/>
          <ac:spMkLst>
            <pc:docMk/>
            <pc:sldMk cId="2300333077" sldId="268"/>
            <ac:spMk id="11" creationId="{C970655A-F4C2-4D7E-BAB6-D3BFC5CAE148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2" creationId="{C924DBCE-E731-4B22-8181-A39C1D86276C}"/>
          </ac:spMkLst>
        </pc:spChg>
        <pc:spChg chg="add del">
          <ac:chgData name="MODUPEOLA OYENAME" userId="80cbfd733d660830" providerId="LiveId" clId="{49D047A9-839B-47A1-8C3B-EB21B76043AC}" dt="2026-03-14T23:20:20.275" v="69" actId="26606"/>
          <ac:spMkLst>
            <pc:docMk/>
            <pc:sldMk cId="2300333077" sldId="268"/>
            <ac:spMk id="13" creationId="{3389D0BC-BA1D-4360-88F9-D9ECCBDAB50E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4" creationId="{4CBF9756-6AC8-4C65-84DF-56FBFFA1D873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15" creationId="{A7B99495-F43F-4D80-A44F-2CB4764EB90B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16" creationId="{D3E17859-C5F0-476F-A082-A4CB8841DB24}"/>
          </ac:spMkLst>
        </pc:spChg>
        <pc:spChg chg="add del">
          <ac:chgData name="MODUPEOLA OYENAME" userId="80cbfd733d660830" providerId="LiveId" clId="{49D047A9-839B-47A1-8C3B-EB21B76043AC}" dt="2026-03-14T23:20:22.262" v="71" actId="26606"/>
          <ac:spMkLst>
            <pc:docMk/>
            <pc:sldMk cId="2300333077" sldId="268"/>
            <ac:spMk id="17" creationId="{70BEB1E7-2F88-40BC-B73D-42E5B6F80BFC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18" creationId="{2D385988-EAAF-4C27-AF8A-2BFBECAF3D4F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19" creationId="{4F7EBAE4-9945-4473-9E34-B2C66EA0F03D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20" creationId="{45086D60-A6B5-AAEA-1145-3B4DCAD889D0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21" creationId="{70BEB1E7-2F88-40BC-B73D-42E5B6F80BFC}"/>
          </ac:spMkLst>
        </pc:spChg>
        <pc:spChg chg="add del">
          <ac:chgData name="MODUPEOLA OYENAME" userId="80cbfd733d660830" providerId="LiveId" clId="{49D047A9-839B-47A1-8C3B-EB21B76043AC}" dt="2026-03-14T23:20:23.766" v="73" actId="26606"/>
          <ac:spMkLst>
            <pc:docMk/>
            <pc:sldMk cId="2300333077" sldId="268"/>
            <ac:spMk id="22" creationId="{A7B99495-F43F-4D80-A44F-2CB4764EB90B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23" creationId="{B621D332-7329-4994-8836-C429A51B7549}"/>
          </ac:spMkLst>
        </pc:spChg>
        <pc:spChg chg="add del">
          <ac:chgData name="MODUPEOLA OYENAME" userId="80cbfd733d660830" providerId="LiveId" clId="{49D047A9-839B-47A1-8C3B-EB21B76043AC}" dt="2026-03-14T23:20:39.862" v="77" actId="26606"/>
          <ac:spMkLst>
            <pc:docMk/>
            <pc:sldMk cId="2300333077" sldId="268"/>
            <ac:spMk id="25" creationId="{2D20F754-35A9-4508-BE3C-C59996D1437B}"/>
          </ac:spMkLst>
        </pc:spChg>
        <pc:spChg chg="add del">
          <ac:chgData name="MODUPEOLA OYENAME" userId="80cbfd733d660830" providerId="LiveId" clId="{49D047A9-839B-47A1-8C3B-EB21B76043AC}" dt="2026-03-14T23:21:27.339" v="86" actId="26606"/>
          <ac:spMkLst>
            <pc:docMk/>
            <pc:sldMk cId="2300333077" sldId="268"/>
            <ac:spMk id="27" creationId="{21EA7FA8-6652-4CC5-90F4-3D48CAC0C2DD}"/>
          </ac:spMkLst>
        </pc:spChg>
        <pc:spChg chg="add del">
          <ac:chgData name="MODUPEOLA OYENAME" userId="80cbfd733d660830" providerId="LiveId" clId="{49D047A9-839B-47A1-8C3B-EB21B76043AC}" dt="2026-03-14T23:20:55.418" v="79" actId="478"/>
          <ac:spMkLst>
            <pc:docMk/>
            <pc:sldMk cId="2300333077" sldId="268"/>
            <ac:spMk id="28" creationId="{DD970B94-B4B3-19BF-D4E9-DE2809BA5793}"/>
          </ac:spMkLst>
        </pc:spChg>
        <pc:spChg chg="add mod">
          <ac:chgData name="MODUPEOLA OYENAME" userId="80cbfd733d660830" providerId="LiveId" clId="{49D047A9-839B-47A1-8C3B-EB21B76043AC}" dt="2026-03-14T23:27:58.748" v="200" actId="1037"/>
          <ac:spMkLst>
            <pc:docMk/>
            <pc:sldMk cId="2300333077" sldId="268"/>
            <ac:spMk id="30" creationId="{6E618AAF-BA2A-0C9E-9703-44565C8215A1}"/>
          </ac:spMkLst>
        </pc:spChg>
        <pc:spChg chg="add del">
          <ac:chgData name="MODUPEOLA OYENAME" userId="80cbfd733d660830" providerId="LiveId" clId="{49D047A9-839B-47A1-8C3B-EB21B76043AC}" dt="2026-03-14T23:21:10.901" v="82" actId="26606"/>
          <ac:spMkLst>
            <pc:docMk/>
            <pc:sldMk cId="2300333077" sldId="268"/>
            <ac:spMk id="32" creationId="{06DA9DF9-31F7-4056-B42E-878CC92417B8}"/>
          </ac:spMkLst>
        </pc:spChg>
        <pc:spChg chg="add del">
          <ac:chgData name="MODUPEOLA OYENAME" userId="80cbfd733d660830" providerId="LiveId" clId="{49D047A9-839B-47A1-8C3B-EB21B76043AC}" dt="2026-03-14T23:21:27.324" v="85" actId="26606"/>
          <ac:spMkLst>
            <pc:docMk/>
            <pc:sldMk cId="2300333077" sldId="268"/>
            <ac:spMk id="34" creationId="{854DEE1C-7FD6-4FA0-A96A-BDF952F199AB}"/>
          </ac:spMkLst>
        </pc:spChg>
        <pc:spChg chg="add del">
          <ac:chgData name="MODUPEOLA OYENAME" userId="80cbfd733d660830" providerId="LiveId" clId="{49D047A9-839B-47A1-8C3B-EB21B76043AC}" dt="2026-03-14T23:23:43.474" v="94" actId="26606"/>
          <ac:spMkLst>
            <pc:docMk/>
            <pc:sldMk cId="2300333077" sldId="268"/>
            <ac:spMk id="36" creationId="{06DA9DF9-31F7-4056-B42E-878CC92417B8}"/>
          </ac:spMkLst>
        </pc:spChg>
        <pc:spChg chg="add del">
          <ac:chgData name="MODUPEOLA OYENAME" userId="80cbfd733d660830" providerId="LiveId" clId="{49D047A9-839B-47A1-8C3B-EB21B76043AC}" dt="2026-03-14T23:23:43.474" v="93" actId="26606"/>
          <ac:spMkLst>
            <pc:docMk/>
            <pc:sldMk cId="2300333077" sldId="268"/>
            <ac:spMk id="41" creationId="{ECC07320-C2CA-4E29-8481-9D9E143C7788}"/>
          </ac:spMkLst>
        </pc:spChg>
        <pc:spChg chg="add del">
          <ac:chgData name="MODUPEOLA OYENAME" userId="80cbfd733d660830" providerId="LiveId" clId="{49D047A9-839B-47A1-8C3B-EB21B76043AC}" dt="2026-03-14T23:23:43.474" v="93" actId="26606"/>
          <ac:spMkLst>
            <pc:docMk/>
            <pc:sldMk cId="2300333077" sldId="268"/>
            <ac:spMk id="43" creationId="{178FB36B-5BFE-42CA-BC60-1115E0D95EEC}"/>
          </ac:spMkLst>
        </pc:spChg>
        <pc:spChg chg="add">
          <ac:chgData name="MODUPEOLA OYENAME" userId="80cbfd733d660830" providerId="LiveId" clId="{49D047A9-839B-47A1-8C3B-EB21B76043AC}" dt="2026-03-14T23:23:43.474" v="94" actId="26606"/>
          <ac:spMkLst>
            <pc:docMk/>
            <pc:sldMk cId="2300333077" sldId="268"/>
            <ac:spMk id="45" creationId="{06DA9DF9-31F7-4056-B42E-878CC92417B8}"/>
          </ac:spMkLst>
        </pc:spChg>
        <pc:picChg chg="mod">
          <ac:chgData name="MODUPEOLA OYENAME" userId="80cbfd733d660830" providerId="LiveId" clId="{49D047A9-839B-47A1-8C3B-EB21B76043AC}" dt="2026-03-14T23:23:43.474" v="93" actId="26606"/>
          <ac:picMkLst>
            <pc:docMk/>
            <pc:sldMk cId="2300333077" sldId="268"/>
            <ac:picMk id="4" creationId="{698CD319-C7DA-A4E3-9A62-43FC3BA97FFC}"/>
          </ac:picMkLst>
        </pc:picChg>
        <pc:picChg chg="add del mod">
          <ac:chgData name="MODUPEOLA OYENAME" userId="80cbfd733d660830" providerId="LiveId" clId="{49D047A9-839B-47A1-8C3B-EB21B76043AC}" dt="2026-03-14T23:26:14.653" v="109" actId="478"/>
          <ac:picMkLst>
            <pc:docMk/>
            <pc:sldMk cId="2300333077" sldId="268"/>
            <ac:picMk id="5" creationId="{851A1F4B-7CE2-3457-3C27-A4D1287B63A6}"/>
          </ac:picMkLst>
        </pc:picChg>
        <pc:picChg chg="add mod">
          <ac:chgData name="MODUPEOLA OYENAME" userId="80cbfd733d660830" providerId="LiveId" clId="{49D047A9-839B-47A1-8C3B-EB21B76043AC}" dt="2026-03-14T23:27:50.210" v="165" actId="1037"/>
          <ac:picMkLst>
            <pc:docMk/>
            <pc:sldMk cId="2300333077" sldId="268"/>
            <ac:picMk id="26" creationId="{0018E737-3614-2B6F-5AA6-D5E3628BBC0E}"/>
          </ac:picMkLst>
        </pc:picChg>
        <pc:picChg chg="add mod">
          <ac:chgData name="MODUPEOLA OYENAME" userId="80cbfd733d660830" providerId="LiveId" clId="{49D047A9-839B-47A1-8C3B-EB21B76043AC}" dt="2026-03-14T23:27:44.902" v="146" actId="1038"/>
          <ac:picMkLst>
            <pc:docMk/>
            <pc:sldMk cId="2300333077" sldId="268"/>
            <ac:picMk id="31" creationId="{E61570FB-727A-9A20-B974-4CF24DCC3528}"/>
          </ac:picMkLst>
        </pc:pic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1418929065" sldId="269"/>
        </pc:sldMkLst>
        <pc:spChg chg="mod">
          <ac:chgData name="MODUPEOLA OYENAME" userId="80cbfd733d660830" providerId="LiveId" clId="{49D047A9-839B-47A1-8C3B-EB21B76043AC}" dt="2026-03-15T04:43:47.335" v="550" actId="1036"/>
          <ac:spMkLst>
            <pc:docMk/>
            <pc:sldMk cId="1418929065" sldId="269"/>
            <ac:spMk id="2" creationId="{76D14078-C25F-EF94-B14B-365B4AFCD869}"/>
          </ac:spMkLst>
        </pc:spChg>
        <pc:spChg chg="mod">
          <ac:chgData name="MODUPEOLA OYENAME" userId="80cbfd733d660830" providerId="LiveId" clId="{49D047A9-839B-47A1-8C3B-EB21B76043AC}" dt="2026-03-15T04:44:14.694" v="551" actId="113"/>
          <ac:spMkLst>
            <pc:docMk/>
            <pc:sldMk cId="1418929065" sldId="269"/>
            <ac:spMk id="3" creationId="{C6018DF3-8C7D-C56F-AEB1-0FE433C3AA29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1418929065" sldId="269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1418929065" sldId="269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2630071008" sldId="270"/>
        </pc:sldMkLst>
        <pc:spChg chg="mod">
          <ac:chgData name="MODUPEOLA OYENAME" userId="80cbfd733d660830" providerId="LiveId" clId="{49D047A9-839B-47A1-8C3B-EB21B76043AC}" dt="2026-03-15T04:44:33.375" v="555" actId="255"/>
          <ac:spMkLst>
            <pc:docMk/>
            <pc:sldMk cId="2630071008" sldId="270"/>
            <ac:spMk id="2" creationId="{38C9A67D-4730-D95E-2243-1F0E32D80D63}"/>
          </ac:spMkLst>
        </pc:spChg>
        <pc:spChg chg="mod">
          <ac:chgData name="MODUPEOLA OYENAME" userId="80cbfd733d660830" providerId="LiveId" clId="{49D047A9-839B-47A1-8C3B-EB21B76043AC}" dt="2026-03-15T04:44:46.424" v="559" actId="6549"/>
          <ac:spMkLst>
            <pc:docMk/>
            <pc:sldMk cId="2630071008" sldId="270"/>
            <ac:spMk id="3" creationId="{74972E6D-ED15-AEA6-5F75-822B5075A6C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630071008" sldId="270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2630071008" sldId="270"/>
            <ac:cxnSpMk id="18" creationId="{4B3BCACB-5880-460B-9606-8C433A9AF99D}"/>
          </ac:cxnSpMkLst>
        </pc:cxnChg>
      </pc:sldChg>
      <pc:sldChg chg="addSp delSp modSp mod modTransition setBg delDesignElem">
        <pc:chgData name="MODUPEOLA OYENAME" userId="80cbfd733d660830" providerId="LiveId" clId="{49D047A9-839B-47A1-8C3B-EB21B76043AC}" dt="2026-03-15T04:53:27.933" v="713"/>
        <pc:sldMkLst>
          <pc:docMk/>
          <pc:sldMk cId="584796628" sldId="271"/>
        </pc:sldMkLst>
        <pc:spChg chg="mod">
          <ac:chgData name="MODUPEOLA OYENAME" userId="80cbfd733d660830" providerId="LiveId" clId="{49D047A9-839B-47A1-8C3B-EB21B76043AC}" dt="2026-03-15T04:45:16.861" v="564" actId="255"/>
          <ac:spMkLst>
            <pc:docMk/>
            <pc:sldMk cId="584796628" sldId="271"/>
            <ac:spMk id="2" creationId="{8276BD24-2E8C-E39B-4A1B-9C36871C7997}"/>
          </ac:spMkLst>
        </pc:spChg>
        <pc:spChg chg="mod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3" creationId="{481EE7C9-AA93-AC2C-F292-A1CF017DDAD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8" creationId="{F837543A-6020-4505-A233-C9DB4BF7401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22" creationId="{09192968-3AE7-4470-A61C-97294BB92731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584796628" sldId="271"/>
            <ac:spMk id="24" creationId="{3AB72E55-43E4-4356-BFE8-E2102CB0B505}"/>
          </ac:spMkLst>
        </pc:spChg>
        <pc:cxnChg chg="add del">
          <ac:chgData name="MODUPEOLA OYENAME" userId="80cbfd733d660830" providerId="LiveId" clId="{49D047A9-839B-47A1-8C3B-EB21B76043AC}" dt="2026-03-15T04:53:27.933" v="713"/>
          <ac:cxnSpMkLst>
            <pc:docMk/>
            <pc:sldMk cId="584796628" sldId="271"/>
            <ac:cxnSpMk id="18" creationId="{4B3BCACB-5880-460B-9606-8C433A9AF99D}"/>
          </ac:cxnSpMkLst>
        </pc:cxnChg>
      </pc:sldChg>
      <pc:sldChg chg="new del">
        <pc:chgData name="MODUPEOLA OYENAME" userId="80cbfd733d660830" providerId="LiveId" clId="{49D047A9-839B-47A1-8C3B-EB21B76043AC}" dt="2026-03-14T23:12:54.624" v="26" actId="2696"/>
        <pc:sldMkLst>
          <pc:docMk/>
          <pc:sldMk cId="3722754132" sldId="272"/>
        </pc:sldMkLst>
      </pc:sldChg>
      <pc:sldChg chg="addSp delSp modSp add mod ord modTransition">
        <pc:chgData name="MODUPEOLA OYENAME" userId="80cbfd733d660830" providerId="LiveId" clId="{49D047A9-839B-47A1-8C3B-EB21B76043AC}" dt="2026-03-15T22:37:54.348" v="738" actId="478"/>
        <pc:sldMkLst>
          <pc:docMk/>
          <pc:sldMk cId="0" sldId="273"/>
        </pc:sldMkLst>
        <pc:spChg chg="del mod">
          <ac:chgData name="MODUPEOLA OYENAME" userId="80cbfd733d660830" providerId="LiveId" clId="{49D047A9-839B-47A1-8C3B-EB21B76043AC}" dt="2026-03-15T22:37:54.348" v="738" actId="478"/>
          <ac:spMkLst>
            <pc:docMk/>
            <pc:sldMk cId="0" sldId="273"/>
            <ac:spMk id="2" creationId="{00000000-0000-0000-0000-000000000000}"/>
          </ac:spMkLst>
        </pc:spChg>
        <pc:spChg chg="del mod">
          <ac:chgData name="MODUPEOLA OYENAME" userId="80cbfd733d660830" providerId="LiveId" clId="{49D047A9-839B-47A1-8C3B-EB21B76043AC}" dt="2026-03-14T23:17:37.803" v="54" actId="26606"/>
          <ac:spMkLst>
            <pc:docMk/>
            <pc:sldMk cId="0" sldId="273"/>
            <ac:spMk id="3" creationId="{00000000-0000-0000-0000-000000000000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0" creationId="{35B16301-FB18-48BA-A6DD-C37CAF6F9A18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2" creationId="{C3C0D90E-074A-4F52-9B11-B52BEF4BCBE5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4" creationId="{CABBD4C1-E6F8-46F6-8152-A8A97490BF4D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16" creationId="{83BA5EF5-1FE9-4BF9-83BB-269BCDDF6156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20" creationId="{88853921-7BC9-4BDE-ACAB-133C683C82D6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24" creationId="{3AB72E55-43E4-4356-BFE8-E2102CB0B505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29" creationId="{DBF61EA3-B236-439E-9C0B-340980D56BEE}"/>
          </ac:spMkLst>
        </pc:spChg>
        <pc:spChg chg="add del">
          <ac:chgData name="MODUPEOLA OYENAME" userId="80cbfd733d660830" providerId="LiveId" clId="{49D047A9-839B-47A1-8C3B-EB21B76043AC}" dt="2026-03-14T23:16:47.764" v="52" actId="26606"/>
          <ac:spMkLst>
            <pc:docMk/>
            <pc:sldMk cId="0" sldId="273"/>
            <ac:spMk id="35" creationId="{E659831F-0D9A-4C63-9EBB-8435B85A440F}"/>
          </ac:spMkLst>
        </pc:spChg>
        <pc:graphicFrameChg chg="add mod modGraphic">
          <ac:chgData name="MODUPEOLA OYENAME" userId="80cbfd733d660830" providerId="LiveId" clId="{49D047A9-839B-47A1-8C3B-EB21B76043AC}" dt="2026-03-15T04:37:54.003" v="369" actId="20577"/>
          <ac:graphicFrameMkLst>
            <pc:docMk/>
            <pc:sldMk cId="0" sldId="273"/>
            <ac:graphicFrameMk id="26" creationId="{AFCAA39F-A52D-F6C7-4D75-C82157477514}"/>
          </ac:graphicFrameMkLst>
        </pc:graphicFrameChg>
      </pc:sldChg>
      <pc:sldChg chg="addSp delSp modSp add mod modTransition delDesignElem">
        <pc:chgData name="MODUPEOLA OYENAME" userId="80cbfd733d660830" providerId="LiveId" clId="{49D047A9-839B-47A1-8C3B-EB21B76043AC}" dt="2026-03-15T04:53:27.933" v="713"/>
        <pc:sldMkLst>
          <pc:docMk/>
          <pc:sldMk cId="2551204763" sldId="274"/>
        </pc:sldMkLst>
        <pc:spChg chg="mod">
          <ac:chgData name="MODUPEOLA OYENAME" userId="80cbfd733d660830" providerId="LiveId" clId="{49D047A9-839B-47A1-8C3B-EB21B76043AC}" dt="2026-03-15T04:46:11.826" v="567" actId="255"/>
          <ac:spMkLst>
            <pc:docMk/>
            <pc:sldMk cId="2551204763" sldId="274"/>
            <ac:spMk id="2" creationId="{535C7B0B-FBE6-9848-4F20-279B1FFE7837}"/>
          </ac:spMkLst>
        </pc:spChg>
        <pc:spChg chg="add del">
          <ac:chgData name="MODUPEOLA OYENAME" userId="80cbfd733d660830" providerId="LiveId" clId="{49D047A9-839B-47A1-8C3B-EB21B76043AC}" dt="2026-03-15T04:53:27.933" v="713"/>
          <ac:spMkLst>
            <pc:docMk/>
            <pc:sldMk cId="2551204763" sldId="274"/>
            <ac:spMk id="45" creationId="{DD8233E4-E7F7-8760-03AD-D560F57BD4C8}"/>
          </ac:spMkLst>
        </pc:spChg>
      </pc:sldChg>
      <pc:sldChg chg="new del">
        <pc:chgData name="MODUPEOLA OYENAME" userId="80cbfd733d660830" providerId="LiveId" clId="{49D047A9-839B-47A1-8C3B-EB21B76043AC}" dt="2026-03-15T04:52:06.986" v="673" actId="680"/>
        <pc:sldMkLst>
          <pc:docMk/>
          <pc:sldMk cId="1039056204" sldId="275"/>
        </pc:sldMkLst>
      </pc:sldChg>
      <pc:sldChg chg="new del">
        <pc:chgData name="MODUPEOLA OYENAME" userId="80cbfd733d660830" providerId="LiveId" clId="{49D047A9-839B-47A1-8C3B-EB21B76043AC}" dt="2026-03-15T09:49:42.278" v="729" actId="2696"/>
        <pc:sldMkLst>
          <pc:docMk/>
          <pc:sldMk cId="3512939460" sldId="27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842F535-B06C-4154-BD47-267CDB24B09F}" type="doc">
      <dgm:prSet loTypeId="urn:microsoft.com/office/officeart/2008/layout/LinedList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D9DAACE5-5CA6-4455-B752-69C164816AB5}">
      <dgm:prSet custT="1"/>
      <dgm:spPr/>
      <dgm:t>
        <a:bodyPr/>
        <a:lstStyle/>
        <a:p>
          <a:r>
            <a:rPr lang="en-US" sz="3200" b="1" i="0" baseline="0" dirty="0"/>
            <a:t>This presentation will:</a:t>
          </a:r>
          <a:endParaRPr lang="en-US" sz="3200" b="1" dirty="0"/>
        </a:p>
      </dgm:t>
    </dgm:pt>
    <dgm:pt modelId="{4EC2B765-FF76-405A-9F16-BBDC6B12365D}" type="parTrans" cxnId="{11042C3D-9AE4-4577-87BF-4D69A6FD331D}">
      <dgm:prSet/>
      <dgm:spPr/>
      <dgm:t>
        <a:bodyPr/>
        <a:lstStyle/>
        <a:p>
          <a:endParaRPr lang="en-US"/>
        </a:p>
      </dgm:t>
    </dgm:pt>
    <dgm:pt modelId="{FF42B5F9-74C2-466C-A2B9-9628F5368D7C}" type="sibTrans" cxnId="{11042C3D-9AE4-4577-87BF-4D69A6FD331D}">
      <dgm:prSet/>
      <dgm:spPr/>
      <dgm:t>
        <a:bodyPr/>
        <a:lstStyle/>
        <a:p>
          <a:endParaRPr lang="en-US"/>
        </a:p>
      </dgm:t>
    </dgm:pt>
    <dgm:pt modelId="{ACD144D9-5C92-4719-B30C-F5F2675319CB}">
      <dgm:prSet/>
      <dgm:spPr/>
      <dgm:t>
        <a:bodyPr/>
        <a:lstStyle/>
        <a:p>
          <a:r>
            <a:rPr lang="en-US" b="0" i="0" baseline="0"/>
            <a:t>Explain </a:t>
          </a:r>
          <a:r>
            <a:rPr lang="en-US" b="1" i="0" baseline="0"/>
            <a:t>Vygotsky’s Sociocultural Theory</a:t>
          </a:r>
          <a:endParaRPr lang="en-US"/>
        </a:p>
      </dgm:t>
    </dgm:pt>
    <dgm:pt modelId="{CC457DCF-0E2B-4257-9AE1-25559B375228}" type="parTrans" cxnId="{B6963500-EA41-4894-B317-46D542303165}">
      <dgm:prSet/>
      <dgm:spPr/>
      <dgm:t>
        <a:bodyPr/>
        <a:lstStyle/>
        <a:p>
          <a:endParaRPr lang="en-US"/>
        </a:p>
      </dgm:t>
    </dgm:pt>
    <dgm:pt modelId="{28D4EC40-C603-434C-B8B3-35473D71ECDE}" type="sibTrans" cxnId="{B6963500-EA41-4894-B317-46D542303165}">
      <dgm:prSet/>
      <dgm:spPr/>
      <dgm:t>
        <a:bodyPr/>
        <a:lstStyle/>
        <a:p>
          <a:endParaRPr lang="en-US"/>
        </a:p>
      </dgm:t>
    </dgm:pt>
    <dgm:pt modelId="{2F170837-CAAD-4FB2-9806-8DB824B65228}">
      <dgm:prSet/>
      <dgm:spPr/>
      <dgm:t>
        <a:bodyPr/>
        <a:lstStyle/>
        <a:p>
          <a:r>
            <a:rPr lang="en-US" b="0" i="0" baseline="0"/>
            <a:t>Discuss </a:t>
          </a:r>
          <a:r>
            <a:rPr lang="en-US" b="1" i="0" baseline="0"/>
            <a:t>Jenny’s situation</a:t>
          </a:r>
          <a:endParaRPr lang="en-US"/>
        </a:p>
      </dgm:t>
    </dgm:pt>
    <dgm:pt modelId="{C82CFFD8-480F-461A-A315-9FB8273B3366}" type="parTrans" cxnId="{0875F26B-30C1-4BDB-B053-442AA35A8AC5}">
      <dgm:prSet/>
      <dgm:spPr/>
      <dgm:t>
        <a:bodyPr/>
        <a:lstStyle/>
        <a:p>
          <a:endParaRPr lang="en-US"/>
        </a:p>
      </dgm:t>
    </dgm:pt>
    <dgm:pt modelId="{94098ECB-7258-417D-89C8-BCC814FF8B31}" type="sibTrans" cxnId="{0875F26B-30C1-4BDB-B053-442AA35A8AC5}">
      <dgm:prSet/>
      <dgm:spPr/>
      <dgm:t>
        <a:bodyPr/>
        <a:lstStyle/>
        <a:p>
          <a:endParaRPr lang="en-US"/>
        </a:p>
      </dgm:t>
    </dgm:pt>
    <dgm:pt modelId="{729C3F7E-81B8-4477-B1C1-C5567F92D8A1}">
      <dgm:prSet/>
      <dgm:spPr/>
      <dgm:t>
        <a:bodyPr/>
        <a:lstStyle/>
        <a:p>
          <a:r>
            <a:rPr lang="en-US" b="0" i="0" baseline="0"/>
            <a:t>Explore </a:t>
          </a:r>
          <a:r>
            <a:rPr lang="en-US" b="1" i="0" baseline="0"/>
            <a:t>nature and nurture influences</a:t>
          </a:r>
          <a:endParaRPr lang="en-US"/>
        </a:p>
      </dgm:t>
    </dgm:pt>
    <dgm:pt modelId="{FD3D2D52-9B08-4C3E-AC2B-DFB7C5D0F341}" type="parTrans" cxnId="{2BD696A2-FD26-4620-B568-796B72B6502C}">
      <dgm:prSet/>
      <dgm:spPr/>
      <dgm:t>
        <a:bodyPr/>
        <a:lstStyle/>
        <a:p>
          <a:endParaRPr lang="en-US"/>
        </a:p>
      </dgm:t>
    </dgm:pt>
    <dgm:pt modelId="{68349CD4-9ECB-4F69-BB83-F5680D3A0AC0}" type="sibTrans" cxnId="{2BD696A2-FD26-4620-B568-796B72B6502C}">
      <dgm:prSet/>
      <dgm:spPr/>
      <dgm:t>
        <a:bodyPr/>
        <a:lstStyle/>
        <a:p>
          <a:endParaRPr lang="en-US"/>
        </a:p>
      </dgm:t>
    </dgm:pt>
    <dgm:pt modelId="{489AF5A7-8EE1-4F3D-9D52-9051B80FBCCD}">
      <dgm:prSet/>
      <dgm:spPr/>
      <dgm:t>
        <a:bodyPr/>
        <a:lstStyle/>
        <a:p>
          <a:r>
            <a:rPr lang="en-US" b="0" i="0" baseline="0"/>
            <a:t>Suggest </a:t>
          </a:r>
          <a:r>
            <a:rPr lang="en-US" b="1" i="0" baseline="0"/>
            <a:t>support strategies</a:t>
          </a:r>
          <a:endParaRPr lang="en-US"/>
        </a:p>
      </dgm:t>
    </dgm:pt>
    <dgm:pt modelId="{4F2DE401-7395-4592-A020-221FECA0F75D}" type="parTrans" cxnId="{4DCE2E5F-3FD7-45E2-B8FB-B7DFD1FA22C5}">
      <dgm:prSet/>
      <dgm:spPr/>
      <dgm:t>
        <a:bodyPr/>
        <a:lstStyle/>
        <a:p>
          <a:endParaRPr lang="en-US"/>
        </a:p>
      </dgm:t>
    </dgm:pt>
    <dgm:pt modelId="{2DE3D158-F1E4-4C22-A286-D7BCF15ACB12}" type="sibTrans" cxnId="{4DCE2E5F-3FD7-45E2-B8FB-B7DFD1FA22C5}">
      <dgm:prSet/>
      <dgm:spPr/>
      <dgm:t>
        <a:bodyPr/>
        <a:lstStyle/>
        <a:p>
          <a:endParaRPr lang="en-US"/>
        </a:p>
      </dgm:t>
    </dgm:pt>
    <dgm:pt modelId="{FBD62F67-801F-4BFB-A0FC-07C80B820473}">
      <dgm:prSet/>
      <dgm:spPr/>
      <dgm:t>
        <a:bodyPr/>
        <a:lstStyle/>
        <a:p>
          <a:r>
            <a:rPr lang="en-US" b="0" i="0" baseline="0"/>
            <a:t>Critically evaluate the </a:t>
          </a:r>
          <a:r>
            <a:rPr lang="en-US" b="1" i="0" baseline="0"/>
            <a:t>theory in health and social care</a:t>
          </a:r>
          <a:endParaRPr lang="en-US"/>
        </a:p>
      </dgm:t>
    </dgm:pt>
    <dgm:pt modelId="{D98E44D5-7B50-40C1-A632-F916D44A3CBC}" type="parTrans" cxnId="{E923B0EF-2782-4AF7-A9CB-5810E0C4EC5B}">
      <dgm:prSet/>
      <dgm:spPr/>
      <dgm:t>
        <a:bodyPr/>
        <a:lstStyle/>
        <a:p>
          <a:endParaRPr lang="en-US"/>
        </a:p>
      </dgm:t>
    </dgm:pt>
    <dgm:pt modelId="{8BA1F398-35F4-4509-8491-03C9485AA3B1}" type="sibTrans" cxnId="{E923B0EF-2782-4AF7-A9CB-5810E0C4EC5B}">
      <dgm:prSet/>
      <dgm:spPr/>
      <dgm:t>
        <a:bodyPr/>
        <a:lstStyle/>
        <a:p>
          <a:endParaRPr lang="en-US"/>
        </a:p>
      </dgm:t>
    </dgm:pt>
    <dgm:pt modelId="{7EF9E5EE-EDBE-4791-B719-9040E00836AC}">
      <dgm:prSet/>
      <dgm:spPr/>
      <dgm:t>
        <a:bodyPr/>
        <a:lstStyle/>
        <a:p>
          <a:r>
            <a:rPr lang="en-US" b="0" i="0" baseline="0" dirty="0"/>
            <a:t>(Santrock, 2021)</a:t>
          </a:r>
          <a:endParaRPr lang="en-US" dirty="0"/>
        </a:p>
      </dgm:t>
    </dgm:pt>
    <dgm:pt modelId="{7D09DAC3-4D9E-4122-AE68-553B7AE15A96}" type="parTrans" cxnId="{A087B90F-E830-4EAA-8E65-755940D91410}">
      <dgm:prSet/>
      <dgm:spPr/>
      <dgm:t>
        <a:bodyPr/>
        <a:lstStyle/>
        <a:p>
          <a:endParaRPr lang="en-US"/>
        </a:p>
      </dgm:t>
    </dgm:pt>
    <dgm:pt modelId="{C8FD46EF-3826-4CFF-90D7-4A2FAC157A2E}" type="sibTrans" cxnId="{A087B90F-E830-4EAA-8E65-755940D91410}">
      <dgm:prSet/>
      <dgm:spPr/>
      <dgm:t>
        <a:bodyPr/>
        <a:lstStyle/>
        <a:p>
          <a:endParaRPr lang="en-US"/>
        </a:p>
      </dgm:t>
    </dgm:pt>
    <dgm:pt modelId="{1D0CE707-8AFE-4889-B305-7928BEF93A90}" type="pres">
      <dgm:prSet presAssocID="{C842F535-B06C-4154-BD47-267CDB24B09F}" presName="vert0" presStyleCnt="0">
        <dgm:presLayoutVars>
          <dgm:dir/>
          <dgm:animOne val="branch"/>
          <dgm:animLvl val="lvl"/>
        </dgm:presLayoutVars>
      </dgm:prSet>
      <dgm:spPr/>
    </dgm:pt>
    <dgm:pt modelId="{826AA72D-7CB0-4912-B0DD-324E72F26642}" type="pres">
      <dgm:prSet presAssocID="{D9DAACE5-5CA6-4455-B752-69C164816AB5}" presName="thickLine" presStyleLbl="alignNode1" presStyleIdx="0" presStyleCnt="7"/>
      <dgm:spPr/>
    </dgm:pt>
    <dgm:pt modelId="{AB455696-B7DB-4B61-B623-37F2BB492E64}" type="pres">
      <dgm:prSet presAssocID="{D9DAACE5-5CA6-4455-B752-69C164816AB5}" presName="horz1" presStyleCnt="0"/>
      <dgm:spPr/>
    </dgm:pt>
    <dgm:pt modelId="{AD4F0426-0ADF-4341-9B45-7D435AACDAD1}" type="pres">
      <dgm:prSet presAssocID="{D9DAACE5-5CA6-4455-B752-69C164816AB5}" presName="tx1" presStyleLbl="revTx" presStyleIdx="0" presStyleCnt="7"/>
      <dgm:spPr/>
    </dgm:pt>
    <dgm:pt modelId="{EC3DCC51-5B0D-4FBE-B84A-18394636ED9C}" type="pres">
      <dgm:prSet presAssocID="{D9DAACE5-5CA6-4455-B752-69C164816AB5}" presName="vert1" presStyleCnt="0"/>
      <dgm:spPr/>
    </dgm:pt>
    <dgm:pt modelId="{3DA10029-70BA-48B0-BDC2-8C376C27A82C}" type="pres">
      <dgm:prSet presAssocID="{ACD144D9-5C92-4719-B30C-F5F2675319CB}" presName="thickLine" presStyleLbl="alignNode1" presStyleIdx="1" presStyleCnt="7"/>
      <dgm:spPr/>
    </dgm:pt>
    <dgm:pt modelId="{57BCD05A-5D06-4D28-B246-85FA3A16DF26}" type="pres">
      <dgm:prSet presAssocID="{ACD144D9-5C92-4719-B30C-F5F2675319CB}" presName="horz1" presStyleCnt="0"/>
      <dgm:spPr/>
    </dgm:pt>
    <dgm:pt modelId="{B7965D9A-3929-42F7-92E9-595774322F97}" type="pres">
      <dgm:prSet presAssocID="{ACD144D9-5C92-4719-B30C-F5F2675319CB}" presName="tx1" presStyleLbl="revTx" presStyleIdx="1" presStyleCnt="7"/>
      <dgm:spPr/>
    </dgm:pt>
    <dgm:pt modelId="{395071C8-9A1B-4DC4-ACD9-221E44644EEF}" type="pres">
      <dgm:prSet presAssocID="{ACD144D9-5C92-4719-B30C-F5F2675319CB}" presName="vert1" presStyleCnt="0"/>
      <dgm:spPr/>
    </dgm:pt>
    <dgm:pt modelId="{7DEE2535-B395-48F2-8794-90B403C3E000}" type="pres">
      <dgm:prSet presAssocID="{2F170837-CAAD-4FB2-9806-8DB824B65228}" presName="thickLine" presStyleLbl="alignNode1" presStyleIdx="2" presStyleCnt="7"/>
      <dgm:spPr/>
    </dgm:pt>
    <dgm:pt modelId="{8286AFD5-7D5E-40D6-93F3-B05E459C9EBE}" type="pres">
      <dgm:prSet presAssocID="{2F170837-CAAD-4FB2-9806-8DB824B65228}" presName="horz1" presStyleCnt="0"/>
      <dgm:spPr/>
    </dgm:pt>
    <dgm:pt modelId="{8D57729D-CB19-43E4-82B7-30C17430393B}" type="pres">
      <dgm:prSet presAssocID="{2F170837-CAAD-4FB2-9806-8DB824B65228}" presName="tx1" presStyleLbl="revTx" presStyleIdx="2" presStyleCnt="7"/>
      <dgm:spPr/>
    </dgm:pt>
    <dgm:pt modelId="{71014B2F-E496-4301-9A7D-707201FCADE8}" type="pres">
      <dgm:prSet presAssocID="{2F170837-CAAD-4FB2-9806-8DB824B65228}" presName="vert1" presStyleCnt="0"/>
      <dgm:spPr/>
    </dgm:pt>
    <dgm:pt modelId="{ACFC3CC4-FDB0-4342-AD69-2B9904D07758}" type="pres">
      <dgm:prSet presAssocID="{729C3F7E-81B8-4477-B1C1-C5567F92D8A1}" presName="thickLine" presStyleLbl="alignNode1" presStyleIdx="3" presStyleCnt="7"/>
      <dgm:spPr/>
    </dgm:pt>
    <dgm:pt modelId="{EA096E3F-0950-494A-8DBD-40194D4C0CE0}" type="pres">
      <dgm:prSet presAssocID="{729C3F7E-81B8-4477-B1C1-C5567F92D8A1}" presName="horz1" presStyleCnt="0"/>
      <dgm:spPr/>
    </dgm:pt>
    <dgm:pt modelId="{588A473C-7CC0-4C8B-8AAD-E216D0AA3B27}" type="pres">
      <dgm:prSet presAssocID="{729C3F7E-81B8-4477-B1C1-C5567F92D8A1}" presName="tx1" presStyleLbl="revTx" presStyleIdx="3" presStyleCnt="7"/>
      <dgm:spPr/>
    </dgm:pt>
    <dgm:pt modelId="{6AEEF4D1-94BD-4A98-B46B-31158A4463AC}" type="pres">
      <dgm:prSet presAssocID="{729C3F7E-81B8-4477-B1C1-C5567F92D8A1}" presName="vert1" presStyleCnt="0"/>
      <dgm:spPr/>
    </dgm:pt>
    <dgm:pt modelId="{09C0186B-B6F9-48C6-A458-795566EAA9FF}" type="pres">
      <dgm:prSet presAssocID="{489AF5A7-8EE1-4F3D-9D52-9051B80FBCCD}" presName="thickLine" presStyleLbl="alignNode1" presStyleIdx="4" presStyleCnt="7"/>
      <dgm:spPr/>
    </dgm:pt>
    <dgm:pt modelId="{347AA146-6132-4A1A-8070-0015643425EA}" type="pres">
      <dgm:prSet presAssocID="{489AF5A7-8EE1-4F3D-9D52-9051B80FBCCD}" presName="horz1" presStyleCnt="0"/>
      <dgm:spPr/>
    </dgm:pt>
    <dgm:pt modelId="{44810C47-8817-4268-9D1E-8E16EAA514D5}" type="pres">
      <dgm:prSet presAssocID="{489AF5A7-8EE1-4F3D-9D52-9051B80FBCCD}" presName="tx1" presStyleLbl="revTx" presStyleIdx="4" presStyleCnt="7"/>
      <dgm:spPr/>
    </dgm:pt>
    <dgm:pt modelId="{699CF6BD-E27F-4D54-B7B5-B1C39228BF95}" type="pres">
      <dgm:prSet presAssocID="{489AF5A7-8EE1-4F3D-9D52-9051B80FBCCD}" presName="vert1" presStyleCnt="0"/>
      <dgm:spPr/>
    </dgm:pt>
    <dgm:pt modelId="{C230677A-1274-4E58-B88E-1942C3E269D1}" type="pres">
      <dgm:prSet presAssocID="{FBD62F67-801F-4BFB-A0FC-07C80B820473}" presName="thickLine" presStyleLbl="alignNode1" presStyleIdx="5" presStyleCnt="7"/>
      <dgm:spPr/>
    </dgm:pt>
    <dgm:pt modelId="{F82A56DA-D4AB-4148-8723-F0FAFFB8AE12}" type="pres">
      <dgm:prSet presAssocID="{FBD62F67-801F-4BFB-A0FC-07C80B820473}" presName="horz1" presStyleCnt="0"/>
      <dgm:spPr/>
    </dgm:pt>
    <dgm:pt modelId="{138CFC1D-8DB6-4661-8D76-F065A0E9BBA9}" type="pres">
      <dgm:prSet presAssocID="{FBD62F67-801F-4BFB-A0FC-07C80B820473}" presName="tx1" presStyleLbl="revTx" presStyleIdx="5" presStyleCnt="7"/>
      <dgm:spPr/>
    </dgm:pt>
    <dgm:pt modelId="{C21F0930-8B06-4239-B11B-09C731F51DA0}" type="pres">
      <dgm:prSet presAssocID="{FBD62F67-801F-4BFB-A0FC-07C80B820473}" presName="vert1" presStyleCnt="0"/>
      <dgm:spPr/>
    </dgm:pt>
    <dgm:pt modelId="{81B583E4-5A84-4255-9CF5-4B8E167E3FBB}" type="pres">
      <dgm:prSet presAssocID="{7EF9E5EE-EDBE-4791-B719-9040E00836AC}" presName="thickLine" presStyleLbl="alignNode1" presStyleIdx="6" presStyleCnt="7"/>
      <dgm:spPr/>
    </dgm:pt>
    <dgm:pt modelId="{07A46340-D02F-4638-8433-1CE60D1FAA05}" type="pres">
      <dgm:prSet presAssocID="{7EF9E5EE-EDBE-4791-B719-9040E00836AC}" presName="horz1" presStyleCnt="0"/>
      <dgm:spPr/>
    </dgm:pt>
    <dgm:pt modelId="{EDD6BB14-1652-4FA9-9078-3F8543B1BD1B}" type="pres">
      <dgm:prSet presAssocID="{7EF9E5EE-EDBE-4791-B719-9040E00836AC}" presName="tx1" presStyleLbl="revTx" presStyleIdx="6" presStyleCnt="7"/>
      <dgm:spPr/>
    </dgm:pt>
    <dgm:pt modelId="{6D395646-0B75-40A8-BDC1-B6A7E48ECE05}" type="pres">
      <dgm:prSet presAssocID="{7EF9E5EE-EDBE-4791-B719-9040E00836AC}" presName="vert1" presStyleCnt="0"/>
      <dgm:spPr/>
    </dgm:pt>
  </dgm:ptLst>
  <dgm:cxnLst>
    <dgm:cxn modelId="{B6963500-EA41-4894-B317-46D542303165}" srcId="{C842F535-B06C-4154-BD47-267CDB24B09F}" destId="{ACD144D9-5C92-4719-B30C-F5F2675319CB}" srcOrd="1" destOrd="0" parTransId="{CC457DCF-0E2B-4257-9AE1-25559B375228}" sibTransId="{28D4EC40-C603-434C-B8B3-35473D71ECDE}"/>
    <dgm:cxn modelId="{A087B90F-E830-4EAA-8E65-755940D91410}" srcId="{C842F535-B06C-4154-BD47-267CDB24B09F}" destId="{7EF9E5EE-EDBE-4791-B719-9040E00836AC}" srcOrd="6" destOrd="0" parTransId="{7D09DAC3-4D9E-4122-AE68-553B7AE15A96}" sibTransId="{C8FD46EF-3826-4CFF-90D7-4A2FAC157A2E}"/>
    <dgm:cxn modelId="{98917426-CC03-4969-97AC-8C95CA272323}" type="presOf" srcId="{2F170837-CAAD-4FB2-9806-8DB824B65228}" destId="{8D57729D-CB19-43E4-82B7-30C17430393B}" srcOrd="0" destOrd="0" presId="urn:microsoft.com/office/officeart/2008/layout/LinedList"/>
    <dgm:cxn modelId="{DA58CA2D-6386-4A3D-8FB2-2284DCDBCF92}" type="presOf" srcId="{7EF9E5EE-EDBE-4791-B719-9040E00836AC}" destId="{EDD6BB14-1652-4FA9-9078-3F8543B1BD1B}" srcOrd="0" destOrd="0" presId="urn:microsoft.com/office/officeart/2008/layout/LinedList"/>
    <dgm:cxn modelId="{11042C3D-9AE4-4577-87BF-4D69A6FD331D}" srcId="{C842F535-B06C-4154-BD47-267CDB24B09F}" destId="{D9DAACE5-5CA6-4455-B752-69C164816AB5}" srcOrd="0" destOrd="0" parTransId="{4EC2B765-FF76-405A-9F16-BBDC6B12365D}" sibTransId="{FF42B5F9-74C2-466C-A2B9-9628F5368D7C}"/>
    <dgm:cxn modelId="{4DCE2E5F-3FD7-45E2-B8FB-B7DFD1FA22C5}" srcId="{C842F535-B06C-4154-BD47-267CDB24B09F}" destId="{489AF5A7-8EE1-4F3D-9D52-9051B80FBCCD}" srcOrd="4" destOrd="0" parTransId="{4F2DE401-7395-4592-A020-221FECA0F75D}" sibTransId="{2DE3D158-F1E4-4C22-A286-D7BCF15ACB12}"/>
    <dgm:cxn modelId="{0875F26B-30C1-4BDB-B053-442AA35A8AC5}" srcId="{C842F535-B06C-4154-BD47-267CDB24B09F}" destId="{2F170837-CAAD-4FB2-9806-8DB824B65228}" srcOrd="2" destOrd="0" parTransId="{C82CFFD8-480F-461A-A315-9FB8273B3366}" sibTransId="{94098ECB-7258-417D-89C8-BCC814FF8B31}"/>
    <dgm:cxn modelId="{EE2B6A7F-F2F4-489E-A805-F1634F760B69}" type="presOf" srcId="{ACD144D9-5C92-4719-B30C-F5F2675319CB}" destId="{B7965D9A-3929-42F7-92E9-595774322F97}" srcOrd="0" destOrd="0" presId="urn:microsoft.com/office/officeart/2008/layout/LinedList"/>
    <dgm:cxn modelId="{F19F3091-B97F-410A-BB05-2F3D238FA6C3}" type="presOf" srcId="{729C3F7E-81B8-4477-B1C1-C5567F92D8A1}" destId="{588A473C-7CC0-4C8B-8AAD-E216D0AA3B27}" srcOrd="0" destOrd="0" presId="urn:microsoft.com/office/officeart/2008/layout/LinedList"/>
    <dgm:cxn modelId="{BB228B94-7738-44D8-AD47-C73CBE81723B}" type="presOf" srcId="{FBD62F67-801F-4BFB-A0FC-07C80B820473}" destId="{138CFC1D-8DB6-4661-8D76-F065A0E9BBA9}" srcOrd="0" destOrd="0" presId="urn:microsoft.com/office/officeart/2008/layout/LinedList"/>
    <dgm:cxn modelId="{239E9AA0-49DD-4798-97EC-2DF31C5960C7}" type="presOf" srcId="{C842F535-B06C-4154-BD47-267CDB24B09F}" destId="{1D0CE707-8AFE-4889-B305-7928BEF93A90}" srcOrd="0" destOrd="0" presId="urn:microsoft.com/office/officeart/2008/layout/LinedList"/>
    <dgm:cxn modelId="{2BD696A2-FD26-4620-B568-796B72B6502C}" srcId="{C842F535-B06C-4154-BD47-267CDB24B09F}" destId="{729C3F7E-81B8-4477-B1C1-C5567F92D8A1}" srcOrd="3" destOrd="0" parTransId="{FD3D2D52-9B08-4C3E-AC2B-DFB7C5D0F341}" sibTransId="{68349CD4-9ECB-4F69-BB83-F5680D3A0AC0}"/>
    <dgm:cxn modelId="{403384D3-B03D-461E-BD36-DDBC50459ADA}" type="presOf" srcId="{489AF5A7-8EE1-4F3D-9D52-9051B80FBCCD}" destId="{44810C47-8817-4268-9D1E-8E16EAA514D5}" srcOrd="0" destOrd="0" presId="urn:microsoft.com/office/officeart/2008/layout/LinedList"/>
    <dgm:cxn modelId="{E923B0EF-2782-4AF7-A9CB-5810E0C4EC5B}" srcId="{C842F535-B06C-4154-BD47-267CDB24B09F}" destId="{FBD62F67-801F-4BFB-A0FC-07C80B820473}" srcOrd="5" destOrd="0" parTransId="{D98E44D5-7B50-40C1-A632-F916D44A3CBC}" sibTransId="{8BA1F398-35F4-4509-8491-03C9485AA3B1}"/>
    <dgm:cxn modelId="{D8BADDEF-ACDE-4A52-BE50-E0075EC70C8E}" type="presOf" srcId="{D9DAACE5-5CA6-4455-B752-69C164816AB5}" destId="{AD4F0426-0ADF-4341-9B45-7D435AACDAD1}" srcOrd="0" destOrd="0" presId="urn:microsoft.com/office/officeart/2008/layout/LinedList"/>
    <dgm:cxn modelId="{3D3143D9-E806-431F-BA0B-02FECB747ED9}" type="presParOf" srcId="{1D0CE707-8AFE-4889-B305-7928BEF93A90}" destId="{826AA72D-7CB0-4912-B0DD-324E72F26642}" srcOrd="0" destOrd="0" presId="urn:microsoft.com/office/officeart/2008/layout/LinedList"/>
    <dgm:cxn modelId="{1067457F-97A6-4D66-95A3-8ADED3450DC5}" type="presParOf" srcId="{1D0CE707-8AFE-4889-B305-7928BEF93A90}" destId="{AB455696-B7DB-4B61-B623-37F2BB492E64}" srcOrd="1" destOrd="0" presId="urn:microsoft.com/office/officeart/2008/layout/LinedList"/>
    <dgm:cxn modelId="{7B481BE1-8F64-4504-B5A4-93D83DBD0228}" type="presParOf" srcId="{AB455696-B7DB-4B61-B623-37F2BB492E64}" destId="{AD4F0426-0ADF-4341-9B45-7D435AACDAD1}" srcOrd="0" destOrd="0" presId="urn:microsoft.com/office/officeart/2008/layout/LinedList"/>
    <dgm:cxn modelId="{06C2D3FC-BF53-4EAB-A7AC-89E3CB3834C5}" type="presParOf" srcId="{AB455696-B7DB-4B61-B623-37F2BB492E64}" destId="{EC3DCC51-5B0D-4FBE-B84A-18394636ED9C}" srcOrd="1" destOrd="0" presId="urn:microsoft.com/office/officeart/2008/layout/LinedList"/>
    <dgm:cxn modelId="{2FF30699-62CE-42EB-BE4C-1B2ED75BC132}" type="presParOf" srcId="{1D0CE707-8AFE-4889-B305-7928BEF93A90}" destId="{3DA10029-70BA-48B0-BDC2-8C376C27A82C}" srcOrd="2" destOrd="0" presId="urn:microsoft.com/office/officeart/2008/layout/LinedList"/>
    <dgm:cxn modelId="{71118F34-5CF5-4F8E-8FA5-9093DC7934C3}" type="presParOf" srcId="{1D0CE707-8AFE-4889-B305-7928BEF93A90}" destId="{57BCD05A-5D06-4D28-B246-85FA3A16DF26}" srcOrd="3" destOrd="0" presId="urn:microsoft.com/office/officeart/2008/layout/LinedList"/>
    <dgm:cxn modelId="{CB8E91FA-04E1-43E7-999D-99250E9D5CBC}" type="presParOf" srcId="{57BCD05A-5D06-4D28-B246-85FA3A16DF26}" destId="{B7965D9A-3929-42F7-92E9-595774322F97}" srcOrd="0" destOrd="0" presId="urn:microsoft.com/office/officeart/2008/layout/LinedList"/>
    <dgm:cxn modelId="{160943C0-8F7D-45B5-820E-87F58572A5EB}" type="presParOf" srcId="{57BCD05A-5D06-4D28-B246-85FA3A16DF26}" destId="{395071C8-9A1B-4DC4-ACD9-221E44644EEF}" srcOrd="1" destOrd="0" presId="urn:microsoft.com/office/officeart/2008/layout/LinedList"/>
    <dgm:cxn modelId="{A369AE2C-6ED3-4C09-9214-A30DB524EA62}" type="presParOf" srcId="{1D0CE707-8AFE-4889-B305-7928BEF93A90}" destId="{7DEE2535-B395-48F2-8794-90B403C3E000}" srcOrd="4" destOrd="0" presId="urn:microsoft.com/office/officeart/2008/layout/LinedList"/>
    <dgm:cxn modelId="{DDBF1F00-779A-4607-83CA-EC2D56EEB272}" type="presParOf" srcId="{1D0CE707-8AFE-4889-B305-7928BEF93A90}" destId="{8286AFD5-7D5E-40D6-93F3-B05E459C9EBE}" srcOrd="5" destOrd="0" presId="urn:microsoft.com/office/officeart/2008/layout/LinedList"/>
    <dgm:cxn modelId="{24939E66-1D85-427E-B293-AC4311C3BA2E}" type="presParOf" srcId="{8286AFD5-7D5E-40D6-93F3-B05E459C9EBE}" destId="{8D57729D-CB19-43E4-82B7-30C17430393B}" srcOrd="0" destOrd="0" presId="urn:microsoft.com/office/officeart/2008/layout/LinedList"/>
    <dgm:cxn modelId="{208CE0B7-E453-40DD-B01B-51098E539B57}" type="presParOf" srcId="{8286AFD5-7D5E-40D6-93F3-B05E459C9EBE}" destId="{71014B2F-E496-4301-9A7D-707201FCADE8}" srcOrd="1" destOrd="0" presId="urn:microsoft.com/office/officeart/2008/layout/LinedList"/>
    <dgm:cxn modelId="{6A553F53-5605-41C3-BC17-22288EDF8DE4}" type="presParOf" srcId="{1D0CE707-8AFE-4889-B305-7928BEF93A90}" destId="{ACFC3CC4-FDB0-4342-AD69-2B9904D07758}" srcOrd="6" destOrd="0" presId="urn:microsoft.com/office/officeart/2008/layout/LinedList"/>
    <dgm:cxn modelId="{F2A2F1FF-1965-45CC-BB42-9217A0FC2BCC}" type="presParOf" srcId="{1D0CE707-8AFE-4889-B305-7928BEF93A90}" destId="{EA096E3F-0950-494A-8DBD-40194D4C0CE0}" srcOrd="7" destOrd="0" presId="urn:microsoft.com/office/officeart/2008/layout/LinedList"/>
    <dgm:cxn modelId="{D044B103-7DF4-43ED-9069-E127F04109EE}" type="presParOf" srcId="{EA096E3F-0950-494A-8DBD-40194D4C0CE0}" destId="{588A473C-7CC0-4C8B-8AAD-E216D0AA3B27}" srcOrd="0" destOrd="0" presId="urn:microsoft.com/office/officeart/2008/layout/LinedList"/>
    <dgm:cxn modelId="{5DF98C22-5546-426D-9FBA-C1D21647A303}" type="presParOf" srcId="{EA096E3F-0950-494A-8DBD-40194D4C0CE0}" destId="{6AEEF4D1-94BD-4A98-B46B-31158A4463AC}" srcOrd="1" destOrd="0" presId="urn:microsoft.com/office/officeart/2008/layout/LinedList"/>
    <dgm:cxn modelId="{9CC9378C-C514-410A-84CA-A1C520D87A80}" type="presParOf" srcId="{1D0CE707-8AFE-4889-B305-7928BEF93A90}" destId="{09C0186B-B6F9-48C6-A458-795566EAA9FF}" srcOrd="8" destOrd="0" presId="urn:microsoft.com/office/officeart/2008/layout/LinedList"/>
    <dgm:cxn modelId="{6B6CEE4F-4851-4743-97C6-34AA5766D962}" type="presParOf" srcId="{1D0CE707-8AFE-4889-B305-7928BEF93A90}" destId="{347AA146-6132-4A1A-8070-0015643425EA}" srcOrd="9" destOrd="0" presId="urn:microsoft.com/office/officeart/2008/layout/LinedList"/>
    <dgm:cxn modelId="{46BD7F3E-B79F-4F82-BC52-8774CDDF8FE6}" type="presParOf" srcId="{347AA146-6132-4A1A-8070-0015643425EA}" destId="{44810C47-8817-4268-9D1E-8E16EAA514D5}" srcOrd="0" destOrd="0" presId="urn:microsoft.com/office/officeart/2008/layout/LinedList"/>
    <dgm:cxn modelId="{437C4B47-C561-4461-9681-7A1D92AEC629}" type="presParOf" srcId="{347AA146-6132-4A1A-8070-0015643425EA}" destId="{699CF6BD-E27F-4D54-B7B5-B1C39228BF95}" srcOrd="1" destOrd="0" presId="urn:microsoft.com/office/officeart/2008/layout/LinedList"/>
    <dgm:cxn modelId="{69FBE5CC-D2DA-4F70-8721-74D7F3E82AA0}" type="presParOf" srcId="{1D0CE707-8AFE-4889-B305-7928BEF93A90}" destId="{C230677A-1274-4E58-B88E-1942C3E269D1}" srcOrd="10" destOrd="0" presId="urn:microsoft.com/office/officeart/2008/layout/LinedList"/>
    <dgm:cxn modelId="{968AD315-B0C8-4F59-B204-D8DFCF71F18E}" type="presParOf" srcId="{1D0CE707-8AFE-4889-B305-7928BEF93A90}" destId="{F82A56DA-D4AB-4148-8723-F0FAFFB8AE12}" srcOrd="11" destOrd="0" presId="urn:microsoft.com/office/officeart/2008/layout/LinedList"/>
    <dgm:cxn modelId="{0C2B7500-B9EE-46ED-917F-44FD9FC317F3}" type="presParOf" srcId="{F82A56DA-D4AB-4148-8723-F0FAFFB8AE12}" destId="{138CFC1D-8DB6-4661-8D76-F065A0E9BBA9}" srcOrd="0" destOrd="0" presId="urn:microsoft.com/office/officeart/2008/layout/LinedList"/>
    <dgm:cxn modelId="{536EE921-40DF-457E-BE64-FE0AFC59EABF}" type="presParOf" srcId="{F82A56DA-D4AB-4148-8723-F0FAFFB8AE12}" destId="{C21F0930-8B06-4239-B11B-09C731F51DA0}" srcOrd="1" destOrd="0" presId="urn:microsoft.com/office/officeart/2008/layout/LinedList"/>
    <dgm:cxn modelId="{ADA5D869-6B2B-453A-B8A4-286882589853}" type="presParOf" srcId="{1D0CE707-8AFE-4889-B305-7928BEF93A90}" destId="{81B583E4-5A84-4255-9CF5-4B8E167E3FBB}" srcOrd="12" destOrd="0" presId="urn:microsoft.com/office/officeart/2008/layout/LinedList"/>
    <dgm:cxn modelId="{5A92D5CC-CD8F-458D-BF60-BB5FA7DFCB75}" type="presParOf" srcId="{1D0CE707-8AFE-4889-B305-7928BEF93A90}" destId="{07A46340-D02F-4638-8433-1CE60D1FAA05}" srcOrd="13" destOrd="0" presId="urn:microsoft.com/office/officeart/2008/layout/LinedList"/>
    <dgm:cxn modelId="{C8A37C15-7CEF-451D-B79E-BBDAF8F5EBB1}" type="presParOf" srcId="{07A46340-D02F-4638-8433-1CE60D1FAA05}" destId="{EDD6BB14-1652-4FA9-9078-3F8543B1BD1B}" srcOrd="0" destOrd="0" presId="urn:microsoft.com/office/officeart/2008/layout/LinedList"/>
    <dgm:cxn modelId="{CB04F836-B317-4242-863C-4536A12F15E8}" type="presParOf" srcId="{07A46340-D02F-4638-8433-1CE60D1FAA05}" destId="{6D395646-0B75-40A8-BDC1-B6A7E48ECE0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6AA72D-7CB0-4912-B0DD-324E72F26642}">
      <dsp:nvSpPr>
        <dsp:cNvPr id="0" name=""/>
        <dsp:cNvSpPr/>
      </dsp:nvSpPr>
      <dsp:spPr>
        <a:xfrm>
          <a:off x="0" y="569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4F0426-0ADF-4341-9B45-7D435AACDAD1}">
      <dsp:nvSpPr>
        <dsp:cNvPr id="0" name=""/>
        <dsp:cNvSpPr/>
      </dsp:nvSpPr>
      <dsp:spPr>
        <a:xfrm>
          <a:off x="0" y="569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1920" tIns="121920" rIns="121920" bIns="121920" numCol="1" spcCol="1270" anchor="t" anchorCtr="0">
          <a:noAutofit/>
        </a:bodyPr>
        <a:lstStyle/>
        <a:p>
          <a:pPr marL="0" lvl="0" indent="0" algn="l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i="0" kern="1200" baseline="0" dirty="0"/>
            <a:t>This presentation will:</a:t>
          </a:r>
          <a:endParaRPr lang="en-US" sz="3200" b="1" kern="1200" dirty="0"/>
        </a:p>
      </dsp:txBody>
      <dsp:txXfrm>
        <a:off x="0" y="569"/>
        <a:ext cx="5500683" cy="666587"/>
      </dsp:txXfrm>
    </dsp:sp>
    <dsp:sp modelId="{3DA10029-70BA-48B0-BDC2-8C376C27A82C}">
      <dsp:nvSpPr>
        <dsp:cNvPr id="0" name=""/>
        <dsp:cNvSpPr/>
      </dsp:nvSpPr>
      <dsp:spPr>
        <a:xfrm>
          <a:off x="0" y="667156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7965D9A-3929-42F7-92E9-595774322F97}">
      <dsp:nvSpPr>
        <dsp:cNvPr id="0" name=""/>
        <dsp:cNvSpPr/>
      </dsp:nvSpPr>
      <dsp:spPr>
        <a:xfrm>
          <a:off x="0" y="667156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Explain </a:t>
          </a:r>
          <a:r>
            <a:rPr lang="en-US" sz="1900" b="1" i="0" kern="1200" baseline="0"/>
            <a:t>Vygotsky’s Sociocultural Theory</a:t>
          </a:r>
          <a:endParaRPr lang="en-US" sz="1900" kern="1200"/>
        </a:p>
      </dsp:txBody>
      <dsp:txXfrm>
        <a:off x="0" y="667156"/>
        <a:ext cx="5500683" cy="666587"/>
      </dsp:txXfrm>
    </dsp:sp>
    <dsp:sp modelId="{7DEE2535-B395-48F2-8794-90B403C3E000}">
      <dsp:nvSpPr>
        <dsp:cNvPr id="0" name=""/>
        <dsp:cNvSpPr/>
      </dsp:nvSpPr>
      <dsp:spPr>
        <a:xfrm>
          <a:off x="0" y="1333744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D57729D-CB19-43E4-82B7-30C17430393B}">
      <dsp:nvSpPr>
        <dsp:cNvPr id="0" name=""/>
        <dsp:cNvSpPr/>
      </dsp:nvSpPr>
      <dsp:spPr>
        <a:xfrm>
          <a:off x="0" y="1333744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Discuss </a:t>
          </a:r>
          <a:r>
            <a:rPr lang="en-US" sz="1900" b="1" i="0" kern="1200" baseline="0"/>
            <a:t>Jenny’s situation</a:t>
          </a:r>
          <a:endParaRPr lang="en-US" sz="1900" kern="1200"/>
        </a:p>
      </dsp:txBody>
      <dsp:txXfrm>
        <a:off x="0" y="1333744"/>
        <a:ext cx="5500683" cy="666587"/>
      </dsp:txXfrm>
    </dsp:sp>
    <dsp:sp modelId="{ACFC3CC4-FDB0-4342-AD69-2B9904D07758}">
      <dsp:nvSpPr>
        <dsp:cNvPr id="0" name=""/>
        <dsp:cNvSpPr/>
      </dsp:nvSpPr>
      <dsp:spPr>
        <a:xfrm>
          <a:off x="0" y="2000331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88A473C-7CC0-4C8B-8AAD-E216D0AA3B27}">
      <dsp:nvSpPr>
        <dsp:cNvPr id="0" name=""/>
        <dsp:cNvSpPr/>
      </dsp:nvSpPr>
      <dsp:spPr>
        <a:xfrm>
          <a:off x="0" y="2000331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Explore </a:t>
          </a:r>
          <a:r>
            <a:rPr lang="en-US" sz="1900" b="1" i="0" kern="1200" baseline="0"/>
            <a:t>nature and nurture influences</a:t>
          </a:r>
          <a:endParaRPr lang="en-US" sz="1900" kern="1200"/>
        </a:p>
      </dsp:txBody>
      <dsp:txXfrm>
        <a:off x="0" y="2000331"/>
        <a:ext cx="5500683" cy="666587"/>
      </dsp:txXfrm>
    </dsp:sp>
    <dsp:sp modelId="{09C0186B-B6F9-48C6-A458-795566EAA9FF}">
      <dsp:nvSpPr>
        <dsp:cNvPr id="0" name=""/>
        <dsp:cNvSpPr/>
      </dsp:nvSpPr>
      <dsp:spPr>
        <a:xfrm>
          <a:off x="0" y="2666918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810C47-8817-4268-9D1E-8E16EAA514D5}">
      <dsp:nvSpPr>
        <dsp:cNvPr id="0" name=""/>
        <dsp:cNvSpPr/>
      </dsp:nvSpPr>
      <dsp:spPr>
        <a:xfrm>
          <a:off x="0" y="2666918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Suggest </a:t>
          </a:r>
          <a:r>
            <a:rPr lang="en-US" sz="1900" b="1" i="0" kern="1200" baseline="0"/>
            <a:t>support strategies</a:t>
          </a:r>
          <a:endParaRPr lang="en-US" sz="1900" kern="1200"/>
        </a:p>
      </dsp:txBody>
      <dsp:txXfrm>
        <a:off x="0" y="2666918"/>
        <a:ext cx="5500683" cy="666587"/>
      </dsp:txXfrm>
    </dsp:sp>
    <dsp:sp modelId="{C230677A-1274-4E58-B88E-1942C3E269D1}">
      <dsp:nvSpPr>
        <dsp:cNvPr id="0" name=""/>
        <dsp:cNvSpPr/>
      </dsp:nvSpPr>
      <dsp:spPr>
        <a:xfrm>
          <a:off x="0" y="3333505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8CFC1D-8DB6-4661-8D76-F065A0E9BBA9}">
      <dsp:nvSpPr>
        <dsp:cNvPr id="0" name=""/>
        <dsp:cNvSpPr/>
      </dsp:nvSpPr>
      <dsp:spPr>
        <a:xfrm>
          <a:off x="0" y="3333505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/>
            <a:t>Critically evaluate the </a:t>
          </a:r>
          <a:r>
            <a:rPr lang="en-US" sz="1900" b="1" i="0" kern="1200" baseline="0"/>
            <a:t>theory in health and social care</a:t>
          </a:r>
          <a:endParaRPr lang="en-US" sz="1900" kern="1200"/>
        </a:p>
      </dsp:txBody>
      <dsp:txXfrm>
        <a:off x="0" y="3333505"/>
        <a:ext cx="5500683" cy="666587"/>
      </dsp:txXfrm>
    </dsp:sp>
    <dsp:sp modelId="{81B583E4-5A84-4255-9CF5-4B8E167E3FBB}">
      <dsp:nvSpPr>
        <dsp:cNvPr id="0" name=""/>
        <dsp:cNvSpPr/>
      </dsp:nvSpPr>
      <dsp:spPr>
        <a:xfrm>
          <a:off x="0" y="4000093"/>
          <a:ext cx="5500683" cy="0"/>
        </a:xfrm>
        <a:prstGeom prst="lin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DD6BB14-1652-4FA9-9078-3F8543B1BD1B}">
      <dsp:nvSpPr>
        <dsp:cNvPr id="0" name=""/>
        <dsp:cNvSpPr/>
      </dsp:nvSpPr>
      <dsp:spPr>
        <a:xfrm>
          <a:off x="0" y="4000093"/>
          <a:ext cx="5500683" cy="66658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/>
            <a:t>(Santrock, 2021)</a:t>
          </a:r>
          <a:endParaRPr lang="en-US" sz="1900" kern="1200" dirty="0"/>
        </a:p>
      </dsp:txBody>
      <dsp:txXfrm>
        <a:off x="0" y="4000093"/>
        <a:ext cx="5500683" cy="66658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E0CC42-808F-2CCD-A3B7-D5749DD3228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B3865A4-408E-074B-699E-C114C7C7A1F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2DCF238-6C45-67D1-3BDB-70F722450D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3ECEACF-7E31-E59F-D3C0-E3920B0A351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984EB35-8398-C701-BD34-A4600B20CC9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20217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29ADA0-752E-5085-9260-CD957E82BA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4DEF25-9036-5029-2C69-FE82F331284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DB7DD5-7256-2038-1257-85238511B8D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756E32C-5AFC-65E6-B9CA-6E4153CF659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3AB0160-E0A3-EA39-496C-B480A8D696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927452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B90656-9002-7BE6-D578-58CBBF1EF82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324E418-0697-21BE-4EF9-57E1D9F8DB5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35A3436-85AC-9998-8432-E23D910F38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B3B488-D143-DA76-81A4-409ABCF51F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5A72BA-F43C-F1D7-3905-207B5CA477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359745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916A984-410A-E89F-251C-E0D1EE75EDF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160A796-B2A1-9BBB-E151-640BBB0CF87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7D9EE35-E278-28BB-DED7-DE30A0246EE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DE36BA-70E3-CFC8-5A31-9F37517220D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B8C244D-0519-6904-4D07-8EF185EF41F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A3CE7DB-F670-B5E1-6E0D-70E8A7AAF3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248852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EAAF91-9F4E-6142-AC9C-2E5BD0106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307E359-D523-43F7-FECC-270EB0F91B3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EEE4E04-F4B4-9AE6-1AE4-7115D5287AB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1E4068F-12E8-73B7-85CA-E960E4E5B412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606D68F7-B4F6-00F7-C366-5507CF6488B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F61EA94-3C5E-8B16-8A72-6F8B33176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9E5227C-80C1-11AE-21C0-21F5EF8A3E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EB22750-F746-BCB5-5249-51ADB17ACF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10298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DE5072-A408-62B9-5309-75C2D09980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6E7167D-45E0-9D81-866A-3DB9A40FE5B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762D9CC-B3D3-370B-C5A9-207C0C6DF6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1ADE64-0020-C37F-E98A-89794398B9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12942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5785793-17BA-9612-1E2C-1BADC5C9C2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7FC386E-BE0D-0D19-F082-D30B2BA5B2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1364C6-71D2-EB16-D321-A203CA4161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42237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5AF3028-E3AA-12F5-00B3-724937C069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1DDAB-441E-08B3-C88B-2850D31B876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53FA943-9CEE-C9A1-3A4D-4BAEB93F80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3DCA1C-D700-1D67-1F52-14A61CCBE4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5700BC-80FE-B0FC-270D-C73B6BDAAEA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102D6B9-4A44-8428-FCE2-D22276126E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98916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467B0A3-5D8F-88AD-D47A-8C1547864D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14F7AD5-C927-8428-97FD-6532B00153F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DD7BD74-8CD3-58FD-B9D6-994B172563C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B0D7F4C-DC3A-D7CF-4F5A-6B2C955AAF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F98141B-1421-001F-BEF3-5D7DF9F1D9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D6E85ED-1DCB-75AE-777A-4CC33436DC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003222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B3BF90-F186-952D-8720-DEE297566E1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30278E0-4BC9-CC19-2A3B-F31F7466799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56413-F833-C7E3-B991-852522984F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EEC61E-BE6A-758B-D5B3-BD7E13FA981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A57092-7AB0-C3B8-3583-79FED627C7D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2402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4A1B76D-1F2B-5518-E691-D94AD19146A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0E8209C-2120-B9D2-8EFE-69C0B094964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F7C464-5685-7CDE-FFC3-B35E5AA4BE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F16323-D7B8-5EB0-0272-C030A2690D7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17D3419-8297-82BB-75E2-1B82B11AF3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8330854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4400" y="2130426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8800" y="3886200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345691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75317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63084" y="4406901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63084" y="2906713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838533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146649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5"/>
            <a:ext cx="5386917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5"/>
            <a:ext cx="5389033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456344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70536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729722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3799349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80060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5"/>
            <a:ext cx="73152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367338"/>
            <a:ext cx="73152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646309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61827681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02038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3A5478A-C627-90F6-FF0F-5FDD1A1DE0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8AC349D-231F-1D2B-8BB1-404088F6BBB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84E9BD-F54C-A39C-46F7-6F07EDB272B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4E69F914-F75C-DF4A-8E3D-0EE1CE742B98}" type="datetimeFigureOut">
              <a:rPr lang="en-GB" smtClean="0"/>
              <a:t>15/03/2026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DCB274E-F41A-6412-79FF-240E070353A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92CD336-E469-A974-392B-2B502DF00C3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7CFAF8B9-F476-9E49-9916-EFFC20CDCF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95927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09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3/15/2026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165600" y="6356351"/>
            <a:ext cx="3860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37600" y="6356351"/>
            <a:ext cx="284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287517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hildrenssociety.org.uk/" TargetMode="External"/><Relationship Id="rId7" Type="http://schemas.openxmlformats.org/officeDocument/2006/relationships/hyperlink" Target="https://www.open.edu/" TargetMode="External"/><Relationship Id="rId2" Type="http://schemas.openxmlformats.org/officeDocument/2006/relationships/hyperlink" Target="https://www.macmillanlearning.com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youngminds.org.uk/" TargetMode="External"/><Relationship Id="rId5" Type="http://schemas.openxmlformats.org/officeDocument/2006/relationships/hyperlink" Target="https://www.nhs.uk/" TargetMode="External"/><Relationship Id="rId4" Type="http://schemas.openxmlformats.org/officeDocument/2006/relationships/hyperlink" Target="https://open.maricopa.edu/" TargetMode="Externa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83" name="Rectangle 1082">
            <a:extLst>
              <a:ext uri="{FF2B5EF4-FFF2-40B4-BE49-F238E27FC236}">
                <a16:creationId xmlns:a16="http://schemas.microsoft.com/office/drawing/2014/main" id="{058A14AF-9FB5-4CC7-BA35-E8E85D3EDF0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1999" cy="685736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A2D9CAF-62E4-A56C-BC72-03583E71A0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93662" y="386930"/>
            <a:ext cx="10066122" cy="1298448"/>
          </a:xfrm>
        </p:spPr>
        <p:txBody>
          <a:bodyPr vert="horz" lIns="91440" tIns="45720" rIns="91440" bIns="45720" rtlCol="0" anchor="b">
            <a:normAutofit fontScale="90000"/>
          </a:bodyPr>
          <a:lstStyle/>
          <a:p>
            <a:pPr algn="l"/>
            <a:br>
              <a:rPr lang="en-US" sz="12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br>
              <a:rPr lang="en-US" sz="1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NAME: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MODUPEOLA OYENAME-AWODESU 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STUDENT NUMBER: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2442429</a:t>
            </a:r>
            <a:b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r>
              <a:rPr lang="en-US" sz="20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LECTURER’S NAME: </a:t>
            </a:r>
            <a:r>
              <a:rPr lang="en-US" sz="2000" b="1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MR PASCAL NAVELLE</a:t>
            </a:r>
            <a:br>
              <a:rPr lang="en-US" sz="12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</a:br>
            <a:endParaRPr lang="en-US" sz="1200" kern="1200" dirty="0">
              <a:solidFill>
                <a:schemeClr val="tx1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1084" name="Rectangle 1083">
            <a:extLst>
              <a:ext uri="{FF2B5EF4-FFF2-40B4-BE49-F238E27FC236}">
                <a16:creationId xmlns:a16="http://schemas.microsoft.com/office/drawing/2014/main" id="{3A9A4357-BD1D-4622-A4FE-766E6AB8DE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-2" y="1998845"/>
            <a:ext cx="11454595" cy="781699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85" name="Rectangle 1084">
            <a:extLst>
              <a:ext uri="{FF2B5EF4-FFF2-40B4-BE49-F238E27FC236}">
                <a16:creationId xmlns:a16="http://schemas.microsoft.com/office/drawing/2014/main" id="{E659831F-0D9A-4C63-9EBB-8435B85A44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3079"/>
            <a:ext cx="11383362" cy="4267991"/>
          </a:xfrm>
          <a:prstGeom prst="rect">
            <a:avLst/>
          </a:prstGeom>
          <a:solidFill>
            <a:schemeClr val="bg1"/>
          </a:solidFill>
          <a:ln>
            <a:noFill/>
          </a:ln>
          <a:effectLst>
            <a:outerShdw blurRad="139700" dist="127000" dir="5400000" algn="t" rotWithShape="0">
              <a:prstClr val="black">
                <a:alpha val="1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0DB5D689-0DBF-6610-F166-1771F1505D35}"/>
              </a:ext>
            </a:extLst>
          </p:cNvPr>
          <p:cNvSpPr txBox="1"/>
          <p:nvPr/>
        </p:nvSpPr>
        <p:spPr>
          <a:xfrm>
            <a:off x="793661" y="2599509"/>
            <a:ext cx="4530898" cy="363945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MODULE NUMBER</a:t>
            </a:r>
            <a:r>
              <a:rPr lang="en-US" sz="2000" b="1" dirty="0"/>
              <a:t>: LCHS4010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dirty="0"/>
              <a:t>MODULE NAME</a:t>
            </a:r>
            <a:r>
              <a:rPr lang="en-US" sz="2000" b="1" dirty="0"/>
              <a:t>:PSYCHOLOGY IN HEALTH AND SOCIAL CARE</a:t>
            </a:r>
            <a:endParaRPr lang="en-US" sz="2000" dirty="0"/>
          </a:p>
        </p:txBody>
      </p:sp>
      <p:pic>
        <p:nvPicPr>
          <p:cNvPr id="1026" name="Picture 2" descr="UWTSD logo | Discover Dylan Thomas">
            <a:extLst>
              <a:ext uri="{FF2B5EF4-FFF2-40B4-BE49-F238E27FC236}">
                <a16:creationId xmlns:a16="http://schemas.microsoft.com/office/drawing/2014/main" id="{DB4E5486-661A-3A58-C6BA-CF20E456C34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44535"/>
          <a:stretch>
            <a:fillRect/>
          </a:stretch>
        </p:blipFill>
        <p:spPr bwMode="auto">
          <a:xfrm>
            <a:off x="5911539" y="2484255"/>
            <a:ext cx="5150262" cy="37142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86" name="Rectangle 1085">
            <a:extLst>
              <a:ext uri="{FF2B5EF4-FFF2-40B4-BE49-F238E27FC236}">
                <a16:creationId xmlns:a16="http://schemas.microsoft.com/office/drawing/2014/main" id="{E6995CE5-F890-4ABA-82A2-26507CE8D2A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1228040" y="2313027"/>
            <a:ext cx="781700" cy="152382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5510357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6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80522" y="2"/>
            <a:ext cx="851299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  <p:graphicFrame>
        <p:nvGraphicFramePr>
          <p:cNvPr id="26" name="Content Placeholder 2">
            <a:extLst>
              <a:ext uri="{FF2B5EF4-FFF2-40B4-BE49-F238E27FC236}">
                <a16:creationId xmlns:a16="http://schemas.microsoft.com/office/drawing/2014/main" id="{AFCAA39F-A52D-F6C7-4D75-C8215747751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34640645"/>
              </p:ext>
            </p:extLst>
          </p:nvPr>
        </p:nvGraphicFramePr>
        <p:xfrm>
          <a:off x="1526289" y="1825625"/>
          <a:ext cx="5500683" cy="466725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82" y="2624480"/>
            <a:ext cx="609320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white"/>
              </a:solidFill>
              <a:latin typeface="Calibri"/>
            </a:endParaRPr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7909863" y="1516981"/>
            <a:ext cx="2387600" cy="17907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82" y="0"/>
            <a:ext cx="1736438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031747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778162" y="4112081"/>
            <a:ext cx="889838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pPr defTabSz="457200"/>
            <a:endParaRPr lang="en-US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9205" y="4145123"/>
            <a:ext cx="3062574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 defTabSz="457200"/>
            <a:endParaRPr lang="en-US" dirty="0">
              <a:solidFill>
                <a:prstClr val="black"/>
              </a:solidFill>
              <a:latin typeface="Calibri"/>
            </a:endParaRPr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39982" y="4962671"/>
            <a:ext cx="1982514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defTabSz="457200"/>
            <a:endParaRPr lang="en-US">
              <a:solidFill>
                <a:prstClr val="white"/>
              </a:solidFill>
              <a:latin typeface="Calibri"/>
            </a:endParaRPr>
          </a:p>
        </p:txBody>
      </p:sp>
    </p:spTree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9FDE2C9-D0CD-70E4-92A4-0CA230CCA7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0071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Introduction</a:t>
            </a:r>
            <a:b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8ED09-5964-BCE2-CBE2-23ADE30EEE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200" dirty="0"/>
              <a:t>This presentation will: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Explain </a:t>
            </a:r>
            <a:r>
              <a:rPr lang="en-US" sz="2200" b="1" dirty="0"/>
              <a:t>Vygotsky’s Sociocultural Theory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Discuss </a:t>
            </a:r>
            <a:r>
              <a:rPr lang="en-US" sz="2200" b="1" dirty="0"/>
              <a:t>Jenny’s situation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Explore </a:t>
            </a:r>
            <a:r>
              <a:rPr lang="en-US" sz="2200" b="1" dirty="0"/>
              <a:t>nature and nurture influences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Suggest </a:t>
            </a:r>
            <a:r>
              <a:rPr lang="en-US" sz="2200" b="1" dirty="0"/>
              <a:t>support strategies</a:t>
            </a:r>
            <a:endParaRPr lang="en-US" sz="22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200" dirty="0"/>
              <a:t>Critically evaluate the </a:t>
            </a:r>
            <a:r>
              <a:rPr lang="en-US" sz="2200" b="1" dirty="0"/>
              <a:t>theory in health and social care. </a:t>
            </a:r>
            <a:r>
              <a:rPr lang="en-US" sz="2200" dirty="0"/>
              <a:t>(Santrock, 2021)</a:t>
            </a:r>
          </a:p>
          <a:p>
            <a:endParaRPr lang="en-GB" sz="2200" dirty="0"/>
          </a:p>
        </p:txBody>
      </p:sp>
      <p:sp>
        <p:nvSpPr>
          <p:cNvPr id="30" name="Oval 29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3" name="Block Arc 32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35" name="Straight Connector 34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39" name="Arc 38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2" name="Freeform: Shape 41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7222444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CB0108-F631-88E4-7E37-12BE7D8B19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Jenny’s Situation</a:t>
            </a:r>
            <a:b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E32C44-C507-9308-9E35-D4D6552A639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Jenny is a young carer at home.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responsibilities may affect her: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Education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Social life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b="1" dirty="0"/>
              <a:t>Emotional wellbeing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Young carers often feel </a:t>
            </a:r>
            <a:r>
              <a:rPr lang="en-US" sz="2000" b="1" dirty="0"/>
              <a:t>stress, tiredness, and pressure</a:t>
            </a:r>
            <a:r>
              <a:rPr lang="en-US" sz="2000" dirty="0"/>
              <a:t>. (Children’s Society, 2022; NHS, 2023)</a:t>
            </a:r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7026742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1B9689-4004-2E5C-CCB6-AD38A49708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8131"/>
            <a:ext cx="5558489" cy="1562558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Vygotsky’s Sociocultural Theory</a:t>
            </a:r>
            <a:b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E9EDFE-2F22-ED51-A507-7DA300902F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Children learn through </a:t>
            </a:r>
            <a:r>
              <a:rPr lang="en-US" sz="2000" b="1" dirty="0"/>
              <a:t>social interaction</a:t>
            </a:r>
            <a:r>
              <a:rPr lang="en-US" sz="2000" dirty="0"/>
              <a:t> with others.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Learning comes from </a:t>
            </a:r>
            <a:r>
              <a:rPr lang="en-US" sz="2000" b="1" dirty="0"/>
              <a:t>parents, teachers, and peers</a:t>
            </a:r>
            <a:r>
              <a:rPr lang="en-US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Key concept: </a:t>
            </a:r>
            <a:r>
              <a:rPr lang="en-US" sz="2000" b="1" dirty="0"/>
              <a:t>Zone of Proximal Development (ZPD)</a:t>
            </a:r>
            <a:r>
              <a:rPr lang="en-US" sz="2000" dirty="0"/>
              <a:t> – children learn best with guidance.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Social support helps children </a:t>
            </a:r>
            <a:r>
              <a:rPr lang="en-US" sz="2000" b="1" dirty="0"/>
              <a:t>develop skills and confidence</a:t>
            </a:r>
            <a:r>
              <a:rPr lang="en-US" sz="2000" dirty="0"/>
              <a:t>. (Santrock, 2021; Lally &amp; Valentine-French, 2022)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417410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4BF1E7F-CE51-98AF-C74E-B175C01C49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1478"/>
            <a:ext cx="5558489" cy="1690688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Applying Vygotsky’s Theory to Jenny</a:t>
            </a:r>
            <a:br>
              <a:rPr kumimoji="0" lang="en-US" sz="18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6" name="Freeform: Shape 5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09F23CE-FEBF-AF73-9A61-3930B9DA014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Vygotsky’s theory explains Jenny’s situation: learning happens with </a:t>
            </a:r>
            <a:r>
              <a:rPr lang="en-US" sz="2000" b="1" dirty="0"/>
              <a:t>support from others</a:t>
            </a:r>
            <a:r>
              <a:rPr lang="en-US" sz="2000" dirty="0"/>
              <a:t>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Jenny may struggle with </a:t>
            </a:r>
            <a:r>
              <a:rPr lang="en-US" sz="2000" b="1" dirty="0"/>
              <a:t>school and emotional stress</a:t>
            </a:r>
            <a:r>
              <a:rPr lang="en-US" sz="2000" dirty="0"/>
              <a:t> due to caring responsibilities.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With help from </a:t>
            </a:r>
            <a:r>
              <a:rPr lang="en-US" sz="2000" b="1" dirty="0"/>
              <a:t>teachers, friends, and support workers</a:t>
            </a:r>
            <a:r>
              <a:rPr lang="en-US" sz="2000" dirty="0"/>
              <a:t>, she can continue developing skills and confidence.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Guidance from more knowledgeable others</a:t>
            </a:r>
            <a:r>
              <a:rPr lang="en-US" sz="2000" dirty="0"/>
              <a:t> helps Jenny overcome challenges and learn new skills.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Shows how </a:t>
            </a:r>
            <a:r>
              <a:rPr lang="en-US" sz="2000" b="1" dirty="0"/>
              <a:t>social support improves wellbeing and education</a:t>
            </a:r>
            <a:r>
              <a:rPr lang="en-US" sz="2000" dirty="0"/>
              <a:t>. (Santrock, 2021; Lally &amp; Valentine-French, 2022)</a:t>
            </a:r>
          </a:p>
          <a:p>
            <a:endParaRPr lang="en-GB" sz="18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7" name="Block Arc 6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42242486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C5BEFC5-668B-1D89-F9BA-F1A81B08627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90530"/>
            <a:ext cx="5558489" cy="1690689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Key Concepts of the Theory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184985-F10B-883A-3800-70B2F78BC7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Social interaction</a:t>
            </a:r>
            <a:r>
              <a:rPr lang="en-US" sz="2000" dirty="0"/>
              <a:t> supports learning.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Culture and environment</a:t>
            </a:r>
            <a:r>
              <a:rPr lang="en-US" sz="2000" dirty="0"/>
              <a:t> influence development.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Guidance from adults</a:t>
            </a:r>
            <a:r>
              <a:rPr lang="en-US" sz="2000" dirty="0"/>
              <a:t> helps children understand new tasks.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Support builds confidence and independence</a:t>
            </a:r>
            <a:r>
              <a:rPr lang="en-US" sz="2000" dirty="0"/>
              <a:t>.</a:t>
            </a:r>
          </a:p>
          <a:p>
            <a:pPr>
              <a:buNone/>
            </a:pPr>
            <a:r>
              <a:rPr lang="en-US" sz="2000" dirty="0"/>
              <a:t>(Lally &amp; Valentine-French, 2022)</a:t>
            </a:r>
          </a:p>
          <a:p>
            <a:endParaRPr lang="en-GB" sz="24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454192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DA61B1-25AE-9697-F316-916423D622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26743"/>
            <a:ext cx="5558489" cy="1690688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Impact on Jenny’s Development</a:t>
            </a:r>
            <a:b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B30AE2-5F92-D4C0-F05D-516CA84B1C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responsibilities may affect her:</a:t>
            </a:r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Missing </a:t>
            </a:r>
            <a:r>
              <a:rPr lang="en-US" sz="2000" b="1" dirty="0"/>
              <a:t>normal teenage experiences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Feeling </a:t>
            </a:r>
            <a:r>
              <a:rPr lang="en-US" sz="2000" b="1" dirty="0"/>
              <a:t>stress or emotional pressure</a:t>
            </a:r>
            <a:endParaRPr lang="en-US" sz="2000" dirty="0"/>
          </a:p>
          <a:p>
            <a:pPr marL="742950" lvl="1" indent="-285750">
              <a:buFont typeface="Arial" panose="020B0604020202020204" pitchFamily="34" charset="0"/>
              <a:buChar char="•"/>
            </a:pPr>
            <a:r>
              <a:rPr lang="en-US" sz="2000" dirty="0"/>
              <a:t>Difficulty balancing </a:t>
            </a:r>
            <a:r>
              <a:rPr lang="en-US" sz="2000" b="1" dirty="0"/>
              <a:t>education and home life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may also develop </a:t>
            </a:r>
            <a:r>
              <a:rPr lang="en-US" sz="2000" b="1" dirty="0"/>
              <a:t>maturity, empathy, and responsibility </a:t>
            </a:r>
            <a:r>
              <a:rPr lang="en-US" sz="2000" dirty="0"/>
              <a:t>(Children’s Society, 2022)</a:t>
            </a:r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9576290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829D289-35C2-229D-904B-4C55578F95C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62955"/>
            <a:ext cx="5558489" cy="1690688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Supporting Jenny Using Vygotsky’s Theory</a:t>
            </a:r>
            <a:br>
              <a:rPr kumimoji="0" lang="en-GB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9B2BA0-07BD-E774-7DEF-CE5BB1A68F1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GB" sz="2000" dirty="0"/>
              <a:t>Practical strategies include: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Guided learning</a:t>
            </a:r>
            <a:r>
              <a:rPr lang="en-GB" sz="2000" dirty="0"/>
              <a:t> from teachers or carers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Scaffolding</a:t>
            </a:r>
            <a:r>
              <a:rPr lang="en-GB" sz="2000" dirty="0"/>
              <a:t> (prompts, visual aids, structured tasks)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Peer support</a:t>
            </a:r>
            <a:r>
              <a:rPr lang="en-GB" sz="2000" dirty="0"/>
              <a:t> from classmates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Encouraging social interaction</a:t>
            </a:r>
            <a:endParaRPr lang="en-GB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sz="2000" b="1" dirty="0"/>
              <a:t>Positive feedback</a:t>
            </a:r>
            <a:r>
              <a:rPr lang="en-GB" sz="2000" dirty="0"/>
              <a:t> to build confidence </a:t>
            </a:r>
          </a:p>
          <a:p>
            <a:pPr marL="0" indent="0">
              <a:buNone/>
            </a:pPr>
            <a:r>
              <a:rPr lang="en-GB" sz="2000" dirty="0"/>
              <a:t>(Lally &amp; Valentine-French, 2022)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744442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449824-A4ED-868C-30E2-60D5E616A7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0757"/>
            <a:ext cx="5558489" cy="1550992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Nature and Nurture Influences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04860C-3CB9-0DAA-4DA1-DA6B9EC25D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b="1" dirty="0"/>
              <a:t>Nature (Biology)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Brain development and genetics affect thinking and emotions</a:t>
            </a:r>
          </a:p>
          <a:p>
            <a:pPr>
              <a:buNone/>
            </a:pPr>
            <a:r>
              <a:rPr lang="en-US" sz="2000" b="1" dirty="0"/>
              <a:t>Nurture (Environment)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Family, school, and social interactions shape </a:t>
            </a:r>
            <a:r>
              <a:rPr lang="en-US" sz="2000" dirty="0" err="1"/>
              <a:t>behaviour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Caring responsibilities influence experiences and wellbeing</a:t>
            </a:r>
          </a:p>
          <a:p>
            <a:pPr>
              <a:buNone/>
            </a:pPr>
            <a:r>
              <a:rPr lang="en-US" sz="2000" b="1" dirty="0"/>
              <a:t>Interaction</a:t>
            </a:r>
            <a:r>
              <a:rPr lang="en-US" sz="2000" dirty="0"/>
              <a:t>: Both nature and nurture </a:t>
            </a:r>
            <a:r>
              <a:rPr lang="en-US" sz="2000" b="1" dirty="0"/>
              <a:t>work together to shape development. </a:t>
            </a:r>
            <a:r>
              <a:rPr lang="en-US" sz="2000" dirty="0"/>
              <a:t>(Berk, 2022)</a:t>
            </a:r>
          </a:p>
          <a:p>
            <a:endParaRPr lang="en-GB" sz="20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2039249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F5904F-46DF-E689-0A7F-798550675A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75492"/>
            <a:ext cx="5558489" cy="1550992"/>
          </a:xfrm>
        </p:spPr>
        <p:txBody>
          <a:bodyPr>
            <a:normAutofit fontScale="90000"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Evaluation of Vygotsky’s Theory</a:t>
            </a:r>
            <a:br>
              <a:rPr kumimoji="0" lang="en-US" sz="15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5E7C4E-2BC1-4912-0CFF-9F5B8349C06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b="1" dirty="0"/>
              <a:t>Usefulness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 err="1"/>
              <a:t>Emphasises</a:t>
            </a:r>
            <a:r>
              <a:rPr lang="en-US" sz="2000" dirty="0"/>
              <a:t> </a:t>
            </a:r>
            <a:r>
              <a:rPr lang="en-US" sz="2000" b="1" dirty="0"/>
              <a:t>social support for learning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Guides professionals to provide </a:t>
            </a:r>
            <a:r>
              <a:rPr lang="en-US" sz="2000" b="1" dirty="0"/>
              <a:t>scaffolding and guidance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Encourages </a:t>
            </a:r>
            <a:r>
              <a:rPr lang="en-US" sz="2000" b="1" dirty="0"/>
              <a:t>collaboration between teachers, carers, and peers</a:t>
            </a:r>
            <a:endParaRPr lang="en-US" sz="2000" dirty="0"/>
          </a:p>
          <a:p>
            <a:pPr>
              <a:buNone/>
            </a:pPr>
            <a:r>
              <a:rPr lang="en-US" sz="2000" b="1" dirty="0"/>
              <a:t>Limitations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Focuses mainly on </a:t>
            </a:r>
            <a:r>
              <a:rPr lang="en-US" sz="2000" b="1" dirty="0"/>
              <a:t>social factors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Less attention to </a:t>
            </a:r>
            <a:r>
              <a:rPr lang="en-US" sz="2000" b="1" dirty="0"/>
              <a:t>biological influences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Does not fully explain </a:t>
            </a:r>
            <a:r>
              <a:rPr lang="en-US" sz="2000" b="1" dirty="0"/>
              <a:t>individual developmental stages. </a:t>
            </a:r>
            <a:r>
              <a:rPr lang="en-US" sz="2000" dirty="0"/>
              <a:t>(Santrock, 2021; Berk, 2022)</a:t>
            </a:r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6524264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EC9B155-E465-060B-2F58-F569826C13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Support Plan for Jenny</a:t>
            </a:r>
            <a:br>
              <a:rPr kumimoji="0" lang="en-US" sz="22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1774799-2B1A-7B80-9B85-DAA8E0EC2B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dirty="0"/>
              <a:t>Jenny can be supported by: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Teachers and school counsellors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Young carers services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Social workers and youth services</a:t>
            </a:r>
            <a:endParaRPr lang="en-US" sz="2000" dirty="0"/>
          </a:p>
          <a:p>
            <a:pPr>
              <a:buNone/>
            </a:pPr>
            <a:r>
              <a:rPr lang="en-US" sz="2000" dirty="0"/>
              <a:t>Professional support helps Jenny: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Manage stress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Continue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Maintain social development. (</a:t>
            </a:r>
            <a:r>
              <a:rPr lang="en-US" sz="2000" b="1" dirty="0" err="1"/>
              <a:t>YoungMinds</a:t>
            </a:r>
            <a:r>
              <a:rPr lang="en-US" sz="2000" b="1" dirty="0"/>
              <a:t>, 2024</a:t>
            </a:r>
            <a:r>
              <a:rPr lang="en-US" sz="2200" b="1" dirty="0"/>
              <a:t>)</a:t>
            </a:r>
          </a:p>
          <a:p>
            <a:endParaRPr lang="en-GB" sz="22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5548701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14078-C25F-EF94-B14B-365B4AFCD8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20757"/>
            <a:ext cx="5558489" cy="1550991"/>
          </a:xfrm>
        </p:spPr>
        <p:txBody>
          <a:bodyPr>
            <a:no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Why Support is Important</a:t>
            </a:r>
            <a:b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018DF3-8C7D-C56F-AEB1-0FE433C3AA2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en-US" sz="2000" dirty="0"/>
              <a:t>Providing support can help Jenny: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Reduce stress and emotional pressure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Focus more on education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Maintain friendships and personal development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b="1" dirty="0"/>
              <a:t>Improve mental health and wellbeing</a:t>
            </a:r>
          </a:p>
          <a:p>
            <a:pPr>
              <a:buNone/>
            </a:pPr>
            <a:r>
              <a:rPr lang="en-US" sz="2000" dirty="0"/>
              <a:t>(NHS, 2023)</a:t>
            </a:r>
          </a:p>
          <a:p>
            <a:endParaRPr lang="en-GB" sz="24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8929065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8C9A67D-4730-D95E-2243-1F0E32D80D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pPr marL="228600" marR="0" lvl="0" indent="-228600" defTabSz="914400" rtl="0" eaLnBrk="1" fontAlgn="auto" latinLnBrk="0" hangingPunct="1">
              <a:lnSpc>
                <a:spcPct val="90000"/>
              </a:lnSpc>
              <a:spcBef>
                <a:spcPts val="1000"/>
              </a:spcBef>
              <a:spcAft>
                <a:spcPts val="0"/>
              </a:spcAft>
              <a:tabLst/>
              <a:defRPr/>
            </a:pPr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Conclusion</a:t>
            </a:r>
            <a:br>
              <a:rPr kumimoji="0" lang="en-US" sz="2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</a:br>
            <a:endParaRPr lang="en-GB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4972E6D-ED15-AEA6-5F75-822B5075A6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Jenny’s caring responsibilities affect </a:t>
            </a:r>
            <a:r>
              <a:rPr lang="en-US" sz="2000" b="1" dirty="0"/>
              <a:t>emotional, social, and educational development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Support from </a:t>
            </a:r>
            <a:r>
              <a:rPr lang="en-US" sz="2000" b="1" dirty="0"/>
              <a:t>family, school, and community</a:t>
            </a:r>
            <a:r>
              <a:rPr lang="en-US" sz="2000" dirty="0"/>
              <a:t> is essential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Vygotsky’s theory highlights the importance of </a:t>
            </a:r>
            <a:r>
              <a:rPr lang="en-US" sz="2000" b="1" dirty="0"/>
              <a:t>social support and guidance</a:t>
            </a:r>
            <a:endParaRPr lang="en-US" sz="2000" dirty="0"/>
          </a:p>
          <a:p>
            <a:pPr>
              <a:buFont typeface="Arial" panose="020B0604020202020204" pitchFamily="34" charset="0"/>
              <a:buChar char="•"/>
            </a:pPr>
            <a:r>
              <a:rPr lang="en-US" sz="2000" dirty="0"/>
              <a:t>Other theories may be needed to fully understand </a:t>
            </a:r>
            <a:r>
              <a:rPr lang="en-US" sz="2000" b="1" dirty="0"/>
              <a:t>biological and environmental factors. </a:t>
            </a:r>
            <a:r>
              <a:rPr lang="en-US" sz="2000" dirty="0"/>
              <a:t>(Open University, 2021)</a:t>
            </a:r>
          </a:p>
          <a:p>
            <a:endParaRPr lang="en-GB" sz="20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3007100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76BD24-2E8C-E39B-4A1B-9C36871C79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kumimoji="0" lang="en-US" sz="4000" b="1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Aptos" panose="02110004020202020204"/>
                <a:ea typeface="+mn-ea"/>
                <a:cs typeface="+mn-cs"/>
              </a:rPr>
              <a:t>References</a:t>
            </a:r>
            <a:endParaRPr lang="en-GB" sz="4000" dirty="0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1EE7C9-AA93-AC2C-F292-A1CF017DDA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en-US" sz="2400" b="1" dirty="0"/>
              <a:t> (</a:t>
            </a:r>
            <a:r>
              <a:rPr lang="en-US" sz="2400" dirty="0"/>
              <a:t>Berk, L. (2022) </a:t>
            </a:r>
            <a:r>
              <a:rPr lang="en-US" sz="2400" i="1" dirty="0"/>
              <a:t>Development Through the Lifespan</a:t>
            </a:r>
            <a:r>
              <a:rPr lang="en-US" sz="2400" dirty="0"/>
              <a:t>. Available at: </a:t>
            </a:r>
            <a:r>
              <a:rPr lang="en-US" sz="2400" dirty="0">
                <a:hlinkClick r:id="rId2"/>
              </a:rPr>
              <a:t>https://www.macmillanlearning.com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Children’s Society (2022) </a:t>
            </a:r>
            <a:r>
              <a:rPr lang="en-US" sz="2400" i="1" dirty="0"/>
              <a:t>Young Carers Research</a:t>
            </a:r>
            <a:r>
              <a:rPr lang="en-US" sz="2400" dirty="0"/>
              <a:t>. Available at: </a:t>
            </a:r>
            <a:r>
              <a:rPr lang="en-US" sz="2400" dirty="0">
                <a:hlinkClick r:id="rId3"/>
              </a:rPr>
              <a:t>https://www.childrenssociety.org.uk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Lally, M. &amp; Valentine-French, S. (2022) </a:t>
            </a:r>
            <a:r>
              <a:rPr lang="en-US" sz="2400" i="1" dirty="0"/>
              <a:t>Lifespan Development</a:t>
            </a:r>
            <a:r>
              <a:rPr lang="en-US" sz="2400" dirty="0"/>
              <a:t>. Available at: </a:t>
            </a:r>
            <a:r>
              <a:rPr lang="en-US" sz="2400" dirty="0">
                <a:hlinkClick r:id="rId4"/>
              </a:rPr>
              <a:t>https://open.maricopa.edu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NHS (2023) </a:t>
            </a:r>
            <a:r>
              <a:rPr lang="en-US" sz="2400" i="1" dirty="0"/>
              <a:t>Mental Health and Young People</a:t>
            </a:r>
            <a:r>
              <a:rPr lang="en-US" sz="2400" dirty="0"/>
              <a:t>. Available at: </a:t>
            </a:r>
            <a:r>
              <a:rPr lang="en-US" sz="2400" dirty="0">
                <a:hlinkClick r:id="rId5"/>
              </a:rPr>
              <a:t>https://www.nhs.uk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Santrock, J. (2021) </a:t>
            </a:r>
            <a:r>
              <a:rPr lang="en-US" sz="2400" i="1" dirty="0"/>
              <a:t>Life-Span Development</a:t>
            </a:r>
            <a:r>
              <a:rPr lang="en-US" sz="2400" dirty="0"/>
              <a:t>. McGraw-Hill Education.</a:t>
            </a:r>
          </a:p>
          <a:p>
            <a:pPr>
              <a:buNone/>
            </a:pPr>
            <a:r>
              <a:rPr lang="en-US" sz="2400" dirty="0" err="1"/>
              <a:t>YoungMinds</a:t>
            </a:r>
            <a:r>
              <a:rPr lang="en-US" sz="2400" dirty="0"/>
              <a:t> (2024) </a:t>
            </a:r>
            <a:r>
              <a:rPr lang="en-US" sz="2400" i="1" dirty="0"/>
              <a:t>Young Carers and Mental Health</a:t>
            </a:r>
            <a:r>
              <a:rPr lang="en-US" sz="2400" dirty="0"/>
              <a:t>. Available at: </a:t>
            </a:r>
            <a:r>
              <a:rPr lang="en-US" sz="2400" dirty="0">
                <a:hlinkClick r:id="rId6"/>
              </a:rPr>
              <a:t>https://www.youngminds.org.uk</a:t>
            </a:r>
            <a:endParaRPr lang="en-US" sz="2400" dirty="0"/>
          </a:p>
          <a:p>
            <a:pPr>
              <a:buNone/>
            </a:pPr>
            <a:r>
              <a:rPr lang="en-US" sz="2400" dirty="0"/>
              <a:t>Open University (2021) </a:t>
            </a:r>
            <a:r>
              <a:rPr lang="en-US" sz="2400" i="1" dirty="0"/>
              <a:t>Child Development</a:t>
            </a:r>
            <a:r>
              <a:rPr lang="en-US" sz="2400" dirty="0"/>
              <a:t>. </a:t>
            </a:r>
            <a:r>
              <a:rPr lang="en-US" sz="2200" dirty="0"/>
              <a:t>Available at: </a:t>
            </a:r>
            <a:r>
              <a:rPr lang="en-US" sz="2200" dirty="0">
                <a:hlinkClick r:id="rId7"/>
              </a:rPr>
              <a:t>https://www.open.edu</a:t>
            </a:r>
            <a:endParaRPr lang="en-US" sz="2200" dirty="0"/>
          </a:p>
          <a:p>
            <a:endParaRPr lang="en-GB" sz="1500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479662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C4066B86-67C5-789A-6ACD-620E149C5AF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5" name="Rectangle 44">
            <a:extLst>
              <a:ext uri="{FF2B5EF4-FFF2-40B4-BE49-F238E27FC236}">
                <a16:creationId xmlns:a16="http://schemas.microsoft.com/office/drawing/2014/main" id="{DD8233E4-E7F7-8760-03AD-D560F57BD4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35C7B0B-FBE6-9848-4F20-279B1FFE783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8" y="643467"/>
            <a:ext cx="5757332" cy="4567137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8800" b="1" dirty="0"/>
              <a:t>Questions </a:t>
            </a:r>
          </a:p>
        </p:txBody>
      </p:sp>
      <p:pic>
        <p:nvPicPr>
          <p:cNvPr id="4" name="Content Placeholder 3" descr="Sticky notes with question marks">
            <a:extLst>
              <a:ext uri="{FF2B5EF4-FFF2-40B4-BE49-F238E27FC236}">
                <a16:creationId xmlns:a16="http://schemas.microsoft.com/office/drawing/2014/main" id="{AEDFB0D6-A335-0577-98B8-45FDE95A634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4358" r="17605" b="-1"/>
          <a:stretch>
            <a:fillRect/>
          </a:stretch>
        </p:blipFill>
        <p:spPr>
          <a:xfrm>
            <a:off x="6229215" y="10"/>
            <a:ext cx="5962785" cy="6857990"/>
          </a:xfrm>
          <a:custGeom>
            <a:avLst/>
            <a:gdLst/>
            <a:ahLst/>
            <a:cxnLst/>
            <a:rect l="l" t="t" r="r" b="b"/>
            <a:pathLst>
              <a:path w="5962785" h="6858000">
                <a:moveTo>
                  <a:pt x="1044839" y="0"/>
                </a:moveTo>
                <a:lnTo>
                  <a:pt x="5962785" y="0"/>
                </a:lnTo>
                <a:lnTo>
                  <a:pt x="5962785" y="6858000"/>
                </a:lnTo>
                <a:lnTo>
                  <a:pt x="1469886" y="6858000"/>
                </a:lnTo>
                <a:lnTo>
                  <a:pt x="1416006" y="6823984"/>
                </a:lnTo>
                <a:cubicBezTo>
                  <a:pt x="1356767" y="6787940"/>
                  <a:pt x="1296437" y="6755500"/>
                  <a:pt x="1232473" y="6733873"/>
                </a:cubicBezTo>
                <a:cubicBezTo>
                  <a:pt x="1145250" y="6705037"/>
                  <a:pt x="1060933" y="6654575"/>
                  <a:pt x="1075471" y="6503186"/>
                </a:cubicBezTo>
                <a:cubicBezTo>
                  <a:pt x="1078378" y="6459932"/>
                  <a:pt x="1055118" y="6427493"/>
                  <a:pt x="1020229" y="6438306"/>
                </a:cubicBezTo>
                <a:cubicBezTo>
                  <a:pt x="953358" y="6459932"/>
                  <a:pt x="921375" y="6398656"/>
                  <a:pt x="883579" y="6351798"/>
                </a:cubicBezTo>
                <a:cubicBezTo>
                  <a:pt x="816707" y="6268895"/>
                  <a:pt x="752743" y="6182387"/>
                  <a:pt x="645167" y="6167969"/>
                </a:cubicBezTo>
                <a:cubicBezTo>
                  <a:pt x="665519" y="6103088"/>
                  <a:pt x="700408" y="6110298"/>
                  <a:pt x="732391" y="6124716"/>
                </a:cubicBezTo>
                <a:cubicBezTo>
                  <a:pt x="816707" y="6160761"/>
                  <a:pt x="901023" y="6200410"/>
                  <a:pt x="985339" y="6236455"/>
                </a:cubicBezTo>
                <a:cubicBezTo>
                  <a:pt x="1040581" y="6258081"/>
                  <a:pt x="1095822" y="6290522"/>
                  <a:pt x="1168509" y="6265291"/>
                </a:cubicBezTo>
                <a:cubicBezTo>
                  <a:pt x="1104545" y="6135530"/>
                  <a:pt x="996969" y="6110298"/>
                  <a:pt x="909746" y="6070649"/>
                </a:cubicBezTo>
                <a:cubicBezTo>
                  <a:pt x="802169" y="6020185"/>
                  <a:pt x="738206" y="5926470"/>
                  <a:pt x="659704" y="5818335"/>
                </a:cubicBezTo>
                <a:cubicBezTo>
                  <a:pt x="738206" y="5789500"/>
                  <a:pt x="787632" y="5868798"/>
                  <a:pt x="851597" y="5865193"/>
                </a:cubicBezTo>
                <a:cubicBezTo>
                  <a:pt x="854504" y="5854380"/>
                  <a:pt x="860319" y="5832753"/>
                  <a:pt x="860319" y="5832753"/>
                </a:cubicBezTo>
                <a:cubicBezTo>
                  <a:pt x="755650" y="5775081"/>
                  <a:pt x="709132" y="5666947"/>
                  <a:pt x="691686" y="5533581"/>
                </a:cubicBezTo>
                <a:cubicBezTo>
                  <a:pt x="685872" y="5465095"/>
                  <a:pt x="648075" y="5443468"/>
                  <a:pt x="610278" y="5411029"/>
                </a:cubicBezTo>
                <a:cubicBezTo>
                  <a:pt x="482350" y="5299289"/>
                  <a:pt x="345700" y="5198364"/>
                  <a:pt x="238123" y="5046976"/>
                </a:cubicBezTo>
                <a:cubicBezTo>
                  <a:pt x="363144" y="5064998"/>
                  <a:pt x="461997" y="5165924"/>
                  <a:pt x="592833" y="5209177"/>
                </a:cubicBezTo>
                <a:cubicBezTo>
                  <a:pt x="488165" y="5043371"/>
                  <a:pt x="351514" y="4956864"/>
                  <a:pt x="226494" y="4855939"/>
                </a:cubicBezTo>
                <a:cubicBezTo>
                  <a:pt x="168344" y="4809081"/>
                  <a:pt x="116011" y="4751408"/>
                  <a:pt x="49139" y="4726177"/>
                </a:cubicBezTo>
                <a:cubicBezTo>
                  <a:pt x="25879" y="4718968"/>
                  <a:pt x="-14825" y="4700947"/>
                  <a:pt x="5527" y="4650483"/>
                </a:cubicBezTo>
                <a:cubicBezTo>
                  <a:pt x="22972" y="4607230"/>
                  <a:pt x="54954" y="4621648"/>
                  <a:pt x="84029" y="4632460"/>
                </a:cubicBezTo>
                <a:cubicBezTo>
                  <a:pt x="153807" y="4661296"/>
                  <a:pt x="229401" y="4661296"/>
                  <a:pt x="325347" y="4661296"/>
                </a:cubicBezTo>
                <a:cubicBezTo>
                  <a:pt x="243939" y="4524326"/>
                  <a:pt x="95658" y="4567580"/>
                  <a:pt x="25879" y="4423401"/>
                </a:cubicBezTo>
                <a:cubicBezTo>
                  <a:pt x="113103" y="4398170"/>
                  <a:pt x="179975" y="4448632"/>
                  <a:pt x="249753" y="4459446"/>
                </a:cubicBezTo>
                <a:cubicBezTo>
                  <a:pt x="313718" y="4470259"/>
                  <a:pt x="328254" y="4445028"/>
                  <a:pt x="313718" y="4365729"/>
                </a:cubicBezTo>
                <a:cubicBezTo>
                  <a:pt x="290458" y="4243177"/>
                  <a:pt x="325347" y="4181900"/>
                  <a:pt x="418386" y="4214341"/>
                </a:cubicBezTo>
                <a:cubicBezTo>
                  <a:pt x="505609" y="4246781"/>
                  <a:pt x="514332" y="4199922"/>
                  <a:pt x="491072" y="4131438"/>
                </a:cubicBezTo>
                <a:cubicBezTo>
                  <a:pt x="456183" y="4030512"/>
                  <a:pt x="493979" y="3951214"/>
                  <a:pt x="520147" y="3864706"/>
                </a:cubicBezTo>
                <a:cubicBezTo>
                  <a:pt x="560851" y="3734945"/>
                  <a:pt x="543407" y="3670064"/>
                  <a:pt x="459090" y="3572743"/>
                </a:cubicBezTo>
                <a:cubicBezTo>
                  <a:pt x="409664" y="3518676"/>
                  <a:pt x="360236" y="3471818"/>
                  <a:pt x="290458" y="3424959"/>
                </a:cubicBezTo>
                <a:cubicBezTo>
                  <a:pt x="450368" y="3399728"/>
                  <a:pt x="284643" y="3313221"/>
                  <a:pt x="339884" y="3259153"/>
                </a:cubicBezTo>
                <a:cubicBezTo>
                  <a:pt x="453275" y="3237527"/>
                  <a:pt x="543407" y="3410542"/>
                  <a:pt x="697501" y="3360078"/>
                </a:cubicBezTo>
                <a:cubicBezTo>
                  <a:pt x="511425" y="3212294"/>
                  <a:pt x="302087" y="3165436"/>
                  <a:pt x="165437" y="2967190"/>
                </a:cubicBezTo>
                <a:cubicBezTo>
                  <a:pt x="197419" y="2923937"/>
                  <a:pt x="229401" y="2967190"/>
                  <a:pt x="255568" y="2949167"/>
                </a:cubicBezTo>
                <a:cubicBezTo>
                  <a:pt x="255568" y="2938354"/>
                  <a:pt x="560851" y="3006840"/>
                  <a:pt x="578296" y="2725691"/>
                </a:cubicBezTo>
                <a:cubicBezTo>
                  <a:pt x="584111" y="2725691"/>
                  <a:pt x="589926" y="2725691"/>
                  <a:pt x="595740" y="2714876"/>
                </a:cubicBezTo>
                <a:cubicBezTo>
                  <a:pt x="627722" y="2675228"/>
                  <a:pt x="598648" y="2581510"/>
                  <a:pt x="650982" y="2574301"/>
                </a:cubicBezTo>
                <a:cubicBezTo>
                  <a:pt x="709132" y="2567092"/>
                  <a:pt x="764373" y="2534653"/>
                  <a:pt x="825429" y="2552674"/>
                </a:cubicBezTo>
                <a:cubicBezTo>
                  <a:pt x="871949" y="2567092"/>
                  <a:pt x="921375" y="2585115"/>
                  <a:pt x="970802" y="2585115"/>
                </a:cubicBezTo>
                <a:cubicBezTo>
                  <a:pt x="1023136" y="2585115"/>
                  <a:pt x="1095822" y="2707668"/>
                  <a:pt x="1127805" y="2545465"/>
                </a:cubicBezTo>
                <a:cubicBezTo>
                  <a:pt x="1127805" y="2538257"/>
                  <a:pt x="1217936" y="2556280"/>
                  <a:pt x="1267362" y="2563488"/>
                </a:cubicBezTo>
                <a:cubicBezTo>
                  <a:pt x="1308067" y="2570698"/>
                  <a:pt x="1357494" y="2603137"/>
                  <a:pt x="1386568" y="2538257"/>
                </a:cubicBezTo>
                <a:cubicBezTo>
                  <a:pt x="1401105" y="2498607"/>
                  <a:pt x="1331326" y="2426518"/>
                  <a:pt x="1270270" y="2419309"/>
                </a:cubicBezTo>
                <a:cubicBezTo>
                  <a:pt x="1215029" y="2412101"/>
                  <a:pt x="1159787" y="2404892"/>
                  <a:pt x="1107453" y="2419309"/>
                </a:cubicBezTo>
                <a:cubicBezTo>
                  <a:pt x="1043489" y="2437331"/>
                  <a:pt x="1008599" y="2408495"/>
                  <a:pt x="991154" y="2343615"/>
                </a:cubicBezTo>
                <a:cubicBezTo>
                  <a:pt x="970802" y="2275131"/>
                  <a:pt x="933005" y="2239085"/>
                  <a:pt x="880671" y="2206645"/>
                </a:cubicBezTo>
                <a:cubicBezTo>
                  <a:pt x="752743" y="2127346"/>
                  <a:pt x="630630" y="2033629"/>
                  <a:pt x="491072" y="1986771"/>
                </a:cubicBezTo>
                <a:cubicBezTo>
                  <a:pt x="464905" y="1979562"/>
                  <a:pt x="432923" y="1965145"/>
                  <a:pt x="421293" y="1903868"/>
                </a:cubicBezTo>
                <a:cubicBezTo>
                  <a:pt x="799262" y="1997584"/>
                  <a:pt x="1142342" y="2239085"/>
                  <a:pt x="1531941" y="2224667"/>
                </a:cubicBezTo>
                <a:cubicBezTo>
                  <a:pt x="1427272" y="2148974"/>
                  <a:pt x="1302252" y="2145369"/>
                  <a:pt x="1188861" y="2091301"/>
                </a:cubicBezTo>
                <a:cubicBezTo>
                  <a:pt x="1270270" y="2051652"/>
                  <a:pt x="1345864" y="2094906"/>
                  <a:pt x="1421458" y="2116532"/>
                </a:cubicBezTo>
                <a:cubicBezTo>
                  <a:pt x="1485422" y="2134554"/>
                  <a:pt x="1543571" y="2138160"/>
                  <a:pt x="1549386" y="2026420"/>
                </a:cubicBezTo>
                <a:cubicBezTo>
                  <a:pt x="1549386" y="2015607"/>
                  <a:pt x="1549386" y="2008398"/>
                  <a:pt x="1549386" y="1997584"/>
                </a:cubicBezTo>
                <a:cubicBezTo>
                  <a:pt x="1526126" y="1950727"/>
                  <a:pt x="1494144" y="1929099"/>
                  <a:pt x="1453440" y="1914682"/>
                </a:cubicBezTo>
                <a:cubicBezTo>
                  <a:pt x="1430180" y="1907473"/>
                  <a:pt x="1398198" y="1893056"/>
                  <a:pt x="1398198" y="1860614"/>
                </a:cubicBezTo>
                <a:cubicBezTo>
                  <a:pt x="1401105" y="1738063"/>
                  <a:pt x="1322604" y="1702018"/>
                  <a:pt x="1247011" y="1665972"/>
                </a:cubicBezTo>
                <a:cubicBezTo>
                  <a:pt x="1287715" y="1604696"/>
                  <a:pt x="1322604" y="1647950"/>
                  <a:pt x="1354586" y="1644345"/>
                </a:cubicBezTo>
                <a:cubicBezTo>
                  <a:pt x="1374939" y="1640741"/>
                  <a:pt x="1395290" y="1637138"/>
                  <a:pt x="1395290" y="1604696"/>
                </a:cubicBezTo>
                <a:cubicBezTo>
                  <a:pt x="1395290" y="1579465"/>
                  <a:pt x="1386568" y="1547025"/>
                  <a:pt x="1366216" y="1547025"/>
                </a:cubicBezTo>
                <a:cubicBezTo>
                  <a:pt x="1238288" y="1543420"/>
                  <a:pt x="1165601" y="1370405"/>
                  <a:pt x="1031858" y="1370405"/>
                </a:cubicBezTo>
                <a:cubicBezTo>
                  <a:pt x="950450" y="1370405"/>
                  <a:pt x="1072563" y="1273083"/>
                  <a:pt x="1005692" y="1233435"/>
                </a:cubicBezTo>
                <a:cubicBezTo>
                  <a:pt x="991154" y="1222621"/>
                  <a:pt x="1046396" y="1208203"/>
                  <a:pt x="1069655" y="1211808"/>
                </a:cubicBezTo>
                <a:cubicBezTo>
                  <a:pt x="1092915" y="1215412"/>
                  <a:pt x="1113268" y="1240644"/>
                  <a:pt x="1142342" y="1222621"/>
                </a:cubicBezTo>
                <a:cubicBezTo>
                  <a:pt x="1156879" y="1157741"/>
                  <a:pt x="1119082" y="1132510"/>
                  <a:pt x="1084193" y="1114487"/>
                </a:cubicBezTo>
                <a:cubicBezTo>
                  <a:pt x="1008599" y="1071234"/>
                  <a:pt x="933005" y="1020771"/>
                  <a:pt x="848689" y="1006353"/>
                </a:cubicBezTo>
                <a:cubicBezTo>
                  <a:pt x="819615" y="1002748"/>
                  <a:pt x="802169" y="984726"/>
                  <a:pt x="805077" y="948681"/>
                </a:cubicBezTo>
                <a:cubicBezTo>
                  <a:pt x="810892" y="901822"/>
                  <a:pt x="839967" y="916240"/>
                  <a:pt x="863226" y="919844"/>
                </a:cubicBezTo>
                <a:cubicBezTo>
                  <a:pt x="877764" y="923450"/>
                  <a:pt x="892301" y="934263"/>
                  <a:pt x="906838" y="909031"/>
                </a:cubicBezTo>
                <a:cubicBezTo>
                  <a:pt x="566666" y="653113"/>
                  <a:pt x="386404" y="667532"/>
                  <a:pt x="5527" y="458471"/>
                </a:cubicBezTo>
                <a:cubicBezTo>
                  <a:pt x="89843" y="418822"/>
                  <a:pt x="150900" y="447658"/>
                  <a:pt x="209049" y="454867"/>
                </a:cubicBezTo>
                <a:cubicBezTo>
                  <a:pt x="354422" y="472890"/>
                  <a:pt x="264290" y="505329"/>
                  <a:pt x="409664" y="526956"/>
                </a:cubicBezTo>
                <a:cubicBezTo>
                  <a:pt x="479443" y="537770"/>
                  <a:pt x="543407" y="573815"/>
                  <a:pt x="621908" y="516143"/>
                </a:cubicBezTo>
                <a:cubicBezTo>
                  <a:pt x="674242" y="476494"/>
                  <a:pt x="758558" y="519747"/>
                  <a:pt x="822522" y="552188"/>
                </a:cubicBezTo>
                <a:cubicBezTo>
                  <a:pt x="874856" y="581024"/>
                  <a:pt x="927190" y="588232"/>
                  <a:pt x="996969" y="552188"/>
                </a:cubicBezTo>
                <a:cubicBezTo>
                  <a:pt x="933005" y="530562"/>
                  <a:pt x="883579" y="512539"/>
                  <a:pt x="834151" y="498120"/>
                </a:cubicBezTo>
                <a:cubicBezTo>
                  <a:pt x="793447" y="487307"/>
                  <a:pt x="770187" y="462076"/>
                  <a:pt x="773095" y="408008"/>
                </a:cubicBezTo>
                <a:cubicBezTo>
                  <a:pt x="773095" y="379172"/>
                  <a:pt x="764373" y="339523"/>
                  <a:pt x="793447" y="325106"/>
                </a:cubicBezTo>
                <a:cubicBezTo>
                  <a:pt x="816707" y="310688"/>
                  <a:pt x="848689" y="325106"/>
                  <a:pt x="860319" y="350336"/>
                </a:cubicBezTo>
                <a:cubicBezTo>
                  <a:pt x="874856" y="397195"/>
                  <a:pt x="889393" y="440449"/>
                  <a:pt x="938820" y="444054"/>
                </a:cubicBezTo>
                <a:cubicBezTo>
                  <a:pt x="1005692" y="451262"/>
                  <a:pt x="967894" y="422426"/>
                  <a:pt x="956265" y="386381"/>
                </a:cubicBezTo>
                <a:cubicBezTo>
                  <a:pt x="944635" y="346733"/>
                  <a:pt x="979525" y="335919"/>
                  <a:pt x="1002784" y="343127"/>
                </a:cubicBezTo>
                <a:cubicBezTo>
                  <a:pt x="1090008" y="375569"/>
                  <a:pt x="1180139" y="317897"/>
                  <a:pt x="1270270" y="364755"/>
                </a:cubicBezTo>
                <a:cubicBezTo>
                  <a:pt x="1247011" y="249411"/>
                  <a:pt x="1197583" y="198949"/>
                  <a:pt x="1092915" y="180926"/>
                </a:cubicBezTo>
                <a:cubicBezTo>
                  <a:pt x="1055118" y="177322"/>
                  <a:pt x="1014414" y="184530"/>
                  <a:pt x="979525" y="152090"/>
                </a:cubicBezTo>
                <a:cubicBezTo>
                  <a:pt x="959172" y="134068"/>
                  <a:pt x="938820" y="112441"/>
                  <a:pt x="953358" y="76396"/>
                </a:cubicBezTo>
                <a:cubicBezTo>
                  <a:pt x="962080" y="51165"/>
                  <a:pt x="985339" y="51165"/>
                  <a:pt x="1005692" y="58373"/>
                </a:cubicBezTo>
                <a:cubicBezTo>
                  <a:pt x="1090008" y="98023"/>
                  <a:pt x="1180139" y="108837"/>
                  <a:pt x="1267362" y="123254"/>
                </a:cubicBezTo>
                <a:cubicBezTo>
                  <a:pt x="1281900" y="126859"/>
                  <a:pt x="1296437" y="134068"/>
                  <a:pt x="1310975" y="98023"/>
                </a:cubicBezTo>
                <a:cubicBezTo>
                  <a:pt x="1260095" y="81803"/>
                  <a:pt x="1209941" y="62879"/>
                  <a:pt x="1159787" y="43505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551204763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378</TotalTime>
  <Words>796</Words>
  <Application>Microsoft Office PowerPoint</Application>
  <PresentationFormat>Widescreen</PresentationFormat>
  <Paragraphs>101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16</vt:i4>
      </vt:variant>
    </vt:vector>
  </HeadingPairs>
  <TitlesOfParts>
    <vt:vector size="22" baseType="lpstr">
      <vt:lpstr>Aptos</vt:lpstr>
      <vt:lpstr>Aptos Display</vt:lpstr>
      <vt:lpstr>Arial</vt:lpstr>
      <vt:lpstr>Calibri</vt:lpstr>
      <vt:lpstr>Office Theme</vt:lpstr>
      <vt:lpstr>1_Office Theme</vt:lpstr>
      <vt:lpstr>  STUDENT NAME: MODUPEOLA OYENAME-AWODESU  STUDENT NUMBER: 2442429 LECTURER’S NAME: MR PASCAL NAVELLE </vt:lpstr>
      <vt:lpstr>PowerPoint Presentation</vt:lpstr>
      <vt:lpstr>Introduction </vt:lpstr>
      <vt:lpstr>Jenny’s Situation </vt:lpstr>
      <vt:lpstr>Vygotsky’s Sociocultural Theory </vt:lpstr>
      <vt:lpstr>Applying Vygotsky’s Theory to Jenny </vt:lpstr>
      <vt:lpstr>Key Concepts of the Theory </vt:lpstr>
      <vt:lpstr>Impact on Jenny’s Development </vt:lpstr>
      <vt:lpstr>Supporting Jenny Using Vygotsky’s Theory </vt:lpstr>
      <vt:lpstr>Nature and Nurture Influences </vt:lpstr>
      <vt:lpstr>Evaluation of Vygotsky’s Theory </vt:lpstr>
      <vt:lpstr>Support Plan for Jenny </vt:lpstr>
      <vt:lpstr>Why Support is Important </vt:lpstr>
      <vt:lpstr>Conclusion </vt:lpstr>
      <vt:lpstr>References</vt:lpstr>
      <vt:lpstr>Questions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Farah Wiita</dc:creator>
  <cp:lastModifiedBy>MODUPEOLA OYENAME</cp:lastModifiedBy>
  <cp:revision>4</cp:revision>
  <dcterms:created xsi:type="dcterms:W3CDTF">2025-10-14T20:52:47Z</dcterms:created>
  <dcterms:modified xsi:type="dcterms:W3CDTF">2026-03-15T22:39:24Z</dcterms:modified>
</cp:coreProperties>
</file>