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4"/>
  </p:sldMasterIdLst>
  <p:notesMasterIdLst>
    <p:notesMasterId r:id="rId17"/>
  </p:notesMasterIdLst>
  <p:sldIdLst>
    <p:sldId id="256" r:id="rId5"/>
    <p:sldId id="257" r:id="rId6"/>
    <p:sldId id="269" r:id="rId7"/>
    <p:sldId id="259" r:id="rId8"/>
    <p:sldId id="260" r:id="rId9"/>
    <p:sldId id="261" r:id="rId10"/>
    <p:sldId id="265" r:id="rId11"/>
    <p:sldId id="266" r:id="rId12"/>
    <p:sldId id="267" r:id="rId13"/>
    <p:sldId id="268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0A0891-6964-4EC0-BC6A-3F308DA1B73A}" v="40" dt="2024-12-12T21:43:29.7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40" autoAdjust="0"/>
    <p:restoredTop sz="94660"/>
  </p:normalViewPr>
  <p:slideViewPr>
    <p:cSldViewPr snapToGrid="0">
      <p:cViewPr>
        <p:scale>
          <a:sx n="58" d="100"/>
          <a:sy n="58" d="100"/>
        </p:scale>
        <p:origin x="94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Gheorghe" userId="0687eaee1caec515" providerId="LiveId" clId="{A30A0891-6964-4EC0-BC6A-3F308DA1B73A}"/>
    <pc:docChg chg="undo custSel addSld modSld">
      <pc:chgData name="Maria Gheorghe" userId="0687eaee1caec515" providerId="LiveId" clId="{A30A0891-6964-4EC0-BC6A-3F308DA1B73A}" dt="2024-12-12T21:42:25.697" v="917" actId="113"/>
      <pc:docMkLst>
        <pc:docMk/>
      </pc:docMkLst>
      <pc:sldChg chg="modSp mod">
        <pc:chgData name="Maria Gheorghe" userId="0687eaee1caec515" providerId="LiveId" clId="{A30A0891-6964-4EC0-BC6A-3F308DA1B73A}" dt="2024-12-12T14:30:35.427" v="912" actId="20577"/>
        <pc:sldMkLst>
          <pc:docMk/>
          <pc:sldMk cId="1254699229" sldId="257"/>
        </pc:sldMkLst>
        <pc:spChg chg="mod">
          <ac:chgData name="Maria Gheorghe" userId="0687eaee1caec515" providerId="LiveId" clId="{A30A0891-6964-4EC0-BC6A-3F308DA1B73A}" dt="2024-12-12T14:30:35.427" v="912" actId="20577"/>
          <ac:spMkLst>
            <pc:docMk/>
            <pc:sldMk cId="1254699229" sldId="257"/>
            <ac:spMk id="3" creationId="{31FFBFD8-2261-B690-DEA4-C8296FFF4114}"/>
          </ac:spMkLst>
        </pc:spChg>
      </pc:sldChg>
      <pc:sldChg chg="modSp">
        <pc:chgData name="Maria Gheorghe" userId="0687eaee1caec515" providerId="LiveId" clId="{A30A0891-6964-4EC0-BC6A-3F308DA1B73A}" dt="2024-12-12T21:42:25.697" v="917" actId="113"/>
        <pc:sldMkLst>
          <pc:docMk/>
          <pc:sldMk cId="1310296497" sldId="259"/>
        </pc:sldMkLst>
        <pc:graphicFrameChg chg="mod">
          <ac:chgData name="Maria Gheorghe" userId="0687eaee1caec515" providerId="LiveId" clId="{A30A0891-6964-4EC0-BC6A-3F308DA1B73A}" dt="2024-12-12T21:42:25.697" v="917" actId="113"/>
          <ac:graphicFrameMkLst>
            <pc:docMk/>
            <pc:sldMk cId="1310296497" sldId="259"/>
            <ac:graphicFrameMk id="4" creationId="{4B642E39-5870-7A62-CC61-C48AFA2FC3A9}"/>
          </ac:graphicFrameMkLst>
        </pc:graphicFrameChg>
      </pc:sldChg>
      <pc:sldChg chg="addSp modSp mod setBg">
        <pc:chgData name="Maria Gheorghe" userId="0687eaee1caec515" providerId="LiveId" clId="{A30A0891-6964-4EC0-BC6A-3F308DA1B73A}" dt="2024-12-12T14:29:44.169" v="906" actId="114"/>
        <pc:sldMkLst>
          <pc:docMk/>
          <pc:sldMk cId="915764924" sldId="268"/>
        </pc:sldMkLst>
        <pc:spChg chg="mod">
          <ac:chgData name="Maria Gheorghe" userId="0687eaee1caec515" providerId="LiveId" clId="{A30A0891-6964-4EC0-BC6A-3F308DA1B73A}" dt="2024-12-12T13:38:52.404" v="181" actId="26606"/>
          <ac:spMkLst>
            <pc:docMk/>
            <pc:sldMk cId="915764924" sldId="268"/>
            <ac:spMk id="2" creationId="{BA7457C3-9951-2DF3-595A-1AF281D4656E}"/>
          </ac:spMkLst>
        </pc:spChg>
        <pc:spChg chg="mod">
          <ac:chgData name="Maria Gheorghe" userId="0687eaee1caec515" providerId="LiveId" clId="{A30A0891-6964-4EC0-BC6A-3F308DA1B73A}" dt="2024-12-12T14:29:44.169" v="906" actId="114"/>
          <ac:spMkLst>
            <pc:docMk/>
            <pc:sldMk cId="915764924" sldId="268"/>
            <ac:spMk id="3" creationId="{303AA668-A33E-6DB4-99D8-5E30A13A4B3E}"/>
          </ac:spMkLst>
        </pc:spChg>
        <pc:spChg chg="add">
          <ac:chgData name="Maria Gheorghe" userId="0687eaee1caec515" providerId="LiveId" clId="{A30A0891-6964-4EC0-BC6A-3F308DA1B73A}" dt="2024-12-12T13:38:52.404" v="181" actId="26606"/>
          <ac:spMkLst>
            <pc:docMk/>
            <pc:sldMk cId="915764924" sldId="268"/>
            <ac:spMk id="8" creationId="{100EDD19-6802-4EC3-95CE-CFFAB042CFD6}"/>
          </ac:spMkLst>
        </pc:spChg>
        <pc:spChg chg="add">
          <ac:chgData name="Maria Gheorghe" userId="0687eaee1caec515" providerId="LiveId" clId="{A30A0891-6964-4EC0-BC6A-3F308DA1B73A}" dt="2024-12-12T13:38:52.404" v="181" actId="26606"/>
          <ac:spMkLst>
            <pc:docMk/>
            <pc:sldMk cId="915764924" sldId="268"/>
            <ac:spMk id="10" creationId="{DB17E863-922E-4C26-BD64-E8FD41D28661}"/>
          </ac:spMkLst>
        </pc:spChg>
      </pc:sldChg>
      <pc:sldChg chg="addSp delSp modSp new mod setBg addAnim">
        <pc:chgData name="Maria Gheorghe" userId="0687eaee1caec515" providerId="LiveId" clId="{A30A0891-6964-4EC0-BC6A-3F308DA1B73A}" dt="2024-12-12T13:24:11.141" v="78" actId="207"/>
        <pc:sldMkLst>
          <pc:docMk/>
          <pc:sldMk cId="60377698" sldId="270"/>
        </pc:sldMkLst>
        <pc:spChg chg="mod">
          <ac:chgData name="Maria Gheorghe" userId="0687eaee1caec515" providerId="LiveId" clId="{A30A0891-6964-4EC0-BC6A-3F308DA1B73A}" dt="2024-12-12T13:24:11.141" v="78" actId="207"/>
          <ac:spMkLst>
            <pc:docMk/>
            <pc:sldMk cId="60377698" sldId="270"/>
            <ac:spMk id="2" creationId="{710B94A9-4F30-1B58-3A62-CD6E76B390DB}"/>
          </ac:spMkLst>
        </pc:spChg>
        <pc:spChg chg="add del mod">
          <ac:chgData name="Maria Gheorghe" userId="0687eaee1caec515" providerId="LiveId" clId="{A30A0891-6964-4EC0-BC6A-3F308DA1B73A}" dt="2024-12-12T13:23:52.587" v="73" actId="113"/>
          <ac:spMkLst>
            <pc:docMk/>
            <pc:sldMk cId="60377698" sldId="270"/>
            <ac:spMk id="3" creationId="{7DA4CCA6-3CFB-8B97-0FC5-C652FE1722A0}"/>
          </ac:spMkLst>
        </pc:spChg>
        <pc:spChg chg="add del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8" creationId="{D278ADA9-6383-4BDD-80D2-8899A402687B}"/>
          </ac:spMkLst>
        </pc:spChg>
        <pc:spChg chg="add del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10" creationId="{484B7147-B0F6-40ED-B5A2-FF72BC8198B6}"/>
          </ac:spMkLst>
        </pc:spChg>
        <pc:spChg chg="add del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12" creationId="{B36D2DE0-0628-4A9A-A59D-7BA8B5EB3022}"/>
          </ac:spMkLst>
        </pc:spChg>
        <pc:spChg chg="add del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14" creationId="{48E405C9-94BE-41DA-928C-DEC9A8550E9F}"/>
          </ac:spMkLst>
        </pc:spChg>
        <pc:spChg chg="add del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16" creationId="{D2091A72-D5BB-42AC-8FD3-F7747D90861E}"/>
          </ac:spMkLst>
        </pc:spChg>
        <pc:spChg chg="add del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18" creationId="{6ED12BFC-A737-46AF-8411-481112D54B0C}"/>
          </ac:spMkLst>
        </pc:spChg>
        <pc:spChg chg="add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23" creationId="{4E1BEB12-92AF-4445-98AD-4C7756E7C93B}"/>
          </ac:spMkLst>
        </pc:spChg>
        <pc:spChg chg="add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25" creationId="{D0522C2C-7B5C-48A7-A969-03941E5D2E76}"/>
          </ac:spMkLst>
        </pc:spChg>
        <pc:spChg chg="add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27" creationId="{9C682A1A-5B2D-4111-BBD6-620165633E5B}"/>
          </ac:spMkLst>
        </pc:spChg>
        <pc:spChg chg="add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29" creationId="{D6EE29F2-D77F-4BD0-A20B-334D316A1C9D}"/>
          </ac:spMkLst>
        </pc:spChg>
        <pc:spChg chg="add">
          <ac:chgData name="Maria Gheorghe" userId="0687eaee1caec515" providerId="LiveId" clId="{A30A0891-6964-4EC0-BC6A-3F308DA1B73A}" dt="2024-12-12T13:21:48.143" v="63" actId="26606"/>
          <ac:spMkLst>
            <pc:docMk/>
            <pc:sldMk cId="60377698" sldId="270"/>
            <ac:spMk id="31" creationId="{22D09ED2-868F-42C6-866E-F92E0CEF314F}"/>
          </ac:spMkLst>
        </pc:spChg>
        <pc:picChg chg="add del mod ord">
          <ac:chgData name="Maria Gheorghe" userId="0687eaee1caec515" providerId="LiveId" clId="{A30A0891-6964-4EC0-BC6A-3F308DA1B73A}" dt="2024-12-12T13:14:09.882" v="32" actId="34307"/>
          <ac:picMkLst>
            <pc:docMk/>
            <pc:sldMk cId="60377698" sldId="270"/>
            <ac:picMk id="4" creationId="{54E4B4AF-808B-2649-128C-66F16CCF6CD1}"/>
          </ac:picMkLst>
        </pc:picChg>
      </pc:sldChg>
      <pc:sldChg chg="addSp delSp modSp new mod setBg addAnim delAnim">
        <pc:chgData name="Maria Gheorghe" userId="0687eaee1caec515" providerId="LiveId" clId="{A30A0891-6964-4EC0-BC6A-3F308DA1B73A}" dt="2024-12-12T13:38:16.679" v="180" actId="255"/>
        <pc:sldMkLst>
          <pc:docMk/>
          <pc:sldMk cId="2137087321" sldId="271"/>
        </pc:sldMkLst>
        <pc:spChg chg="mod ord">
          <ac:chgData name="Maria Gheorghe" userId="0687eaee1caec515" providerId="LiveId" clId="{A30A0891-6964-4EC0-BC6A-3F308DA1B73A}" dt="2024-12-12T13:38:16.679" v="180" actId="255"/>
          <ac:spMkLst>
            <pc:docMk/>
            <pc:sldMk cId="2137087321" sldId="271"/>
            <ac:spMk id="2" creationId="{AEFB316C-24A5-7AF0-7E99-AB6742DD1A70}"/>
          </ac:spMkLst>
        </pc:spChg>
        <pc:spChg chg="del mod">
          <ac:chgData name="Maria Gheorghe" userId="0687eaee1caec515" providerId="LiveId" clId="{A30A0891-6964-4EC0-BC6A-3F308DA1B73A}" dt="2024-12-12T13:26:56.117" v="138" actId="26606"/>
          <ac:spMkLst>
            <pc:docMk/>
            <pc:sldMk cId="2137087321" sldId="271"/>
            <ac:spMk id="3" creationId="{7B44A7EA-07D6-ACB0-3BE0-BFFCA1F26EE4}"/>
          </ac:spMkLst>
        </pc:spChg>
        <pc:spChg chg="add del">
          <ac:chgData name="Maria Gheorghe" userId="0687eaee1caec515" providerId="LiveId" clId="{A30A0891-6964-4EC0-BC6A-3F308DA1B73A}" dt="2024-12-12T13:29:52.556" v="154" actId="26606"/>
          <ac:spMkLst>
            <pc:docMk/>
            <pc:sldMk cId="2137087321" sldId="271"/>
            <ac:spMk id="9" creationId="{5A59F003-E00A-43F9-91DC-CC54E3B87466}"/>
          </ac:spMkLst>
        </pc:spChg>
        <pc:spChg chg="add del">
          <ac:chgData name="Maria Gheorghe" userId="0687eaee1caec515" providerId="LiveId" clId="{A30A0891-6964-4EC0-BC6A-3F308DA1B73A}" dt="2024-12-12T13:29:52.556" v="154" actId="26606"/>
          <ac:spMkLst>
            <pc:docMk/>
            <pc:sldMk cId="2137087321" sldId="271"/>
            <ac:spMk id="11" creationId="{D74A4382-E3AD-430A-9A1F-DFA3E0E77A7D}"/>
          </ac:spMkLst>
        </pc:spChg>
        <pc:spChg chg="add del">
          <ac:chgData name="Maria Gheorghe" userId="0687eaee1caec515" providerId="LiveId" clId="{A30A0891-6964-4EC0-BC6A-3F308DA1B73A}" dt="2024-12-12T13:29:52.556" v="154" actId="26606"/>
          <ac:spMkLst>
            <pc:docMk/>
            <pc:sldMk cId="2137087321" sldId="271"/>
            <ac:spMk id="13" creationId="{79F40191-0F44-4FD1-82CC-ACB507C14BE6}"/>
          </ac:spMkLst>
        </pc:spChg>
        <pc:spChg chg="add del">
          <ac:chgData name="Maria Gheorghe" userId="0687eaee1caec515" providerId="LiveId" clId="{A30A0891-6964-4EC0-BC6A-3F308DA1B73A}" dt="2024-12-12T13:29:52.556" v="153" actId="26606"/>
          <ac:spMkLst>
            <pc:docMk/>
            <pc:sldMk cId="2137087321" sldId="271"/>
            <ac:spMk id="18" creationId="{ECC07320-C2CA-4E29-8481-9D9E143C7788}"/>
          </ac:spMkLst>
        </pc:spChg>
        <pc:spChg chg="add del">
          <ac:chgData name="Maria Gheorghe" userId="0687eaee1caec515" providerId="LiveId" clId="{A30A0891-6964-4EC0-BC6A-3F308DA1B73A}" dt="2024-12-12T13:29:52.556" v="153" actId="26606"/>
          <ac:spMkLst>
            <pc:docMk/>
            <pc:sldMk cId="2137087321" sldId="271"/>
            <ac:spMk id="20" creationId="{178FB36B-5BFE-42CA-BC60-1115E0D95EEC}"/>
          </ac:spMkLst>
        </pc:spChg>
        <pc:spChg chg="add del">
          <ac:chgData name="Maria Gheorghe" userId="0687eaee1caec515" providerId="LiveId" clId="{A30A0891-6964-4EC0-BC6A-3F308DA1B73A}" dt="2024-12-12T13:31:21.897" v="157" actId="26606"/>
          <ac:spMkLst>
            <pc:docMk/>
            <pc:sldMk cId="2137087321" sldId="271"/>
            <ac:spMk id="22" creationId="{7D9D36D6-2AC5-46A1-A849-4C82D5264A3A}"/>
          </ac:spMkLst>
        </pc:spChg>
        <pc:spChg chg="add del">
          <ac:chgData name="Maria Gheorghe" userId="0687eaee1caec515" providerId="LiveId" clId="{A30A0891-6964-4EC0-BC6A-3F308DA1B73A}" dt="2024-12-12T13:37:01.606" v="170" actId="26606"/>
          <ac:spMkLst>
            <pc:docMk/>
            <pc:sldMk cId="2137087321" sldId="271"/>
            <ac:spMk id="27" creationId="{2CAD20A5-B9BF-4C29-B1C0-882CF36B433A}"/>
          </ac:spMkLst>
        </pc:spChg>
        <pc:spChg chg="add del">
          <ac:chgData name="Maria Gheorghe" userId="0687eaee1caec515" providerId="LiveId" clId="{A30A0891-6964-4EC0-BC6A-3F308DA1B73A}" dt="2024-12-12T13:37:01.606" v="170" actId="26606"/>
          <ac:spMkLst>
            <pc:docMk/>
            <pc:sldMk cId="2137087321" sldId="271"/>
            <ac:spMk id="29" creationId="{7283847B-B7B4-4D47-875A-C45ADEF4C2C9}"/>
          </ac:spMkLst>
        </pc:spChg>
        <pc:spChg chg="add del">
          <ac:chgData name="Maria Gheorghe" userId="0687eaee1caec515" providerId="LiveId" clId="{A30A0891-6964-4EC0-BC6A-3F308DA1B73A}" dt="2024-12-12T13:38:03.075" v="179" actId="26606"/>
          <ac:spMkLst>
            <pc:docMk/>
            <pc:sldMk cId="2137087321" sldId="271"/>
            <ac:spMk id="34" creationId="{9B7AD9F6-8CE7-4299-8FC6-328F4DCD3FF9}"/>
          </ac:spMkLst>
        </pc:spChg>
        <pc:spChg chg="add del">
          <ac:chgData name="Maria Gheorghe" userId="0687eaee1caec515" providerId="LiveId" clId="{A30A0891-6964-4EC0-BC6A-3F308DA1B73A}" dt="2024-12-12T13:38:03.075" v="179" actId="26606"/>
          <ac:spMkLst>
            <pc:docMk/>
            <pc:sldMk cId="2137087321" sldId="271"/>
            <ac:spMk id="36" creationId="{F49775AF-8896-43EE-92C6-83497D6DC56F}"/>
          </ac:spMkLst>
        </pc:spChg>
        <pc:spChg chg="add del">
          <ac:chgData name="Maria Gheorghe" userId="0687eaee1caec515" providerId="LiveId" clId="{A30A0891-6964-4EC0-BC6A-3F308DA1B73A}" dt="2024-12-12T13:38:03.075" v="179" actId="26606"/>
          <ac:spMkLst>
            <pc:docMk/>
            <pc:sldMk cId="2137087321" sldId="271"/>
            <ac:spMk id="41" creationId="{9B7AD9F6-8CE7-4299-8FC6-328F4DCD3FF9}"/>
          </ac:spMkLst>
        </pc:spChg>
        <pc:spChg chg="add del">
          <ac:chgData name="Maria Gheorghe" userId="0687eaee1caec515" providerId="LiveId" clId="{A30A0891-6964-4EC0-BC6A-3F308DA1B73A}" dt="2024-12-12T13:38:03.075" v="179" actId="26606"/>
          <ac:spMkLst>
            <pc:docMk/>
            <pc:sldMk cId="2137087321" sldId="271"/>
            <ac:spMk id="43" creationId="{F49775AF-8896-43EE-92C6-83497D6DC56F}"/>
          </ac:spMkLst>
        </pc:spChg>
        <pc:picChg chg="add mod ord">
          <ac:chgData name="Maria Gheorghe" userId="0687eaee1caec515" providerId="LiveId" clId="{A30A0891-6964-4EC0-BC6A-3F308DA1B73A}" dt="2024-12-12T13:37:01.606" v="170" actId="26606"/>
          <ac:picMkLst>
            <pc:docMk/>
            <pc:sldMk cId="2137087321" sldId="271"/>
            <ac:picMk id="5" creationId="{E760625C-8E3E-1D7D-C96E-687EA3A35ED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16C077-2D66-4779-92C5-5ADE4B47650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40E5027-F5AE-49F5-9D34-FB76D5095A36}">
      <dgm:prSet phldrT="[Text]"/>
      <dgm:spPr/>
      <dgm:t>
        <a:bodyPr/>
        <a:lstStyle/>
        <a:p>
          <a:r>
            <a:rPr lang="en-GB" b="1" dirty="0"/>
            <a:t>CEO</a:t>
          </a:r>
        </a:p>
      </dgm:t>
    </dgm:pt>
    <dgm:pt modelId="{071CB0EA-3F46-48F6-96E1-0121A9AB1254}" type="parTrans" cxnId="{818D5E0B-B382-40AB-9DDC-F83E36729028}">
      <dgm:prSet/>
      <dgm:spPr/>
      <dgm:t>
        <a:bodyPr/>
        <a:lstStyle/>
        <a:p>
          <a:endParaRPr lang="en-GB"/>
        </a:p>
      </dgm:t>
    </dgm:pt>
    <dgm:pt modelId="{78FF2C03-0CB9-4897-97CD-6BC2CF7BEDE5}" type="sibTrans" cxnId="{818D5E0B-B382-40AB-9DDC-F83E36729028}">
      <dgm:prSet/>
      <dgm:spPr/>
      <dgm:t>
        <a:bodyPr/>
        <a:lstStyle/>
        <a:p>
          <a:endParaRPr lang="en-GB"/>
        </a:p>
      </dgm:t>
    </dgm:pt>
    <dgm:pt modelId="{54686ED1-2F38-4FE7-B732-2DE44A5E04BB}">
      <dgm:prSet phldrT="[Text]"/>
      <dgm:spPr/>
      <dgm:t>
        <a:bodyPr/>
        <a:lstStyle/>
        <a:p>
          <a:r>
            <a:rPr lang="en-GB" b="1" dirty="0"/>
            <a:t>PRODUCTION MANAGER</a:t>
          </a:r>
        </a:p>
      </dgm:t>
    </dgm:pt>
    <dgm:pt modelId="{EA27C91E-D3F7-432B-875E-7042964922A4}" type="parTrans" cxnId="{F1510D4F-8361-4299-8AD3-CCF8E0CD9213}">
      <dgm:prSet/>
      <dgm:spPr/>
      <dgm:t>
        <a:bodyPr/>
        <a:lstStyle/>
        <a:p>
          <a:endParaRPr lang="en-GB"/>
        </a:p>
      </dgm:t>
    </dgm:pt>
    <dgm:pt modelId="{27150C94-08F0-4B62-9647-4B8C60102F50}" type="sibTrans" cxnId="{F1510D4F-8361-4299-8AD3-CCF8E0CD9213}">
      <dgm:prSet/>
      <dgm:spPr/>
      <dgm:t>
        <a:bodyPr/>
        <a:lstStyle/>
        <a:p>
          <a:endParaRPr lang="en-GB"/>
        </a:p>
      </dgm:t>
    </dgm:pt>
    <dgm:pt modelId="{175C8588-0FD1-4AF0-A479-4CDE28790913}">
      <dgm:prSet phldrT="[Text]"/>
      <dgm:spPr/>
      <dgm:t>
        <a:bodyPr/>
        <a:lstStyle/>
        <a:p>
          <a:r>
            <a:rPr lang="en-GB" b="1" dirty="0"/>
            <a:t>PRODUCTION OPERATIVES</a:t>
          </a:r>
        </a:p>
      </dgm:t>
    </dgm:pt>
    <dgm:pt modelId="{EFEA222B-12D7-458D-AB4C-03363A4A8FB2}" type="parTrans" cxnId="{EF55B295-8CC0-4A30-84A8-26DDFA83F147}">
      <dgm:prSet/>
      <dgm:spPr/>
      <dgm:t>
        <a:bodyPr/>
        <a:lstStyle/>
        <a:p>
          <a:endParaRPr lang="en-GB"/>
        </a:p>
      </dgm:t>
    </dgm:pt>
    <dgm:pt modelId="{D5D29680-C4F3-48EB-9971-FA3CFC017339}" type="sibTrans" cxnId="{EF55B295-8CC0-4A30-84A8-26DDFA83F147}">
      <dgm:prSet/>
      <dgm:spPr/>
      <dgm:t>
        <a:bodyPr/>
        <a:lstStyle/>
        <a:p>
          <a:endParaRPr lang="en-GB"/>
        </a:p>
      </dgm:t>
    </dgm:pt>
    <dgm:pt modelId="{E297C09A-A327-40A3-A243-96E7F564D2BA}">
      <dgm:prSet phldrT="[Text]"/>
      <dgm:spPr/>
      <dgm:t>
        <a:bodyPr/>
        <a:lstStyle/>
        <a:p>
          <a:r>
            <a:rPr lang="en-GB" b="1" dirty="0"/>
            <a:t>PRODUCTION OPERATIVES</a:t>
          </a:r>
        </a:p>
      </dgm:t>
    </dgm:pt>
    <dgm:pt modelId="{813CA45E-1E00-469F-BF22-731F2249A4E7}" type="parTrans" cxnId="{6A1E49CC-E75B-4172-8FA4-ECD80927C8D2}">
      <dgm:prSet/>
      <dgm:spPr/>
      <dgm:t>
        <a:bodyPr/>
        <a:lstStyle/>
        <a:p>
          <a:endParaRPr lang="en-GB"/>
        </a:p>
      </dgm:t>
    </dgm:pt>
    <dgm:pt modelId="{80BBC8EF-6D4B-443C-8D29-ACE92C3E6D45}" type="sibTrans" cxnId="{6A1E49CC-E75B-4172-8FA4-ECD80927C8D2}">
      <dgm:prSet/>
      <dgm:spPr/>
      <dgm:t>
        <a:bodyPr/>
        <a:lstStyle/>
        <a:p>
          <a:endParaRPr lang="en-GB"/>
        </a:p>
      </dgm:t>
    </dgm:pt>
    <dgm:pt modelId="{B91153AE-6121-46A1-B422-6D396AFDF0B3}">
      <dgm:prSet phldrT="[Text]"/>
      <dgm:spPr/>
      <dgm:t>
        <a:bodyPr/>
        <a:lstStyle/>
        <a:p>
          <a:r>
            <a:rPr lang="en-GB" b="1" dirty="0"/>
            <a:t>MARKETING MANAGER</a:t>
          </a:r>
        </a:p>
      </dgm:t>
    </dgm:pt>
    <dgm:pt modelId="{FF8CEFA1-D3A5-4154-AA85-C2E89E753250}" type="parTrans" cxnId="{85F20A9B-4D41-4F4D-A371-E0EB14B273C6}">
      <dgm:prSet/>
      <dgm:spPr/>
      <dgm:t>
        <a:bodyPr/>
        <a:lstStyle/>
        <a:p>
          <a:endParaRPr lang="en-GB"/>
        </a:p>
      </dgm:t>
    </dgm:pt>
    <dgm:pt modelId="{AA16C97D-DCD4-4D81-B7A7-C07B1C045845}" type="sibTrans" cxnId="{85F20A9B-4D41-4F4D-A371-E0EB14B273C6}">
      <dgm:prSet/>
      <dgm:spPr/>
      <dgm:t>
        <a:bodyPr/>
        <a:lstStyle/>
        <a:p>
          <a:endParaRPr lang="en-GB"/>
        </a:p>
      </dgm:t>
    </dgm:pt>
    <dgm:pt modelId="{2BA9CD68-839E-4D85-90CD-95935CCDDC4B}" type="pres">
      <dgm:prSet presAssocID="{F716C077-2D66-4779-92C5-5ADE4B4765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2F6775A-9209-4D40-A37D-D2E09F4FDE9C}" type="pres">
      <dgm:prSet presAssocID="{940E5027-F5AE-49F5-9D34-FB76D5095A36}" presName="hierRoot1" presStyleCnt="0"/>
      <dgm:spPr/>
    </dgm:pt>
    <dgm:pt modelId="{C3B433AB-F798-451E-9F04-90496330A547}" type="pres">
      <dgm:prSet presAssocID="{940E5027-F5AE-49F5-9D34-FB76D5095A36}" presName="composite" presStyleCnt="0"/>
      <dgm:spPr/>
    </dgm:pt>
    <dgm:pt modelId="{1B353B34-696C-4280-B541-93D3049E0397}" type="pres">
      <dgm:prSet presAssocID="{940E5027-F5AE-49F5-9D34-FB76D5095A36}" presName="background" presStyleLbl="node0" presStyleIdx="0" presStyleCnt="1"/>
      <dgm:spPr/>
    </dgm:pt>
    <dgm:pt modelId="{D8CC7BCD-27AC-4D31-AFFC-156F004E6398}" type="pres">
      <dgm:prSet presAssocID="{940E5027-F5AE-49F5-9D34-FB76D5095A36}" presName="text" presStyleLbl="fgAcc0" presStyleIdx="0" presStyleCnt="1">
        <dgm:presLayoutVars>
          <dgm:chPref val="3"/>
        </dgm:presLayoutVars>
      </dgm:prSet>
      <dgm:spPr/>
    </dgm:pt>
    <dgm:pt modelId="{4F72B639-A95F-4521-8B9C-3D081A5B162E}" type="pres">
      <dgm:prSet presAssocID="{940E5027-F5AE-49F5-9D34-FB76D5095A36}" presName="hierChild2" presStyleCnt="0"/>
      <dgm:spPr/>
    </dgm:pt>
    <dgm:pt modelId="{AD2DD961-D09E-4D7D-ADEC-3C9337BC9AB1}" type="pres">
      <dgm:prSet presAssocID="{EA27C91E-D3F7-432B-875E-7042964922A4}" presName="Name10" presStyleLbl="parChTrans1D2" presStyleIdx="0" presStyleCnt="2"/>
      <dgm:spPr/>
    </dgm:pt>
    <dgm:pt modelId="{85336581-1FE2-4611-97C8-2E90C387004E}" type="pres">
      <dgm:prSet presAssocID="{54686ED1-2F38-4FE7-B732-2DE44A5E04BB}" presName="hierRoot2" presStyleCnt="0"/>
      <dgm:spPr/>
    </dgm:pt>
    <dgm:pt modelId="{0BAFF974-B362-47A9-BEF8-D45FFC5FA759}" type="pres">
      <dgm:prSet presAssocID="{54686ED1-2F38-4FE7-B732-2DE44A5E04BB}" presName="composite2" presStyleCnt="0"/>
      <dgm:spPr/>
    </dgm:pt>
    <dgm:pt modelId="{1AFB01FA-628E-4F8D-9029-59746DF0512C}" type="pres">
      <dgm:prSet presAssocID="{54686ED1-2F38-4FE7-B732-2DE44A5E04BB}" presName="background2" presStyleLbl="node2" presStyleIdx="0" presStyleCnt="2"/>
      <dgm:spPr/>
    </dgm:pt>
    <dgm:pt modelId="{B3CD3A18-C625-4589-A67B-39F11C6DA578}" type="pres">
      <dgm:prSet presAssocID="{54686ED1-2F38-4FE7-B732-2DE44A5E04BB}" presName="text2" presStyleLbl="fgAcc2" presStyleIdx="0" presStyleCnt="2">
        <dgm:presLayoutVars>
          <dgm:chPref val="3"/>
        </dgm:presLayoutVars>
      </dgm:prSet>
      <dgm:spPr/>
    </dgm:pt>
    <dgm:pt modelId="{8C66D842-191B-4333-BCE2-25DD08B5691E}" type="pres">
      <dgm:prSet presAssocID="{54686ED1-2F38-4FE7-B732-2DE44A5E04BB}" presName="hierChild3" presStyleCnt="0"/>
      <dgm:spPr/>
    </dgm:pt>
    <dgm:pt modelId="{94963548-05C9-4558-9195-5EE9C0944694}" type="pres">
      <dgm:prSet presAssocID="{EFEA222B-12D7-458D-AB4C-03363A4A8FB2}" presName="Name17" presStyleLbl="parChTrans1D3" presStyleIdx="0" presStyleCnt="2"/>
      <dgm:spPr/>
    </dgm:pt>
    <dgm:pt modelId="{9B2F99F0-9622-45D9-954A-A9F13FEAF5F2}" type="pres">
      <dgm:prSet presAssocID="{175C8588-0FD1-4AF0-A479-4CDE28790913}" presName="hierRoot3" presStyleCnt="0"/>
      <dgm:spPr/>
    </dgm:pt>
    <dgm:pt modelId="{C28EAD40-D8E9-4253-BE78-E2B8678B8261}" type="pres">
      <dgm:prSet presAssocID="{175C8588-0FD1-4AF0-A479-4CDE28790913}" presName="composite3" presStyleCnt="0"/>
      <dgm:spPr/>
    </dgm:pt>
    <dgm:pt modelId="{3A80BB42-CF8D-49F2-AC2B-08FE1A6DB0D2}" type="pres">
      <dgm:prSet presAssocID="{175C8588-0FD1-4AF0-A479-4CDE28790913}" presName="background3" presStyleLbl="node3" presStyleIdx="0" presStyleCnt="2"/>
      <dgm:spPr/>
    </dgm:pt>
    <dgm:pt modelId="{9CB6F1CE-9F83-431F-A2DA-DAA1B369A148}" type="pres">
      <dgm:prSet presAssocID="{175C8588-0FD1-4AF0-A479-4CDE28790913}" presName="text3" presStyleLbl="fgAcc3" presStyleIdx="0" presStyleCnt="2">
        <dgm:presLayoutVars>
          <dgm:chPref val="3"/>
        </dgm:presLayoutVars>
      </dgm:prSet>
      <dgm:spPr/>
    </dgm:pt>
    <dgm:pt modelId="{5CCCF703-5AEB-4A43-BAD8-E65A50095151}" type="pres">
      <dgm:prSet presAssocID="{175C8588-0FD1-4AF0-A479-4CDE28790913}" presName="hierChild4" presStyleCnt="0"/>
      <dgm:spPr/>
    </dgm:pt>
    <dgm:pt modelId="{B24BD16D-82A3-4CFD-8BE8-F26807B27D96}" type="pres">
      <dgm:prSet presAssocID="{813CA45E-1E00-469F-BF22-731F2249A4E7}" presName="Name17" presStyleLbl="parChTrans1D3" presStyleIdx="1" presStyleCnt="2"/>
      <dgm:spPr/>
    </dgm:pt>
    <dgm:pt modelId="{583FD175-272E-4937-94D9-E444A0BBC9BD}" type="pres">
      <dgm:prSet presAssocID="{E297C09A-A327-40A3-A243-96E7F564D2BA}" presName="hierRoot3" presStyleCnt="0"/>
      <dgm:spPr/>
    </dgm:pt>
    <dgm:pt modelId="{1B35EF15-A17D-4A32-840C-A4333A495BC5}" type="pres">
      <dgm:prSet presAssocID="{E297C09A-A327-40A3-A243-96E7F564D2BA}" presName="composite3" presStyleCnt="0"/>
      <dgm:spPr/>
    </dgm:pt>
    <dgm:pt modelId="{4EFDEDFF-C6FA-434B-8513-6DCA56BDEC03}" type="pres">
      <dgm:prSet presAssocID="{E297C09A-A327-40A3-A243-96E7F564D2BA}" presName="background3" presStyleLbl="node3" presStyleIdx="1" presStyleCnt="2"/>
      <dgm:spPr/>
    </dgm:pt>
    <dgm:pt modelId="{76592C37-642C-4CF9-A49D-A890949828B6}" type="pres">
      <dgm:prSet presAssocID="{E297C09A-A327-40A3-A243-96E7F564D2BA}" presName="text3" presStyleLbl="fgAcc3" presStyleIdx="1" presStyleCnt="2">
        <dgm:presLayoutVars>
          <dgm:chPref val="3"/>
        </dgm:presLayoutVars>
      </dgm:prSet>
      <dgm:spPr/>
    </dgm:pt>
    <dgm:pt modelId="{0A099560-1539-4F2E-8504-0D9BA3633562}" type="pres">
      <dgm:prSet presAssocID="{E297C09A-A327-40A3-A243-96E7F564D2BA}" presName="hierChild4" presStyleCnt="0"/>
      <dgm:spPr/>
    </dgm:pt>
    <dgm:pt modelId="{FAB8067D-73BF-4904-9E49-750CBBDF628A}" type="pres">
      <dgm:prSet presAssocID="{FF8CEFA1-D3A5-4154-AA85-C2E89E753250}" presName="Name10" presStyleLbl="parChTrans1D2" presStyleIdx="1" presStyleCnt="2"/>
      <dgm:spPr/>
    </dgm:pt>
    <dgm:pt modelId="{985162B0-E506-48D7-834E-F2EB4CAAF057}" type="pres">
      <dgm:prSet presAssocID="{B91153AE-6121-46A1-B422-6D396AFDF0B3}" presName="hierRoot2" presStyleCnt="0"/>
      <dgm:spPr/>
    </dgm:pt>
    <dgm:pt modelId="{6DB540D6-03DE-4C5D-A55F-B97527C54107}" type="pres">
      <dgm:prSet presAssocID="{B91153AE-6121-46A1-B422-6D396AFDF0B3}" presName="composite2" presStyleCnt="0"/>
      <dgm:spPr/>
    </dgm:pt>
    <dgm:pt modelId="{240E19B4-0244-430B-B33C-925EC7F99416}" type="pres">
      <dgm:prSet presAssocID="{B91153AE-6121-46A1-B422-6D396AFDF0B3}" presName="background2" presStyleLbl="node2" presStyleIdx="1" presStyleCnt="2"/>
      <dgm:spPr/>
    </dgm:pt>
    <dgm:pt modelId="{12AD78E5-6396-49E9-94E1-2F5C7A1A01BF}" type="pres">
      <dgm:prSet presAssocID="{B91153AE-6121-46A1-B422-6D396AFDF0B3}" presName="text2" presStyleLbl="fgAcc2" presStyleIdx="1" presStyleCnt="2">
        <dgm:presLayoutVars>
          <dgm:chPref val="3"/>
        </dgm:presLayoutVars>
      </dgm:prSet>
      <dgm:spPr/>
    </dgm:pt>
    <dgm:pt modelId="{3F614EBD-35AF-44ED-A90C-A08DD93E3C21}" type="pres">
      <dgm:prSet presAssocID="{B91153AE-6121-46A1-B422-6D396AFDF0B3}" presName="hierChild3" presStyleCnt="0"/>
      <dgm:spPr/>
    </dgm:pt>
  </dgm:ptLst>
  <dgm:cxnLst>
    <dgm:cxn modelId="{27125507-7C75-4B69-94A6-51BE7D0E7DD4}" type="presOf" srcId="{940E5027-F5AE-49F5-9D34-FB76D5095A36}" destId="{D8CC7BCD-27AC-4D31-AFFC-156F004E6398}" srcOrd="0" destOrd="0" presId="urn:microsoft.com/office/officeart/2005/8/layout/hierarchy1"/>
    <dgm:cxn modelId="{818D5E0B-B382-40AB-9DDC-F83E36729028}" srcId="{F716C077-2D66-4779-92C5-5ADE4B476503}" destId="{940E5027-F5AE-49F5-9D34-FB76D5095A36}" srcOrd="0" destOrd="0" parTransId="{071CB0EA-3F46-48F6-96E1-0121A9AB1254}" sibTransId="{78FF2C03-0CB9-4897-97CD-6BC2CF7BEDE5}"/>
    <dgm:cxn modelId="{3D1A1C0E-552E-4F56-9AD4-266535BE1D8E}" type="presOf" srcId="{54686ED1-2F38-4FE7-B732-2DE44A5E04BB}" destId="{B3CD3A18-C625-4589-A67B-39F11C6DA578}" srcOrd="0" destOrd="0" presId="urn:microsoft.com/office/officeart/2005/8/layout/hierarchy1"/>
    <dgm:cxn modelId="{819A6712-F072-4BD3-9E52-2A8D85FB5E00}" type="presOf" srcId="{EFEA222B-12D7-458D-AB4C-03363A4A8FB2}" destId="{94963548-05C9-4558-9195-5EE9C0944694}" srcOrd="0" destOrd="0" presId="urn:microsoft.com/office/officeart/2005/8/layout/hierarchy1"/>
    <dgm:cxn modelId="{4D68CA2D-E0A1-4C71-BEC9-B3021387DE5D}" type="presOf" srcId="{813CA45E-1E00-469F-BF22-731F2249A4E7}" destId="{B24BD16D-82A3-4CFD-8BE8-F26807B27D96}" srcOrd="0" destOrd="0" presId="urn:microsoft.com/office/officeart/2005/8/layout/hierarchy1"/>
    <dgm:cxn modelId="{2FE8182F-5B3C-4299-A2DE-7CB2659FC70F}" type="presOf" srcId="{F716C077-2D66-4779-92C5-5ADE4B476503}" destId="{2BA9CD68-839E-4D85-90CD-95935CCDDC4B}" srcOrd="0" destOrd="0" presId="urn:microsoft.com/office/officeart/2005/8/layout/hierarchy1"/>
    <dgm:cxn modelId="{C4DCF85C-5992-43A4-B42A-13635D6F6BBA}" type="presOf" srcId="{E297C09A-A327-40A3-A243-96E7F564D2BA}" destId="{76592C37-642C-4CF9-A49D-A890949828B6}" srcOrd="0" destOrd="0" presId="urn:microsoft.com/office/officeart/2005/8/layout/hierarchy1"/>
    <dgm:cxn modelId="{B72D5369-6091-408E-B86B-1136447B9701}" type="presOf" srcId="{EA27C91E-D3F7-432B-875E-7042964922A4}" destId="{AD2DD961-D09E-4D7D-ADEC-3C9337BC9AB1}" srcOrd="0" destOrd="0" presId="urn:microsoft.com/office/officeart/2005/8/layout/hierarchy1"/>
    <dgm:cxn modelId="{F1510D4F-8361-4299-8AD3-CCF8E0CD9213}" srcId="{940E5027-F5AE-49F5-9D34-FB76D5095A36}" destId="{54686ED1-2F38-4FE7-B732-2DE44A5E04BB}" srcOrd="0" destOrd="0" parTransId="{EA27C91E-D3F7-432B-875E-7042964922A4}" sibTransId="{27150C94-08F0-4B62-9647-4B8C60102F50}"/>
    <dgm:cxn modelId="{8F99F974-69E3-499D-A6B5-88BA29CA207B}" type="presOf" srcId="{FF8CEFA1-D3A5-4154-AA85-C2E89E753250}" destId="{FAB8067D-73BF-4904-9E49-750CBBDF628A}" srcOrd="0" destOrd="0" presId="urn:microsoft.com/office/officeart/2005/8/layout/hierarchy1"/>
    <dgm:cxn modelId="{EF55B295-8CC0-4A30-84A8-26DDFA83F147}" srcId="{54686ED1-2F38-4FE7-B732-2DE44A5E04BB}" destId="{175C8588-0FD1-4AF0-A479-4CDE28790913}" srcOrd="0" destOrd="0" parTransId="{EFEA222B-12D7-458D-AB4C-03363A4A8FB2}" sibTransId="{D5D29680-C4F3-48EB-9971-FA3CFC017339}"/>
    <dgm:cxn modelId="{B083719A-3F3C-4A75-A144-F76221116D11}" type="presOf" srcId="{175C8588-0FD1-4AF0-A479-4CDE28790913}" destId="{9CB6F1CE-9F83-431F-A2DA-DAA1B369A148}" srcOrd="0" destOrd="0" presId="urn:microsoft.com/office/officeart/2005/8/layout/hierarchy1"/>
    <dgm:cxn modelId="{85F20A9B-4D41-4F4D-A371-E0EB14B273C6}" srcId="{940E5027-F5AE-49F5-9D34-FB76D5095A36}" destId="{B91153AE-6121-46A1-B422-6D396AFDF0B3}" srcOrd="1" destOrd="0" parTransId="{FF8CEFA1-D3A5-4154-AA85-C2E89E753250}" sibTransId="{AA16C97D-DCD4-4D81-B7A7-C07B1C045845}"/>
    <dgm:cxn modelId="{D6B783CB-019D-4624-BE99-3D6F46A500EA}" type="presOf" srcId="{B91153AE-6121-46A1-B422-6D396AFDF0B3}" destId="{12AD78E5-6396-49E9-94E1-2F5C7A1A01BF}" srcOrd="0" destOrd="0" presId="urn:microsoft.com/office/officeart/2005/8/layout/hierarchy1"/>
    <dgm:cxn modelId="{6A1E49CC-E75B-4172-8FA4-ECD80927C8D2}" srcId="{54686ED1-2F38-4FE7-B732-2DE44A5E04BB}" destId="{E297C09A-A327-40A3-A243-96E7F564D2BA}" srcOrd="1" destOrd="0" parTransId="{813CA45E-1E00-469F-BF22-731F2249A4E7}" sibTransId="{80BBC8EF-6D4B-443C-8D29-ACE92C3E6D45}"/>
    <dgm:cxn modelId="{0ED67949-3DF7-4EB0-801E-925E7499CB6F}" type="presParOf" srcId="{2BA9CD68-839E-4D85-90CD-95935CCDDC4B}" destId="{12F6775A-9209-4D40-A37D-D2E09F4FDE9C}" srcOrd="0" destOrd="0" presId="urn:microsoft.com/office/officeart/2005/8/layout/hierarchy1"/>
    <dgm:cxn modelId="{BC54B5C1-BBC8-40AD-9B76-E1F6FEF88EFB}" type="presParOf" srcId="{12F6775A-9209-4D40-A37D-D2E09F4FDE9C}" destId="{C3B433AB-F798-451E-9F04-90496330A547}" srcOrd="0" destOrd="0" presId="urn:microsoft.com/office/officeart/2005/8/layout/hierarchy1"/>
    <dgm:cxn modelId="{27F0D9B4-CD36-4E98-969A-84692A5849DB}" type="presParOf" srcId="{C3B433AB-F798-451E-9F04-90496330A547}" destId="{1B353B34-696C-4280-B541-93D3049E0397}" srcOrd="0" destOrd="0" presId="urn:microsoft.com/office/officeart/2005/8/layout/hierarchy1"/>
    <dgm:cxn modelId="{F62A9FE6-4982-413E-BA35-097BE165741E}" type="presParOf" srcId="{C3B433AB-F798-451E-9F04-90496330A547}" destId="{D8CC7BCD-27AC-4D31-AFFC-156F004E6398}" srcOrd="1" destOrd="0" presId="urn:microsoft.com/office/officeart/2005/8/layout/hierarchy1"/>
    <dgm:cxn modelId="{F69CE134-8F63-47A6-85C0-328F26FC09D6}" type="presParOf" srcId="{12F6775A-9209-4D40-A37D-D2E09F4FDE9C}" destId="{4F72B639-A95F-4521-8B9C-3D081A5B162E}" srcOrd="1" destOrd="0" presId="urn:microsoft.com/office/officeart/2005/8/layout/hierarchy1"/>
    <dgm:cxn modelId="{D36D0076-9E34-43D7-9305-7E6D9EA16918}" type="presParOf" srcId="{4F72B639-A95F-4521-8B9C-3D081A5B162E}" destId="{AD2DD961-D09E-4D7D-ADEC-3C9337BC9AB1}" srcOrd="0" destOrd="0" presId="urn:microsoft.com/office/officeart/2005/8/layout/hierarchy1"/>
    <dgm:cxn modelId="{55124637-1CC8-4C5A-B280-0604C15433EB}" type="presParOf" srcId="{4F72B639-A95F-4521-8B9C-3D081A5B162E}" destId="{85336581-1FE2-4611-97C8-2E90C387004E}" srcOrd="1" destOrd="0" presId="urn:microsoft.com/office/officeart/2005/8/layout/hierarchy1"/>
    <dgm:cxn modelId="{5170B12D-8069-4E27-BF1C-232A943C1CF3}" type="presParOf" srcId="{85336581-1FE2-4611-97C8-2E90C387004E}" destId="{0BAFF974-B362-47A9-BEF8-D45FFC5FA759}" srcOrd="0" destOrd="0" presId="urn:microsoft.com/office/officeart/2005/8/layout/hierarchy1"/>
    <dgm:cxn modelId="{4D3B9E18-24F4-49C7-8432-03AEF1279F73}" type="presParOf" srcId="{0BAFF974-B362-47A9-BEF8-D45FFC5FA759}" destId="{1AFB01FA-628E-4F8D-9029-59746DF0512C}" srcOrd="0" destOrd="0" presId="urn:microsoft.com/office/officeart/2005/8/layout/hierarchy1"/>
    <dgm:cxn modelId="{BD55B224-8F8F-4EEB-9600-04D1FD7BA4EF}" type="presParOf" srcId="{0BAFF974-B362-47A9-BEF8-D45FFC5FA759}" destId="{B3CD3A18-C625-4589-A67B-39F11C6DA578}" srcOrd="1" destOrd="0" presId="urn:microsoft.com/office/officeart/2005/8/layout/hierarchy1"/>
    <dgm:cxn modelId="{6E416B80-54A8-4C00-A701-B9AFF9EF1D8C}" type="presParOf" srcId="{85336581-1FE2-4611-97C8-2E90C387004E}" destId="{8C66D842-191B-4333-BCE2-25DD08B5691E}" srcOrd="1" destOrd="0" presId="urn:microsoft.com/office/officeart/2005/8/layout/hierarchy1"/>
    <dgm:cxn modelId="{754AE958-4EB8-45A2-ACA4-A32D8AAF5B1B}" type="presParOf" srcId="{8C66D842-191B-4333-BCE2-25DD08B5691E}" destId="{94963548-05C9-4558-9195-5EE9C0944694}" srcOrd="0" destOrd="0" presId="urn:microsoft.com/office/officeart/2005/8/layout/hierarchy1"/>
    <dgm:cxn modelId="{C977D8E2-CACC-4A02-81C5-0EB49EA86104}" type="presParOf" srcId="{8C66D842-191B-4333-BCE2-25DD08B5691E}" destId="{9B2F99F0-9622-45D9-954A-A9F13FEAF5F2}" srcOrd="1" destOrd="0" presId="urn:microsoft.com/office/officeart/2005/8/layout/hierarchy1"/>
    <dgm:cxn modelId="{C1AC4788-5358-42A9-A7BF-9108727DEF3F}" type="presParOf" srcId="{9B2F99F0-9622-45D9-954A-A9F13FEAF5F2}" destId="{C28EAD40-D8E9-4253-BE78-E2B8678B8261}" srcOrd="0" destOrd="0" presId="urn:microsoft.com/office/officeart/2005/8/layout/hierarchy1"/>
    <dgm:cxn modelId="{728CDDDA-23EB-4669-B565-0BF5BD9BDC9A}" type="presParOf" srcId="{C28EAD40-D8E9-4253-BE78-E2B8678B8261}" destId="{3A80BB42-CF8D-49F2-AC2B-08FE1A6DB0D2}" srcOrd="0" destOrd="0" presId="urn:microsoft.com/office/officeart/2005/8/layout/hierarchy1"/>
    <dgm:cxn modelId="{10F5BEDD-0375-4135-AB84-085D3B4D5316}" type="presParOf" srcId="{C28EAD40-D8E9-4253-BE78-E2B8678B8261}" destId="{9CB6F1CE-9F83-431F-A2DA-DAA1B369A148}" srcOrd="1" destOrd="0" presId="urn:microsoft.com/office/officeart/2005/8/layout/hierarchy1"/>
    <dgm:cxn modelId="{9D7C5D31-B73E-4D4B-AA34-4D2DC8AF2EAA}" type="presParOf" srcId="{9B2F99F0-9622-45D9-954A-A9F13FEAF5F2}" destId="{5CCCF703-5AEB-4A43-BAD8-E65A50095151}" srcOrd="1" destOrd="0" presId="urn:microsoft.com/office/officeart/2005/8/layout/hierarchy1"/>
    <dgm:cxn modelId="{383A847C-349E-452B-8C3F-F19C96265B13}" type="presParOf" srcId="{8C66D842-191B-4333-BCE2-25DD08B5691E}" destId="{B24BD16D-82A3-4CFD-8BE8-F26807B27D96}" srcOrd="2" destOrd="0" presId="urn:microsoft.com/office/officeart/2005/8/layout/hierarchy1"/>
    <dgm:cxn modelId="{492D1589-0D56-4E57-A3FA-689855BC5C8E}" type="presParOf" srcId="{8C66D842-191B-4333-BCE2-25DD08B5691E}" destId="{583FD175-272E-4937-94D9-E444A0BBC9BD}" srcOrd="3" destOrd="0" presId="urn:microsoft.com/office/officeart/2005/8/layout/hierarchy1"/>
    <dgm:cxn modelId="{4DBB118C-6BF5-4C87-848A-5F66604B6CD7}" type="presParOf" srcId="{583FD175-272E-4937-94D9-E444A0BBC9BD}" destId="{1B35EF15-A17D-4A32-840C-A4333A495BC5}" srcOrd="0" destOrd="0" presId="urn:microsoft.com/office/officeart/2005/8/layout/hierarchy1"/>
    <dgm:cxn modelId="{E7CA4B6B-20F8-4D68-8381-8F2115260B94}" type="presParOf" srcId="{1B35EF15-A17D-4A32-840C-A4333A495BC5}" destId="{4EFDEDFF-C6FA-434B-8513-6DCA56BDEC03}" srcOrd="0" destOrd="0" presId="urn:microsoft.com/office/officeart/2005/8/layout/hierarchy1"/>
    <dgm:cxn modelId="{FA570572-E731-4518-B3DA-302FB232014C}" type="presParOf" srcId="{1B35EF15-A17D-4A32-840C-A4333A495BC5}" destId="{76592C37-642C-4CF9-A49D-A890949828B6}" srcOrd="1" destOrd="0" presId="urn:microsoft.com/office/officeart/2005/8/layout/hierarchy1"/>
    <dgm:cxn modelId="{D3C680AD-0AB3-4F5D-BEA6-96B1BEEB93ED}" type="presParOf" srcId="{583FD175-272E-4937-94D9-E444A0BBC9BD}" destId="{0A099560-1539-4F2E-8504-0D9BA3633562}" srcOrd="1" destOrd="0" presId="urn:microsoft.com/office/officeart/2005/8/layout/hierarchy1"/>
    <dgm:cxn modelId="{879D0608-78B6-4E3A-B6F5-4A830CAB389D}" type="presParOf" srcId="{4F72B639-A95F-4521-8B9C-3D081A5B162E}" destId="{FAB8067D-73BF-4904-9E49-750CBBDF628A}" srcOrd="2" destOrd="0" presId="urn:microsoft.com/office/officeart/2005/8/layout/hierarchy1"/>
    <dgm:cxn modelId="{81A1D6AB-A0D0-42DA-B99B-586208A05602}" type="presParOf" srcId="{4F72B639-A95F-4521-8B9C-3D081A5B162E}" destId="{985162B0-E506-48D7-834E-F2EB4CAAF057}" srcOrd="3" destOrd="0" presId="urn:microsoft.com/office/officeart/2005/8/layout/hierarchy1"/>
    <dgm:cxn modelId="{F21E4B6F-7895-4E6E-88BB-ED9F6929E93D}" type="presParOf" srcId="{985162B0-E506-48D7-834E-F2EB4CAAF057}" destId="{6DB540D6-03DE-4C5D-A55F-B97527C54107}" srcOrd="0" destOrd="0" presId="urn:microsoft.com/office/officeart/2005/8/layout/hierarchy1"/>
    <dgm:cxn modelId="{7714F82B-D5E0-42B3-A96C-9CC04E800B8A}" type="presParOf" srcId="{6DB540D6-03DE-4C5D-A55F-B97527C54107}" destId="{240E19B4-0244-430B-B33C-925EC7F99416}" srcOrd="0" destOrd="0" presId="urn:microsoft.com/office/officeart/2005/8/layout/hierarchy1"/>
    <dgm:cxn modelId="{A4BD26F0-18DD-493A-8EA9-FEDF5B6E7CD3}" type="presParOf" srcId="{6DB540D6-03DE-4C5D-A55F-B97527C54107}" destId="{12AD78E5-6396-49E9-94E1-2F5C7A1A01BF}" srcOrd="1" destOrd="0" presId="urn:microsoft.com/office/officeart/2005/8/layout/hierarchy1"/>
    <dgm:cxn modelId="{946CC718-2776-41D6-96F8-8C274831D95D}" type="presParOf" srcId="{985162B0-E506-48D7-834E-F2EB4CAAF057}" destId="{3F614EBD-35AF-44ED-A90C-A08DD93E3C2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EAC686-C0E1-4423-9BD3-68851E5A89AF}" type="doc">
      <dgm:prSet loTypeId="urn:microsoft.com/office/officeart/2005/8/layout/lProcess3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DEF0C52-16C0-4C84-B0DD-98625FA5AAA3}">
      <dgm:prSet/>
      <dgm:spPr/>
      <dgm:t>
        <a:bodyPr/>
        <a:lstStyle/>
        <a:p>
          <a:r>
            <a:rPr lang="en-GB" b="1" u="sng">
              <a:latin typeface="Arial" panose="020B0604020202020204" pitchFamily="34" charset="0"/>
              <a:cs typeface="Arial" panose="020B0604020202020204" pitchFamily="34" charset="0"/>
            </a:rPr>
            <a:t>STRENGHTS</a:t>
          </a:r>
        </a:p>
      </dgm:t>
    </dgm:pt>
    <dgm:pt modelId="{BBEE8639-137A-4BAE-8B22-A33F90C4C005}" type="parTrans" cxnId="{85874A13-2574-4CFD-82EC-707F1EC8B6B6}">
      <dgm:prSet/>
      <dgm:spPr/>
      <dgm:t>
        <a:bodyPr/>
        <a:lstStyle/>
        <a:p>
          <a:endParaRPr lang="en-GB"/>
        </a:p>
      </dgm:t>
    </dgm:pt>
    <dgm:pt modelId="{88D1D130-6669-4833-9D13-D16A04B0BFE3}" type="sibTrans" cxnId="{85874A13-2574-4CFD-82EC-707F1EC8B6B6}">
      <dgm:prSet/>
      <dgm:spPr/>
      <dgm:t>
        <a:bodyPr/>
        <a:lstStyle/>
        <a:p>
          <a:endParaRPr lang="en-GB"/>
        </a:p>
      </dgm:t>
    </dgm:pt>
    <dgm:pt modelId="{FB949249-9A39-452E-919A-9B19248059B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Children safety </a:t>
          </a:r>
        </a:p>
      </dgm:t>
    </dgm:pt>
    <dgm:pt modelId="{EEE93047-CA47-4981-B783-FDAC1405D690}" type="parTrans" cxnId="{EE5FC50E-7855-48D0-9040-64EFA8C932FD}">
      <dgm:prSet/>
      <dgm:spPr/>
      <dgm:t>
        <a:bodyPr/>
        <a:lstStyle/>
        <a:p>
          <a:endParaRPr lang="en-GB"/>
        </a:p>
      </dgm:t>
    </dgm:pt>
    <dgm:pt modelId="{ABB01C00-D4E0-491E-9E1E-C59C6BBF5F87}" type="sibTrans" cxnId="{EE5FC50E-7855-48D0-9040-64EFA8C932FD}">
      <dgm:prSet/>
      <dgm:spPr/>
      <dgm:t>
        <a:bodyPr/>
        <a:lstStyle/>
        <a:p>
          <a:endParaRPr lang="en-GB"/>
        </a:p>
      </dgm:t>
    </dgm:pt>
    <dgm:pt modelId="{4B5A77E7-49E3-4F31-AE3D-22871C28759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No internet required</a:t>
          </a:r>
        </a:p>
      </dgm:t>
    </dgm:pt>
    <dgm:pt modelId="{D873EDA3-68D0-4B3F-82D1-FCDF08F7AC42}" type="parTrans" cxnId="{D33BBED3-CC64-458B-ACCF-D70AEE710E06}">
      <dgm:prSet/>
      <dgm:spPr/>
      <dgm:t>
        <a:bodyPr/>
        <a:lstStyle/>
        <a:p>
          <a:endParaRPr lang="en-GB"/>
        </a:p>
      </dgm:t>
    </dgm:pt>
    <dgm:pt modelId="{D0DC9203-60D7-4180-932E-5C0AAC67475A}" type="sibTrans" cxnId="{D33BBED3-CC64-458B-ACCF-D70AEE710E06}">
      <dgm:prSet/>
      <dgm:spPr/>
      <dgm:t>
        <a:bodyPr/>
        <a:lstStyle/>
        <a:p>
          <a:endParaRPr lang="en-GB"/>
        </a:p>
      </dgm:t>
    </dgm:pt>
    <dgm:pt modelId="{82C0C7C4-DC53-4B06-9FDC-EA3118C5855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Environmentally friendly</a:t>
          </a:r>
        </a:p>
      </dgm:t>
    </dgm:pt>
    <dgm:pt modelId="{16E12712-AFEA-472D-AF80-A8A329A86481}" type="parTrans" cxnId="{630AE819-2C6B-464B-A37E-7FB089E56DB1}">
      <dgm:prSet/>
      <dgm:spPr/>
      <dgm:t>
        <a:bodyPr/>
        <a:lstStyle/>
        <a:p>
          <a:endParaRPr lang="en-GB"/>
        </a:p>
      </dgm:t>
    </dgm:pt>
    <dgm:pt modelId="{BE505B45-CF54-4608-A8C6-1590C1BDFFD8}" type="sibTrans" cxnId="{630AE819-2C6B-464B-A37E-7FB089E56DB1}">
      <dgm:prSet/>
      <dgm:spPr/>
      <dgm:t>
        <a:bodyPr/>
        <a:lstStyle/>
        <a:p>
          <a:endParaRPr lang="en-GB"/>
        </a:p>
      </dgm:t>
    </dgm:pt>
    <dgm:pt modelId="{C30BECC1-31DB-48A1-A965-F878AB9CE0C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Customize options</a:t>
          </a:r>
        </a:p>
      </dgm:t>
    </dgm:pt>
    <dgm:pt modelId="{2FFFD3F8-CA31-489E-8151-E0DF7D2C416D}" type="parTrans" cxnId="{702B8F16-F2F9-4070-A568-EBD981F150A4}">
      <dgm:prSet/>
      <dgm:spPr/>
      <dgm:t>
        <a:bodyPr/>
        <a:lstStyle/>
        <a:p>
          <a:endParaRPr lang="en-GB"/>
        </a:p>
      </dgm:t>
    </dgm:pt>
    <dgm:pt modelId="{DEE061F0-08C8-469E-8E54-BA4730EFF95F}" type="sibTrans" cxnId="{702B8F16-F2F9-4070-A568-EBD981F150A4}">
      <dgm:prSet/>
      <dgm:spPr/>
      <dgm:t>
        <a:bodyPr/>
        <a:lstStyle/>
        <a:p>
          <a:endParaRPr lang="en-GB"/>
        </a:p>
      </dgm:t>
    </dgm:pt>
    <dgm:pt modelId="{D9EE65F7-3047-4A95-A0C3-4E1F86D302E0}">
      <dgm:prSet/>
      <dgm:spPr/>
      <dgm:t>
        <a:bodyPr/>
        <a:lstStyle/>
        <a:p>
          <a:r>
            <a:rPr lang="en-GB" b="1" u="sng"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</a:p>
      </dgm:t>
    </dgm:pt>
    <dgm:pt modelId="{10DAFBC4-801E-4D15-8094-D248D79EFA91}" type="parTrans" cxnId="{B7AF64C7-23BA-46BE-AF0F-0E5BF6445390}">
      <dgm:prSet/>
      <dgm:spPr/>
      <dgm:t>
        <a:bodyPr/>
        <a:lstStyle/>
        <a:p>
          <a:endParaRPr lang="en-GB"/>
        </a:p>
      </dgm:t>
    </dgm:pt>
    <dgm:pt modelId="{7EE34E59-D03F-4603-B6FF-1ED7A60ACD3F}" type="sibTrans" cxnId="{B7AF64C7-23BA-46BE-AF0F-0E5BF6445390}">
      <dgm:prSet/>
      <dgm:spPr/>
      <dgm:t>
        <a:bodyPr/>
        <a:lstStyle/>
        <a:p>
          <a:endParaRPr lang="en-GB"/>
        </a:p>
      </dgm:t>
    </dgm:pt>
    <dgm:pt modelId="{2C42E1CC-D33F-49EC-B462-8A046D6EBD5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Initial capital investment</a:t>
          </a:r>
        </a:p>
      </dgm:t>
    </dgm:pt>
    <dgm:pt modelId="{E0A43670-70B6-4469-B5D0-B508377BDE0F}" type="parTrans" cxnId="{21F3736F-DE34-4EAC-A88B-5D1316B029A8}">
      <dgm:prSet/>
      <dgm:spPr/>
      <dgm:t>
        <a:bodyPr/>
        <a:lstStyle/>
        <a:p>
          <a:endParaRPr lang="en-GB"/>
        </a:p>
      </dgm:t>
    </dgm:pt>
    <dgm:pt modelId="{8B2AB0B4-07A4-433A-9E15-C4B8F4CE769A}" type="sibTrans" cxnId="{21F3736F-DE34-4EAC-A88B-5D1316B029A8}">
      <dgm:prSet/>
      <dgm:spPr/>
      <dgm:t>
        <a:bodyPr/>
        <a:lstStyle/>
        <a:p>
          <a:endParaRPr lang="en-GB"/>
        </a:p>
      </dgm:t>
    </dgm:pt>
    <dgm:pt modelId="{3B59D51C-0F55-44D1-89DA-93191F3B8A0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Market awareness</a:t>
          </a:r>
        </a:p>
      </dgm:t>
    </dgm:pt>
    <dgm:pt modelId="{C90ABA2E-EFEC-40D5-A9FE-0ACD950E2C24}" type="parTrans" cxnId="{EFF40E99-0612-4FD7-B4F7-C411F9ADF5F9}">
      <dgm:prSet/>
      <dgm:spPr/>
      <dgm:t>
        <a:bodyPr/>
        <a:lstStyle/>
        <a:p>
          <a:endParaRPr lang="en-GB"/>
        </a:p>
      </dgm:t>
    </dgm:pt>
    <dgm:pt modelId="{03DE12CB-F56F-44A3-98BE-F0AF9588BF54}" type="sibTrans" cxnId="{EFF40E99-0612-4FD7-B4F7-C411F9ADF5F9}">
      <dgm:prSet/>
      <dgm:spPr/>
      <dgm:t>
        <a:bodyPr/>
        <a:lstStyle/>
        <a:p>
          <a:endParaRPr lang="en-GB"/>
        </a:p>
      </dgm:t>
    </dgm:pt>
    <dgm:pt modelId="{CC341BFA-DBEC-4DA9-9155-0B420BD83FF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Initial customer trust</a:t>
          </a:r>
        </a:p>
      </dgm:t>
    </dgm:pt>
    <dgm:pt modelId="{05BCA566-D4D0-4081-9BEA-926114B495F8}" type="parTrans" cxnId="{7302F14A-B89A-4742-97B4-DFE7C03E0BF2}">
      <dgm:prSet/>
      <dgm:spPr/>
      <dgm:t>
        <a:bodyPr/>
        <a:lstStyle/>
        <a:p>
          <a:endParaRPr lang="en-GB"/>
        </a:p>
      </dgm:t>
    </dgm:pt>
    <dgm:pt modelId="{AB82FDDF-3117-403E-BCC4-F26388CA9AB8}" type="sibTrans" cxnId="{7302F14A-B89A-4742-97B4-DFE7C03E0BF2}">
      <dgm:prSet/>
      <dgm:spPr/>
      <dgm:t>
        <a:bodyPr/>
        <a:lstStyle/>
        <a:p>
          <a:endParaRPr lang="en-GB"/>
        </a:p>
      </dgm:t>
    </dgm:pt>
    <dgm:pt modelId="{13BD3014-0C05-4BB9-A70B-30E2042E289F}">
      <dgm:prSet/>
      <dgm:spPr/>
      <dgm:t>
        <a:bodyPr/>
        <a:lstStyle/>
        <a:p>
          <a:r>
            <a:rPr lang="en-GB" b="1" u="sng">
              <a:latin typeface="Arial" panose="020B0604020202020204" pitchFamily="34" charset="0"/>
              <a:cs typeface="Arial" panose="020B0604020202020204" pitchFamily="34" charset="0"/>
            </a:rPr>
            <a:t>OPPORTUNITIES</a:t>
          </a:r>
        </a:p>
      </dgm:t>
    </dgm:pt>
    <dgm:pt modelId="{9C1C477D-0222-40CD-8CFA-28546122BC3D}" type="parTrans" cxnId="{A3DD2C6F-B619-414A-91AD-1017FD36AED7}">
      <dgm:prSet/>
      <dgm:spPr/>
      <dgm:t>
        <a:bodyPr/>
        <a:lstStyle/>
        <a:p>
          <a:endParaRPr lang="en-GB"/>
        </a:p>
      </dgm:t>
    </dgm:pt>
    <dgm:pt modelId="{F7B1E803-4C54-45EA-B4D3-1F6BCF7B93AA}" type="sibTrans" cxnId="{A3DD2C6F-B619-414A-91AD-1017FD36AED7}">
      <dgm:prSet/>
      <dgm:spPr/>
      <dgm:t>
        <a:bodyPr/>
        <a:lstStyle/>
        <a:p>
          <a:endParaRPr lang="en-GB"/>
        </a:p>
      </dgm:t>
    </dgm:pt>
    <dgm:pt modelId="{25B5D3F0-8667-4071-8663-DFA7D38BDF6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Accessible costs</a:t>
          </a:r>
        </a:p>
      </dgm:t>
    </dgm:pt>
    <dgm:pt modelId="{D5F19EC9-440B-41B1-AC62-30991EF52E25}" type="parTrans" cxnId="{54CCE8CD-49C2-4801-9588-17F2E3E25744}">
      <dgm:prSet/>
      <dgm:spPr/>
      <dgm:t>
        <a:bodyPr/>
        <a:lstStyle/>
        <a:p>
          <a:endParaRPr lang="en-GB"/>
        </a:p>
      </dgm:t>
    </dgm:pt>
    <dgm:pt modelId="{8A7D3F35-7E0A-4259-9268-EA245D9467D4}" type="sibTrans" cxnId="{54CCE8CD-49C2-4801-9588-17F2E3E25744}">
      <dgm:prSet/>
      <dgm:spPr/>
      <dgm:t>
        <a:bodyPr/>
        <a:lstStyle/>
        <a:p>
          <a:endParaRPr lang="en-GB"/>
        </a:p>
      </dgm:t>
    </dgm:pt>
    <dgm:pt modelId="{D6D3BD98-0C7E-4590-985C-6A981C198B6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Public institutions approach</a:t>
          </a:r>
        </a:p>
      </dgm:t>
    </dgm:pt>
    <dgm:pt modelId="{191CA443-FE5B-4486-8773-8F44218B7015}" type="parTrans" cxnId="{61E7DB8C-C8A5-47FA-8A53-AA1DE73CCA64}">
      <dgm:prSet/>
      <dgm:spPr/>
      <dgm:t>
        <a:bodyPr/>
        <a:lstStyle/>
        <a:p>
          <a:endParaRPr lang="en-GB"/>
        </a:p>
      </dgm:t>
    </dgm:pt>
    <dgm:pt modelId="{96D0E23B-68BA-4525-9EE5-471AD308F31B}" type="sibTrans" cxnId="{61E7DB8C-C8A5-47FA-8A53-AA1DE73CCA64}">
      <dgm:prSet/>
      <dgm:spPr/>
      <dgm:t>
        <a:bodyPr/>
        <a:lstStyle/>
        <a:p>
          <a:endParaRPr lang="en-GB"/>
        </a:p>
      </dgm:t>
    </dgm:pt>
    <dgm:pt modelId="{CE06F24A-2B54-4DFA-9BC5-9E51B6F8D797}">
      <dgm:prSet/>
      <dgm:spPr/>
      <dgm:t>
        <a:bodyPr/>
        <a:lstStyle/>
        <a:p>
          <a:r>
            <a:rPr lang="en-GB" b="1" u="sng">
              <a:latin typeface="Arial" panose="020B0604020202020204" pitchFamily="34" charset="0"/>
              <a:cs typeface="Arial" panose="020B0604020202020204" pitchFamily="34" charset="0"/>
            </a:rPr>
            <a:t>THREATS</a:t>
          </a:r>
        </a:p>
      </dgm:t>
    </dgm:pt>
    <dgm:pt modelId="{9C281039-D88C-4E8E-BD29-3E91A45EB00B}" type="parTrans" cxnId="{1FC899E3-E456-4D48-AC75-DCE0916CE4CE}">
      <dgm:prSet/>
      <dgm:spPr/>
      <dgm:t>
        <a:bodyPr/>
        <a:lstStyle/>
        <a:p>
          <a:endParaRPr lang="en-GB"/>
        </a:p>
      </dgm:t>
    </dgm:pt>
    <dgm:pt modelId="{465FEEE8-95AD-451F-8CF3-2543E15810F3}" type="sibTrans" cxnId="{1FC899E3-E456-4D48-AC75-DCE0916CE4CE}">
      <dgm:prSet/>
      <dgm:spPr/>
      <dgm:t>
        <a:bodyPr/>
        <a:lstStyle/>
        <a:p>
          <a:endParaRPr lang="en-GB"/>
        </a:p>
      </dgm:t>
    </dgm:pt>
    <dgm:pt modelId="{0D04805B-EE55-4090-B5DA-62976DFB8B2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Known brands</a:t>
          </a:r>
        </a:p>
      </dgm:t>
    </dgm:pt>
    <dgm:pt modelId="{F6F6E6FB-0A58-4EDF-9DD9-04BCD212F790}" type="parTrans" cxnId="{D387F347-4E80-4443-9275-6CF3BF351D9C}">
      <dgm:prSet/>
      <dgm:spPr/>
      <dgm:t>
        <a:bodyPr/>
        <a:lstStyle/>
        <a:p>
          <a:endParaRPr lang="en-GB"/>
        </a:p>
      </dgm:t>
    </dgm:pt>
    <dgm:pt modelId="{F2266D25-F6C7-435F-9BA7-F28A951EFBF4}" type="sibTrans" cxnId="{D387F347-4E80-4443-9275-6CF3BF351D9C}">
      <dgm:prSet/>
      <dgm:spPr/>
      <dgm:t>
        <a:bodyPr/>
        <a:lstStyle/>
        <a:p>
          <a:endParaRPr lang="en-GB"/>
        </a:p>
      </dgm:t>
    </dgm:pt>
    <dgm:pt modelId="{601D04A4-ED98-401B-B76C-9B1DEB7380F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Economic crises</a:t>
          </a:r>
        </a:p>
      </dgm:t>
    </dgm:pt>
    <dgm:pt modelId="{C0DF21BA-663E-4964-BC71-80C5EDD6CB00}" type="parTrans" cxnId="{AC645766-ED9B-4DF4-8EEB-94B9A90C14D8}">
      <dgm:prSet/>
      <dgm:spPr/>
      <dgm:t>
        <a:bodyPr/>
        <a:lstStyle/>
        <a:p>
          <a:endParaRPr lang="en-GB"/>
        </a:p>
      </dgm:t>
    </dgm:pt>
    <dgm:pt modelId="{144A76A8-3BE2-401D-9E8C-0717DBCC7509}" type="sibTrans" cxnId="{AC645766-ED9B-4DF4-8EEB-94B9A90C14D8}">
      <dgm:prSet/>
      <dgm:spPr/>
      <dgm:t>
        <a:bodyPr/>
        <a:lstStyle/>
        <a:p>
          <a:endParaRPr lang="en-GB"/>
        </a:p>
      </dgm:t>
    </dgm:pt>
    <dgm:pt modelId="{C78BBAFB-32A4-4897-8F11-0909F042D2E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Expensive and time- consuming logistics</a:t>
          </a:r>
        </a:p>
      </dgm:t>
    </dgm:pt>
    <dgm:pt modelId="{FD3E259C-4B6C-4DC6-9EEC-6C8FEC6F008C}" type="parTrans" cxnId="{8A9F071D-2CC0-4DBD-A2F2-6E8F0ADE069D}">
      <dgm:prSet/>
      <dgm:spPr/>
      <dgm:t>
        <a:bodyPr/>
        <a:lstStyle/>
        <a:p>
          <a:endParaRPr lang="en-GB"/>
        </a:p>
      </dgm:t>
    </dgm:pt>
    <dgm:pt modelId="{E0B1C27D-554A-4F90-BAA4-3C05C56EBEFD}" type="sibTrans" cxnId="{8A9F071D-2CC0-4DBD-A2F2-6E8F0ADE069D}">
      <dgm:prSet/>
      <dgm:spPr/>
      <dgm:t>
        <a:bodyPr/>
        <a:lstStyle/>
        <a:p>
          <a:endParaRPr lang="en-GB"/>
        </a:p>
      </dgm:t>
    </dgm:pt>
    <dgm:pt modelId="{BFEF1D87-67B2-478D-82B7-EFA5CF5BF5C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Environmentally conscious customers</a:t>
          </a:r>
        </a:p>
      </dgm:t>
    </dgm:pt>
    <dgm:pt modelId="{38C4C269-0551-493E-9341-BCB3DAE7FD2D}" type="parTrans" cxnId="{F0520106-229D-4072-BF0E-4E58FBE2BE32}">
      <dgm:prSet/>
      <dgm:spPr/>
      <dgm:t>
        <a:bodyPr/>
        <a:lstStyle/>
        <a:p>
          <a:endParaRPr lang="en-GB"/>
        </a:p>
      </dgm:t>
    </dgm:pt>
    <dgm:pt modelId="{6F2DE9B1-E993-4991-9F9F-2355FAADCBF9}" type="sibTrans" cxnId="{F0520106-229D-4072-BF0E-4E58FBE2BE32}">
      <dgm:prSet/>
      <dgm:spPr/>
      <dgm:t>
        <a:bodyPr/>
        <a:lstStyle/>
        <a:p>
          <a:endParaRPr lang="en-GB"/>
        </a:p>
      </dgm:t>
    </dgm:pt>
    <dgm:pt modelId="{39B0F3DA-AA88-460E-BC3A-B64067589FB8}" type="pres">
      <dgm:prSet presAssocID="{9BEAC686-C0E1-4423-9BD3-68851E5A89AF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4EB31343-239B-43AD-82FF-52DCF5F0B47C}" type="pres">
      <dgm:prSet presAssocID="{ADEF0C52-16C0-4C84-B0DD-98625FA5AAA3}" presName="horFlow" presStyleCnt="0"/>
      <dgm:spPr/>
    </dgm:pt>
    <dgm:pt modelId="{BF628947-A834-4286-83B3-7804A16EBB5F}" type="pres">
      <dgm:prSet presAssocID="{ADEF0C52-16C0-4C84-B0DD-98625FA5AAA3}" presName="bigChev" presStyleLbl="node1" presStyleIdx="0" presStyleCnt="4"/>
      <dgm:spPr/>
    </dgm:pt>
    <dgm:pt modelId="{CAE5C87D-5FB1-424E-B671-2058B4DEE2F8}" type="pres">
      <dgm:prSet presAssocID="{EEE93047-CA47-4981-B783-FDAC1405D690}" presName="parTrans" presStyleCnt="0"/>
      <dgm:spPr/>
    </dgm:pt>
    <dgm:pt modelId="{6CC424E8-5E8E-49E2-BDA9-0020D9DBFE49}" type="pres">
      <dgm:prSet presAssocID="{FB949249-9A39-452E-919A-9B19248059B6}" presName="node" presStyleLbl="alignAccFollowNode1" presStyleIdx="0" presStyleCnt="13">
        <dgm:presLayoutVars>
          <dgm:bulletEnabled val="1"/>
        </dgm:presLayoutVars>
      </dgm:prSet>
      <dgm:spPr/>
    </dgm:pt>
    <dgm:pt modelId="{DFFCFB26-9141-4176-A570-84D911F6A747}" type="pres">
      <dgm:prSet presAssocID="{ABB01C00-D4E0-491E-9E1E-C59C6BBF5F87}" presName="sibTrans" presStyleCnt="0"/>
      <dgm:spPr/>
    </dgm:pt>
    <dgm:pt modelId="{94626FF7-FC9C-4DED-BE97-21C60D32D2EA}" type="pres">
      <dgm:prSet presAssocID="{4B5A77E7-49E3-4F31-AE3D-22871C28759E}" presName="node" presStyleLbl="alignAccFollowNode1" presStyleIdx="1" presStyleCnt="13">
        <dgm:presLayoutVars>
          <dgm:bulletEnabled val="1"/>
        </dgm:presLayoutVars>
      </dgm:prSet>
      <dgm:spPr/>
    </dgm:pt>
    <dgm:pt modelId="{C55AF77F-62BB-425B-93B0-0C5EBDA7F292}" type="pres">
      <dgm:prSet presAssocID="{D0DC9203-60D7-4180-932E-5C0AAC67475A}" presName="sibTrans" presStyleCnt="0"/>
      <dgm:spPr/>
    </dgm:pt>
    <dgm:pt modelId="{23B3C8CC-C05A-4460-9255-DE03C8BF8663}" type="pres">
      <dgm:prSet presAssocID="{82C0C7C4-DC53-4B06-9FDC-EA3118C58555}" presName="node" presStyleLbl="alignAccFollowNode1" presStyleIdx="2" presStyleCnt="13">
        <dgm:presLayoutVars>
          <dgm:bulletEnabled val="1"/>
        </dgm:presLayoutVars>
      </dgm:prSet>
      <dgm:spPr/>
    </dgm:pt>
    <dgm:pt modelId="{E0A7DE98-4578-43AD-867C-D2BF80CE849C}" type="pres">
      <dgm:prSet presAssocID="{BE505B45-CF54-4608-A8C6-1590C1BDFFD8}" presName="sibTrans" presStyleCnt="0"/>
      <dgm:spPr/>
    </dgm:pt>
    <dgm:pt modelId="{82020D53-B1B8-4A4B-90D2-20D69266933C}" type="pres">
      <dgm:prSet presAssocID="{C30BECC1-31DB-48A1-A965-F878AB9CE0CB}" presName="node" presStyleLbl="alignAccFollowNode1" presStyleIdx="3" presStyleCnt="13">
        <dgm:presLayoutVars>
          <dgm:bulletEnabled val="1"/>
        </dgm:presLayoutVars>
      </dgm:prSet>
      <dgm:spPr/>
    </dgm:pt>
    <dgm:pt modelId="{3ED81BA1-5AED-4DB6-B124-F2909EA83E6E}" type="pres">
      <dgm:prSet presAssocID="{ADEF0C52-16C0-4C84-B0DD-98625FA5AAA3}" presName="vSp" presStyleCnt="0"/>
      <dgm:spPr/>
    </dgm:pt>
    <dgm:pt modelId="{E4E38CAA-AE1A-4453-B4C6-098C4448D63D}" type="pres">
      <dgm:prSet presAssocID="{D9EE65F7-3047-4A95-A0C3-4E1F86D302E0}" presName="horFlow" presStyleCnt="0"/>
      <dgm:spPr/>
    </dgm:pt>
    <dgm:pt modelId="{2EC3ED3C-50DE-4484-8D85-EF8565198C02}" type="pres">
      <dgm:prSet presAssocID="{D9EE65F7-3047-4A95-A0C3-4E1F86D302E0}" presName="bigChev" presStyleLbl="node1" presStyleIdx="1" presStyleCnt="4"/>
      <dgm:spPr/>
    </dgm:pt>
    <dgm:pt modelId="{96E3D923-4B00-4A77-A9CC-CDA827B181EF}" type="pres">
      <dgm:prSet presAssocID="{E0A43670-70B6-4469-B5D0-B508377BDE0F}" presName="parTrans" presStyleCnt="0"/>
      <dgm:spPr/>
    </dgm:pt>
    <dgm:pt modelId="{C34A4D75-EAA6-42BD-A855-37F3BF88388F}" type="pres">
      <dgm:prSet presAssocID="{2C42E1CC-D33F-49EC-B462-8A046D6EBD53}" presName="node" presStyleLbl="alignAccFollowNode1" presStyleIdx="4" presStyleCnt="13">
        <dgm:presLayoutVars>
          <dgm:bulletEnabled val="1"/>
        </dgm:presLayoutVars>
      </dgm:prSet>
      <dgm:spPr/>
    </dgm:pt>
    <dgm:pt modelId="{795F8F23-7B9A-4E06-B3A5-81DAEF8DC734}" type="pres">
      <dgm:prSet presAssocID="{8B2AB0B4-07A4-433A-9E15-C4B8F4CE769A}" presName="sibTrans" presStyleCnt="0"/>
      <dgm:spPr/>
    </dgm:pt>
    <dgm:pt modelId="{18E7585D-3EA9-4D43-AA06-BF819FB10571}" type="pres">
      <dgm:prSet presAssocID="{3B59D51C-0F55-44D1-89DA-93191F3B8A04}" presName="node" presStyleLbl="alignAccFollowNode1" presStyleIdx="5" presStyleCnt="13">
        <dgm:presLayoutVars>
          <dgm:bulletEnabled val="1"/>
        </dgm:presLayoutVars>
      </dgm:prSet>
      <dgm:spPr/>
    </dgm:pt>
    <dgm:pt modelId="{B849D5A2-51AE-4BE8-AF98-657837CBA94A}" type="pres">
      <dgm:prSet presAssocID="{03DE12CB-F56F-44A3-98BE-F0AF9588BF54}" presName="sibTrans" presStyleCnt="0"/>
      <dgm:spPr/>
    </dgm:pt>
    <dgm:pt modelId="{BB33E87C-D034-4941-A0F2-94115CCEC74F}" type="pres">
      <dgm:prSet presAssocID="{CC341BFA-DBEC-4DA9-9155-0B420BD83FF5}" presName="node" presStyleLbl="alignAccFollowNode1" presStyleIdx="6" presStyleCnt="13">
        <dgm:presLayoutVars>
          <dgm:bulletEnabled val="1"/>
        </dgm:presLayoutVars>
      </dgm:prSet>
      <dgm:spPr/>
    </dgm:pt>
    <dgm:pt modelId="{D4D29B59-4B22-426F-9A5C-0E7C4DF6CA83}" type="pres">
      <dgm:prSet presAssocID="{D9EE65F7-3047-4A95-A0C3-4E1F86D302E0}" presName="vSp" presStyleCnt="0"/>
      <dgm:spPr/>
    </dgm:pt>
    <dgm:pt modelId="{2CCF5873-0741-4646-A820-1695FA6E2E4F}" type="pres">
      <dgm:prSet presAssocID="{13BD3014-0C05-4BB9-A70B-30E2042E289F}" presName="horFlow" presStyleCnt="0"/>
      <dgm:spPr/>
    </dgm:pt>
    <dgm:pt modelId="{F920CA82-049F-4DF2-8C97-8970A55C4AC7}" type="pres">
      <dgm:prSet presAssocID="{13BD3014-0C05-4BB9-A70B-30E2042E289F}" presName="bigChev" presStyleLbl="node1" presStyleIdx="2" presStyleCnt="4"/>
      <dgm:spPr/>
    </dgm:pt>
    <dgm:pt modelId="{ABFCCD37-B3F8-4BAA-8ADC-BA42EAB615D7}" type="pres">
      <dgm:prSet presAssocID="{D5F19EC9-440B-41B1-AC62-30991EF52E25}" presName="parTrans" presStyleCnt="0"/>
      <dgm:spPr/>
    </dgm:pt>
    <dgm:pt modelId="{D70A9156-F5E4-4849-BD00-B042D2510FCB}" type="pres">
      <dgm:prSet presAssocID="{25B5D3F0-8667-4071-8663-DFA7D38BDF64}" presName="node" presStyleLbl="alignAccFollowNode1" presStyleIdx="7" presStyleCnt="13">
        <dgm:presLayoutVars>
          <dgm:bulletEnabled val="1"/>
        </dgm:presLayoutVars>
      </dgm:prSet>
      <dgm:spPr/>
    </dgm:pt>
    <dgm:pt modelId="{19921E9C-0845-40BD-9350-C88B178BA4FF}" type="pres">
      <dgm:prSet presAssocID="{8A7D3F35-7E0A-4259-9268-EA245D9467D4}" presName="sibTrans" presStyleCnt="0"/>
      <dgm:spPr/>
    </dgm:pt>
    <dgm:pt modelId="{BAF9B306-D6F6-414C-9056-059E96499168}" type="pres">
      <dgm:prSet presAssocID="{D6D3BD98-0C7E-4590-985C-6A981C198B66}" presName="node" presStyleLbl="alignAccFollowNode1" presStyleIdx="8" presStyleCnt="13">
        <dgm:presLayoutVars>
          <dgm:bulletEnabled val="1"/>
        </dgm:presLayoutVars>
      </dgm:prSet>
      <dgm:spPr/>
    </dgm:pt>
    <dgm:pt modelId="{27F7E655-FE19-4F73-BFFC-F6EB99FC6498}" type="pres">
      <dgm:prSet presAssocID="{96D0E23B-68BA-4525-9EE5-471AD308F31B}" presName="sibTrans" presStyleCnt="0"/>
      <dgm:spPr/>
    </dgm:pt>
    <dgm:pt modelId="{9730BF68-BDB0-4BB7-AB0E-EA63F080AB77}" type="pres">
      <dgm:prSet presAssocID="{BFEF1D87-67B2-478D-82B7-EFA5CF5BF5CA}" presName="node" presStyleLbl="alignAccFollowNode1" presStyleIdx="9" presStyleCnt="13">
        <dgm:presLayoutVars>
          <dgm:bulletEnabled val="1"/>
        </dgm:presLayoutVars>
      </dgm:prSet>
      <dgm:spPr/>
    </dgm:pt>
    <dgm:pt modelId="{54DAD6CC-3127-439C-B2E3-27C52B61BE11}" type="pres">
      <dgm:prSet presAssocID="{13BD3014-0C05-4BB9-A70B-30E2042E289F}" presName="vSp" presStyleCnt="0"/>
      <dgm:spPr/>
    </dgm:pt>
    <dgm:pt modelId="{251E58B6-1F47-4AC5-976A-D638114AD5A7}" type="pres">
      <dgm:prSet presAssocID="{CE06F24A-2B54-4DFA-9BC5-9E51B6F8D797}" presName="horFlow" presStyleCnt="0"/>
      <dgm:spPr/>
    </dgm:pt>
    <dgm:pt modelId="{6FA6FE50-CC7D-4C95-B959-1BBED437A388}" type="pres">
      <dgm:prSet presAssocID="{CE06F24A-2B54-4DFA-9BC5-9E51B6F8D797}" presName="bigChev" presStyleLbl="node1" presStyleIdx="3" presStyleCnt="4"/>
      <dgm:spPr/>
    </dgm:pt>
    <dgm:pt modelId="{14610C85-4859-49F6-BE91-9554914CE28E}" type="pres">
      <dgm:prSet presAssocID="{F6F6E6FB-0A58-4EDF-9DD9-04BCD212F790}" presName="parTrans" presStyleCnt="0"/>
      <dgm:spPr/>
    </dgm:pt>
    <dgm:pt modelId="{7F0EA599-9D34-4F42-AB40-6CBACF9DA468}" type="pres">
      <dgm:prSet presAssocID="{0D04805B-EE55-4090-B5DA-62976DFB8B2A}" presName="node" presStyleLbl="alignAccFollowNode1" presStyleIdx="10" presStyleCnt="13">
        <dgm:presLayoutVars>
          <dgm:bulletEnabled val="1"/>
        </dgm:presLayoutVars>
      </dgm:prSet>
      <dgm:spPr/>
    </dgm:pt>
    <dgm:pt modelId="{811A95A6-F6C6-4E95-9C94-9F89F0A43EED}" type="pres">
      <dgm:prSet presAssocID="{F2266D25-F6C7-435F-9BA7-F28A951EFBF4}" presName="sibTrans" presStyleCnt="0"/>
      <dgm:spPr/>
    </dgm:pt>
    <dgm:pt modelId="{B72E46E8-2E6C-45DB-91A1-A7E3768A724D}" type="pres">
      <dgm:prSet presAssocID="{601D04A4-ED98-401B-B76C-9B1DEB7380F1}" presName="node" presStyleLbl="alignAccFollowNode1" presStyleIdx="11" presStyleCnt="13">
        <dgm:presLayoutVars>
          <dgm:bulletEnabled val="1"/>
        </dgm:presLayoutVars>
      </dgm:prSet>
      <dgm:spPr/>
    </dgm:pt>
    <dgm:pt modelId="{C18EE9A6-CD32-4DD3-898C-88155A33DE1E}" type="pres">
      <dgm:prSet presAssocID="{144A76A8-3BE2-401D-9E8C-0717DBCC7509}" presName="sibTrans" presStyleCnt="0"/>
      <dgm:spPr/>
    </dgm:pt>
    <dgm:pt modelId="{B8E8FDF7-1D21-49CB-A15B-2D8AC9E41CD9}" type="pres">
      <dgm:prSet presAssocID="{C78BBAFB-32A4-4897-8F11-0909F042D2E2}" presName="node" presStyleLbl="alignAccFollowNode1" presStyleIdx="12" presStyleCnt="13">
        <dgm:presLayoutVars>
          <dgm:bulletEnabled val="1"/>
        </dgm:presLayoutVars>
      </dgm:prSet>
      <dgm:spPr/>
    </dgm:pt>
  </dgm:ptLst>
  <dgm:cxnLst>
    <dgm:cxn modelId="{F0520106-229D-4072-BF0E-4E58FBE2BE32}" srcId="{13BD3014-0C05-4BB9-A70B-30E2042E289F}" destId="{BFEF1D87-67B2-478D-82B7-EFA5CF5BF5CA}" srcOrd="2" destOrd="0" parTransId="{38C4C269-0551-493E-9341-BCB3DAE7FD2D}" sibTransId="{6F2DE9B1-E993-4991-9F9F-2355FAADCBF9}"/>
    <dgm:cxn modelId="{EE5FC50E-7855-48D0-9040-64EFA8C932FD}" srcId="{ADEF0C52-16C0-4C84-B0DD-98625FA5AAA3}" destId="{FB949249-9A39-452E-919A-9B19248059B6}" srcOrd="0" destOrd="0" parTransId="{EEE93047-CA47-4981-B783-FDAC1405D690}" sibTransId="{ABB01C00-D4E0-491E-9E1E-C59C6BBF5F87}"/>
    <dgm:cxn modelId="{85874A13-2574-4CFD-82EC-707F1EC8B6B6}" srcId="{9BEAC686-C0E1-4423-9BD3-68851E5A89AF}" destId="{ADEF0C52-16C0-4C84-B0DD-98625FA5AAA3}" srcOrd="0" destOrd="0" parTransId="{BBEE8639-137A-4BAE-8B22-A33F90C4C005}" sibTransId="{88D1D130-6669-4833-9D13-D16A04B0BFE3}"/>
    <dgm:cxn modelId="{702B8F16-F2F9-4070-A568-EBD981F150A4}" srcId="{ADEF0C52-16C0-4C84-B0DD-98625FA5AAA3}" destId="{C30BECC1-31DB-48A1-A965-F878AB9CE0CB}" srcOrd="3" destOrd="0" parTransId="{2FFFD3F8-CA31-489E-8151-E0DF7D2C416D}" sibTransId="{DEE061F0-08C8-469E-8E54-BA4730EFF95F}"/>
    <dgm:cxn modelId="{005DB216-4D16-4179-9CEB-BEF79A8D1202}" type="presOf" srcId="{601D04A4-ED98-401B-B76C-9B1DEB7380F1}" destId="{B72E46E8-2E6C-45DB-91A1-A7E3768A724D}" srcOrd="0" destOrd="0" presId="urn:microsoft.com/office/officeart/2005/8/layout/lProcess3"/>
    <dgm:cxn modelId="{630AE819-2C6B-464B-A37E-7FB089E56DB1}" srcId="{ADEF0C52-16C0-4C84-B0DD-98625FA5AAA3}" destId="{82C0C7C4-DC53-4B06-9FDC-EA3118C58555}" srcOrd="2" destOrd="0" parTransId="{16E12712-AFEA-472D-AF80-A8A329A86481}" sibTransId="{BE505B45-CF54-4608-A8C6-1590C1BDFFD8}"/>
    <dgm:cxn modelId="{0CFEB81C-7FDF-4D58-8D07-597C1C4E83A8}" type="presOf" srcId="{9BEAC686-C0E1-4423-9BD3-68851E5A89AF}" destId="{39B0F3DA-AA88-460E-BC3A-B64067589FB8}" srcOrd="0" destOrd="0" presId="urn:microsoft.com/office/officeart/2005/8/layout/lProcess3"/>
    <dgm:cxn modelId="{8A9F071D-2CC0-4DBD-A2F2-6E8F0ADE069D}" srcId="{CE06F24A-2B54-4DFA-9BC5-9E51B6F8D797}" destId="{C78BBAFB-32A4-4897-8F11-0909F042D2E2}" srcOrd="2" destOrd="0" parTransId="{FD3E259C-4B6C-4DC6-9EEC-6C8FEC6F008C}" sibTransId="{E0B1C27D-554A-4F90-BAA4-3C05C56EBEFD}"/>
    <dgm:cxn modelId="{478FD01E-B0C5-4C2D-8BEF-3A45CC66F350}" type="presOf" srcId="{0D04805B-EE55-4090-B5DA-62976DFB8B2A}" destId="{7F0EA599-9D34-4F42-AB40-6CBACF9DA468}" srcOrd="0" destOrd="0" presId="urn:microsoft.com/office/officeart/2005/8/layout/lProcess3"/>
    <dgm:cxn modelId="{FABE6323-2C49-4368-904C-D73FCBD882EB}" type="presOf" srcId="{C30BECC1-31DB-48A1-A965-F878AB9CE0CB}" destId="{82020D53-B1B8-4A4B-90D2-20D69266933C}" srcOrd="0" destOrd="0" presId="urn:microsoft.com/office/officeart/2005/8/layout/lProcess3"/>
    <dgm:cxn modelId="{83243E25-A2B1-46FF-896F-D3E68FB13C36}" type="presOf" srcId="{CC341BFA-DBEC-4DA9-9155-0B420BD83FF5}" destId="{BB33E87C-D034-4941-A0F2-94115CCEC74F}" srcOrd="0" destOrd="0" presId="urn:microsoft.com/office/officeart/2005/8/layout/lProcess3"/>
    <dgm:cxn modelId="{4D77B332-261E-4876-BF08-17B8AE40D680}" type="presOf" srcId="{13BD3014-0C05-4BB9-A70B-30E2042E289F}" destId="{F920CA82-049F-4DF2-8C97-8970A55C4AC7}" srcOrd="0" destOrd="0" presId="urn:microsoft.com/office/officeart/2005/8/layout/lProcess3"/>
    <dgm:cxn modelId="{AC645766-ED9B-4DF4-8EEB-94B9A90C14D8}" srcId="{CE06F24A-2B54-4DFA-9BC5-9E51B6F8D797}" destId="{601D04A4-ED98-401B-B76C-9B1DEB7380F1}" srcOrd="1" destOrd="0" parTransId="{C0DF21BA-663E-4964-BC71-80C5EDD6CB00}" sibTransId="{144A76A8-3BE2-401D-9E8C-0717DBCC7509}"/>
    <dgm:cxn modelId="{D387F347-4E80-4443-9275-6CF3BF351D9C}" srcId="{CE06F24A-2B54-4DFA-9BC5-9E51B6F8D797}" destId="{0D04805B-EE55-4090-B5DA-62976DFB8B2A}" srcOrd="0" destOrd="0" parTransId="{F6F6E6FB-0A58-4EDF-9DD9-04BCD212F790}" sibTransId="{F2266D25-F6C7-435F-9BA7-F28A951EFBF4}"/>
    <dgm:cxn modelId="{7302F14A-B89A-4742-97B4-DFE7C03E0BF2}" srcId="{D9EE65F7-3047-4A95-A0C3-4E1F86D302E0}" destId="{CC341BFA-DBEC-4DA9-9155-0B420BD83FF5}" srcOrd="2" destOrd="0" parTransId="{05BCA566-D4D0-4081-9BEA-926114B495F8}" sibTransId="{AB82FDDF-3117-403E-BCC4-F26388CA9AB8}"/>
    <dgm:cxn modelId="{86C0B34B-541A-4205-89E7-774DD4B9CB5D}" type="presOf" srcId="{4B5A77E7-49E3-4F31-AE3D-22871C28759E}" destId="{94626FF7-FC9C-4DED-BE97-21C60D32D2EA}" srcOrd="0" destOrd="0" presId="urn:microsoft.com/office/officeart/2005/8/layout/lProcess3"/>
    <dgm:cxn modelId="{A3DD2C6F-B619-414A-91AD-1017FD36AED7}" srcId="{9BEAC686-C0E1-4423-9BD3-68851E5A89AF}" destId="{13BD3014-0C05-4BB9-A70B-30E2042E289F}" srcOrd="2" destOrd="0" parTransId="{9C1C477D-0222-40CD-8CFA-28546122BC3D}" sibTransId="{F7B1E803-4C54-45EA-B4D3-1F6BCF7B93AA}"/>
    <dgm:cxn modelId="{21F3736F-DE34-4EAC-A88B-5D1316B029A8}" srcId="{D9EE65F7-3047-4A95-A0C3-4E1F86D302E0}" destId="{2C42E1CC-D33F-49EC-B462-8A046D6EBD53}" srcOrd="0" destOrd="0" parTransId="{E0A43670-70B6-4469-B5D0-B508377BDE0F}" sibTransId="{8B2AB0B4-07A4-433A-9E15-C4B8F4CE769A}"/>
    <dgm:cxn modelId="{68388874-AD8B-4AB6-B435-76FE22AB960D}" type="presOf" srcId="{FB949249-9A39-452E-919A-9B19248059B6}" destId="{6CC424E8-5E8E-49E2-BDA9-0020D9DBFE49}" srcOrd="0" destOrd="0" presId="urn:microsoft.com/office/officeart/2005/8/layout/lProcess3"/>
    <dgm:cxn modelId="{AFDDCC77-90AA-4091-81CB-C746DBEFACDC}" type="presOf" srcId="{3B59D51C-0F55-44D1-89DA-93191F3B8A04}" destId="{18E7585D-3EA9-4D43-AA06-BF819FB10571}" srcOrd="0" destOrd="0" presId="urn:microsoft.com/office/officeart/2005/8/layout/lProcess3"/>
    <dgm:cxn modelId="{A0821C82-4455-4C98-ABAF-24D4BB43703E}" type="presOf" srcId="{2C42E1CC-D33F-49EC-B462-8A046D6EBD53}" destId="{C34A4D75-EAA6-42BD-A855-37F3BF88388F}" srcOrd="0" destOrd="0" presId="urn:microsoft.com/office/officeart/2005/8/layout/lProcess3"/>
    <dgm:cxn modelId="{51095C83-537A-4E81-BF62-B40265C71E6C}" type="presOf" srcId="{BFEF1D87-67B2-478D-82B7-EFA5CF5BF5CA}" destId="{9730BF68-BDB0-4BB7-AB0E-EA63F080AB77}" srcOrd="0" destOrd="0" presId="urn:microsoft.com/office/officeart/2005/8/layout/lProcess3"/>
    <dgm:cxn modelId="{61E7DB8C-C8A5-47FA-8A53-AA1DE73CCA64}" srcId="{13BD3014-0C05-4BB9-A70B-30E2042E289F}" destId="{D6D3BD98-0C7E-4590-985C-6A981C198B66}" srcOrd="1" destOrd="0" parTransId="{191CA443-FE5B-4486-8773-8F44218B7015}" sibTransId="{96D0E23B-68BA-4525-9EE5-471AD308F31B}"/>
    <dgm:cxn modelId="{470C5694-316E-4FC8-889D-9ED8EDD77EAB}" type="presOf" srcId="{D9EE65F7-3047-4A95-A0C3-4E1F86D302E0}" destId="{2EC3ED3C-50DE-4484-8D85-EF8565198C02}" srcOrd="0" destOrd="0" presId="urn:microsoft.com/office/officeart/2005/8/layout/lProcess3"/>
    <dgm:cxn modelId="{EFF40E99-0612-4FD7-B4F7-C411F9ADF5F9}" srcId="{D9EE65F7-3047-4A95-A0C3-4E1F86D302E0}" destId="{3B59D51C-0F55-44D1-89DA-93191F3B8A04}" srcOrd="1" destOrd="0" parTransId="{C90ABA2E-EFEC-40D5-A9FE-0ACD950E2C24}" sibTransId="{03DE12CB-F56F-44A3-98BE-F0AF9588BF54}"/>
    <dgm:cxn modelId="{CBD7839A-0EA3-475C-AD0B-2A4A9A2EE9CD}" type="presOf" srcId="{C78BBAFB-32A4-4897-8F11-0909F042D2E2}" destId="{B8E8FDF7-1D21-49CB-A15B-2D8AC9E41CD9}" srcOrd="0" destOrd="0" presId="urn:microsoft.com/office/officeart/2005/8/layout/lProcess3"/>
    <dgm:cxn modelId="{4D8A50A3-1EE7-4F56-97C3-50DC5E02CA25}" type="presOf" srcId="{82C0C7C4-DC53-4B06-9FDC-EA3118C58555}" destId="{23B3C8CC-C05A-4460-9255-DE03C8BF8663}" srcOrd="0" destOrd="0" presId="urn:microsoft.com/office/officeart/2005/8/layout/lProcess3"/>
    <dgm:cxn modelId="{7C1E7DA5-9AFB-4AB1-824F-86074DB79032}" type="presOf" srcId="{D6D3BD98-0C7E-4590-985C-6A981C198B66}" destId="{BAF9B306-D6F6-414C-9056-059E96499168}" srcOrd="0" destOrd="0" presId="urn:microsoft.com/office/officeart/2005/8/layout/lProcess3"/>
    <dgm:cxn modelId="{125AF7BF-2A57-44FA-A2E1-001ABBB2E641}" type="presOf" srcId="{25B5D3F0-8667-4071-8663-DFA7D38BDF64}" destId="{D70A9156-F5E4-4849-BD00-B042D2510FCB}" srcOrd="0" destOrd="0" presId="urn:microsoft.com/office/officeart/2005/8/layout/lProcess3"/>
    <dgm:cxn modelId="{B7AF64C7-23BA-46BE-AF0F-0E5BF6445390}" srcId="{9BEAC686-C0E1-4423-9BD3-68851E5A89AF}" destId="{D9EE65F7-3047-4A95-A0C3-4E1F86D302E0}" srcOrd="1" destOrd="0" parTransId="{10DAFBC4-801E-4D15-8094-D248D79EFA91}" sibTransId="{7EE34E59-D03F-4603-B6FF-1ED7A60ACD3F}"/>
    <dgm:cxn modelId="{54CCE8CD-49C2-4801-9588-17F2E3E25744}" srcId="{13BD3014-0C05-4BB9-A70B-30E2042E289F}" destId="{25B5D3F0-8667-4071-8663-DFA7D38BDF64}" srcOrd="0" destOrd="0" parTransId="{D5F19EC9-440B-41B1-AC62-30991EF52E25}" sibTransId="{8A7D3F35-7E0A-4259-9268-EA245D9467D4}"/>
    <dgm:cxn modelId="{D33BBED3-CC64-458B-ACCF-D70AEE710E06}" srcId="{ADEF0C52-16C0-4C84-B0DD-98625FA5AAA3}" destId="{4B5A77E7-49E3-4F31-AE3D-22871C28759E}" srcOrd="1" destOrd="0" parTransId="{D873EDA3-68D0-4B3F-82D1-FCDF08F7AC42}" sibTransId="{D0DC9203-60D7-4180-932E-5C0AAC67475A}"/>
    <dgm:cxn modelId="{1FC899E3-E456-4D48-AC75-DCE0916CE4CE}" srcId="{9BEAC686-C0E1-4423-9BD3-68851E5A89AF}" destId="{CE06F24A-2B54-4DFA-9BC5-9E51B6F8D797}" srcOrd="3" destOrd="0" parTransId="{9C281039-D88C-4E8E-BD29-3E91A45EB00B}" sibTransId="{465FEEE8-95AD-451F-8CF3-2543E15810F3}"/>
    <dgm:cxn modelId="{6B1DA1E7-CE94-40C1-996E-F6825937B798}" type="presOf" srcId="{CE06F24A-2B54-4DFA-9BC5-9E51B6F8D797}" destId="{6FA6FE50-CC7D-4C95-B959-1BBED437A388}" srcOrd="0" destOrd="0" presId="urn:microsoft.com/office/officeart/2005/8/layout/lProcess3"/>
    <dgm:cxn modelId="{5B969FF9-CB2F-4508-8FEC-71889D84AB8C}" type="presOf" srcId="{ADEF0C52-16C0-4C84-B0DD-98625FA5AAA3}" destId="{BF628947-A834-4286-83B3-7804A16EBB5F}" srcOrd="0" destOrd="0" presId="urn:microsoft.com/office/officeart/2005/8/layout/lProcess3"/>
    <dgm:cxn modelId="{79925803-4744-42E0-BBF5-A3329FB6FF49}" type="presParOf" srcId="{39B0F3DA-AA88-460E-BC3A-B64067589FB8}" destId="{4EB31343-239B-43AD-82FF-52DCF5F0B47C}" srcOrd="0" destOrd="0" presId="urn:microsoft.com/office/officeart/2005/8/layout/lProcess3"/>
    <dgm:cxn modelId="{E8E12D9F-2797-4642-8C1D-F05486C32A53}" type="presParOf" srcId="{4EB31343-239B-43AD-82FF-52DCF5F0B47C}" destId="{BF628947-A834-4286-83B3-7804A16EBB5F}" srcOrd="0" destOrd="0" presId="urn:microsoft.com/office/officeart/2005/8/layout/lProcess3"/>
    <dgm:cxn modelId="{E6B8F2EC-0C6B-4322-B597-60882D7FE96A}" type="presParOf" srcId="{4EB31343-239B-43AD-82FF-52DCF5F0B47C}" destId="{CAE5C87D-5FB1-424E-B671-2058B4DEE2F8}" srcOrd="1" destOrd="0" presId="urn:microsoft.com/office/officeart/2005/8/layout/lProcess3"/>
    <dgm:cxn modelId="{EBC7E913-14E7-4E91-92A7-1F066FFC0812}" type="presParOf" srcId="{4EB31343-239B-43AD-82FF-52DCF5F0B47C}" destId="{6CC424E8-5E8E-49E2-BDA9-0020D9DBFE49}" srcOrd="2" destOrd="0" presId="urn:microsoft.com/office/officeart/2005/8/layout/lProcess3"/>
    <dgm:cxn modelId="{FA9AEA95-F35B-488E-9A60-9030949F666E}" type="presParOf" srcId="{4EB31343-239B-43AD-82FF-52DCF5F0B47C}" destId="{DFFCFB26-9141-4176-A570-84D911F6A747}" srcOrd="3" destOrd="0" presId="urn:microsoft.com/office/officeart/2005/8/layout/lProcess3"/>
    <dgm:cxn modelId="{6E87DB1E-74AC-4575-A696-29B7389CE54A}" type="presParOf" srcId="{4EB31343-239B-43AD-82FF-52DCF5F0B47C}" destId="{94626FF7-FC9C-4DED-BE97-21C60D32D2EA}" srcOrd="4" destOrd="0" presId="urn:microsoft.com/office/officeart/2005/8/layout/lProcess3"/>
    <dgm:cxn modelId="{27538A46-6E04-441E-995D-E200FE90C516}" type="presParOf" srcId="{4EB31343-239B-43AD-82FF-52DCF5F0B47C}" destId="{C55AF77F-62BB-425B-93B0-0C5EBDA7F292}" srcOrd="5" destOrd="0" presId="urn:microsoft.com/office/officeart/2005/8/layout/lProcess3"/>
    <dgm:cxn modelId="{15983A28-8317-417F-A478-038D5C7659C7}" type="presParOf" srcId="{4EB31343-239B-43AD-82FF-52DCF5F0B47C}" destId="{23B3C8CC-C05A-4460-9255-DE03C8BF8663}" srcOrd="6" destOrd="0" presId="urn:microsoft.com/office/officeart/2005/8/layout/lProcess3"/>
    <dgm:cxn modelId="{BC386962-2ABA-48CD-9BB3-4350E1E55EA5}" type="presParOf" srcId="{4EB31343-239B-43AD-82FF-52DCF5F0B47C}" destId="{E0A7DE98-4578-43AD-867C-D2BF80CE849C}" srcOrd="7" destOrd="0" presId="urn:microsoft.com/office/officeart/2005/8/layout/lProcess3"/>
    <dgm:cxn modelId="{165FA6D7-49EE-4098-9D86-F8455200A5C7}" type="presParOf" srcId="{4EB31343-239B-43AD-82FF-52DCF5F0B47C}" destId="{82020D53-B1B8-4A4B-90D2-20D69266933C}" srcOrd="8" destOrd="0" presId="urn:microsoft.com/office/officeart/2005/8/layout/lProcess3"/>
    <dgm:cxn modelId="{52E47DDB-CFEF-4A7C-9639-B806ACF517A8}" type="presParOf" srcId="{39B0F3DA-AA88-460E-BC3A-B64067589FB8}" destId="{3ED81BA1-5AED-4DB6-B124-F2909EA83E6E}" srcOrd="1" destOrd="0" presId="urn:microsoft.com/office/officeart/2005/8/layout/lProcess3"/>
    <dgm:cxn modelId="{EBAFF165-A8B1-4E6F-9EC0-2A287978906B}" type="presParOf" srcId="{39B0F3DA-AA88-460E-BC3A-B64067589FB8}" destId="{E4E38CAA-AE1A-4453-B4C6-098C4448D63D}" srcOrd="2" destOrd="0" presId="urn:microsoft.com/office/officeart/2005/8/layout/lProcess3"/>
    <dgm:cxn modelId="{F7D6C03D-BCC7-4B7E-BDBE-64279D052797}" type="presParOf" srcId="{E4E38CAA-AE1A-4453-B4C6-098C4448D63D}" destId="{2EC3ED3C-50DE-4484-8D85-EF8565198C02}" srcOrd="0" destOrd="0" presId="urn:microsoft.com/office/officeart/2005/8/layout/lProcess3"/>
    <dgm:cxn modelId="{4E5E370D-313E-4A89-B6C5-EC2BE4354AC1}" type="presParOf" srcId="{E4E38CAA-AE1A-4453-B4C6-098C4448D63D}" destId="{96E3D923-4B00-4A77-A9CC-CDA827B181EF}" srcOrd="1" destOrd="0" presId="urn:microsoft.com/office/officeart/2005/8/layout/lProcess3"/>
    <dgm:cxn modelId="{833ADCC2-E2BC-4489-A06D-B066FF8588F1}" type="presParOf" srcId="{E4E38CAA-AE1A-4453-B4C6-098C4448D63D}" destId="{C34A4D75-EAA6-42BD-A855-37F3BF88388F}" srcOrd="2" destOrd="0" presId="urn:microsoft.com/office/officeart/2005/8/layout/lProcess3"/>
    <dgm:cxn modelId="{353D0040-F537-4249-A3CF-F63134C0EA95}" type="presParOf" srcId="{E4E38CAA-AE1A-4453-B4C6-098C4448D63D}" destId="{795F8F23-7B9A-4E06-B3A5-81DAEF8DC734}" srcOrd="3" destOrd="0" presId="urn:microsoft.com/office/officeart/2005/8/layout/lProcess3"/>
    <dgm:cxn modelId="{322A29E6-0583-489E-B2C3-52590D733E1C}" type="presParOf" srcId="{E4E38CAA-AE1A-4453-B4C6-098C4448D63D}" destId="{18E7585D-3EA9-4D43-AA06-BF819FB10571}" srcOrd="4" destOrd="0" presId="urn:microsoft.com/office/officeart/2005/8/layout/lProcess3"/>
    <dgm:cxn modelId="{DC3919B3-47B2-4905-A068-9C23B7E0FD90}" type="presParOf" srcId="{E4E38CAA-AE1A-4453-B4C6-098C4448D63D}" destId="{B849D5A2-51AE-4BE8-AF98-657837CBA94A}" srcOrd="5" destOrd="0" presId="urn:microsoft.com/office/officeart/2005/8/layout/lProcess3"/>
    <dgm:cxn modelId="{91E6C4F6-A30F-4F7D-B419-963B99F9CB21}" type="presParOf" srcId="{E4E38CAA-AE1A-4453-B4C6-098C4448D63D}" destId="{BB33E87C-D034-4941-A0F2-94115CCEC74F}" srcOrd="6" destOrd="0" presId="urn:microsoft.com/office/officeart/2005/8/layout/lProcess3"/>
    <dgm:cxn modelId="{AAEF0C4E-6D60-4172-B879-518D3BD51D07}" type="presParOf" srcId="{39B0F3DA-AA88-460E-BC3A-B64067589FB8}" destId="{D4D29B59-4B22-426F-9A5C-0E7C4DF6CA83}" srcOrd="3" destOrd="0" presId="urn:microsoft.com/office/officeart/2005/8/layout/lProcess3"/>
    <dgm:cxn modelId="{10EABE76-AF72-4CFD-970B-1C88FFDC262F}" type="presParOf" srcId="{39B0F3DA-AA88-460E-BC3A-B64067589FB8}" destId="{2CCF5873-0741-4646-A820-1695FA6E2E4F}" srcOrd="4" destOrd="0" presId="urn:microsoft.com/office/officeart/2005/8/layout/lProcess3"/>
    <dgm:cxn modelId="{514BBE00-074D-4C68-B7AF-28A16858FADC}" type="presParOf" srcId="{2CCF5873-0741-4646-A820-1695FA6E2E4F}" destId="{F920CA82-049F-4DF2-8C97-8970A55C4AC7}" srcOrd="0" destOrd="0" presId="urn:microsoft.com/office/officeart/2005/8/layout/lProcess3"/>
    <dgm:cxn modelId="{CFB88F1D-C18A-4582-9C4E-6B3BB7EEA11C}" type="presParOf" srcId="{2CCF5873-0741-4646-A820-1695FA6E2E4F}" destId="{ABFCCD37-B3F8-4BAA-8ADC-BA42EAB615D7}" srcOrd="1" destOrd="0" presId="urn:microsoft.com/office/officeart/2005/8/layout/lProcess3"/>
    <dgm:cxn modelId="{CEAE3B0A-CB6E-4ED3-9084-5BD0328338C8}" type="presParOf" srcId="{2CCF5873-0741-4646-A820-1695FA6E2E4F}" destId="{D70A9156-F5E4-4849-BD00-B042D2510FCB}" srcOrd="2" destOrd="0" presId="urn:microsoft.com/office/officeart/2005/8/layout/lProcess3"/>
    <dgm:cxn modelId="{8E1643C2-8A5C-4657-BAB3-648843ACE4B7}" type="presParOf" srcId="{2CCF5873-0741-4646-A820-1695FA6E2E4F}" destId="{19921E9C-0845-40BD-9350-C88B178BA4FF}" srcOrd="3" destOrd="0" presId="urn:microsoft.com/office/officeart/2005/8/layout/lProcess3"/>
    <dgm:cxn modelId="{2D32F1CC-E9AA-4D49-91D2-5CD29CBCD749}" type="presParOf" srcId="{2CCF5873-0741-4646-A820-1695FA6E2E4F}" destId="{BAF9B306-D6F6-414C-9056-059E96499168}" srcOrd="4" destOrd="0" presId="urn:microsoft.com/office/officeart/2005/8/layout/lProcess3"/>
    <dgm:cxn modelId="{D546FEEC-BF1D-4EED-8246-93122EF27C55}" type="presParOf" srcId="{2CCF5873-0741-4646-A820-1695FA6E2E4F}" destId="{27F7E655-FE19-4F73-BFFC-F6EB99FC6498}" srcOrd="5" destOrd="0" presId="urn:microsoft.com/office/officeart/2005/8/layout/lProcess3"/>
    <dgm:cxn modelId="{BFAD29FF-574F-43A1-AAD9-EF3051D2E6B6}" type="presParOf" srcId="{2CCF5873-0741-4646-A820-1695FA6E2E4F}" destId="{9730BF68-BDB0-4BB7-AB0E-EA63F080AB77}" srcOrd="6" destOrd="0" presId="urn:microsoft.com/office/officeart/2005/8/layout/lProcess3"/>
    <dgm:cxn modelId="{1A5DDA2C-118F-4722-8271-47D24AD570AE}" type="presParOf" srcId="{39B0F3DA-AA88-460E-BC3A-B64067589FB8}" destId="{54DAD6CC-3127-439C-B2E3-27C52B61BE11}" srcOrd="5" destOrd="0" presId="urn:microsoft.com/office/officeart/2005/8/layout/lProcess3"/>
    <dgm:cxn modelId="{552516A3-C462-468A-9796-D2B4C738A975}" type="presParOf" srcId="{39B0F3DA-AA88-460E-BC3A-B64067589FB8}" destId="{251E58B6-1F47-4AC5-976A-D638114AD5A7}" srcOrd="6" destOrd="0" presId="urn:microsoft.com/office/officeart/2005/8/layout/lProcess3"/>
    <dgm:cxn modelId="{A8B78F03-AAEE-47F0-B513-E88911505261}" type="presParOf" srcId="{251E58B6-1F47-4AC5-976A-D638114AD5A7}" destId="{6FA6FE50-CC7D-4C95-B959-1BBED437A388}" srcOrd="0" destOrd="0" presId="urn:microsoft.com/office/officeart/2005/8/layout/lProcess3"/>
    <dgm:cxn modelId="{2C84F631-237E-40A2-877B-266964BFABFC}" type="presParOf" srcId="{251E58B6-1F47-4AC5-976A-D638114AD5A7}" destId="{14610C85-4859-49F6-BE91-9554914CE28E}" srcOrd="1" destOrd="0" presId="urn:microsoft.com/office/officeart/2005/8/layout/lProcess3"/>
    <dgm:cxn modelId="{9BD9AC06-886F-4611-B586-01DEA8C2C7EC}" type="presParOf" srcId="{251E58B6-1F47-4AC5-976A-D638114AD5A7}" destId="{7F0EA599-9D34-4F42-AB40-6CBACF9DA468}" srcOrd="2" destOrd="0" presId="urn:microsoft.com/office/officeart/2005/8/layout/lProcess3"/>
    <dgm:cxn modelId="{2586F9AF-A69C-46C9-B42D-988F9A3FD617}" type="presParOf" srcId="{251E58B6-1F47-4AC5-976A-D638114AD5A7}" destId="{811A95A6-F6C6-4E95-9C94-9F89F0A43EED}" srcOrd="3" destOrd="0" presId="urn:microsoft.com/office/officeart/2005/8/layout/lProcess3"/>
    <dgm:cxn modelId="{8BB8F43E-DAE2-4684-9DC8-DD2C30A2C46E}" type="presParOf" srcId="{251E58B6-1F47-4AC5-976A-D638114AD5A7}" destId="{B72E46E8-2E6C-45DB-91A1-A7E3768A724D}" srcOrd="4" destOrd="0" presId="urn:microsoft.com/office/officeart/2005/8/layout/lProcess3"/>
    <dgm:cxn modelId="{634481CB-7A8C-4E8C-A083-04B488CEAB4D}" type="presParOf" srcId="{251E58B6-1F47-4AC5-976A-D638114AD5A7}" destId="{C18EE9A6-CD32-4DD3-898C-88155A33DE1E}" srcOrd="5" destOrd="0" presId="urn:microsoft.com/office/officeart/2005/8/layout/lProcess3"/>
    <dgm:cxn modelId="{43E3ED28-3CBC-4CAF-97A6-8177AA10318F}" type="presParOf" srcId="{251E58B6-1F47-4AC5-976A-D638114AD5A7}" destId="{B8E8FDF7-1D21-49CB-A15B-2D8AC9E41CD9}" srcOrd="6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E7656A-04D6-4FE6-B8CD-D588ABE87DCF}" type="doc">
      <dgm:prSet loTypeId="urn:microsoft.com/office/officeart/2005/8/layout/vList5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98EAF412-777E-4B49-80D3-0D1A4356E8DE}">
      <dgm:prSet/>
      <dgm:spPr/>
      <dgm:t>
        <a:bodyPr/>
        <a:lstStyle/>
        <a:p>
          <a:r>
            <a:rPr lang="en-GB" b="1" i="1" u="sng"/>
            <a:t>Product</a:t>
          </a:r>
          <a:r>
            <a:rPr lang="en-GB" b="1"/>
            <a:t> </a:t>
          </a:r>
          <a:endParaRPr lang="en-GB"/>
        </a:p>
      </dgm:t>
    </dgm:pt>
    <dgm:pt modelId="{B37305F3-BAAD-4E33-B198-F2BE5B6D7FE7}" type="parTrans" cxnId="{EF4F3724-B3B1-485C-AC40-FD53262E60FA}">
      <dgm:prSet/>
      <dgm:spPr/>
      <dgm:t>
        <a:bodyPr/>
        <a:lstStyle/>
        <a:p>
          <a:endParaRPr lang="en-GB"/>
        </a:p>
      </dgm:t>
    </dgm:pt>
    <dgm:pt modelId="{BAEF0B81-5039-4153-AD95-FB81AEC747AF}" type="sibTrans" cxnId="{EF4F3724-B3B1-485C-AC40-FD53262E60FA}">
      <dgm:prSet/>
      <dgm:spPr/>
      <dgm:t>
        <a:bodyPr/>
        <a:lstStyle/>
        <a:p>
          <a:endParaRPr lang="en-GB"/>
        </a:p>
      </dgm:t>
    </dgm:pt>
    <dgm:pt modelId="{1F114C8D-73F1-4B75-BF3F-6CD14920401D}">
      <dgm:prSet/>
      <dgm:spPr/>
      <dgm:t>
        <a:bodyPr/>
        <a:lstStyle/>
        <a:p>
          <a:r>
            <a:rPr lang="en-GB"/>
            <a:t>Trackable waterproof shoes with GPS tracking system </a:t>
          </a:r>
        </a:p>
      </dgm:t>
    </dgm:pt>
    <dgm:pt modelId="{38020F06-8888-4BC6-9BF2-A5A0DC6C3412}" type="parTrans" cxnId="{0392D044-712C-4C40-AEC0-FDFCAA8F6B92}">
      <dgm:prSet/>
      <dgm:spPr/>
      <dgm:t>
        <a:bodyPr/>
        <a:lstStyle/>
        <a:p>
          <a:endParaRPr lang="en-GB"/>
        </a:p>
      </dgm:t>
    </dgm:pt>
    <dgm:pt modelId="{2FEF70D3-F7B8-45AC-B1FE-01F1E117E255}" type="sibTrans" cxnId="{0392D044-712C-4C40-AEC0-FDFCAA8F6B92}">
      <dgm:prSet/>
      <dgm:spPr/>
      <dgm:t>
        <a:bodyPr/>
        <a:lstStyle/>
        <a:p>
          <a:endParaRPr lang="en-GB"/>
        </a:p>
      </dgm:t>
    </dgm:pt>
    <dgm:pt modelId="{AD6BE639-9172-430F-8D3E-F67923F3F3BD}">
      <dgm:prSet/>
      <dgm:spPr/>
      <dgm:t>
        <a:bodyPr/>
        <a:lstStyle/>
        <a:p>
          <a:r>
            <a:rPr lang="en-GB"/>
            <a:t>Over ten sizes available in different colours</a:t>
          </a:r>
        </a:p>
      </dgm:t>
    </dgm:pt>
    <dgm:pt modelId="{BDDD3749-279F-4484-947B-B631A9F2FF1F}" type="parTrans" cxnId="{F3C26A5D-AAC5-4419-9FEB-6C2EDF16DD58}">
      <dgm:prSet/>
      <dgm:spPr/>
      <dgm:t>
        <a:bodyPr/>
        <a:lstStyle/>
        <a:p>
          <a:endParaRPr lang="en-GB"/>
        </a:p>
      </dgm:t>
    </dgm:pt>
    <dgm:pt modelId="{B584A01A-0F80-4AF0-9C68-3B3F6AFEF5D9}" type="sibTrans" cxnId="{F3C26A5D-AAC5-4419-9FEB-6C2EDF16DD58}">
      <dgm:prSet/>
      <dgm:spPr/>
      <dgm:t>
        <a:bodyPr/>
        <a:lstStyle/>
        <a:p>
          <a:endParaRPr lang="en-GB"/>
        </a:p>
      </dgm:t>
    </dgm:pt>
    <dgm:pt modelId="{311182D5-C828-4A41-8FE0-52D1E8E44067}">
      <dgm:prSet/>
      <dgm:spPr/>
      <dgm:t>
        <a:bodyPr/>
        <a:lstStyle/>
        <a:p>
          <a:r>
            <a:rPr lang="en-GB"/>
            <a:t>Free charger</a:t>
          </a:r>
        </a:p>
      </dgm:t>
    </dgm:pt>
    <dgm:pt modelId="{B43DF01C-02DD-4574-BF41-742ACD2D1C01}" type="parTrans" cxnId="{F891330B-0496-4C87-A4A6-D7D6D3321A7F}">
      <dgm:prSet/>
      <dgm:spPr/>
      <dgm:t>
        <a:bodyPr/>
        <a:lstStyle/>
        <a:p>
          <a:endParaRPr lang="en-GB"/>
        </a:p>
      </dgm:t>
    </dgm:pt>
    <dgm:pt modelId="{D1CC2B1A-A167-4415-AC76-3A70485003B5}" type="sibTrans" cxnId="{F891330B-0496-4C87-A4A6-D7D6D3321A7F}">
      <dgm:prSet/>
      <dgm:spPr/>
      <dgm:t>
        <a:bodyPr/>
        <a:lstStyle/>
        <a:p>
          <a:endParaRPr lang="en-GB"/>
        </a:p>
      </dgm:t>
    </dgm:pt>
    <dgm:pt modelId="{1E813656-9950-46B6-81E5-5107ACD187E9}">
      <dgm:prSet/>
      <dgm:spPr/>
      <dgm:t>
        <a:bodyPr/>
        <a:lstStyle/>
        <a:p>
          <a:r>
            <a:rPr lang="en-GB" b="1" i="1" u="sng"/>
            <a:t>Price</a:t>
          </a:r>
          <a:endParaRPr lang="en-GB"/>
        </a:p>
      </dgm:t>
    </dgm:pt>
    <dgm:pt modelId="{9EAC4678-4892-4956-8AD9-A78CC5E5AB5A}" type="parTrans" cxnId="{1F4AA153-C2EE-469C-8F4B-12845902536C}">
      <dgm:prSet/>
      <dgm:spPr/>
      <dgm:t>
        <a:bodyPr/>
        <a:lstStyle/>
        <a:p>
          <a:endParaRPr lang="en-GB"/>
        </a:p>
      </dgm:t>
    </dgm:pt>
    <dgm:pt modelId="{A2C7F150-DA4E-466C-93DC-D96E40CF02CF}" type="sibTrans" cxnId="{1F4AA153-C2EE-469C-8F4B-12845902536C}">
      <dgm:prSet/>
      <dgm:spPr/>
      <dgm:t>
        <a:bodyPr/>
        <a:lstStyle/>
        <a:p>
          <a:endParaRPr lang="en-GB"/>
        </a:p>
      </dgm:t>
    </dgm:pt>
    <dgm:pt modelId="{3B63F529-87CE-4FDB-BD9A-67D5F69B83D8}">
      <dgm:prSet/>
      <dgm:spPr/>
      <dgm:t>
        <a:bodyPr/>
        <a:lstStyle/>
        <a:p>
          <a:r>
            <a:rPr lang="en-GB"/>
            <a:t>Starting competitive price is £50 per pair</a:t>
          </a:r>
        </a:p>
      </dgm:t>
    </dgm:pt>
    <dgm:pt modelId="{FC02A71A-8177-47C2-9054-68CA4691AE74}" type="parTrans" cxnId="{50CFEE1B-3B79-4385-BCDA-C1C4C1614942}">
      <dgm:prSet/>
      <dgm:spPr/>
      <dgm:t>
        <a:bodyPr/>
        <a:lstStyle/>
        <a:p>
          <a:endParaRPr lang="en-GB"/>
        </a:p>
      </dgm:t>
    </dgm:pt>
    <dgm:pt modelId="{8867DE1B-5B59-4CA9-8FAC-43E27D1328E2}" type="sibTrans" cxnId="{50CFEE1B-3B79-4385-BCDA-C1C4C1614942}">
      <dgm:prSet/>
      <dgm:spPr/>
      <dgm:t>
        <a:bodyPr/>
        <a:lstStyle/>
        <a:p>
          <a:endParaRPr lang="en-GB"/>
        </a:p>
      </dgm:t>
    </dgm:pt>
    <dgm:pt modelId="{206E4EAF-D5F0-4F43-ADFF-A4D20663FE9C}">
      <dgm:prSet/>
      <dgm:spPr/>
      <dgm:t>
        <a:bodyPr/>
        <a:lstStyle/>
        <a:p>
          <a:r>
            <a:rPr lang="en-GB"/>
            <a:t>For special orders, prices may vary</a:t>
          </a:r>
        </a:p>
      </dgm:t>
    </dgm:pt>
    <dgm:pt modelId="{017DFF3A-4FFA-4055-860A-F52CCB6D1B2C}" type="parTrans" cxnId="{D11B8A24-A81D-403D-B5F1-A1793CBDF6E6}">
      <dgm:prSet/>
      <dgm:spPr/>
      <dgm:t>
        <a:bodyPr/>
        <a:lstStyle/>
        <a:p>
          <a:endParaRPr lang="en-GB"/>
        </a:p>
      </dgm:t>
    </dgm:pt>
    <dgm:pt modelId="{AEBF72C5-5046-4FF6-95BC-3F1EAB6FFB3D}" type="sibTrans" cxnId="{D11B8A24-A81D-403D-B5F1-A1793CBDF6E6}">
      <dgm:prSet/>
      <dgm:spPr/>
      <dgm:t>
        <a:bodyPr/>
        <a:lstStyle/>
        <a:p>
          <a:endParaRPr lang="en-GB"/>
        </a:p>
      </dgm:t>
    </dgm:pt>
    <dgm:pt modelId="{1A717F67-6CA7-4205-B1E3-0684C731605D}">
      <dgm:prSet/>
      <dgm:spPr/>
      <dgm:t>
        <a:bodyPr/>
        <a:lstStyle/>
        <a:p>
          <a:r>
            <a:rPr lang="en-GB" b="1" i="1" u="sng"/>
            <a:t>Place</a:t>
          </a:r>
          <a:endParaRPr lang="en-GB"/>
        </a:p>
      </dgm:t>
    </dgm:pt>
    <dgm:pt modelId="{B9AB6A76-DF8C-42BB-85C2-3B3770A394DF}" type="parTrans" cxnId="{DA89ECC0-358A-4C28-8B9B-A8B0A7DC2C4F}">
      <dgm:prSet/>
      <dgm:spPr/>
      <dgm:t>
        <a:bodyPr/>
        <a:lstStyle/>
        <a:p>
          <a:endParaRPr lang="en-GB"/>
        </a:p>
      </dgm:t>
    </dgm:pt>
    <dgm:pt modelId="{CE025D72-EBAD-46C0-BA4C-3705B2E37640}" type="sibTrans" cxnId="{DA89ECC0-358A-4C28-8B9B-A8B0A7DC2C4F}">
      <dgm:prSet/>
      <dgm:spPr/>
      <dgm:t>
        <a:bodyPr/>
        <a:lstStyle/>
        <a:p>
          <a:endParaRPr lang="en-GB"/>
        </a:p>
      </dgm:t>
    </dgm:pt>
    <dgm:pt modelId="{018DF277-1207-40D9-A56A-871E5AA8E95F}">
      <dgm:prSet/>
      <dgm:spPr/>
      <dgm:t>
        <a:bodyPr/>
        <a:lstStyle/>
        <a:p>
          <a:r>
            <a:rPr lang="en-GB"/>
            <a:t>Manufacturing area operating in urban or suburban area</a:t>
          </a:r>
        </a:p>
      </dgm:t>
    </dgm:pt>
    <dgm:pt modelId="{6FB4B909-D543-4DCB-8FC3-58408992B0CA}" type="parTrans" cxnId="{82BFE72C-E2D8-4399-87DC-61CAB9549375}">
      <dgm:prSet/>
      <dgm:spPr/>
      <dgm:t>
        <a:bodyPr/>
        <a:lstStyle/>
        <a:p>
          <a:endParaRPr lang="en-GB"/>
        </a:p>
      </dgm:t>
    </dgm:pt>
    <dgm:pt modelId="{DC130CBE-1965-41C1-B97D-522AD3823654}" type="sibTrans" cxnId="{82BFE72C-E2D8-4399-87DC-61CAB9549375}">
      <dgm:prSet/>
      <dgm:spPr/>
      <dgm:t>
        <a:bodyPr/>
        <a:lstStyle/>
        <a:p>
          <a:endParaRPr lang="en-GB"/>
        </a:p>
      </dgm:t>
    </dgm:pt>
    <dgm:pt modelId="{C684C70A-620C-4BD7-91CB-B027DE5295E8}">
      <dgm:prSet/>
      <dgm:spPr/>
      <dgm:t>
        <a:bodyPr/>
        <a:lstStyle/>
        <a:p>
          <a:r>
            <a:rPr lang="en-GB"/>
            <a:t>Sells online, through partnerships with retail locations</a:t>
          </a:r>
        </a:p>
      </dgm:t>
    </dgm:pt>
    <dgm:pt modelId="{A2FF83BF-DC63-425B-9BF1-FD5803046FBE}" type="parTrans" cxnId="{35518270-1A5D-48CD-8DBA-8819B9C99AC3}">
      <dgm:prSet/>
      <dgm:spPr/>
      <dgm:t>
        <a:bodyPr/>
        <a:lstStyle/>
        <a:p>
          <a:endParaRPr lang="en-GB"/>
        </a:p>
      </dgm:t>
    </dgm:pt>
    <dgm:pt modelId="{2AE79CB5-C7AE-441C-AED8-6737EBA072FA}" type="sibTrans" cxnId="{35518270-1A5D-48CD-8DBA-8819B9C99AC3}">
      <dgm:prSet/>
      <dgm:spPr/>
      <dgm:t>
        <a:bodyPr/>
        <a:lstStyle/>
        <a:p>
          <a:endParaRPr lang="en-GB"/>
        </a:p>
      </dgm:t>
    </dgm:pt>
    <dgm:pt modelId="{6CAE1B76-7138-45C3-8C98-A655DAF73447}">
      <dgm:prSet/>
      <dgm:spPr/>
      <dgm:t>
        <a:bodyPr/>
        <a:lstStyle/>
        <a:p>
          <a:r>
            <a:rPr lang="en-GB" b="1" i="1" u="sng"/>
            <a:t>Promotion</a:t>
          </a:r>
          <a:endParaRPr lang="en-GB"/>
        </a:p>
      </dgm:t>
    </dgm:pt>
    <dgm:pt modelId="{953C6736-62DF-436D-83D1-08B6371EBCC4}" type="parTrans" cxnId="{976ECBF3-DC76-4181-AD93-70BD1607928B}">
      <dgm:prSet/>
      <dgm:spPr/>
      <dgm:t>
        <a:bodyPr/>
        <a:lstStyle/>
        <a:p>
          <a:endParaRPr lang="en-GB"/>
        </a:p>
      </dgm:t>
    </dgm:pt>
    <dgm:pt modelId="{7613125D-EB01-44D8-95D8-B85A1D395914}" type="sibTrans" cxnId="{976ECBF3-DC76-4181-AD93-70BD1607928B}">
      <dgm:prSet/>
      <dgm:spPr/>
      <dgm:t>
        <a:bodyPr/>
        <a:lstStyle/>
        <a:p>
          <a:endParaRPr lang="en-GB"/>
        </a:p>
      </dgm:t>
    </dgm:pt>
    <dgm:pt modelId="{3CDD0A2D-D539-43BA-8F7C-C61C6FC5D9A8}">
      <dgm:prSet/>
      <dgm:spPr/>
      <dgm:t>
        <a:bodyPr/>
        <a:lstStyle/>
        <a:p>
          <a:r>
            <a:rPr lang="en-GB"/>
            <a:t>Social media platforms</a:t>
          </a:r>
        </a:p>
      </dgm:t>
    </dgm:pt>
    <dgm:pt modelId="{C56E4FB5-19FC-4BC8-AB3B-0565B2376375}" type="parTrans" cxnId="{B16B3DC9-9903-46FD-9344-CC765C183EA6}">
      <dgm:prSet/>
      <dgm:spPr/>
      <dgm:t>
        <a:bodyPr/>
        <a:lstStyle/>
        <a:p>
          <a:endParaRPr lang="en-GB"/>
        </a:p>
      </dgm:t>
    </dgm:pt>
    <dgm:pt modelId="{D90DF729-86F5-46F1-A4BD-DBE7D89F9CCB}" type="sibTrans" cxnId="{B16B3DC9-9903-46FD-9344-CC765C183EA6}">
      <dgm:prSet/>
      <dgm:spPr/>
      <dgm:t>
        <a:bodyPr/>
        <a:lstStyle/>
        <a:p>
          <a:endParaRPr lang="en-GB"/>
        </a:p>
      </dgm:t>
    </dgm:pt>
    <dgm:pt modelId="{EC61D655-2F87-4CBA-9191-D3643118CF51}">
      <dgm:prSet/>
      <dgm:spPr/>
      <dgm:t>
        <a:bodyPr/>
        <a:lstStyle/>
        <a:p>
          <a:r>
            <a:rPr lang="en-GB"/>
            <a:t>Cooperating with bloggers</a:t>
          </a:r>
        </a:p>
      </dgm:t>
    </dgm:pt>
    <dgm:pt modelId="{71549D90-D1F1-4455-915E-B392C1875F6F}" type="parTrans" cxnId="{B3DA4A94-FA94-40BD-9EF8-C1AE25869295}">
      <dgm:prSet/>
      <dgm:spPr/>
      <dgm:t>
        <a:bodyPr/>
        <a:lstStyle/>
        <a:p>
          <a:endParaRPr lang="en-GB"/>
        </a:p>
      </dgm:t>
    </dgm:pt>
    <dgm:pt modelId="{72589361-38E5-4D69-9F4D-D4B6BE431714}" type="sibTrans" cxnId="{B3DA4A94-FA94-40BD-9EF8-C1AE25869295}">
      <dgm:prSet/>
      <dgm:spPr/>
      <dgm:t>
        <a:bodyPr/>
        <a:lstStyle/>
        <a:p>
          <a:endParaRPr lang="en-GB"/>
        </a:p>
      </dgm:t>
    </dgm:pt>
    <dgm:pt modelId="{57888A3F-7F2B-4BAD-AE2B-F47AA02D82CF}">
      <dgm:prSet/>
      <dgm:spPr/>
      <dgm:t>
        <a:bodyPr/>
        <a:lstStyle/>
        <a:p>
          <a:r>
            <a:rPr lang="en-GB"/>
            <a:t>Website optimisation</a:t>
          </a:r>
        </a:p>
      </dgm:t>
    </dgm:pt>
    <dgm:pt modelId="{0F12D6ED-ADB4-427A-94B2-8A3B6127296C}" type="parTrans" cxnId="{71C8352A-57C1-4CE0-88B9-FA3491557CF4}">
      <dgm:prSet/>
      <dgm:spPr/>
      <dgm:t>
        <a:bodyPr/>
        <a:lstStyle/>
        <a:p>
          <a:endParaRPr lang="en-GB"/>
        </a:p>
      </dgm:t>
    </dgm:pt>
    <dgm:pt modelId="{CA5C14C6-F72D-4ADE-AD33-92DC2AD9560C}" type="sibTrans" cxnId="{71C8352A-57C1-4CE0-88B9-FA3491557CF4}">
      <dgm:prSet/>
      <dgm:spPr/>
      <dgm:t>
        <a:bodyPr/>
        <a:lstStyle/>
        <a:p>
          <a:endParaRPr lang="en-GB"/>
        </a:p>
      </dgm:t>
    </dgm:pt>
    <dgm:pt modelId="{E506C025-EB16-483F-B1C1-3A05D06C6B1B}" type="pres">
      <dgm:prSet presAssocID="{BEE7656A-04D6-4FE6-B8CD-D588ABE87DCF}" presName="Name0" presStyleCnt="0">
        <dgm:presLayoutVars>
          <dgm:dir/>
          <dgm:animLvl val="lvl"/>
          <dgm:resizeHandles val="exact"/>
        </dgm:presLayoutVars>
      </dgm:prSet>
      <dgm:spPr/>
    </dgm:pt>
    <dgm:pt modelId="{22095727-0364-4228-AB6D-5CCD8479AFF7}" type="pres">
      <dgm:prSet presAssocID="{98EAF412-777E-4B49-80D3-0D1A4356E8DE}" presName="linNode" presStyleCnt="0"/>
      <dgm:spPr/>
    </dgm:pt>
    <dgm:pt modelId="{8FC30ACC-1126-49C1-BE56-1B8E72B25888}" type="pres">
      <dgm:prSet presAssocID="{98EAF412-777E-4B49-80D3-0D1A4356E8DE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327EC50E-1A6F-4359-BEE2-3E8603317E67}" type="pres">
      <dgm:prSet presAssocID="{98EAF412-777E-4B49-80D3-0D1A4356E8DE}" presName="descendantText" presStyleLbl="alignAccFollowNode1" presStyleIdx="0" presStyleCnt="4">
        <dgm:presLayoutVars>
          <dgm:bulletEnabled val="1"/>
        </dgm:presLayoutVars>
      </dgm:prSet>
      <dgm:spPr/>
    </dgm:pt>
    <dgm:pt modelId="{07E7C5AF-BD35-42A7-9D2A-F4D1F9ACBA81}" type="pres">
      <dgm:prSet presAssocID="{BAEF0B81-5039-4153-AD95-FB81AEC747AF}" presName="sp" presStyleCnt="0"/>
      <dgm:spPr/>
    </dgm:pt>
    <dgm:pt modelId="{0C07A61A-32A8-40C1-997B-6AC08DD60602}" type="pres">
      <dgm:prSet presAssocID="{1E813656-9950-46B6-81E5-5107ACD187E9}" presName="linNode" presStyleCnt="0"/>
      <dgm:spPr/>
    </dgm:pt>
    <dgm:pt modelId="{909808B7-667A-490E-98D7-82806E0F45F5}" type="pres">
      <dgm:prSet presAssocID="{1E813656-9950-46B6-81E5-5107ACD187E9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60E146F5-663D-4A4F-92E3-BA2996034543}" type="pres">
      <dgm:prSet presAssocID="{1E813656-9950-46B6-81E5-5107ACD187E9}" presName="descendantText" presStyleLbl="alignAccFollowNode1" presStyleIdx="1" presStyleCnt="4">
        <dgm:presLayoutVars>
          <dgm:bulletEnabled val="1"/>
        </dgm:presLayoutVars>
      </dgm:prSet>
      <dgm:spPr/>
    </dgm:pt>
    <dgm:pt modelId="{F5D3B09E-26A7-43BB-A280-9F1A05C9E870}" type="pres">
      <dgm:prSet presAssocID="{A2C7F150-DA4E-466C-93DC-D96E40CF02CF}" presName="sp" presStyleCnt="0"/>
      <dgm:spPr/>
    </dgm:pt>
    <dgm:pt modelId="{46548878-B6BA-42BE-8407-BA0B39F0E69B}" type="pres">
      <dgm:prSet presAssocID="{1A717F67-6CA7-4205-B1E3-0684C731605D}" presName="linNode" presStyleCnt="0"/>
      <dgm:spPr/>
    </dgm:pt>
    <dgm:pt modelId="{E3F2479E-C0C4-49CA-AB28-E14229F6503D}" type="pres">
      <dgm:prSet presAssocID="{1A717F67-6CA7-4205-B1E3-0684C731605D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F13A5DFA-615B-4FCE-A22D-F7F5B154689F}" type="pres">
      <dgm:prSet presAssocID="{1A717F67-6CA7-4205-B1E3-0684C731605D}" presName="descendantText" presStyleLbl="alignAccFollowNode1" presStyleIdx="2" presStyleCnt="4">
        <dgm:presLayoutVars>
          <dgm:bulletEnabled val="1"/>
        </dgm:presLayoutVars>
      </dgm:prSet>
      <dgm:spPr/>
    </dgm:pt>
    <dgm:pt modelId="{91A1CF78-C8F2-41E8-9371-741DA988718E}" type="pres">
      <dgm:prSet presAssocID="{CE025D72-EBAD-46C0-BA4C-3705B2E37640}" presName="sp" presStyleCnt="0"/>
      <dgm:spPr/>
    </dgm:pt>
    <dgm:pt modelId="{51B1D31C-86EE-426D-BC36-FC66DE5A7CFF}" type="pres">
      <dgm:prSet presAssocID="{6CAE1B76-7138-45C3-8C98-A655DAF73447}" presName="linNode" presStyleCnt="0"/>
      <dgm:spPr/>
    </dgm:pt>
    <dgm:pt modelId="{23B0F970-D3CE-4D2F-86A7-B7F2F290C383}" type="pres">
      <dgm:prSet presAssocID="{6CAE1B76-7138-45C3-8C98-A655DAF73447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CD005D06-67FB-405A-88A6-3AA8353CE0E6}" type="pres">
      <dgm:prSet presAssocID="{6CAE1B76-7138-45C3-8C98-A655DAF73447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5C914400-2072-4EE5-92AA-40E782A574DD}" type="presOf" srcId="{1A717F67-6CA7-4205-B1E3-0684C731605D}" destId="{E3F2479E-C0C4-49CA-AB28-E14229F6503D}" srcOrd="0" destOrd="0" presId="urn:microsoft.com/office/officeart/2005/8/layout/vList5"/>
    <dgm:cxn modelId="{097EEF03-42A8-40CC-84ED-742DDEF143DD}" type="presOf" srcId="{018DF277-1207-40D9-A56A-871E5AA8E95F}" destId="{F13A5DFA-615B-4FCE-A22D-F7F5B154689F}" srcOrd="0" destOrd="0" presId="urn:microsoft.com/office/officeart/2005/8/layout/vList5"/>
    <dgm:cxn modelId="{F891330B-0496-4C87-A4A6-D7D6D3321A7F}" srcId="{98EAF412-777E-4B49-80D3-0D1A4356E8DE}" destId="{311182D5-C828-4A41-8FE0-52D1E8E44067}" srcOrd="2" destOrd="0" parTransId="{B43DF01C-02DD-4574-BF41-742ACD2D1C01}" sibTransId="{D1CC2B1A-A167-4415-AC76-3A70485003B5}"/>
    <dgm:cxn modelId="{96012215-0F14-4E42-A033-A26B98298E26}" type="presOf" srcId="{AD6BE639-9172-430F-8D3E-F67923F3F3BD}" destId="{327EC50E-1A6F-4359-BEE2-3E8603317E67}" srcOrd="0" destOrd="1" presId="urn:microsoft.com/office/officeart/2005/8/layout/vList5"/>
    <dgm:cxn modelId="{50CFEE1B-3B79-4385-BCDA-C1C4C1614942}" srcId="{1E813656-9950-46B6-81E5-5107ACD187E9}" destId="{3B63F529-87CE-4FDB-BD9A-67D5F69B83D8}" srcOrd="0" destOrd="0" parTransId="{FC02A71A-8177-47C2-9054-68CA4691AE74}" sibTransId="{8867DE1B-5B59-4CA9-8FAC-43E27D1328E2}"/>
    <dgm:cxn modelId="{B21C8B1E-95CF-4103-A3A8-BC20E4941A0F}" type="presOf" srcId="{6CAE1B76-7138-45C3-8C98-A655DAF73447}" destId="{23B0F970-D3CE-4D2F-86A7-B7F2F290C383}" srcOrd="0" destOrd="0" presId="urn:microsoft.com/office/officeart/2005/8/layout/vList5"/>
    <dgm:cxn modelId="{EF4F3724-B3B1-485C-AC40-FD53262E60FA}" srcId="{BEE7656A-04D6-4FE6-B8CD-D588ABE87DCF}" destId="{98EAF412-777E-4B49-80D3-0D1A4356E8DE}" srcOrd="0" destOrd="0" parTransId="{B37305F3-BAAD-4E33-B198-F2BE5B6D7FE7}" sibTransId="{BAEF0B81-5039-4153-AD95-FB81AEC747AF}"/>
    <dgm:cxn modelId="{D11B8A24-A81D-403D-B5F1-A1793CBDF6E6}" srcId="{1E813656-9950-46B6-81E5-5107ACD187E9}" destId="{206E4EAF-D5F0-4F43-ADFF-A4D20663FE9C}" srcOrd="1" destOrd="0" parTransId="{017DFF3A-4FFA-4055-860A-F52CCB6D1B2C}" sibTransId="{AEBF72C5-5046-4FF6-95BC-3F1EAB6FFB3D}"/>
    <dgm:cxn modelId="{71C8352A-57C1-4CE0-88B9-FA3491557CF4}" srcId="{6CAE1B76-7138-45C3-8C98-A655DAF73447}" destId="{57888A3F-7F2B-4BAD-AE2B-F47AA02D82CF}" srcOrd="2" destOrd="0" parTransId="{0F12D6ED-ADB4-427A-94B2-8A3B6127296C}" sibTransId="{CA5C14C6-F72D-4ADE-AD33-92DC2AD9560C}"/>
    <dgm:cxn modelId="{82BFE72C-E2D8-4399-87DC-61CAB9549375}" srcId="{1A717F67-6CA7-4205-B1E3-0684C731605D}" destId="{018DF277-1207-40D9-A56A-871E5AA8E95F}" srcOrd="0" destOrd="0" parTransId="{6FB4B909-D543-4DCB-8FC3-58408992B0CA}" sibTransId="{DC130CBE-1965-41C1-B97D-522AD3823654}"/>
    <dgm:cxn modelId="{FC8F8933-564A-4E4F-912F-F7E7181AFF96}" type="presOf" srcId="{1F114C8D-73F1-4B75-BF3F-6CD14920401D}" destId="{327EC50E-1A6F-4359-BEE2-3E8603317E67}" srcOrd="0" destOrd="0" presId="urn:microsoft.com/office/officeart/2005/8/layout/vList5"/>
    <dgm:cxn modelId="{3D181A3F-6303-4F39-8B5A-87A2AC9C6F1E}" type="presOf" srcId="{1E813656-9950-46B6-81E5-5107ACD187E9}" destId="{909808B7-667A-490E-98D7-82806E0F45F5}" srcOrd="0" destOrd="0" presId="urn:microsoft.com/office/officeart/2005/8/layout/vList5"/>
    <dgm:cxn modelId="{F3C26A5D-AAC5-4419-9FEB-6C2EDF16DD58}" srcId="{98EAF412-777E-4B49-80D3-0D1A4356E8DE}" destId="{AD6BE639-9172-430F-8D3E-F67923F3F3BD}" srcOrd="1" destOrd="0" parTransId="{BDDD3749-279F-4484-947B-B631A9F2FF1F}" sibTransId="{B584A01A-0F80-4AF0-9C68-3B3F6AFEF5D9}"/>
    <dgm:cxn modelId="{0392D044-712C-4C40-AEC0-FDFCAA8F6B92}" srcId="{98EAF412-777E-4B49-80D3-0D1A4356E8DE}" destId="{1F114C8D-73F1-4B75-BF3F-6CD14920401D}" srcOrd="0" destOrd="0" parTransId="{38020F06-8888-4BC6-9BF2-A5A0DC6C3412}" sibTransId="{2FEF70D3-F7B8-45AC-B1FE-01F1E117E255}"/>
    <dgm:cxn modelId="{6365514B-B958-4A43-B09D-0153570E8F0E}" type="presOf" srcId="{57888A3F-7F2B-4BAD-AE2B-F47AA02D82CF}" destId="{CD005D06-67FB-405A-88A6-3AA8353CE0E6}" srcOrd="0" destOrd="2" presId="urn:microsoft.com/office/officeart/2005/8/layout/vList5"/>
    <dgm:cxn modelId="{C6DB0450-4C5E-4E69-ADEA-5E8E5941C7C2}" type="presOf" srcId="{BEE7656A-04D6-4FE6-B8CD-D588ABE87DCF}" destId="{E506C025-EB16-483F-B1C1-3A05D06C6B1B}" srcOrd="0" destOrd="0" presId="urn:microsoft.com/office/officeart/2005/8/layout/vList5"/>
    <dgm:cxn modelId="{35518270-1A5D-48CD-8DBA-8819B9C99AC3}" srcId="{1A717F67-6CA7-4205-B1E3-0684C731605D}" destId="{C684C70A-620C-4BD7-91CB-B027DE5295E8}" srcOrd="1" destOrd="0" parTransId="{A2FF83BF-DC63-425B-9BF1-FD5803046FBE}" sibTransId="{2AE79CB5-C7AE-441C-AED8-6737EBA072FA}"/>
    <dgm:cxn modelId="{1F4AA153-C2EE-469C-8F4B-12845902536C}" srcId="{BEE7656A-04D6-4FE6-B8CD-D588ABE87DCF}" destId="{1E813656-9950-46B6-81E5-5107ACD187E9}" srcOrd="1" destOrd="0" parTransId="{9EAC4678-4892-4956-8AD9-A78CC5E5AB5A}" sibTransId="{A2C7F150-DA4E-466C-93DC-D96E40CF02CF}"/>
    <dgm:cxn modelId="{95C6FA53-DE7C-4B9F-B789-D54376420AE8}" type="presOf" srcId="{3CDD0A2D-D539-43BA-8F7C-C61C6FC5D9A8}" destId="{CD005D06-67FB-405A-88A6-3AA8353CE0E6}" srcOrd="0" destOrd="0" presId="urn:microsoft.com/office/officeart/2005/8/layout/vList5"/>
    <dgm:cxn modelId="{35E19B77-9412-46C4-B0A1-B55A5D575374}" type="presOf" srcId="{98EAF412-777E-4B49-80D3-0D1A4356E8DE}" destId="{8FC30ACC-1126-49C1-BE56-1B8E72B25888}" srcOrd="0" destOrd="0" presId="urn:microsoft.com/office/officeart/2005/8/layout/vList5"/>
    <dgm:cxn modelId="{7B69328C-1C4B-4E22-9363-D2E3DDF2BE14}" type="presOf" srcId="{EC61D655-2F87-4CBA-9191-D3643118CF51}" destId="{CD005D06-67FB-405A-88A6-3AA8353CE0E6}" srcOrd="0" destOrd="1" presId="urn:microsoft.com/office/officeart/2005/8/layout/vList5"/>
    <dgm:cxn modelId="{B3DA4A94-FA94-40BD-9EF8-C1AE25869295}" srcId="{6CAE1B76-7138-45C3-8C98-A655DAF73447}" destId="{EC61D655-2F87-4CBA-9191-D3643118CF51}" srcOrd="1" destOrd="0" parTransId="{71549D90-D1F1-4455-915E-B392C1875F6F}" sibTransId="{72589361-38E5-4D69-9F4D-D4B6BE431714}"/>
    <dgm:cxn modelId="{45E21BA9-ED80-4453-BB19-666B01D7F2EC}" type="presOf" srcId="{C684C70A-620C-4BD7-91CB-B027DE5295E8}" destId="{F13A5DFA-615B-4FCE-A22D-F7F5B154689F}" srcOrd="0" destOrd="1" presId="urn:microsoft.com/office/officeart/2005/8/layout/vList5"/>
    <dgm:cxn modelId="{DA89ECC0-358A-4C28-8B9B-A8B0A7DC2C4F}" srcId="{BEE7656A-04D6-4FE6-B8CD-D588ABE87DCF}" destId="{1A717F67-6CA7-4205-B1E3-0684C731605D}" srcOrd="2" destOrd="0" parTransId="{B9AB6A76-DF8C-42BB-85C2-3B3770A394DF}" sibTransId="{CE025D72-EBAD-46C0-BA4C-3705B2E37640}"/>
    <dgm:cxn modelId="{B16B3DC9-9903-46FD-9344-CC765C183EA6}" srcId="{6CAE1B76-7138-45C3-8C98-A655DAF73447}" destId="{3CDD0A2D-D539-43BA-8F7C-C61C6FC5D9A8}" srcOrd="0" destOrd="0" parTransId="{C56E4FB5-19FC-4BC8-AB3B-0565B2376375}" sibTransId="{D90DF729-86F5-46F1-A4BD-DBE7D89F9CCB}"/>
    <dgm:cxn modelId="{448B2EEA-2455-40A7-82DB-AB9CA362177C}" type="presOf" srcId="{206E4EAF-D5F0-4F43-ADFF-A4D20663FE9C}" destId="{60E146F5-663D-4A4F-92E3-BA2996034543}" srcOrd="0" destOrd="1" presId="urn:microsoft.com/office/officeart/2005/8/layout/vList5"/>
    <dgm:cxn modelId="{0A0DB1ED-A9FE-4460-884F-F58146104FD9}" type="presOf" srcId="{3B63F529-87CE-4FDB-BD9A-67D5F69B83D8}" destId="{60E146F5-663D-4A4F-92E3-BA2996034543}" srcOrd="0" destOrd="0" presId="urn:microsoft.com/office/officeart/2005/8/layout/vList5"/>
    <dgm:cxn modelId="{F9F2B0F3-189E-4193-BE7F-EC127FEFBAAF}" type="presOf" srcId="{311182D5-C828-4A41-8FE0-52D1E8E44067}" destId="{327EC50E-1A6F-4359-BEE2-3E8603317E67}" srcOrd="0" destOrd="2" presId="urn:microsoft.com/office/officeart/2005/8/layout/vList5"/>
    <dgm:cxn modelId="{976ECBF3-DC76-4181-AD93-70BD1607928B}" srcId="{BEE7656A-04D6-4FE6-B8CD-D588ABE87DCF}" destId="{6CAE1B76-7138-45C3-8C98-A655DAF73447}" srcOrd="3" destOrd="0" parTransId="{953C6736-62DF-436D-83D1-08B6371EBCC4}" sibTransId="{7613125D-EB01-44D8-95D8-B85A1D395914}"/>
    <dgm:cxn modelId="{8DA591C7-AA55-43C7-8A4D-4515C235BEDE}" type="presParOf" srcId="{E506C025-EB16-483F-B1C1-3A05D06C6B1B}" destId="{22095727-0364-4228-AB6D-5CCD8479AFF7}" srcOrd="0" destOrd="0" presId="urn:microsoft.com/office/officeart/2005/8/layout/vList5"/>
    <dgm:cxn modelId="{A7222768-6CDF-4DAC-99B4-976191C0F38C}" type="presParOf" srcId="{22095727-0364-4228-AB6D-5CCD8479AFF7}" destId="{8FC30ACC-1126-49C1-BE56-1B8E72B25888}" srcOrd="0" destOrd="0" presId="urn:microsoft.com/office/officeart/2005/8/layout/vList5"/>
    <dgm:cxn modelId="{D9499014-D6BE-40AE-B0CB-7C863A1AD48B}" type="presParOf" srcId="{22095727-0364-4228-AB6D-5CCD8479AFF7}" destId="{327EC50E-1A6F-4359-BEE2-3E8603317E67}" srcOrd="1" destOrd="0" presId="urn:microsoft.com/office/officeart/2005/8/layout/vList5"/>
    <dgm:cxn modelId="{4C22B34C-3153-4F74-BCEE-6E6D7FCB3598}" type="presParOf" srcId="{E506C025-EB16-483F-B1C1-3A05D06C6B1B}" destId="{07E7C5AF-BD35-42A7-9D2A-F4D1F9ACBA81}" srcOrd="1" destOrd="0" presId="urn:microsoft.com/office/officeart/2005/8/layout/vList5"/>
    <dgm:cxn modelId="{E146DA3C-4751-46C2-8B53-EBA3F3D319B5}" type="presParOf" srcId="{E506C025-EB16-483F-B1C1-3A05D06C6B1B}" destId="{0C07A61A-32A8-40C1-997B-6AC08DD60602}" srcOrd="2" destOrd="0" presId="urn:microsoft.com/office/officeart/2005/8/layout/vList5"/>
    <dgm:cxn modelId="{8DDF2CAE-821B-4F3B-80D3-929542F279D0}" type="presParOf" srcId="{0C07A61A-32A8-40C1-997B-6AC08DD60602}" destId="{909808B7-667A-490E-98D7-82806E0F45F5}" srcOrd="0" destOrd="0" presId="urn:microsoft.com/office/officeart/2005/8/layout/vList5"/>
    <dgm:cxn modelId="{3FC6230E-8095-47E8-B451-1D50D56E4BA8}" type="presParOf" srcId="{0C07A61A-32A8-40C1-997B-6AC08DD60602}" destId="{60E146F5-663D-4A4F-92E3-BA2996034543}" srcOrd="1" destOrd="0" presId="urn:microsoft.com/office/officeart/2005/8/layout/vList5"/>
    <dgm:cxn modelId="{356D8C11-8449-4314-A1C7-5AB97FDD6952}" type="presParOf" srcId="{E506C025-EB16-483F-B1C1-3A05D06C6B1B}" destId="{F5D3B09E-26A7-43BB-A280-9F1A05C9E870}" srcOrd="3" destOrd="0" presId="urn:microsoft.com/office/officeart/2005/8/layout/vList5"/>
    <dgm:cxn modelId="{EEF18F46-73E8-456E-86F6-0FB8CB400E0D}" type="presParOf" srcId="{E506C025-EB16-483F-B1C1-3A05D06C6B1B}" destId="{46548878-B6BA-42BE-8407-BA0B39F0E69B}" srcOrd="4" destOrd="0" presId="urn:microsoft.com/office/officeart/2005/8/layout/vList5"/>
    <dgm:cxn modelId="{10EEBBBA-6C73-43A0-91B8-F8DA0F4404B0}" type="presParOf" srcId="{46548878-B6BA-42BE-8407-BA0B39F0E69B}" destId="{E3F2479E-C0C4-49CA-AB28-E14229F6503D}" srcOrd="0" destOrd="0" presId="urn:microsoft.com/office/officeart/2005/8/layout/vList5"/>
    <dgm:cxn modelId="{6A4F5B78-DA1E-47BF-BA7E-0EC4696EA9DE}" type="presParOf" srcId="{46548878-B6BA-42BE-8407-BA0B39F0E69B}" destId="{F13A5DFA-615B-4FCE-A22D-F7F5B154689F}" srcOrd="1" destOrd="0" presId="urn:microsoft.com/office/officeart/2005/8/layout/vList5"/>
    <dgm:cxn modelId="{D3DADDC7-7CE8-415C-83F8-9D50129DA71C}" type="presParOf" srcId="{E506C025-EB16-483F-B1C1-3A05D06C6B1B}" destId="{91A1CF78-C8F2-41E8-9371-741DA988718E}" srcOrd="5" destOrd="0" presId="urn:microsoft.com/office/officeart/2005/8/layout/vList5"/>
    <dgm:cxn modelId="{B00D10BB-68E4-4165-B92C-F4980D05167D}" type="presParOf" srcId="{E506C025-EB16-483F-B1C1-3A05D06C6B1B}" destId="{51B1D31C-86EE-426D-BC36-FC66DE5A7CFF}" srcOrd="6" destOrd="0" presId="urn:microsoft.com/office/officeart/2005/8/layout/vList5"/>
    <dgm:cxn modelId="{A898404A-B076-4137-95D5-8F070061E6E4}" type="presParOf" srcId="{51B1D31C-86EE-426D-BC36-FC66DE5A7CFF}" destId="{23B0F970-D3CE-4D2F-86A7-B7F2F290C383}" srcOrd="0" destOrd="0" presId="urn:microsoft.com/office/officeart/2005/8/layout/vList5"/>
    <dgm:cxn modelId="{D19F910D-CE31-42C8-A24D-CF17AF49C65D}" type="presParOf" srcId="{51B1D31C-86EE-426D-BC36-FC66DE5A7CFF}" destId="{CD005D06-67FB-405A-88A6-3AA8353CE0E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3F662B-C676-4178-8EE6-99391183223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66BD89C-ABB8-42BF-BD0F-5D65CE7EF95E}">
      <dgm:prSet/>
      <dgm:spPr/>
      <dgm:t>
        <a:bodyPr/>
        <a:lstStyle/>
        <a:p>
          <a:r>
            <a:rPr lang="en-GB"/>
            <a:t>Creativity, courage, confidence and knowledge – an entrepreneur skills</a:t>
          </a:r>
          <a:endParaRPr lang="en-US"/>
        </a:p>
      </dgm:t>
    </dgm:pt>
    <dgm:pt modelId="{0991608F-6CD1-48CE-AC55-151FFAC5578D}" type="parTrans" cxnId="{73384CA1-0ABA-41C3-8A2F-27B0F69A3F5B}">
      <dgm:prSet/>
      <dgm:spPr/>
      <dgm:t>
        <a:bodyPr/>
        <a:lstStyle/>
        <a:p>
          <a:endParaRPr lang="en-US"/>
        </a:p>
      </dgm:t>
    </dgm:pt>
    <dgm:pt modelId="{133C8084-3B53-452E-9E29-C4BC218FB815}" type="sibTrans" cxnId="{73384CA1-0ABA-41C3-8A2F-27B0F69A3F5B}">
      <dgm:prSet/>
      <dgm:spPr/>
      <dgm:t>
        <a:bodyPr/>
        <a:lstStyle/>
        <a:p>
          <a:endParaRPr lang="en-US"/>
        </a:p>
      </dgm:t>
    </dgm:pt>
    <dgm:pt modelId="{2B4DD1E2-395F-47D6-A896-E10C3B33C288}">
      <dgm:prSet/>
      <dgm:spPr/>
      <dgm:t>
        <a:bodyPr/>
        <a:lstStyle/>
        <a:p>
          <a:r>
            <a:rPr lang="en-GB"/>
            <a:t>A business plan to operate a productive organization in an innovative market;</a:t>
          </a:r>
          <a:endParaRPr lang="en-US"/>
        </a:p>
      </dgm:t>
    </dgm:pt>
    <dgm:pt modelId="{6ACC7A92-BA9A-40DC-A364-5BBEA68E4E88}" type="parTrans" cxnId="{8B57BF9D-ED72-4BC9-A29E-25FB75FBF0F2}">
      <dgm:prSet/>
      <dgm:spPr/>
      <dgm:t>
        <a:bodyPr/>
        <a:lstStyle/>
        <a:p>
          <a:endParaRPr lang="en-US"/>
        </a:p>
      </dgm:t>
    </dgm:pt>
    <dgm:pt modelId="{5994E45C-5AF9-4485-9E39-2604C1E6B8C5}" type="sibTrans" cxnId="{8B57BF9D-ED72-4BC9-A29E-25FB75FBF0F2}">
      <dgm:prSet/>
      <dgm:spPr/>
      <dgm:t>
        <a:bodyPr/>
        <a:lstStyle/>
        <a:p>
          <a:endParaRPr lang="en-US"/>
        </a:p>
      </dgm:t>
    </dgm:pt>
    <dgm:pt modelId="{C07DA1D0-D2FF-434F-9502-34904FD4062F}">
      <dgm:prSet/>
      <dgm:spPr/>
      <dgm:t>
        <a:bodyPr/>
        <a:lstStyle/>
        <a:p>
          <a:r>
            <a:rPr lang="en-GB"/>
            <a:t>Goals to successfully grow in an innovative market;</a:t>
          </a:r>
          <a:endParaRPr lang="en-US"/>
        </a:p>
      </dgm:t>
    </dgm:pt>
    <dgm:pt modelId="{7EF83FF7-46D3-4C2C-8475-A3B28E02DE10}" type="parTrans" cxnId="{54103C09-9B71-4607-81FB-190FAEE3AEE3}">
      <dgm:prSet/>
      <dgm:spPr/>
      <dgm:t>
        <a:bodyPr/>
        <a:lstStyle/>
        <a:p>
          <a:endParaRPr lang="en-US"/>
        </a:p>
      </dgm:t>
    </dgm:pt>
    <dgm:pt modelId="{4ACFF8F0-F19F-4284-A36A-5520B446FAB6}" type="sibTrans" cxnId="{54103C09-9B71-4607-81FB-190FAEE3AEE3}">
      <dgm:prSet/>
      <dgm:spPr/>
      <dgm:t>
        <a:bodyPr/>
        <a:lstStyle/>
        <a:p>
          <a:endParaRPr lang="en-US"/>
        </a:p>
      </dgm:t>
    </dgm:pt>
    <dgm:pt modelId="{0ABAB170-67D4-4D9D-94E8-E45A940FB8D9}">
      <dgm:prSet/>
      <dgm:spPr/>
      <dgm:t>
        <a:bodyPr/>
        <a:lstStyle/>
        <a:p>
          <a:r>
            <a:rPr lang="en-GB"/>
            <a:t>Marketing strategies to gain competitive advantage, such as competitive prices and effective advertise (Kottler &amp; Keller, 2020);</a:t>
          </a:r>
          <a:endParaRPr lang="en-US"/>
        </a:p>
      </dgm:t>
    </dgm:pt>
    <dgm:pt modelId="{0FDB872C-9F6F-40FF-B316-EF1B6115E207}" type="parTrans" cxnId="{8CD72DBC-F0FA-48B1-ABE8-B93DF8453CE3}">
      <dgm:prSet/>
      <dgm:spPr/>
      <dgm:t>
        <a:bodyPr/>
        <a:lstStyle/>
        <a:p>
          <a:endParaRPr lang="en-US"/>
        </a:p>
      </dgm:t>
    </dgm:pt>
    <dgm:pt modelId="{70229D31-3ED6-4233-A76F-85B4866B1BB6}" type="sibTrans" cxnId="{8CD72DBC-F0FA-48B1-ABE8-B93DF8453CE3}">
      <dgm:prSet/>
      <dgm:spPr/>
      <dgm:t>
        <a:bodyPr/>
        <a:lstStyle/>
        <a:p>
          <a:endParaRPr lang="en-US"/>
        </a:p>
      </dgm:t>
    </dgm:pt>
    <dgm:pt modelId="{1E08A31F-AD95-474B-900C-2F5F6D30E0A0}">
      <dgm:prSet/>
      <dgm:spPr/>
      <dgm:t>
        <a:bodyPr/>
        <a:lstStyle/>
        <a:p>
          <a:r>
            <a:rPr lang="en-GB" dirty="0"/>
            <a:t>A well-established financial plan.</a:t>
          </a:r>
          <a:endParaRPr lang="en-US" dirty="0"/>
        </a:p>
      </dgm:t>
    </dgm:pt>
    <dgm:pt modelId="{FFC6947D-9BA6-4D85-9F10-09571C44B4D7}" type="parTrans" cxnId="{681D3528-51D8-4218-B784-FADB71884B3F}">
      <dgm:prSet/>
      <dgm:spPr/>
      <dgm:t>
        <a:bodyPr/>
        <a:lstStyle/>
        <a:p>
          <a:endParaRPr lang="en-US"/>
        </a:p>
      </dgm:t>
    </dgm:pt>
    <dgm:pt modelId="{2BEB0EAB-551E-48C0-BA4F-9CAFFC302C81}" type="sibTrans" cxnId="{681D3528-51D8-4218-B784-FADB71884B3F}">
      <dgm:prSet/>
      <dgm:spPr/>
      <dgm:t>
        <a:bodyPr/>
        <a:lstStyle/>
        <a:p>
          <a:endParaRPr lang="en-US"/>
        </a:p>
      </dgm:t>
    </dgm:pt>
    <dgm:pt modelId="{195D8FE0-3FE2-498A-BB6F-C89DA494EE24}" type="pres">
      <dgm:prSet presAssocID="{3B3F662B-C676-4178-8EE6-99391183223D}" presName="vert0" presStyleCnt="0">
        <dgm:presLayoutVars>
          <dgm:dir/>
          <dgm:animOne val="branch"/>
          <dgm:animLvl val="lvl"/>
        </dgm:presLayoutVars>
      </dgm:prSet>
      <dgm:spPr/>
    </dgm:pt>
    <dgm:pt modelId="{968C7ED3-1D9F-4019-9F43-6FA7476ADD5E}" type="pres">
      <dgm:prSet presAssocID="{666BD89C-ABB8-42BF-BD0F-5D65CE7EF95E}" presName="thickLine" presStyleLbl="alignNode1" presStyleIdx="0" presStyleCnt="5"/>
      <dgm:spPr/>
    </dgm:pt>
    <dgm:pt modelId="{E84F7308-A47B-4C5D-B69E-7BC05718CDA3}" type="pres">
      <dgm:prSet presAssocID="{666BD89C-ABB8-42BF-BD0F-5D65CE7EF95E}" presName="horz1" presStyleCnt="0"/>
      <dgm:spPr/>
    </dgm:pt>
    <dgm:pt modelId="{BD4FEBE1-E0B8-4F9F-85F0-E0AF8353BCA4}" type="pres">
      <dgm:prSet presAssocID="{666BD89C-ABB8-42BF-BD0F-5D65CE7EF95E}" presName="tx1" presStyleLbl="revTx" presStyleIdx="0" presStyleCnt="5"/>
      <dgm:spPr/>
    </dgm:pt>
    <dgm:pt modelId="{7E676D04-6837-47ED-A698-E9430A22FFB7}" type="pres">
      <dgm:prSet presAssocID="{666BD89C-ABB8-42BF-BD0F-5D65CE7EF95E}" presName="vert1" presStyleCnt="0"/>
      <dgm:spPr/>
    </dgm:pt>
    <dgm:pt modelId="{82E8C1BD-BB36-414A-874A-DBE4305B747A}" type="pres">
      <dgm:prSet presAssocID="{2B4DD1E2-395F-47D6-A896-E10C3B33C288}" presName="thickLine" presStyleLbl="alignNode1" presStyleIdx="1" presStyleCnt="5"/>
      <dgm:spPr/>
    </dgm:pt>
    <dgm:pt modelId="{F58EF109-A5D4-495D-B076-9AA58F1BAD2B}" type="pres">
      <dgm:prSet presAssocID="{2B4DD1E2-395F-47D6-A896-E10C3B33C288}" presName="horz1" presStyleCnt="0"/>
      <dgm:spPr/>
    </dgm:pt>
    <dgm:pt modelId="{C7C2FEF9-AF72-47B2-BD55-5FE417C53528}" type="pres">
      <dgm:prSet presAssocID="{2B4DD1E2-395F-47D6-A896-E10C3B33C288}" presName="tx1" presStyleLbl="revTx" presStyleIdx="1" presStyleCnt="5"/>
      <dgm:spPr/>
    </dgm:pt>
    <dgm:pt modelId="{9D1ADE6B-5978-4F1E-AF60-67AAC9D30183}" type="pres">
      <dgm:prSet presAssocID="{2B4DD1E2-395F-47D6-A896-E10C3B33C288}" presName="vert1" presStyleCnt="0"/>
      <dgm:spPr/>
    </dgm:pt>
    <dgm:pt modelId="{00150FB9-8356-4407-BF3B-1A1191345008}" type="pres">
      <dgm:prSet presAssocID="{C07DA1D0-D2FF-434F-9502-34904FD4062F}" presName="thickLine" presStyleLbl="alignNode1" presStyleIdx="2" presStyleCnt="5"/>
      <dgm:spPr/>
    </dgm:pt>
    <dgm:pt modelId="{8A304E68-8873-43CB-89DF-9110943439E8}" type="pres">
      <dgm:prSet presAssocID="{C07DA1D0-D2FF-434F-9502-34904FD4062F}" presName="horz1" presStyleCnt="0"/>
      <dgm:spPr/>
    </dgm:pt>
    <dgm:pt modelId="{1BAFC57C-FD11-4DFC-950D-1036D4D27C35}" type="pres">
      <dgm:prSet presAssocID="{C07DA1D0-D2FF-434F-9502-34904FD4062F}" presName="tx1" presStyleLbl="revTx" presStyleIdx="2" presStyleCnt="5"/>
      <dgm:spPr/>
    </dgm:pt>
    <dgm:pt modelId="{4839F964-1D35-43F9-9B00-53303F09D0D3}" type="pres">
      <dgm:prSet presAssocID="{C07DA1D0-D2FF-434F-9502-34904FD4062F}" presName="vert1" presStyleCnt="0"/>
      <dgm:spPr/>
    </dgm:pt>
    <dgm:pt modelId="{7D2AFF8D-542D-4528-813E-6A4EF8921C45}" type="pres">
      <dgm:prSet presAssocID="{0ABAB170-67D4-4D9D-94E8-E45A940FB8D9}" presName="thickLine" presStyleLbl="alignNode1" presStyleIdx="3" presStyleCnt="5"/>
      <dgm:spPr/>
    </dgm:pt>
    <dgm:pt modelId="{66AE9A32-D9EC-4227-B4C9-B26BBF177738}" type="pres">
      <dgm:prSet presAssocID="{0ABAB170-67D4-4D9D-94E8-E45A940FB8D9}" presName="horz1" presStyleCnt="0"/>
      <dgm:spPr/>
    </dgm:pt>
    <dgm:pt modelId="{73C9FB6E-7648-4DE7-A564-93AD0B01C345}" type="pres">
      <dgm:prSet presAssocID="{0ABAB170-67D4-4D9D-94E8-E45A940FB8D9}" presName="tx1" presStyleLbl="revTx" presStyleIdx="3" presStyleCnt="5"/>
      <dgm:spPr/>
    </dgm:pt>
    <dgm:pt modelId="{A35566E9-7FED-47B2-AF31-E036CA293FF0}" type="pres">
      <dgm:prSet presAssocID="{0ABAB170-67D4-4D9D-94E8-E45A940FB8D9}" presName="vert1" presStyleCnt="0"/>
      <dgm:spPr/>
    </dgm:pt>
    <dgm:pt modelId="{B82CD5A2-8164-4600-B21C-BDC21E08FBDC}" type="pres">
      <dgm:prSet presAssocID="{1E08A31F-AD95-474B-900C-2F5F6D30E0A0}" presName="thickLine" presStyleLbl="alignNode1" presStyleIdx="4" presStyleCnt="5"/>
      <dgm:spPr/>
    </dgm:pt>
    <dgm:pt modelId="{82204F78-1314-41FC-993B-746D7B2A36D1}" type="pres">
      <dgm:prSet presAssocID="{1E08A31F-AD95-474B-900C-2F5F6D30E0A0}" presName="horz1" presStyleCnt="0"/>
      <dgm:spPr/>
    </dgm:pt>
    <dgm:pt modelId="{20C9FA7C-BC34-43D4-BF44-6EB0CAC20D1E}" type="pres">
      <dgm:prSet presAssocID="{1E08A31F-AD95-474B-900C-2F5F6D30E0A0}" presName="tx1" presStyleLbl="revTx" presStyleIdx="4" presStyleCnt="5"/>
      <dgm:spPr/>
    </dgm:pt>
    <dgm:pt modelId="{AD8B8F2F-5F32-439E-9AC9-00EBBC370E8D}" type="pres">
      <dgm:prSet presAssocID="{1E08A31F-AD95-474B-900C-2F5F6D30E0A0}" presName="vert1" presStyleCnt="0"/>
      <dgm:spPr/>
    </dgm:pt>
  </dgm:ptLst>
  <dgm:cxnLst>
    <dgm:cxn modelId="{54103C09-9B71-4607-81FB-190FAEE3AEE3}" srcId="{3B3F662B-C676-4178-8EE6-99391183223D}" destId="{C07DA1D0-D2FF-434F-9502-34904FD4062F}" srcOrd="2" destOrd="0" parTransId="{7EF83FF7-46D3-4C2C-8475-A3B28E02DE10}" sibTransId="{4ACFF8F0-F19F-4284-A36A-5520B446FAB6}"/>
    <dgm:cxn modelId="{2E79450A-002D-4950-9E09-C2151975486A}" type="presOf" srcId="{3B3F662B-C676-4178-8EE6-99391183223D}" destId="{195D8FE0-3FE2-498A-BB6F-C89DA494EE24}" srcOrd="0" destOrd="0" presId="urn:microsoft.com/office/officeart/2008/layout/LinedList"/>
    <dgm:cxn modelId="{40C0841E-E3BA-4CB5-8EE5-4D8E45460912}" type="presOf" srcId="{C07DA1D0-D2FF-434F-9502-34904FD4062F}" destId="{1BAFC57C-FD11-4DFC-950D-1036D4D27C35}" srcOrd="0" destOrd="0" presId="urn:microsoft.com/office/officeart/2008/layout/LinedList"/>
    <dgm:cxn modelId="{B62C3520-295B-4FA8-9E02-F74BF7DF0074}" type="presOf" srcId="{2B4DD1E2-395F-47D6-A896-E10C3B33C288}" destId="{C7C2FEF9-AF72-47B2-BD55-5FE417C53528}" srcOrd="0" destOrd="0" presId="urn:microsoft.com/office/officeart/2008/layout/LinedList"/>
    <dgm:cxn modelId="{681D3528-51D8-4218-B784-FADB71884B3F}" srcId="{3B3F662B-C676-4178-8EE6-99391183223D}" destId="{1E08A31F-AD95-474B-900C-2F5F6D30E0A0}" srcOrd="4" destOrd="0" parTransId="{FFC6947D-9BA6-4D85-9F10-09571C44B4D7}" sibTransId="{2BEB0EAB-551E-48C0-BA4F-9CAFFC302C81}"/>
    <dgm:cxn modelId="{8A515560-9123-48FB-8D65-CF748F3DBCFE}" type="presOf" srcId="{0ABAB170-67D4-4D9D-94E8-E45A940FB8D9}" destId="{73C9FB6E-7648-4DE7-A564-93AD0B01C345}" srcOrd="0" destOrd="0" presId="urn:microsoft.com/office/officeart/2008/layout/LinedList"/>
    <dgm:cxn modelId="{BF3AE968-37D8-4BA9-BD56-B3E6E35BAE57}" type="presOf" srcId="{666BD89C-ABB8-42BF-BD0F-5D65CE7EF95E}" destId="{BD4FEBE1-E0B8-4F9F-85F0-E0AF8353BCA4}" srcOrd="0" destOrd="0" presId="urn:microsoft.com/office/officeart/2008/layout/LinedList"/>
    <dgm:cxn modelId="{8B57BF9D-ED72-4BC9-A29E-25FB75FBF0F2}" srcId="{3B3F662B-C676-4178-8EE6-99391183223D}" destId="{2B4DD1E2-395F-47D6-A896-E10C3B33C288}" srcOrd="1" destOrd="0" parTransId="{6ACC7A92-BA9A-40DC-A364-5BBEA68E4E88}" sibTransId="{5994E45C-5AF9-4485-9E39-2604C1E6B8C5}"/>
    <dgm:cxn modelId="{73384CA1-0ABA-41C3-8A2F-27B0F69A3F5B}" srcId="{3B3F662B-C676-4178-8EE6-99391183223D}" destId="{666BD89C-ABB8-42BF-BD0F-5D65CE7EF95E}" srcOrd="0" destOrd="0" parTransId="{0991608F-6CD1-48CE-AC55-151FFAC5578D}" sibTransId="{133C8084-3B53-452E-9E29-C4BC218FB815}"/>
    <dgm:cxn modelId="{8CD72DBC-F0FA-48B1-ABE8-B93DF8453CE3}" srcId="{3B3F662B-C676-4178-8EE6-99391183223D}" destId="{0ABAB170-67D4-4D9D-94E8-E45A940FB8D9}" srcOrd="3" destOrd="0" parTransId="{0FDB872C-9F6F-40FF-B316-EF1B6115E207}" sibTransId="{70229D31-3ED6-4233-A76F-85B4866B1BB6}"/>
    <dgm:cxn modelId="{70C29FC5-5ED3-43C8-9F29-5D3DC134F289}" type="presOf" srcId="{1E08A31F-AD95-474B-900C-2F5F6D30E0A0}" destId="{20C9FA7C-BC34-43D4-BF44-6EB0CAC20D1E}" srcOrd="0" destOrd="0" presId="urn:microsoft.com/office/officeart/2008/layout/LinedList"/>
    <dgm:cxn modelId="{F7086C73-D75D-4CE5-954B-A7404B711302}" type="presParOf" srcId="{195D8FE0-3FE2-498A-BB6F-C89DA494EE24}" destId="{968C7ED3-1D9F-4019-9F43-6FA7476ADD5E}" srcOrd="0" destOrd="0" presId="urn:microsoft.com/office/officeart/2008/layout/LinedList"/>
    <dgm:cxn modelId="{E67DD324-F355-457E-8C63-9EA2D7BE8463}" type="presParOf" srcId="{195D8FE0-3FE2-498A-BB6F-C89DA494EE24}" destId="{E84F7308-A47B-4C5D-B69E-7BC05718CDA3}" srcOrd="1" destOrd="0" presId="urn:microsoft.com/office/officeart/2008/layout/LinedList"/>
    <dgm:cxn modelId="{4BB5C6C6-8DDF-4F22-9D01-13E0BEA10671}" type="presParOf" srcId="{E84F7308-A47B-4C5D-B69E-7BC05718CDA3}" destId="{BD4FEBE1-E0B8-4F9F-85F0-E0AF8353BCA4}" srcOrd="0" destOrd="0" presId="urn:microsoft.com/office/officeart/2008/layout/LinedList"/>
    <dgm:cxn modelId="{84BDD427-D81C-41FD-92C3-EAB90F8F34C4}" type="presParOf" srcId="{E84F7308-A47B-4C5D-B69E-7BC05718CDA3}" destId="{7E676D04-6837-47ED-A698-E9430A22FFB7}" srcOrd="1" destOrd="0" presId="urn:microsoft.com/office/officeart/2008/layout/LinedList"/>
    <dgm:cxn modelId="{7FC2BB84-3410-41E8-AA99-365591846057}" type="presParOf" srcId="{195D8FE0-3FE2-498A-BB6F-C89DA494EE24}" destId="{82E8C1BD-BB36-414A-874A-DBE4305B747A}" srcOrd="2" destOrd="0" presId="urn:microsoft.com/office/officeart/2008/layout/LinedList"/>
    <dgm:cxn modelId="{BFC396BA-DE8B-421B-872D-AF678C96EE6D}" type="presParOf" srcId="{195D8FE0-3FE2-498A-BB6F-C89DA494EE24}" destId="{F58EF109-A5D4-495D-B076-9AA58F1BAD2B}" srcOrd="3" destOrd="0" presId="urn:microsoft.com/office/officeart/2008/layout/LinedList"/>
    <dgm:cxn modelId="{99F61505-FAE9-4024-A4C7-E5523F2EE41F}" type="presParOf" srcId="{F58EF109-A5D4-495D-B076-9AA58F1BAD2B}" destId="{C7C2FEF9-AF72-47B2-BD55-5FE417C53528}" srcOrd="0" destOrd="0" presId="urn:microsoft.com/office/officeart/2008/layout/LinedList"/>
    <dgm:cxn modelId="{059EFCC1-6E85-4BE1-B565-9F9D4412AB5E}" type="presParOf" srcId="{F58EF109-A5D4-495D-B076-9AA58F1BAD2B}" destId="{9D1ADE6B-5978-4F1E-AF60-67AAC9D30183}" srcOrd="1" destOrd="0" presId="urn:microsoft.com/office/officeart/2008/layout/LinedList"/>
    <dgm:cxn modelId="{EEFE183D-0520-48D3-BF89-B89699FECC17}" type="presParOf" srcId="{195D8FE0-3FE2-498A-BB6F-C89DA494EE24}" destId="{00150FB9-8356-4407-BF3B-1A1191345008}" srcOrd="4" destOrd="0" presId="urn:microsoft.com/office/officeart/2008/layout/LinedList"/>
    <dgm:cxn modelId="{9EE15DF0-F234-41E5-82A9-94DC8BDDB01F}" type="presParOf" srcId="{195D8FE0-3FE2-498A-BB6F-C89DA494EE24}" destId="{8A304E68-8873-43CB-89DF-9110943439E8}" srcOrd="5" destOrd="0" presId="urn:microsoft.com/office/officeart/2008/layout/LinedList"/>
    <dgm:cxn modelId="{8D94EB90-E87F-4535-870D-E420A14DEDEB}" type="presParOf" srcId="{8A304E68-8873-43CB-89DF-9110943439E8}" destId="{1BAFC57C-FD11-4DFC-950D-1036D4D27C35}" srcOrd="0" destOrd="0" presId="urn:microsoft.com/office/officeart/2008/layout/LinedList"/>
    <dgm:cxn modelId="{66A7CE59-BE30-4377-9075-1D73B90D972D}" type="presParOf" srcId="{8A304E68-8873-43CB-89DF-9110943439E8}" destId="{4839F964-1D35-43F9-9B00-53303F09D0D3}" srcOrd="1" destOrd="0" presId="urn:microsoft.com/office/officeart/2008/layout/LinedList"/>
    <dgm:cxn modelId="{7BB85C74-D1F1-44C5-AADC-465C393B5E65}" type="presParOf" srcId="{195D8FE0-3FE2-498A-BB6F-C89DA494EE24}" destId="{7D2AFF8D-542D-4528-813E-6A4EF8921C45}" srcOrd="6" destOrd="0" presId="urn:microsoft.com/office/officeart/2008/layout/LinedList"/>
    <dgm:cxn modelId="{F2EE74E6-5903-4BAE-BCA2-DBCC96E5A0A0}" type="presParOf" srcId="{195D8FE0-3FE2-498A-BB6F-C89DA494EE24}" destId="{66AE9A32-D9EC-4227-B4C9-B26BBF177738}" srcOrd="7" destOrd="0" presId="urn:microsoft.com/office/officeart/2008/layout/LinedList"/>
    <dgm:cxn modelId="{6011A1DF-7EE0-4410-ACCD-56B86F22E97D}" type="presParOf" srcId="{66AE9A32-D9EC-4227-B4C9-B26BBF177738}" destId="{73C9FB6E-7648-4DE7-A564-93AD0B01C345}" srcOrd="0" destOrd="0" presId="urn:microsoft.com/office/officeart/2008/layout/LinedList"/>
    <dgm:cxn modelId="{48B6188B-BF50-4C6B-A144-6F647584CF22}" type="presParOf" srcId="{66AE9A32-D9EC-4227-B4C9-B26BBF177738}" destId="{A35566E9-7FED-47B2-AF31-E036CA293FF0}" srcOrd="1" destOrd="0" presId="urn:microsoft.com/office/officeart/2008/layout/LinedList"/>
    <dgm:cxn modelId="{DB372186-300D-4CC7-8349-AAEADB2C8290}" type="presParOf" srcId="{195D8FE0-3FE2-498A-BB6F-C89DA494EE24}" destId="{B82CD5A2-8164-4600-B21C-BDC21E08FBDC}" srcOrd="8" destOrd="0" presId="urn:microsoft.com/office/officeart/2008/layout/LinedList"/>
    <dgm:cxn modelId="{224E69B3-366D-432B-9289-90794B4E074E}" type="presParOf" srcId="{195D8FE0-3FE2-498A-BB6F-C89DA494EE24}" destId="{82204F78-1314-41FC-993B-746D7B2A36D1}" srcOrd="9" destOrd="0" presId="urn:microsoft.com/office/officeart/2008/layout/LinedList"/>
    <dgm:cxn modelId="{464C02C2-8724-48C3-878F-3D686F69BCA3}" type="presParOf" srcId="{82204F78-1314-41FC-993B-746D7B2A36D1}" destId="{20C9FA7C-BC34-43D4-BF44-6EB0CAC20D1E}" srcOrd="0" destOrd="0" presId="urn:microsoft.com/office/officeart/2008/layout/LinedList"/>
    <dgm:cxn modelId="{3900614E-17E9-48CF-8DF7-25EC761872D3}" type="presParOf" srcId="{82204F78-1314-41FC-993B-746D7B2A36D1}" destId="{AD8B8F2F-5F32-439E-9AC9-00EBBC370E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B8067D-73BF-4904-9E49-750CBBDF628A}">
      <dsp:nvSpPr>
        <dsp:cNvPr id="0" name=""/>
        <dsp:cNvSpPr/>
      </dsp:nvSpPr>
      <dsp:spPr>
        <a:xfrm>
          <a:off x="6403327" y="1335366"/>
          <a:ext cx="1283435" cy="6107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6241"/>
              </a:lnTo>
              <a:lnTo>
                <a:pt x="1283435" y="416241"/>
              </a:lnTo>
              <a:lnTo>
                <a:pt x="1283435" y="61079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4BD16D-82A3-4CFD-8BE8-F26807B27D96}">
      <dsp:nvSpPr>
        <dsp:cNvPr id="0" name=""/>
        <dsp:cNvSpPr/>
      </dsp:nvSpPr>
      <dsp:spPr>
        <a:xfrm>
          <a:off x="5119891" y="3279770"/>
          <a:ext cx="1283435" cy="6107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6241"/>
              </a:lnTo>
              <a:lnTo>
                <a:pt x="1283435" y="416241"/>
              </a:lnTo>
              <a:lnTo>
                <a:pt x="1283435" y="610798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963548-05C9-4558-9195-5EE9C0944694}">
      <dsp:nvSpPr>
        <dsp:cNvPr id="0" name=""/>
        <dsp:cNvSpPr/>
      </dsp:nvSpPr>
      <dsp:spPr>
        <a:xfrm>
          <a:off x="3836456" y="3279770"/>
          <a:ext cx="1283435" cy="610798"/>
        </a:xfrm>
        <a:custGeom>
          <a:avLst/>
          <a:gdLst/>
          <a:ahLst/>
          <a:cxnLst/>
          <a:rect l="0" t="0" r="0" b="0"/>
          <a:pathLst>
            <a:path>
              <a:moveTo>
                <a:pt x="1283435" y="0"/>
              </a:moveTo>
              <a:lnTo>
                <a:pt x="1283435" y="416241"/>
              </a:lnTo>
              <a:lnTo>
                <a:pt x="0" y="416241"/>
              </a:lnTo>
              <a:lnTo>
                <a:pt x="0" y="610798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2DD961-D09E-4D7D-ADEC-3C9337BC9AB1}">
      <dsp:nvSpPr>
        <dsp:cNvPr id="0" name=""/>
        <dsp:cNvSpPr/>
      </dsp:nvSpPr>
      <dsp:spPr>
        <a:xfrm>
          <a:off x="5119891" y="1335366"/>
          <a:ext cx="1283435" cy="610798"/>
        </a:xfrm>
        <a:custGeom>
          <a:avLst/>
          <a:gdLst/>
          <a:ahLst/>
          <a:cxnLst/>
          <a:rect l="0" t="0" r="0" b="0"/>
          <a:pathLst>
            <a:path>
              <a:moveTo>
                <a:pt x="1283435" y="0"/>
              </a:moveTo>
              <a:lnTo>
                <a:pt x="1283435" y="416241"/>
              </a:lnTo>
              <a:lnTo>
                <a:pt x="0" y="416241"/>
              </a:lnTo>
              <a:lnTo>
                <a:pt x="0" y="61079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353B34-696C-4280-B541-93D3049E0397}">
      <dsp:nvSpPr>
        <dsp:cNvPr id="0" name=""/>
        <dsp:cNvSpPr/>
      </dsp:nvSpPr>
      <dsp:spPr>
        <a:xfrm>
          <a:off x="5353243" y="1760"/>
          <a:ext cx="2100166" cy="13336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C7BCD-27AC-4D31-AFFC-156F004E6398}">
      <dsp:nvSpPr>
        <dsp:cNvPr id="0" name=""/>
        <dsp:cNvSpPr/>
      </dsp:nvSpPr>
      <dsp:spPr>
        <a:xfrm>
          <a:off x="5586595" y="223444"/>
          <a:ext cx="2100166" cy="13336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CEO</a:t>
          </a:r>
        </a:p>
      </dsp:txBody>
      <dsp:txXfrm>
        <a:off x="5625655" y="262504"/>
        <a:ext cx="2022046" cy="1255485"/>
      </dsp:txXfrm>
    </dsp:sp>
    <dsp:sp modelId="{1AFB01FA-628E-4F8D-9029-59746DF0512C}">
      <dsp:nvSpPr>
        <dsp:cNvPr id="0" name=""/>
        <dsp:cNvSpPr/>
      </dsp:nvSpPr>
      <dsp:spPr>
        <a:xfrm>
          <a:off x="4069808" y="1946164"/>
          <a:ext cx="2100166" cy="13336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D3A18-C625-4589-A67B-39F11C6DA578}">
      <dsp:nvSpPr>
        <dsp:cNvPr id="0" name=""/>
        <dsp:cNvSpPr/>
      </dsp:nvSpPr>
      <dsp:spPr>
        <a:xfrm>
          <a:off x="4303160" y="2167849"/>
          <a:ext cx="2100166" cy="13336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PRODUCTION MANAGER</a:t>
          </a:r>
        </a:p>
      </dsp:txBody>
      <dsp:txXfrm>
        <a:off x="4342220" y="2206909"/>
        <a:ext cx="2022046" cy="1255485"/>
      </dsp:txXfrm>
    </dsp:sp>
    <dsp:sp modelId="{3A80BB42-CF8D-49F2-AC2B-08FE1A6DB0D2}">
      <dsp:nvSpPr>
        <dsp:cNvPr id="0" name=""/>
        <dsp:cNvSpPr/>
      </dsp:nvSpPr>
      <dsp:spPr>
        <a:xfrm>
          <a:off x="2786373" y="3890569"/>
          <a:ext cx="2100166" cy="13336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6F1CE-9F83-431F-A2DA-DAA1B369A148}">
      <dsp:nvSpPr>
        <dsp:cNvPr id="0" name=""/>
        <dsp:cNvSpPr/>
      </dsp:nvSpPr>
      <dsp:spPr>
        <a:xfrm>
          <a:off x="3019725" y="4112253"/>
          <a:ext cx="2100166" cy="13336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PRODUCTION OPERATIVES</a:t>
          </a:r>
        </a:p>
      </dsp:txBody>
      <dsp:txXfrm>
        <a:off x="3058785" y="4151313"/>
        <a:ext cx="2022046" cy="1255485"/>
      </dsp:txXfrm>
    </dsp:sp>
    <dsp:sp modelId="{4EFDEDFF-C6FA-434B-8513-6DCA56BDEC03}">
      <dsp:nvSpPr>
        <dsp:cNvPr id="0" name=""/>
        <dsp:cNvSpPr/>
      </dsp:nvSpPr>
      <dsp:spPr>
        <a:xfrm>
          <a:off x="5353243" y="3890569"/>
          <a:ext cx="2100166" cy="13336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592C37-642C-4CF9-A49D-A890949828B6}">
      <dsp:nvSpPr>
        <dsp:cNvPr id="0" name=""/>
        <dsp:cNvSpPr/>
      </dsp:nvSpPr>
      <dsp:spPr>
        <a:xfrm>
          <a:off x="5586595" y="4112253"/>
          <a:ext cx="2100166" cy="13336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PRODUCTION OPERATIVES</a:t>
          </a:r>
        </a:p>
      </dsp:txBody>
      <dsp:txXfrm>
        <a:off x="5625655" y="4151313"/>
        <a:ext cx="2022046" cy="1255485"/>
      </dsp:txXfrm>
    </dsp:sp>
    <dsp:sp modelId="{240E19B4-0244-430B-B33C-925EC7F99416}">
      <dsp:nvSpPr>
        <dsp:cNvPr id="0" name=""/>
        <dsp:cNvSpPr/>
      </dsp:nvSpPr>
      <dsp:spPr>
        <a:xfrm>
          <a:off x="6636679" y="1946164"/>
          <a:ext cx="2100166" cy="13336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AD78E5-6396-49E9-94E1-2F5C7A1A01BF}">
      <dsp:nvSpPr>
        <dsp:cNvPr id="0" name=""/>
        <dsp:cNvSpPr/>
      </dsp:nvSpPr>
      <dsp:spPr>
        <a:xfrm>
          <a:off x="6870030" y="2167849"/>
          <a:ext cx="2100166" cy="13336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MARKETING MANAGER</a:t>
          </a:r>
        </a:p>
      </dsp:txBody>
      <dsp:txXfrm>
        <a:off x="6909090" y="2206909"/>
        <a:ext cx="2022046" cy="12554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628947-A834-4286-83B3-7804A16EBB5F}">
      <dsp:nvSpPr>
        <dsp:cNvPr id="0" name=""/>
        <dsp:cNvSpPr/>
      </dsp:nvSpPr>
      <dsp:spPr>
        <a:xfrm>
          <a:off x="533916" y="2110"/>
          <a:ext cx="2459459" cy="983783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>
              <a:latin typeface="Arial" panose="020B0604020202020204" pitchFamily="34" charset="0"/>
              <a:cs typeface="Arial" panose="020B0604020202020204" pitchFamily="34" charset="0"/>
            </a:rPr>
            <a:t>STRENGHTS</a:t>
          </a:r>
        </a:p>
      </dsp:txBody>
      <dsp:txXfrm>
        <a:off x="1025808" y="2110"/>
        <a:ext cx="1475676" cy="983783"/>
      </dsp:txXfrm>
    </dsp:sp>
    <dsp:sp modelId="{6CC424E8-5E8E-49E2-BDA9-0020D9DBFE49}">
      <dsp:nvSpPr>
        <dsp:cNvPr id="0" name=""/>
        <dsp:cNvSpPr/>
      </dsp:nvSpPr>
      <dsp:spPr>
        <a:xfrm>
          <a:off x="2673646" y="85731"/>
          <a:ext cx="2041351" cy="816540"/>
        </a:xfrm>
        <a:prstGeom prst="chevron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Children safety </a:t>
          </a:r>
        </a:p>
      </dsp:txBody>
      <dsp:txXfrm>
        <a:off x="3081916" y="85731"/>
        <a:ext cx="1224811" cy="816540"/>
      </dsp:txXfrm>
    </dsp:sp>
    <dsp:sp modelId="{94626FF7-FC9C-4DED-BE97-21C60D32D2EA}">
      <dsp:nvSpPr>
        <dsp:cNvPr id="0" name=""/>
        <dsp:cNvSpPr/>
      </dsp:nvSpPr>
      <dsp:spPr>
        <a:xfrm>
          <a:off x="4429208" y="85731"/>
          <a:ext cx="2041351" cy="816540"/>
        </a:xfrm>
        <a:prstGeom prst="chevron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No internet required</a:t>
          </a:r>
        </a:p>
      </dsp:txBody>
      <dsp:txXfrm>
        <a:off x="4837478" y="85731"/>
        <a:ext cx="1224811" cy="816540"/>
      </dsp:txXfrm>
    </dsp:sp>
    <dsp:sp modelId="{23B3C8CC-C05A-4460-9255-DE03C8BF8663}">
      <dsp:nvSpPr>
        <dsp:cNvPr id="0" name=""/>
        <dsp:cNvSpPr/>
      </dsp:nvSpPr>
      <dsp:spPr>
        <a:xfrm>
          <a:off x="6184770" y="85731"/>
          <a:ext cx="2041351" cy="816540"/>
        </a:xfrm>
        <a:prstGeom prst="chevron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Environmentally friendly</a:t>
          </a:r>
        </a:p>
      </dsp:txBody>
      <dsp:txXfrm>
        <a:off x="6593040" y="85731"/>
        <a:ext cx="1224811" cy="816540"/>
      </dsp:txXfrm>
    </dsp:sp>
    <dsp:sp modelId="{82020D53-B1B8-4A4B-90D2-20D69266933C}">
      <dsp:nvSpPr>
        <dsp:cNvPr id="0" name=""/>
        <dsp:cNvSpPr/>
      </dsp:nvSpPr>
      <dsp:spPr>
        <a:xfrm>
          <a:off x="7940332" y="85731"/>
          <a:ext cx="2041351" cy="816540"/>
        </a:xfrm>
        <a:prstGeom prst="chevron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Customize options</a:t>
          </a:r>
        </a:p>
      </dsp:txBody>
      <dsp:txXfrm>
        <a:off x="8348602" y="85731"/>
        <a:ext cx="1224811" cy="816540"/>
      </dsp:txXfrm>
    </dsp:sp>
    <dsp:sp modelId="{2EC3ED3C-50DE-4484-8D85-EF8565198C02}">
      <dsp:nvSpPr>
        <dsp:cNvPr id="0" name=""/>
        <dsp:cNvSpPr/>
      </dsp:nvSpPr>
      <dsp:spPr>
        <a:xfrm>
          <a:off x="533916" y="1123623"/>
          <a:ext cx="2459459" cy="983783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</a:p>
      </dsp:txBody>
      <dsp:txXfrm>
        <a:off x="1025808" y="1123623"/>
        <a:ext cx="1475676" cy="983783"/>
      </dsp:txXfrm>
    </dsp:sp>
    <dsp:sp modelId="{C34A4D75-EAA6-42BD-A855-37F3BF88388F}">
      <dsp:nvSpPr>
        <dsp:cNvPr id="0" name=""/>
        <dsp:cNvSpPr/>
      </dsp:nvSpPr>
      <dsp:spPr>
        <a:xfrm>
          <a:off x="2673646" y="1207245"/>
          <a:ext cx="2041351" cy="816540"/>
        </a:xfrm>
        <a:prstGeom prst="chevron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Initial capital investment</a:t>
          </a:r>
        </a:p>
      </dsp:txBody>
      <dsp:txXfrm>
        <a:off x="3081916" y="1207245"/>
        <a:ext cx="1224811" cy="816540"/>
      </dsp:txXfrm>
    </dsp:sp>
    <dsp:sp modelId="{18E7585D-3EA9-4D43-AA06-BF819FB10571}">
      <dsp:nvSpPr>
        <dsp:cNvPr id="0" name=""/>
        <dsp:cNvSpPr/>
      </dsp:nvSpPr>
      <dsp:spPr>
        <a:xfrm>
          <a:off x="4429208" y="1207245"/>
          <a:ext cx="2041351" cy="816540"/>
        </a:xfrm>
        <a:prstGeom prst="chevron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Market awareness</a:t>
          </a:r>
        </a:p>
      </dsp:txBody>
      <dsp:txXfrm>
        <a:off x="4837478" y="1207245"/>
        <a:ext cx="1224811" cy="816540"/>
      </dsp:txXfrm>
    </dsp:sp>
    <dsp:sp modelId="{BB33E87C-D034-4941-A0F2-94115CCEC74F}">
      <dsp:nvSpPr>
        <dsp:cNvPr id="0" name=""/>
        <dsp:cNvSpPr/>
      </dsp:nvSpPr>
      <dsp:spPr>
        <a:xfrm>
          <a:off x="6184770" y="1207245"/>
          <a:ext cx="2041351" cy="816540"/>
        </a:xfrm>
        <a:prstGeom prst="chevron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Initial customer trust</a:t>
          </a:r>
        </a:p>
      </dsp:txBody>
      <dsp:txXfrm>
        <a:off x="6593040" y="1207245"/>
        <a:ext cx="1224811" cy="816540"/>
      </dsp:txXfrm>
    </dsp:sp>
    <dsp:sp modelId="{F920CA82-049F-4DF2-8C97-8970A55C4AC7}">
      <dsp:nvSpPr>
        <dsp:cNvPr id="0" name=""/>
        <dsp:cNvSpPr/>
      </dsp:nvSpPr>
      <dsp:spPr>
        <a:xfrm>
          <a:off x="533916" y="2245136"/>
          <a:ext cx="2459459" cy="983783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>
              <a:latin typeface="Arial" panose="020B0604020202020204" pitchFamily="34" charset="0"/>
              <a:cs typeface="Arial" panose="020B0604020202020204" pitchFamily="34" charset="0"/>
            </a:rPr>
            <a:t>OPPORTUNITIES</a:t>
          </a:r>
        </a:p>
      </dsp:txBody>
      <dsp:txXfrm>
        <a:off x="1025808" y="2245136"/>
        <a:ext cx="1475676" cy="983783"/>
      </dsp:txXfrm>
    </dsp:sp>
    <dsp:sp modelId="{D70A9156-F5E4-4849-BD00-B042D2510FCB}">
      <dsp:nvSpPr>
        <dsp:cNvPr id="0" name=""/>
        <dsp:cNvSpPr/>
      </dsp:nvSpPr>
      <dsp:spPr>
        <a:xfrm>
          <a:off x="2673646" y="2328758"/>
          <a:ext cx="2041351" cy="816540"/>
        </a:xfrm>
        <a:prstGeom prst="chevron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Accessible costs</a:t>
          </a:r>
        </a:p>
      </dsp:txBody>
      <dsp:txXfrm>
        <a:off x="3081916" y="2328758"/>
        <a:ext cx="1224811" cy="816540"/>
      </dsp:txXfrm>
    </dsp:sp>
    <dsp:sp modelId="{BAF9B306-D6F6-414C-9056-059E96499168}">
      <dsp:nvSpPr>
        <dsp:cNvPr id="0" name=""/>
        <dsp:cNvSpPr/>
      </dsp:nvSpPr>
      <dsp:spPr>
        <a:xfrm>
          <a:off x="4429208" y="2328758"/>
          <a:ext cx="2041351" cy="816540"/>
        </a:xfrm>
        <a:prstGeom prst="chevron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Public institutions approach</a:t>
          </a:r>
        </a:p>
      </dsp:txBody>
      <dsp:txXfrm>
        <a:off x="4837478" y="2328758"/>
        <a:ext cx="1224811" cy="816540"/>
      </dsp:txXfrm>
    </dsp:sp>
    <dsp:sp modelId="{9730BF68-BDB0-4BB7-AB0E-EA63F080AB77}">
      <dsp:nvSpPr>
        <dsp:cNvPr id="0" name=""/>
        <dsp:cNvSpPr/>
      </dsp:nvSpPr>
      <dsp:spPr>
        <a:xfrm>
          <a:off x="6184770" y="2328758"/>
          <a:ext cx="2041351" cy="816540"/>
        </a:xfrm>
        <a:prstGeom prst="chevron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Environmentally conscious customers</a:t>
          </a:r>
        </a:p>
      </dsp:txBody>
      <dsp:txXfrm>
        <a:off x="6593040" y="2328758"/>
        <a:ext cx="1224811" cy="816540"/>
      </dsp:txXfrm>
    </dsp:sp>
    <dsp:sp modelId="{6FA6FE50-CC7D-4C95-B959-1BBED437A388}">
      <dsp:nvSpPr>
        <dsp:cNvPr id="0" name=""/>
        <dsp:cNvSpPr/>
      </dsp:nvSpPr>
      <dsp:spPr>
        <a:xfrm>
          <a:off x="533916" y="3366650"/>
          <a:ext cx="2459459" cy="983783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>
              <a:latin typeface="Arial" panose="020B0604020202020204" pitchFamily="34" charset="0"/>
              <a:cs typeface="Arial" panose="020B0604020202020204" pitchFamily="34" charset="0"/>
            </a:rPr>
            <a:t>THREATS</a:t>
          </a:r>
        </a:p>
      </dsp:txBody>
      <dsp:txXfrm>
        <a:off x="1025808" y="3366650"/>
        <a:ext cx="1475676" cy="983783"/>
      </dsp:txXfrm>
    </dsp:sp>
    <dsp:sp modelId="{7F0EA599-9D34-4F42-AB40-6CBACF9DA468}">
      <dsp:nvSpPr>
        <dsp:cNvPr id="0" name=""/>
        <dsp:cNvSpPr/>
      </dsp:nvSpPr>
      <dsp:spPr>
        <a:xfrm>
          <a:off x="2673646" y="3450271"/>
          <a:ext cx="2041351" cy="816540"/>
        </a:xfrm>
        <a:prstGeom prst="chevron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Known brands</a:t>
          </a:r>
        </a:p>
      </dsp:txBody>
      <dsp:txXfrm>
        <a:off x="3081916" y="3450271"/>
        <a:ext cx="1224811" cy="816540"/>
      </dsp:txXfrm>
    </dsp:sp>
    <dsp:sp modelId="{B72E46E8-2E6C-45DB-91A1-A7E3768A724D}">
      <dsp:nvSpPr>
        <dsp:cNvPr id="0" name=""/>
        <dsp:cNvSpPr/>
      </dsp:nvSpPr>
      <dsp:spPr>
        <a:xfrm>
          <a:off x="4429208" y="3450271"/>
          <a:ext cx="2041351" cy="816540"/>
        </a:xfrm>
        <a:prstGeom prst="chevron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Economic crises</a:t>
          </a:r>
        </a:p>
      </dsp:txBody>
      <dsp:txXfrm>
        <a:off x="4837478" y="3450271"/>
        <a:ext cx="1224811" cy="816540"/>
      </dsp:txXfrm>
    </dsp:sp>
    <dsp:sp modelId="{B8E8FDF7-1D21-49CB-A15B-2D8AC9E41CD9}">
      <dsp:nvSpPr>
        <dsp:cNvPr id="0" name=""/>
        <dsp:cNvSpPr/>
      </dsp:nvSpPr>
      <dsp:spPr>
        <a:xfrm>
          <a:off x="6184770" y="3450271"/>
          <a:ext cx="2041351" cy="816540"/>
        </a:xfrm>
        <a:prstGeom prst="chevron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Expensive and time- consuming logistics</a:t>
          </a:r>
        </a:p>
      </dsp:txBody>
      <dsp:txXfrm>
        <a:off x="6593040" y="3450271"/>
        <a:ext cx="1224811" cy="8165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7EC50E-1A6F-4359-BEE2-3E8603317E67}">
      <dsp:nvSpPr>
        <dsp:cNvPr id="0" name=""/>
        <dsp:cNvSpPr/>
      </dsp:nvSpPr>
      <dsp:spPr>
        <a:xfrm rot="5400000">
          <a:off x="4370199" y="-1721692"/>
          <a:ext cx="853600" cy="4514823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Trackable waterproof shoes with GPS tracking system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Over ten sizes available in different colours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Free charger</a:t>
          </a:r>
        </a:p>
      </dsp:txBody>
      <dsp:txXfrm rot="-5400000">
        <a:off x="2539588" y="150588"/>
        <a:ext cx="4473154" cy="770262"/>
      </dsp:txXfrm>
    </dsp:sp>
    <dsp:sp modelId="{8FC30ACC-1126-49C1-BE56-1B8E72B25888}">
      <dsp:nvSpPr>
        <dsp:cNvPr id="0" name=""/>
        <dsp:cNvSpPr/>
      </dsp:nvSpPr>
      <dsp:spPr>
        <a:xfrm>
          <a:off x="0" y="2218"/>
          <a:ext cx="2539587" cy="1067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i="1" u="sng" kern="1200"/>
            <a:t>Product</a:t>
          </a:r>
          <a:r>
            <a:rPr lang="en-GB" sz="3300" b="1" kern="1200"/>
            <a:t> </a:t>
          </a:r>
          <a:endParaRPr lang="en-GB" sz="3300" kern="1200"/>
        </a:p>
      </dsp:txBody>
      <dsp:txXfrm>
        <a:off x="52087" y="54305"/>
        <a:ext cx="2435413" cy="962826"/>
      </dsp:txXfrm>
    </dsp:sp>
    <dsp:sp modelId="{60E146F5-663D-4A4F-92E3-BA2996034543}">
      <dsp:nvSpPr>
        <dsp:cNvPr id="0" name=""/>
        <dsp:cNvSpPr/>
      </dsp:nvSpPr>
      <dsp:spPr>
        <a:xfrm rot="5400000">
          <a:off x="4370199" y="-601342"/>
          <a:ext cx="853600" cy="4514823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Starting competitive price is £50 per pair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For special orders, prices may vary</a:t>
          </a:r>
        </a:p>
      </dsp:txBody>
      <dsp:txXfrm rot="-5400000">
        <a:off x="2539588" y="1270938"/>
        <a:ext cx="4473154" cy="770262"/>
      </dsp:txXfrm>
    </dsp:sp>
    <dsp:sp modelId="{909808B7-667A-490E-98D7-82806E0F45F5}">
      <dsp:nvSpPr>
        <dsp:cNvPr id="0" name=""/>
        <dsp:cNvSpPr/>
      </dsp:nvSpPr>
      <dsp:spPr>
        <a:xfrm>
          <a:off x="0" y="1122568"/>
          <a:ext cx="2539587" cy="10670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i="1" u="sng" kern="1200"/>
            <a:t>Price</a:t>
          </a:r>
          <a:endParaRPr lang="en-GB" sz="3300" kern="1200"/>
        </a:p>
      </dsp:txBody>
      <dsp:txXfrm>
        <a:off x="52087" y="1174655"/>
        <a:ext cx="2435413" cy="962826"/>
      </dsp:txXfrm>
    </dsp:sp>
    <dsp:sp modelId="{F13A5DFA-615B-4FCE-A22D-F7F5B154689F}">
      <dsp:nvSpPr>
        <dsp:cNvPr id="0" name=""/>
        <dsp:cNvSpPr/>
      </dsp:nvSpPr>
      <dsp:spPr>
        <a:xfrm rot="5400000">
          <a:off x="4370199" y="519008"/>
          <a:ext cx="853600" cy="4514823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Manufacturing area operating in urban or suburban area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Sells online, through partnerships with retail locations</a:t>
          </a:r>
        </a:p>
      </dsp:txBody>
      <dsp:txXfrm rot="-5400000">
        <a:off x="2539588" y="2391289"/>
        <a:ext cx="4473154" cy="770262"/>
      </dsp:txXfrm>
    </dsp:sp>
    <dsp:sp modelId="{E3F2479E-C0C4-49CA-AB28-E14229F6503D}">
      <dsp:nvSpPr>
        <dsp:cNvPr id="0" name=""/>
        <dsp:cNvSpPr/>
      </dsp:nvSpPr>
      <dsp:spPr>
        <a:xfrm>
          <a:off x="0" y="2242919"/>
          <a:ext cx="2539587" cy="10670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i="1" u="sng" kern="1200"/>
            <a:t>Place</a:t>
          </a:r>
          <a:endParaRPr lang="en-GB" sz="3300" kern="1200"/>
        </a:p>
      </dsp:txBody>
      <dsp:txXfrm>
        <a:off x="52087" y="2295006"/>
        <a:ext cx="2435413" cy="962826"/>
      </dsp:txXfrm>
    </dsp:sp>
    <dsp:sp modelId="{CD005D06-67FB-405A-88A6-3AA8353CE0E6}">
      <dsp:nvSpPr>
        <dsp:cNvPr id="0" name=""/>
        <dsp:cNvSpPr/>
      </dsp:nvSpPr>
      <dsp:spPr>
        <a:xfrm rot="5400000">
          <a:off x="4370199" y="1639358"/>
          <a:ext cx="853600" cy="4514823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Social media platforms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Cooperating with bloggers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Website optimisation</a:t>
          </a:r>
        </a:p>
      </dsp:txBody>
      <dsp:txXfrm rot="-5400000">
        <a:off x="2539588" y="3511639"/>
        <a:ext cx="4473154" cy="770262"/>
      </dsp:txXfrm>
    </dsp:sp>
    <dsp:sp modelId="{23B0F970-D3CE-4D2F-86A7-B7F2F290C383}">
      <dsp:nvSpPr>
        <dsp:cNvPr id="0" name=""/>
        <dsp:cNvSpPr/>
      </dsp:nvSpPr>
      <dsp:spPr>
        <a:xfrm>
          <a:off x="0" y="3363270"/>
          <a:ext cx="2539587" cy="10670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i="1" u="sng" kern="1200"/>
            <a:t>Promotion</a:t>
          </a:r>
          <a:endParaRPr lang="en-GB" sz="3300" kern="1200"/>
        </a:p>
      </dsp:txBody>
      <dsp:txXfrm>
        <a:off x="52087" y="3415357"/>
        <a:ext cx="2435413" cy="9628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8C7ED3-1D9F-4019-9F43-6FA7476ADD5E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4FEBE1-E0B8-4F9F-85F0-E0AF8353BCA4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Creativity, courage, confidence and knowledge – an entrepreneur skills</a:t>
          </a:r>
          <a:endParaRPr lang="en-US" sz="2200" kern="1200"/>
        </a:p>
      </dsp:txBody>
      <dsp:txXfrm>
        <a:off x="0" y="675"/>
        <a:ext cx="6900512" cy="1106957"/>
      </dsp:txXfrm>
    </dsp:sp>
    <dsp:sp modelId="{82E8C1BD-BB36-414A-874A-DBE4305B747A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C2FEF9-AF72-47B2-BD55-5FE417C53528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business plan to operate a productive organization in an innovative market;</a:t>
          </a:r>
          <a:endParaRPr lang="en-US" sz="2200" kern="1200"/>
        </a:p>
      </dsp:txBody>
      <dsp:txXfrm>
        <a:off x="0" y="1107633"/>
        <a:ext cx="6900512" cy="1106957"/>
      </dsp:txXfrm>
    </dsp:sp>
    <dsp:sp modelId="{00150FB9-8356-4407-BF3B-1A1191345008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FC57C-FD11-4DFC-950D-1036D4D27C35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Goals to successfully grow in an innovative market;</a:t>
          </a:r>
          <a:endParaRPr lang="en-US" sz="2200" kern="1200"/>
        </a:p>
      </dsp:txBody>
      <dsp:txXfrm>
        <a:off x="0" y="2214591"/>
        <a:ext cx="6900512" cy="1106957"/>
      </dsp:txXfrm>
    </dsp:sp>
    <dsp:sp modelId="{7D2AFF8D-542D-4528-813E-6A4EF8921C45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C9FB6E-7648-4DE7-A564-93AD0B01C345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Marketing strategies to gain competitive advantage, such as competitive prices and effective advertise (Kottler &amp; Keller, 2020);</a:t>
          </a:r>
          <a:endParaRPr lang="en-US" sz="2200" kern="1200"/>
        </a:p>
      </dsp:txBody>
      <dsp:txXfrm>
        <a:off x="0" y="3321549"/>
        <a:ext cx="6900512" cy="1106957"/>
      </dsp:txXfrm>
    </dsp:sp>
    <dsp:sp modelId="{B82CD5A2-8164-4600-B21C-BDC21E08FBDC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C9FA7C-BC34-43D4-BF44-6EB0CAC20D1E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 well-established financial plan.</a:t>
          </a:r>
          <a:endParaRPr lang="en-US" sz="2200" kern="1200" dirty="0"/>
        </a:p>
      </dsp:txBody>
      <dsp:txXfrm>
        <a:off x="0" y="4428507"/>
        <a:ext cx="6900512" cy="110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8FD820-920B-4D52-9A64-20F0959F0FCD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DF4F52-F1CC-4AE5-BE8A-0140747ADE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96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DF4F52-F1CC-4AE5-BE8A-0140747ADE0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0381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DF4F52-F1CC-4AE5-BE8A-0140747ADE0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017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BB2CF-755A-C5C6-B257-01BCAFC8A2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4F0922-4F0E-ED90-B7CD-2517C8F745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5909B-6DA5-5172-1504-283A8380E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3143E-187E-83FB-12FC-DEEC6433F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A5A77-145F-5D6A-F530-6F069C1A4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783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B95D4-1F5C-6E22-5C05-A634B5DC7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53F67-1B87-D94D-C449-B945C317D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7481C-3D15-749B-C2EF-FFB1D2F1F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E9E4E3-171C-A815-62FF-E154F863D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9D0F1-714B-6CA1-CF2F-F9AA31106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111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C4ED8-A24F-AC8B-F881-07049FA24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1246A-FFF8-9918-0410-DE80A384B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4910A-227F-DD76-B9DA-AEAAEF5BA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EDE9F-A3AF-36DF-49DC-90D2F6E05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70A29-0E21-6172-C8BB-6E1CF5B9C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35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41A35-FF6E-C329-DA2E-191A73390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B6DF3-66DB-F8DF-DEEE-960FA5FE47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D1FCE0-D89E-21F4-94DF-FAE36B6FC8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5D3ED0-59F9-6A87-67CD-C87C3D2D3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B9D312-7D5A-DA31-9280-1192F060A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3736C8-BDDD-B29F-5F83-29D2772E7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5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9F157-E7F8-140E-462C-D98E5087D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9022DC-9F17-2937-C719-F1292B6C32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18DD69-8BD1-FC05-B678-412ECB5B71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59DC2B-8211-6031-C4CA-6EA5B81261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73F63E-0B44-5E87-AADA-EB07A6AF1E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2069E0-9A12-122D-C76A-31E42D734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CF5418-A62B-87AE-3B0C-5C99719BC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35F8FE-3A9A-9980-BE1E-B80A7455C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104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C7088-C3D5-9C4B-917C-0B7846D68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E02B37-F0BA-D77C-A4AA-9B665A4C9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4129EF-C817-53A5-0E54-A39A5DAA2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28D3B0-519D-F0D4-215C-40BD05BCE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97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B70651-6E7C-2AB5-25DE-C7EA1C4CD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0396EF-7588-0355-014D-D3F9C9A09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A15C7-09ED-307D-03D0-0A465F257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917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A2FE2-4B10-8657-F273-C50FF456A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9DFC8-EAF0-0CF4-5F9C-572E3BCB6D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BA9C24-58D3-66DF-D6F3-5AEA2E8CCB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B6A14D-98CF-BEDB-A8E2-B5F20C8E7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BD8DBE-E6FB-2F5B-6B90-E480A59FF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9CC27B-3CFD-31A1-ACDE-E9C0B1FB6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091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A32B5-2C63-E6E8-916E-37EB8A523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5F9191-924E-9B5E-385A-2890A43259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57CE34-96C7-234C-82E9-9BC4B264E6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D10568-2410-FFF4-51C1-A301A1342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AFB777-8F80-4073-FBD0-3B5CEB69C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BECC3-6591-F0BF-E7E0-068AB2B63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422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AD791-CB24-1226-07FD-D0E64781F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853ED2-EE3F-808E-19BE-4077F507C7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2FE85-46FD-63FE-EEF8-2958AAB97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B80346-0E7F-42B8-6D9A-26456D133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7E704-60A7-DDE2-7BB1-133497F96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648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FA2E6D-7732-EECF-F936-5952C49097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6B8488-E9BD-C124-066C-B6E99C56FF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F44097-7F6A-DA06-23A9-C493DFFEC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61DE4-BEDD-140C-0392-92AAE1373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1FF5F-CADD-CBE9-FAB2-6EE3C5156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409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C402EC-7A51-8D87-D130-BA626A136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3C35A4-5F08-16C8-EE4D-0DB5DC9C3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097F4-7CC6-CD3F-1CBC-7A6B5584E6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619776-5FF6-4458-9391-76C3397DDC83}" type="datetimeFigureOut">
              <a:rPr lang="en-GB" smtClean="0"/>
              <a:t>12/12/2024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A0C56-B4A5-CA7C-39BF-7DE900A2AB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12AD30-C12E-FB33-FB5E-F06E027016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808E02-6EE2-4293-ADB5-7C1A26F4C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12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g"/><Relationship Id="rId4" Type="http://schemas.openxmlformats.org/officeDocument/2006/relationships/hyperlink" Target="https://www.wired.it/internet/web/2015/10/05/internet-facebook-africa-satellit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sheninger.blogspot.com/2017/09/get-your-swot-on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scholar.com/" TargetMode="External"/><Relationship Id="rId2" Type="http://schemas.openxmlformats.org/officeDocument/2006/relationships/hyperlink" Target="https://www.scholar.google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ired.it/internet/web/2015/10/05/internet-africa-satellite/" TargetMode="External"/><Relationship Id="rId4" Type="http://schemas.openxmlformats.org/officeDocument/2006/relationships/hyperlink" Target="https://www.pearson.com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AFC454B-A080-4D23-B177-6D5356C6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427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8029" y="333478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474479" y="1096414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4A37B-20D9-F529-FB43-9ACE177172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ENTREPRENEURSHIP</a:t>
            </a:r>
            <a:b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LCBB5001</a:t>
            </a:r>
            <a:b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LECTURER: AMER KAREEM</a:t>
            </a:r>
            <a:b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MARIA GHEORGHE</a:t>
            </a:r>
            <a:b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900">
                <a:latin typeface="Arial" panose="020B0604020202020204" pitchFamily="34" charset="0"/>
                <a:cs typeface="Arial" panose="020B0604020202020204" pitchFamily="34" charset="0"/>
              </a:rPr>
              <a:t>2243301</a:t>
            </a:r>
            <a:br>
              <a:rPr lang="en-GB" sz="2900"/>
            </a:br>
            <a:endParaRPr lang="en-GB" sz="29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55F57B-C717-5CCB-B709-0E46FDD566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>
            <a:normAutofit/>
          </a:bodyPr>
          <a:lstStyle/>
          <a:p>
            <a:pPr algn="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</a:p>
        </p:txBody>
      </p:sp>
    </p:spTree>
    <p:extLst>
      <p:ext uri="{BB962C8B-B14F-4D97-AF65-F5344CB8AC3E}">
        <p14:creationId xmlns:p14="http://schemas.microsoft.com/office/powerpoint/2010/main" val="26014134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B89401-F785-7230-EFB2-4A79EBB57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FBFD8-2261-B690-DEA4-C8296FFF4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Entrepreneurship – taking risks and creating business strategies towards a successful business (Barringer, 2018).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entrepreneur needs a business plan to achieve goals regarding revenue and results (Dal Mas et al., 2021).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Business plan- manufacturing waterproof shoes for children with incorporated GPS trackable system.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LLC (Limited Liability Company) for the owner’s assets safety and liability protection.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LLC protects the entrepreneur against negative business risks [Horvat et al.(2017), cited in Peracek and Kassaj (2023)]</a:t>
            </a:r>
          </a:p>
          <a:p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254699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A satellite in space above earth&#10;&#10;Description automatically generated">
            <a:extLst>
              <a:ext uri="{FF2B5EF4-FFF2-40B4-BE49-F238E27FC236}">
                <a16:creationId xmlns:a16="http://schemas.microsoft.com/office/drawing/2014/main" id="{DF28E71B-87DD-9A46-693A-9A48505488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6809" b="20838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15" name="Picture 14" descr="Four pairs of sneakers in different sizes">
            <a:extLst>
              <a:ext uri="{FF2B5EF4-FFF2-40B4-BE49-F238E27FC236}">
                <a16:creationId xmlns:a16="http://schemas.microsoft.com/office/drawing/2014/main" id="{FFA7F661-CB0F-1A3B-7E9F-361E527E40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00" r="12198" b="-2"/>
          <a:stretch/>
        </p:blipFill>
        <p:spPr>
          <a:xfrm>
            <a:off x="-19037" y="2817402"/>
            <a:ext cx="4638281" cy="4095277"/>
          </a:xfrm>
          <a:prstGeom prst="rect">
            <a:avLst/>
          </a:prstGeom>
        </p:spPr>
      </p:pic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4DBF9645-2F1D-2912-A98F-D34447B04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631" y="163160"/>
            <a:ext cx="4223133" cy="2540657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sz="2000" dirty="0"/>
              <a:t> 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FF1E434-DBFA-3FF0-25FC-8FD0B7716E83}"/>
              </a:ext>
            </a:extLst>
          </p:cNvPr>
          <p:cNvSpPr txBox="1"/>
          <p:nvPr/>
        </p:nvSpPr>
        <p:spPr>
          <a:xfrm>
            <a:off x="9924103" y="3183875"/>
            <a:ext cx="20732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Wired,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117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88906B-6FD9-340F-FCFE-CE369E02D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-200932"/>
            <a:ext cx="10515600" cy="1325563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Organizational</a:t>
            </a:r>
            <a:r>
              <a:rPr lang="en-GB" b="1"/>
              <a:t> Structure</a:t>
            </a:r>
            <a:endParaRPr lang="en-GB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B642E39-5870-7A62-CC61-C48AFA2FC3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5950593"/>
              </p:ext>
            </p:extLst>
          </p:nvPr>
        </p:nvGraphicFramePr>
        <p:xfrm>
          <a:off x="195942" y="1124631"/>
          <a:ext cx="11756571" cy="54476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0296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D4FEE-0C1F-517B-7C92-F686A9130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endParaRPr lang="en-GB" sz="5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BB2C9-623B-A4ED-B4CC-E3E39618D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 dirty="0"/>
              <a:t>SWOT is one of the best business environment analysis.</a:t>
            </a:r>
          </a:p>
          <a:p>
            <a:r>
              <a:rPr lang="en-GB" sz="2200" dirty="0"/>
              <a:t>It analyses internal strenghts and weaknesses, and external opportunities and threats.</a:t>
            </a:r>
          </a:p>
          <a:p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5" name="Picture 4" descr="A colorful squares with white letters and words">
            <a:extLst>
              <a:ext uri="{FF2B5EF4-FFF2-40B4-BE49-F238E27FC236}">
                <a16:creationId xmlns:a16="http://schemas.microsoft.com/office/drawing/2014/main" id="{30C6D9DD-F2DD-EFB0-3E67-AB3D3CE346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494441"/>
            <a:ext cx="6903720" cy="3869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703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7F74E-5D77-2312-66FB-E10E679B4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</p:spPr>
        <p:txBody>
          <a:bodyPr>
            <a:norm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u="sng" dirty="0">
                <a:ln w="22225">
                  <a:solidFill>
                    <a:schemeClr val="accent5"/>
                  </a:solidFill>
                  <a:prstDash val="solid"/>
                </a:ln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7E562B4-F940-FEF9-38FE-4441CD7654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1772383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1962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5897CCA-486C-491C-B4C1-5E5C95A82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B026464-7A74-88E1-F8B5-B9DF1174C8B7}"/>
              </a:ext>
            </a:extLst>
          </p:cNvPr>
          <p:cNvSpPr/>
          <p:nvPr/>
        </p:nvSpPr>
        <p:spPr>
          <a:xfrm>
            <a:off x="831988" y="385474"/>
            <a:ext cx="6356606" cy="9696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u="sng" dirty="0">
                <a:ln w="12700">
                  <a:solidFill>
                    <a:schemeClr val="accent1"/>
                  </a:solidFill>
                  <a:prstDash val="solid"/>
                </a:ln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Marketing Plan - 4Ps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198C283-FD48-15FE-68C1-6D0538EDBA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09" r="22094" b="2"/>
          <a:stretch/>
        </p:blipFill>
        <p:spPr>
          <a:xfrm>
            <a:off x="7941999" y="557191"/>
            <a:ext cx="3995928" cy="5571896"/>
          </a:xfrm>
          <a:prstGeom prst="rect">
            <a:avLst/>
          </a:prstGeom>
          <a:effectLst/>
        </p:spPr>
      </p:pic>
      <p:graphicFrame>
        <p:nvGraphicFramePr>
          <p:cNvPr id="21" name="Content Placeholder 20">
            <a:extLst>
              <a:ext uri="{FF2B5EF4-FFF2-40B4-BE49-F238E27FC236}">
                <a16:creationId xmlns:a16="http://schemas.microsoft.com/office/drawing/2014/main" id="{399F07FB-4069-6AF1-5A34-899E9CAF7A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6124780"/>
              </p:ext>
            </p:extLst>
          </p:nvPr>
        </p:nvGraphicFramePr>
        <p:xfrm>
          <a:off x="536210" y="1696598"/>
          <a:ext cx="7054411" cy="44324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68356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0D3494-4898-FF33-0198-D3196FABE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535" y="309759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u="sng" kern="1200" dirty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142BE13C-999B-E731-4C3B-864727D128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4519464"/>
              </p:ext>
            </p:extLst>
          </p:nvPr>
        </p:nvGraphicFramePr>
        <p:xfrm>
          <a:off x="1299260" y="1926266"/>
          <a:ext cx="9593481" cy="435752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777087">
                  <a:extLst>
                    <a:ext uri="{9D8B030D-6E8A-4147-A177-3AD203B41FA5}">
                      <a16:colId xmlns:a16="http://schemas.microsoft.com/office/drawing/2014/main" val="1114868211"/>
                    </a:ext>
                  </a:extLst>
                </a:gridCol>
                <a:gridCol w="1935908">
                  <a:extLst>
                    <a:ext uri="{9D8B030D-6E8A-4147-A177-3AD203B41FA5}">
                      <a16:colId xmlns:a16="http://schemas.microsoft.com/office/drawing/2014/main" val="2885955550"/>
                    </a:ext>
                  </a:extLst>
                </a:gridCol>
                <a:gridCol w="3880486">
                  <a:extLst>
                    <a:ext uri="{9D8B030D-6E8A-4147-A177-3AD203B41FA5}">
                      <a16:colId xmlns:a16="http://schemas.microsoft.com/office/drawing/2014/main" val="1998198285"/>
                    </a:ext>
                  </a:extLst>
                </a:gridCol>
              </a:tblGrid>
              <a:tr h="778282">
                <a:tc>
                  <a:txBody>
                    <a:bodyPr/>
                    <a:lstStyle/>
                    <a:p>
                      <a:endParaRPr lang="en-GB" sz="3000" b="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192123" marR="192123" marT="192123" marB="9606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0" cap="none" spc="0">
                          <a:solidFill>
                            <a:schemeClr val="bg1"/>
                          </a:solidFill>
                        </a:rPr>
                        <a:t>Monthly</a:t>
                      </a:r>
                      <a:endParaRPr lang="en-GB" sz="3000" b="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123" marR="192123" marT="192123" marB="9606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0" cap="none" spc="0">
                          <a:solidFill>
                            <a:schemeClr val="bg1"/>
                          </a:solidFill>
                        </a:rPr>
                        <a:t>First year expenses</a:t>
                      </a:r>
                      <a:endParaRPr lang="en-GB" sz="3000" b="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2123" marR="192123" marT="192123" marB="96061" anchor="ctr"/>
                </a:tc>
                <a:extLst>
                  <a:ext uri="{0D108BD9-81ED-4DB2-BD59-A6C34878D82A}">
                    <a16:rowId xmlns:a16="http://schemas.microsoft.com/office/drawing/2014/main" val="2979219625"/>
                  </a:ext>
                </a:extLst>
              </a:tr>
              <a:tr h="715849">
                <a:tc>
                  <a:txBody>
                    <a:bodyPr/>
                    <a:lstStyle/>
                    <a:p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Initial Expenditure</a:t>
                      </a:r>
                    </a:p>
                  </a:txBody>
                  <a:tcPr marL="192123" marR="192123" marT="192123" marB="9606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£21000</a:t>
                      </a:r>
                    </a:p>
                  </a:txBody>
                  <a:tcPr marL="192123" marR="192123" marT="192123" marB="9606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£21000</a:t>
                      </a:r>
                    </a:p>
                  </a:txBody>
                  <a:tcPr marL="192123" marR="192123" marT="192123" marB="96061"/>
                </a:tc>
                <a:extLst>
                  <a:ext uri="{0D108BD9-81ED-4DB2-BD59-A6C34878D82A}">
                    <a16:rowId xmlns:a16="http://schemas.microsoft.com/office/drawing/2014/main" val="1569884056"/>
                  </a:ext>
                </a:extLst>
              </a:tr>
              <a:tr h="715849">
                <a:tc>
                  <a:txBody>
                    <a:bodyPr/>
                    <a:lstStyle/>
                    <a:p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Total costs</a:t>
                      </a:r>
                    </a:p>
                  </a:txBody>
                  <a:tcPr marL="192123" marR="192123" marT="192123" marB="9606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£5000</a:t>
                      </a:r>
                    </a:p>
                  </a:txBody>
                  <a:tcPr marL="192123" marR="192123" marT="192123" marB="9606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£60000</a:t>
                      </a:r>
                    </a:p>
                  </a:txBody>
                  <a:tcPr marL="192123" marR="192123" marT="192123" marB="96061"/>
                </a:tc>
                <a:extLst>
                  <a:ext uri="{0D108BD9-81ED-4DB2-BD59-A6C34878D82A}">
                    <a16:rowId xmlns:a16="http://schemas.microsoft.com/office/drawing/2014/main" val="2769483726"/>
                  </a:ext>
                </a:extLst>
              </a:tr>
              <a:tr h="715849">
                <a:tc>
                  <a:txBody>
                    <a:bodyPr/>
                    <a:lstStyle/>
                    <a:p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Sales shoes</a:t>
                      </a:r>
                    </a:p>
                  </a:txBody>
                  <a:tcPr marL="192123" marR="192123" marT="192123" marB="9606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£10000</a:t>
                      </a:r>
                    </a:p>
                  </a:txBody>
                  <a:tcPr marL="192123" marR="192123" marT="192123" marB="9606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£120000</a:t>
                      </a:r>
                    </a:p>
                  </a:txBody>
                  <a:tcPr marL="192123" marR="192123" marT="192123" marB="96061"/>
                </a:tc>
                <a:extLst>
                  <a:ext uri="{0D108BD9-81ED-4DB2-BD59-A6C34878D82A}">
                    <a16:rowId xmlns:a16="http://schemas.microsoft.com/office/drawing/2014/main" val="1444535914"/>
                  </a:ext>
                </a:extLst>
              </a:tr>
              <a:tr h="715849">
                <a:tc>
                  <a:txBody>
                    <a:bodyPr/>
                    <a:lstStyle/>
                    <a:p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Sale customize orders</a:t>
                      </a:r>
                    </a:p>
                  </a:txBody>
                  <a:tcPr marL="192123" marR="192123" marT="192123" marB="9606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£2000</a:t>
                      </a:r>
                    </a:p>
                  </a:txBody>
                  <a:tcPr marL="192123" marR="192123" marT="192123" marB="9606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£24000</a:t>
                      </a:r>
                    </a:p>
                  </a:txBody>
                  <a:tcPr marL="192123" marR="192123" marT="192123" marB="96061"/>
                </a:tc>
                <a:extLst>
                  <a:ext uri="{0D108BD9-81ED-4DB2-BD59-A6C34878D82A}">
                    <a16:rowId xmlns:a16="http://schemas.microsoft.com/office/drawing/2014/main" val="453229894"/>
                  </a:ext>
                </a:extLst>
              </a:tr>
              <a:tr h="715849">
                <a:tc>
                  <a:txBody>
                    <a:bodyPr/>
                    <a:lstStyle/>
                    <a:p>
                      <a:r>
                        <a:rPr lang="en-GB" sz="2600" cap="none" spc="0">
                          <a:solidFill>
                            <a:schemeClr val="tx1"/>
                          </a:solidFill>
                        </a:rPr>
                        <a:t> Profit</a:t>
                      </a:r>
                    </a:p>
                  </a:txBody>
                  <a:tcPr marL="192123" marR="192123" marT="192123" marB="96061"/>
                </a:tc>
                <a:tc>
                  <a:txBody>
                    <a:bodyPr/>
                    <a:lstStyle/>
                    <a:p>
                      <a:endParaRPr lang="en-GB" sz="2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92123" marR="192123" marT="192123" marB="9606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cap="none" spc="0" dirty="0">
                          <a:solidFill>
                            <a:schemeClr val="tx1"/>
                          </a:solidFill>
                        </a:rPr>
                        <a:t>£63000</a:t>
                      </a:r>
                    </a:p>
                  </a:txBody>
                  <a:tcPr marL="192123" marR="192123" marT="192123" marB="96061"/>
                </a:tc>
                <a:extLst>
                  <a:ext uri="{0D108BD9-81ED-4DB2-BD59-A6C34878D82A}">
                    <a16:rowId xmlns:a16="http://schemas.microsoft.com/office/drawing/2014/main" val="38420184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9421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B2861E-B43A-5F6C-6B61-974B762E3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D72BD3-9190-0926-7EA2-17DFFD292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214646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6128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457C3-9951-2DF3-595A-1AF281D46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AA668-A33E-6DB4-99D8-5E30A13A4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Barringer, B. &amp; Ireland, R.D. (2018), </a:t>
            </a:r>
            <a:r>
              <a:rPr lang="en-US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Entrepreneurship, 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Global Edition, Pearson Education. Available at: ProQuest eBook Central (accessed: 17.11.2024). </a:t>
            </a: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Dal Mas, F., et al. (2021), </a:t>
            </a:r>
            <a:r>
              <a:rPr lang="en-US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Translating Knowledge in New Entrepreneurial ventures: the Role of business Plan Development, 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VINE Journal of Information and Knowledge management systems, Emerald Publishing, 53 (6), 1159-1177.Available at: 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https://www.scholar.google.com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(accessed:22.11.2024)</a:t>
            </a:r>
          </a:p>
          <a:p>
            <a:pPr marL="0" indent="0">
              <a:buNone/>
            </a:pP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Horvat, et al. (2017), 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Protection of consumers’ rights in railway in the Slovak Republic.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200" b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Yearbook of Antitrust and Regulatory Studies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sz="2200" b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10(16), p.178, available at </a:t>
            </a:r>
            <a:r>
              <a:rPr lang="en-GB" sz="2200" b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3"/>
              </a:rPr>
              <a:t>https://www.googlescholar.com</a:t>
            </a:r>
            <a:r>
              <a:rPr lang="en-GB" sz="2200" b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(accessed:12.12.2024)</a:t>
            </a:r>
            <a:endParaRPr lang="en-GB" sz="1600" b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Kotler, P. &amp; Keller, K.L. (2020), </a:t>
            </a:r>
            <a:r>
              <a:rPr lang="en-US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Marketing Management, 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Pearson</a:t>
            </a:r>
            <a:r>
              <a:rPr lang="en-US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education. Available at: </a:t>
            </a:r>
            <a:r>
              <a:rPr lang="en-US" sz="22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https://www.pearson.com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(accessed:21.11.2024).</a:t>
            </a:r>
          </a:p>
          <a:p>
            <a:pPr marL="0" indent="0">
              <a:buNone/>
            </a:pPr>
            <a:r>
              <a:rPr lang="en-GB" sz="2200" b="0" i="0" dirty="0">
                <a:solidFill>
                  <a:srgbClr val="222222"/>
                </a:solidFill>
                <a:effectLst/>
                <a:latin typeface="Helvetica Neue"/>
              </a:rPr>
              <a:t>Peracek, T., &amp; Kassaj, M. (2023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Helvetica Neue"/>
              </a:rPr>
              <a:t>). A Critical Analysis of the Rights and Obligations of the Manager of a Limited Liability Company: Managerial Legislative Basis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Helvetica Neue"/>
              </a:rPr>
              <a:t>. </a:t>
            </a:r>
            <a:r>
              <a:rPr lang="en-GB" sz="2200" b="0" dirty="0">
                <a:solidFill>
                  <a:srgbClr val="222222"/>
                </a:solidFill>
                <a:effectLst/>
                <a:latin typeface="Helvetica Neue"/>
              </a:rPr>
              <a:t>Laws,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Helvetica Neue"/>
              </a:rPr>
              <a:t> </a:t>
            </a:r>
            <a:r>
              <a:rPr lang="en-GB" sz="2200" b="0" i="1" dirty="0">
                <a:solidFill>
                  <a:srgbClr val="222222"/>
                </a:solidFill>
                <a:effectLst/>
                <a:latin typeface="Helvetica Neue"/>
              </a:rPr>
              <a:t>12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Helvetica Neue"/>
              </a:rPr>
              <a:t>(3), 56.</a:t>
            </a:r>
            <a:endParaRPr lang="en-US" sz="22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WIRED (2015), available at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https://www.wired.it/internet/web/2015/10/05/internet-africa-satellite/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</a:rPr>
              <a:t> (accessed:11.12.2024) </a:t>
            </a:r>
          </a:p>
          <a:p>
            <a:pPr marL="0" indent="0">
              <a:buNone/>
            </a:pPr>
            <a:endParaRPr lang="en-US" sz="22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9157649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0B94A9-4F30-1B58-3A62-CD6E76B39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b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4CCA6-3CFB-8B97-0FC5-C652FE172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 algn="ctr">
              <a:buNone/>
            </a:pPr>
            <a:r>
              <a:rPr lang="en-US" sz="4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 your attention</a:t>
            </a:r>
            <a:r>
              <a:rPr lang="en-US" sz="4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6037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B316C-24A5-7AF0-7E99-AB6742DD1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640080"/>
            <a:ext cx="625111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QUESTIONS?</a:t>
            </a:r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E760625C-8E3E-1D7D-C96E-687EA3A35E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439" r="462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36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0873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373125B30C624482E5CCB36DAD3C96" ma:contentTypeVersion="8" ma:contentTypeDescription="Create a new document." ma:contentTypeScope="" ma:versionID="798014f7be69dc37f2f8bced564ce2d5">
  <xsd:schema xmlns:xsd="http://www.w3.org/2001/XMLSchema" xmlns:xs="http://www.w3.org/2001/XMLSchema" xmlns:p="http://schemas.microsoft.com/office/2006/metadata/properties" xmlns:ns3="8a4964b5-9709-4dd1-ba39-f7e78650a4ff" xmlns:ns4="41fa4e0a-074b-4f52-8a7a-a9f5c57b5e7f" targetNamespace="http://schemas.microsoft.com/office/2006/metadata/properties" ma:root="true" ma:fieldsID="62c6563e082ebe8cd42d12aa09bc2b14" ns3:_="" ns4:_="">
    <xsd:import namespace="8a4964b5-9709-4dd1-ba39-f7e78650a4ff"/>
    <xsd:import namespace="41fa4e0a-074b-4f52-8a7a-a9f5c57b5e7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4964b5-9709-4dd1-ba39-f7e78650a4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1fa4e0a-074b-4f52-8a7a-a9f5c57b5e7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a4964b5-9709-4dd1-ba39-f7e78650a4ff" xsi:nil="true"/>
  </documentManagement>
</p:properties>
</file>

<file path=customXml/itemProps1.xml><?xml version="1.0" encoding="utf-8"?>
<ds:datastoreItem xmlns:ds="http://schemas.openxmlformats.org/officeDocument/2006/customXml" ds:itemID="{801C7AB8-B971-4A9F-9876-746DC03A445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D1A29CF-E8A9-4C8E-855C-81D80BCD4E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a4964b5-9709-4dd1-ba39-f7e78650a4ff"/>
    <ds:schemaRef ds:uri="41fa4e0a-074b-4f52-8a7a-a9f5c57b5e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557F5CB-890E-4C5C-B044-6BABA700DBB5}">
  <ds:schemaRefs>
    <ds:schemaRef ds:uri="http://purl.org/dc/terms/"/>
    <ds:schemaRef ds:uri="8a4964b5-9709-4dd1-ba39-f7e78650a4ff"/>
    <ds:schemaRef ds:uri="http://schemas.microsoft.com/office/infopath/2007/PartnerControls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41fa4e0a-074b-4f52-8a7a-a9f5c57b5e7f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5132</TotalTime>
  <Words>598</Words>
  <Application>Microsoft Office PowerPoint</Application>
  <PresentationFormat>Widescreen</PresentationFormat>
  <Paragraphs>91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Helvetica Neue</vt:lpstr>
      <vt:lpstr>Times New Roman</vt:lpstr>
      <vt:lpstr>Office Theme</vt:lpstr>
      <vt:lpstr>ENTREPRENEURSHIP LCBB5001 LECTURER: AMER KAREEM MARIA GHEORGHE 2243301 </vt:lpstr>
      <vt:lpstr>INTRODUCTION</vt:lpstr>
      <vt:lpstr>PowerPoint Presentation</vt:lpstr>
      <vt:lpstr>Organizational Structure</vt:lpstr>
      <vt:lpstr>SWOT</vt:lpstr>
      <vt:lpstr>SWOT</vt:lpstr>
      <vt:lpstr>PowerPoint Presentation</vt:lpstr>
      <vt:lpstr>Financial Plan</vt:lpstr>
      <vt:lpstr>Conclusion</vt:lpstr>
      <vt:lpstr>References</vt:lpstr>
      <vt:lpstr>Thank you</vt:lpstr>
      <vt:lpstr>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Gheorghe (2243301)</dc:creator>
  <cp:lastModifiedBy>Maria Gheorghe (2243301)</cp:lastModifiedBy>
  <cp:revision>1</cp:revision>
  <dcterms:created xsi:type="dcterms:W3CDTF">2024-12-08T13:51:54Z</dcterms:created>
  <dcterms:modified xsi:type="dcterms:W3CDTF">2024-12-12T21:43:33Z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0x01010015373125B30C624482E5CCB36DAD3C96</vt:lpwstr>
  </property>
</Properties>
</file>