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3" r:id="rId5"/>
    <p:sldId id="267" r:id="rId6"/>
    <p:sldId id="268" r:id="rId7"/>
    <p:sldId id="270" r:id="rId8"/>
    <p:sldId id="271" r:id="rId9"/>
    <p:sldId id="272" r:id="rId10"/>
    <p:sldId id="273" r:id="rId11"/>
    <p:sldId id="27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E77D65-9A11-4EA4-8800-42BD464B8EE2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D30014-C6D4-44B1-AEEF-C7B2AFB19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279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30014-C6D4-44B1-AEEF-C7B2AFB19F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842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6E9F6-36E2-D874-B91D-3BE88382A6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55867C-83A0-4A03-E042-8CBDB22C99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E9629-0DC1-CC53-4B54-6B88CEA47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4905CC-1B2D-57F9-DDB9-347DD7D6E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515A9-2C60-A3E8-BE84-C7DDF03B1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076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FCE09-BD92-95B1-D0F4-42C9B47BD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02EF1-95E8-37E8-0E04-9191ECC60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63774-994D-55D2-3AFD-D52F80DE8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9FD2A-EE0B-1AD4-489A-6DCB0C285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71077-613A-AD13-9FE8-13981A486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516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9DAAE-E70F-B904-B552-651FDB386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E10E-EA91-F299-2641-F952C48A2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2CB2E-4FF5-4AEB-DDDA-B009F54ED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9FDA7-3244-A5B0-91E2-A7B77C4F9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BDA902-F33A-69E4-EC89-EA14E391C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128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07C36-E83C-C24B-EB2E-6A306211C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5D341-DE52-1758-C50F-CAEB8776E4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7633A2-030A-9611-E99A-6CCF17A84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0C6E5E-8AF1-F5FE-EBA9-09E145859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CE82C3-7970-1E36-84C9-C0E8473DC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E35DE3-3D68-8BC1-14E7-84E74AFA6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046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9D5A-2B12-DA9C-FED8-852F87637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5A5788-1BF8-A07B-36CA-7A37D28C8F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4FD406-C367-7C0F-2FD1-2C9ED433E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A3AFA5-B7F8-D5D7-17EC-72C03F8F70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20016C-01A8-CA45-599E-694A2469E6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CD21B3-CF0E-EE27-D230-96B48E06B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42CF9F-C162-6AE7-1E42-FB98B2890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F740EC-0072-D031-1D5A-67FB91C7C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991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4DEF7-70E5-E8E7-B189-694B0F82F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A9126D-DF69-827C-8704-60C343326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BC6105-951B-B3F5-02B9-E6C197240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1BC7D1-03EB-6471-06E3-613EFDDF4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570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6853FC-579A-B849-C43F-45AD89A83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69CED5-F530-0320-CEF5-6ADCBC9A8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DBA74E-2802-CB0D-29F0-009F86301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811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E408A-C043-8458-05A7-BEDD458C5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BBF18-0073-1AA1-4EDF-522ECB496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6BA072-EE43-198B-5B11-5525CEB360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E1D85-7050-42B2-10A1-F224877A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DCAB1-E341-10F7-24B1-547F31504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76FB87-6D1A-EFC1-37B1-9E3FEDE2B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766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4783C-5955-9290-EC66-3E928B286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D60EF7-64AE-B419-4727-7F43D290E3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5D2F6C-C4A3-B806-F5F2-C82ECDFE3B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07BAAC-99D6-9947-2C1E-E5523E9A7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0DD9EC-2B98-B9CC-CF1E-3204C60EE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793B83-6980-8E34-08E7-58ED6FAAE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998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AD07C-54F2-AE29-5609-6D0D92B58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EEB637-29B2-3EEE-CF08-1303076BCC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BF99F7-4498-923C-2E10-57015BACD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20A0F-B56D-38EE-0170-67790BB8F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CD56B-38DA-1872-76C0-42EFF5982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028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6B0B51-6E3A-A8A4-C86D-A0C5E34ED9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2F12DC-8E52-EB02-059E-BDC7938F78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2175C-3C85-228F-ABD4-B33E0BB30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B7F845-6FF1-DBAE-F89C-94220B5A7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51F5E-A420-48CE-358D-24C00C500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000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B4DE80-EB4D-F744-A422-15417B5CF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FD6A92-FFF7-FB1D-CD5A-F81E4AFED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F6EEB-DF3B-7BE9-2B34-E08DEF23A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1DE9A5-9A13-42DD-97A3-C53750B25D75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3BED8-E348-EBD4-C4C9-0799DE04F1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88A2B-03F0-4A27-1FBE-5FAED7AE62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B792CF-109A-4AF5-B017-A74902FE1A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205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EB25DD-7940-536E-568D-8B83E39387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1" y="457200"/>
            <a:ext cx="10909640" cy="1368614"/>
          </a:xfrm>
        </p:spPr>
        <p:txBody>
          <a:bodyPr anchor="ctr">
            <a:normAutofit/>
          </a:bodyPr>
          <a:lstStyle/>
          <a:p>
            <a:r>
              <a:rPr lang="en-GB" sz="6600" dirty="0"/>
              <a:t>QT-AI -2025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5B0100-1022-F086-F0EB-334192D82966}"/>
              </a:ext>
            </a:extLst>
          </p:cNvPr>
          <p:cNvPicPr/>
          <p:nvPr/>
        </p:nvPicPr>
        <p:blipFill>
          <a:blip r:embed="rId5"/>
          <a:srcRect l="8163" r="8162" b="-2"/>
          <a:stretch>
            <a:fillRect/>
          </a:stretch>
        </p:blipFill>
        <p:spPr>
          <a:xfrm>
            <a:off x="469028" y="2642616"/>
            <a:ext cx="5316440" cy="3605784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1BA1B3-63A7-46D5-B60C-291ABC3BE68D}"/>
              </a:ext>
            </a:extLst>
          </p:cNvPr>
          <p:cNvPicPr/>
          <p:nvPr/>
        </p:nvPicPr>
        <p:blipFill>
          <a:blip r:embed="rId6"/>
          <a:srcRect r="18258" b="2"/>
          <a:stretch>
            <a:fillRect/>
          </a:stretch>
        </p:blipFill>
        <p:spPr>
          <a:xfrm>
            <a:off x="6441705" y="2642616"/>
            <a:ext cx="5239998" cy="3605784"/>
          </a:xfrm>
          <a:prstGeom prst="rect">
            <a:avLst/>
          </a:prstGeom>
          <a:noFill/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685BA7E6-8543-2B6B-CADC-B0CFBD23012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3206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47"/>
    </mc:Choice>
    <mc:Fallback xmlns="">
      <p:transition spd="slow" advTm="35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AB697-E59B-595A-B5C2-ABE0660E8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Device photo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D24D9D-AC7E-8C3F-17F3-A39ABFE5C8DE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20040" y="2866454"/>
            <a:ext cx="5614416" cy="3158108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5AC19F2-8DB3-D6F0-63A0-450B6F3B095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254496" y="2880490"/>
            <a:ext cx="5614416" cy="3130036"/>
          </a:xfrm>
          <a:prstGeom prst="rect">
            <a:avLst/>
          </a:prstGeom>
          <a:noFill/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9E390D53-371E-8A2C-4219-C6284965AF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135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42"/>
    </mc:Choice>
    <mc:Fallback xmlns="">
      <p:transition spd="slow" advTm="12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A533C-2850-0B9A-6525-8D37F7AF6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Huawei device call list location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8FE74A-BD7B-3CF7-3243-A066F7F7B2B7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20040" y="2873472"/>
            <a:ext cx="5614416" cy="3144071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CB7E5F-957E-5CDF-067B-5B6B1C5EACA5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254496" y="2894526"/>
            <a:ext cx="5614416" cy="3101964"/>
          </a:xfrm>
          <a:prstGeom prst="rect">
            <a:avLst/>
          </a:prstGeom>
          <a:noFill/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A357EB3D-CFDA-B8D8-C246-8EFC399004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5240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8"/>
    </mc:Choice>
    <mc:Fallback xmlns="">
      <p:transition spd="slow" advTm="5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C3506-6F11-C86F-C4A3-5D81A00D9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Email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32D0AC-B864-7792-8DA8-3731F6C2DA7A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248289" y="1825625"/>
            <a:ext cx="7695421" cy="435133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CD42F595-F336-47C1-B065-9FF3646DA7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0843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29"/>
    </mc:Choice>
    <mc:Fallback xmlns="">
      <p:transition spd="slow" advTm="144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213A4-A079-44D0-2155-FBE5C5514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Contact joe marsh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E1B911-7D0A-2A64-8847-B2C957C2659B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20040" y="2691003"/>
            <a:ext cx="5614416" cy="3509010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D32696-B3D1-E68E-7BE8-18C7088FED9E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254496" y="2691003"/>
            <a:ext cx="5614416" cy="3509010"/>
          </a:xfrm>
          <a:prstGeom prst="rect">
            <a:avLst/>
          </a:prstGeom>
          <a:noFill/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9D000243-9AE8-A400-45A0-20418B24D97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4911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16"/>
    </mc:Choice>
    <mc:Fallback xmlns="">
      <p:transition spd="slow" advTm="11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E1BD0-D372-6BBB-3517-537FC664A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joe marsh ,peter dover and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CF5DF4-F563-9774-8B68-6DB9F7CCE8E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34543" y="1825625"/>
            <a:ext cx="6922913" cy="435133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B9EFB7C-C1C1-A72D-2644-C6D311A21F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526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11"/>
    </mc:Choice>
    <mc:Fallback xmlns="">
      <p:transition spd="slow" advTm="14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7AE5-8F08-D5AF-C2C6-CFC1A4DB7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Hash </a:t>
            </a:r>
            <a:r>
              <a:rPr lang="en-GB" dirty="0" err="1"/>
              <a:t>virfaction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1FE321-51C2-B532-8791-400F5A29D863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45440" y="1825625"/>
            <a:ext cx="6901120" cy="435133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85FEF8C5-9CC4-8C15-C1CC-690DBCB959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23483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52"/>
    </mc:Choice>
    <mc:Fallback xmlns="">
      <p:transition spd="slow" advTm="29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8DC7C-E045-F2D5-03B4-C31F5E44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Emma Communication trace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B02BE7-F77E-24E9-02B0-1B5B01586735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29095" y="1825625"/>
            <a:ext cx="6933809" cy="435133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97D997AD-E602-F33D-5F26-F8C36B880D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2722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33"/>
    </mc:Choice>
    <mc:Fallback xmlns="">
      <p:transition spd="slow" advTm="17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E6D74-D5C7-C6BD-2065-ACA881E2A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600" dirty="0"/>
              <a:t>Communication linking with </a:t>
            </a:r>
            <a:r>
              <a:rPr lang="en-US" sz="6600" dirty="0" err="1"/>
              <a:t>norman</a:t>
            </a:r>
            <a:endParaRPr lang="en-US" sz="6600" dirty="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9D35B01-7E22-33B7-D9B8-115D82BE0E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20040" y="2683985"/>
            <a:ext cx="5614416" cy="35230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64D790-5238-D3E0-716A-65040BC346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496" y="2719076"/>
            <a:ext cx="5614416" cy="3452864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4C2A3C58-BBD8-623D-F3E7-E2D2174209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264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39"/>
    </mc:Choice>
    <mc:Fallback xmlns="">
      <p:transition spd="slow" advTm="20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2852D4-EF9E-5646-695C-5477BA14B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600" dirty="0"/>
              <a:t> Multiple communication with  Norman 447917162891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75FFEA-1EE1-628B-6CAD-12D9D28009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20040" y="2698022"/>
            <a:ext cx="5614416" cy="34949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877CC3-4D7D-D13C-D5A2-7839128A0E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496" y="2698022"/>
            <a:ext cx="5614416" cy="3494972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747F96F9-A220-4657-E807-BDEBF6DB62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8066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88"/>
    </mc:Choice>
    <mc:Fallback xmlns="">
      <p:transition spd="slow" advTm="14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16A4D-5CC7-F850-6040-2D0282E7E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Vanessa email and web searching activity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419012-FC35-D2A3-06B9-2C648B2A45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39023" y="1825625"/>
            <a:ext cx="6913954" cy="4351338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AC1A3C7C-CCB8-18BC-69DC-1B6D37BF4C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4509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42"/>
    </mc:Choice>
    <mc:Fallback xmlns="">
      <p:transition spd="slow" advTm="65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</Words>
  <Application>Microsoft Office PowerPoint</Application>
  <PresentationFormat>Widescreen</PresentationFormat>
  <Paragraphs>12</Paragraphs>
  <Slides>11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QT-AI -2025</vt:lpstr>
      <vt:lpstr>Device photo</vt:lpstr>
      <vt:lpstr>Huawei device call list location</vt:lpstr>
      <vt:lpstr>USER Email </vt:lpstr>
      <vt:lpstr>Contact joe marsh</vt:lpstr>
      <vt:lpstr>Contact joe marsh ,peter dover and </vt:lpstr>
      <vt:lpstr>Hash virfaction</vt:lpstr>
      <vt:lpstr>Emma Communication trace </vt:lpstr>
      <vt:lpstr>Communication linking with norman</vt:lpstr>
      <vt:lpstr> Multiple communication with  Norman 447917162891</vt:lpstr>
      <vt:lpstr>Vanessa email and web searching 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Akteruzzman (2216724)</dc:creator>
  <cp:lastModifiedBy>Muhammad Akteruzzman (2216724)</cp:lastModifiedBy>
  <cp:revision>12</cp:revision>
  <dcterms:created xsi:type="dcterms:W3CDTF">2026-08-13T19:05:29Z</dcterms:created>
  <dcterms:modified xsi:type="dcterms:W3CDTF">2026-08-14T09:39:11Z</dcterms:modified>
</cp:coreProperties>
</file>