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4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616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617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386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932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658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92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539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134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712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71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6970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8844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7885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897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92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3362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679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D0F5333-435F-41A3-849D-E2873B4D8523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4224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ECAP4002 – Biological Psychology – Seminar Task.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ECAP4002</a:t>
            </a:r>
          </a:p>
        </p:txBody>
      </p:sp>
    </p:spTree>
    <p:extLst>
      <p:ext uri="{BB962C8B-B14F-4D97-AF65-F5344CB8AC3E}">
        <p14:creationId xmlns:p14="http://schemas.microsoft.com/office/powerpoint/2010/main" val="3122325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Brain Facts.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In Groups of 2. </a:t>
            </a:r>
            <a:endParaRPr lang="en-GB" dirty="0"/>
          </a:p>
          <a:p>
            <a:endParaRPr lang="en-GB" dirty="0"/>
          </a:p>
          <a:p>
            <a:r>
              <a:rPr lang="en-GB" dirty="0"/>
              <a:t>Research and Find 10 Facts about the brain. </a:t>
            </a:r>
          </a:p>
          <a:p>
            <a:endParaRPr lang="en-GB" dirty="0"/>
          </a:p>
          <a:p>
            <a:r>
              <a:rPr lang="en-GB" dirty="0"/>
              <a:t>Tell the class the 10 Brain Facts and where you found them. </a:t>
            </a:r>
          </a:p>
        </p:txBody>
      </p:sp>
    </p:spTree>
    <p:extLst>
      <p:ext uri="{BB962C8B-B14F-4D97-AF65-F5344CB8AC3E}">
        <p14:creationId xmlns:p14="http://schemas.microsoft.com/office/powerpoint/2010/main" val="1199137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accent2"/>
                </a:solidFill>
              </a:rPr>
              <a:t>BRAIN FACTS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981200" y="1600201"/>
            <a:ext cx="3754438" cy="34845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000"/>
              <a:t>Brain weighs approximately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000"/>
              <a:t>     3 lbs (1500 grms)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000"/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Brain has approximately 100 billion neurons and 1 trillion supporting cells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000"/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Neurons grow and organize themselves into efficient systems that operate a lifetime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400"/>
              <a:t>Brain controls ALL activities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/>
              <a:t>Emotion and cognition are intertwined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/>
              <a:t>Neurons can re-route circuits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/>
              <a:t>Brain and environment involved in delicate duet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/>
              <a:t>Brain never stops adapting and changing</a:t>
            </a:r>
          </a:p>
        </p:txBody>
      </p:sp>
    </p:spTree>
    <p:extLst>
      <p:ext uri="{BB962C8B-B14F-4D97-AF65-F5344CB8AC3E}">
        <p14:creationId xmlns:p14="http://schemas.microsoft.com/office/powerpoint/2010/main" val="18066930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58</TotalTime>
  <Words>100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Century Gothic</vt:lpstr>
      <vt:lpstr>Wingdings 3</vt:lpstr>
      <vt:lpstr>Ion</vt:lpstr>
      <vt:lpstr>ECAP4002 – Biological Psychology – Seminar Task. </vt:lpstr>
      <vt:lpstr>Brain Facts. </vt:lpstr>
      <vt:lpstr>BRAIN FACTS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5 and 6</dc:title>
  <dc:creator>Stuart Jones</dc:creator>
  <cp:lastModifiedBy>Stuart Jones</cp:lastModifiedBy>
  <cp:revision>3</cp:revision>
  <dcterms:created xsi:type="dcterms:W3CDTF">2020-11-05T20:03:50Z</dcterms:created>
  <dcterms:modified xsi:type="dcterms:W3CDTF">2022-11-15T21:07:44Z</dcterms:modified>
</cp:coreProperties>
</file>