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42"/>
  </p:notesMasterIdLst>
  <p:handoutMasterIdLst>
    <p:handoutMasterId r:id="rId43"/>
  </p:handoutMasterIdLst>
  <p:sldIdLst>
    <p:sldId id="452" r:id="rId6"/>
    <p:sldId id="290" r:id="rId7"/>
    <p:sldId id="458" r:id="rId8"/>
    <p:sldId id="291" r:id="rId9"/>
    <p:sldId id="257" r:id="rId10"/>
    <p:sldId id="455" r:id="rId11"/>
    <p:sldId id="631" r:id="rId12"/>
    <p:sldId id="273" r:id="rId13"/>
    <p:sldId id="292" r:id="rId14"/>
    <p:sldId id="639" r:id="rId15"/>
    <p:sldId id="288" r:id="rId16"/>
    <p:sldId id="286" r:id="rId17"/>
    <p:sldId id="287" r:id="rId18"/>
    <p:sldId id="289" r:id="rId19"/>
    <p:sldId id="293" r:id="rId20"/>
    <p:sldId id="644" r:id="rId21"/>
    <p:sldId id="258" r:id="rId22"/>
    <p:sldId id="285" r:id="rId23"/>
    <p:sldId id="905" r:id="rId24"/>
    <p:sldId id="906" r:id="rId25"/>
    <p:sldId id="907" r:id="rId26"/>
    <p:sldId id="913" r:id="rId27"/>
    <p:sldId id="908" r:id="rId28"/>
    <p:sldId id="909" r:id="rId29"/>
    <p:sldId id="645" r:id="rId30"/>
    <p:sldId id="640" r:id="rId31"/>
    <p:sldId id="914" r:id="rId32"/>
    <p:sldId id="642" r:id="rId33"/>
    <p:sldId id="643" r:id="rId34"/>
    <p:sldId id="416" r:id="rId35"/>
    <p:sldId id="638" r:id="rId36"/>
    <p:sldId id="296" r:id="rId37"/>
    <p:sldId id="637" r:id="rId38"/>
    <p:sldId id="317" r:id="rId39"/>
    <p:sldId id="264" r:id="rId40"/>
    <p:sldId id="319" r:id="rId4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155CA09-4C76-524D-8E4D-FA5F95402AF2}" v="6" dt="2025-06-16T14:56:11.2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795"/>
  </p:normalViewPr>
  <p:slideViewPr>
    <p:cSldViewPr snapToGrid="0">
      <p:cViewPr varScale="1">
        <p:scale>
          <a:sx n="120" d="100"/>
          <a:sy n="120" d="100"/>
        </p:scale>
        <p:origin x="1944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microsoft.com/office/2015/10/relationships/revisionInfo" Target="revisionInfo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handoutMaster" Target="handoutMasters/handoutMaster1.xml"/><Relationship Id="rId48" Type="http://schemas.microsoft.com/office/2016/11/relationships/changesInfo" Target="changesInfos/changesInfo1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theme" Target="theme/theme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eno Leung" userId="S::z.leung@uwtsd.ac.uk::a08ca5a1-307c-496d-ab60-1a1000b53ffc" providerId="AD" clId="Web-{0542C7CA-0664-AE3C-1A2A-E0622E4193AC}"/>
    <pc:docChg chg="addSld modSld sldOrd">
      <pc:chgData name="Zeno Leung" userId="S::z.leung@uwtsd.ac.uk::a08ca5a1-307c-496d-ab60-1a1000b53ffc" providerId="AD" clId="Web-{0542C7CA-0664-AE3C-1A2A-E0622E4193AC}" dt="2024-05-31T16:09:54.365" v="64"/>
      <pc:docMkLst>
        <pc:docMk/>
      </pc:docMkLst>
      <pc:sldChg chg="modSp">
        <pc:chgData name="Zeno Leung" userId="S::z.leung@uwtsd.ac.uk::a08ca5a1-307c-496d-ab60-1a1000b53ffc" providerId="AD" clId="Web-{0542C7CA-0664-AE3C-1A2A-E0622E4193AC}" dt="2024-05-31T16:08:23.035" v="53" actId="20577"/>
        <pc:sldMkLst>
          <pc:docMk/>
          <pc:sldMk cId="0" sldId="286"/>
        </pc:sldMkLst>
      </pc:sldChg>
      <pc:sldChg chg="modSp">
        <pc:chgData name="Zeno Leung" userId="S::z.leung@uwtsd.ac.uk::a08ca5a1-307c-496d-ab60-1a1000b53ffc" providerId="AD" clId="Web-{0542C7CA-0664-AE3C-1A2A-E0622E4193AC}" dt="2024-05-31T16:08:37.223" v="54" actId="20577"/>
        <pc:sldMkLst>
          <pc:docMk/>
          <pc:sldMk cId="0" sldId="287"/>
        </pc:sldMkLst>
      </pc:sldChg>
      <pc:sldChg chg="modSp">
        <pc:chgData name="Zeno Leung" userId="S::z.leung@uwtsd.ac.uk::a08ca5a1-307c-496d-ab60-1a1000b53ffc" providerId="AD" clId="Web-{0542C7CA-0664-AE3C-1A2A-E0622E4193AC}" dt="2024-05-31T16:07:31.878" v="50" actId="20577"/>
        <pc:sldMkLst>
          <pc:docMk/>
          <pc:sldMk cId="0" sldId="288"/>
        </pc:sldMkLst>
      </pc:sldChg>
      <pc:sldChg chg="modSp">
        <pc:chgData name="Zeno Leung" userId="S::z.leung@uwtsd.ac.uk::a08ca5a1-307c-496d-ab60-1a1000b53ffc" providerId="AD" clId="Web-{0542C7CA-0664-AE3C-1A2A-E0622E4193AC}" dt="2024-05-31T16:09:06.083" v="56" actId="20577"/>
        <pc:sldMkLst>
          <pc:docMk/>
          <pc:sldMk cId="0" sldId="289"/>
        </pc:sldMkLst>
      </pc:sldChg>
      <pc:sldChg chg="modSp">
        <pc:chgData name="Zeno Leung" userId="S::z.leung@uwtsd.ac.uk::a08ca5a1-307c-496d-ab60-1a1000b53ffc" providerId="AD" clId="Web-{0542C7CA-0664-AE3C-1A2A-E0622E4193AC}" dt="2024-05-31T16:02:37.825" v="13" actId="20577"/>
        <pc:sldMkLst>
          <pc:docMk/>
          <pc:sldMk cId="0" sldId="290"/>
        </pc:sldMkLst>
      </pc:sldChg>
      <pc:sldChg chg="modSp">
        <pc:chgData name="Zeno Leung" userId="S::z.leung@uwtsd.ac.uk::a08ca5a1-307c-496d-ab60-1a1000b53ffc" providerId="AD" clId="Web-{0542C7CA-0664-AE3C-1A2A-E0622E4193AC}" dt="2024-05-31T16:04:27.233" v="41" actId="20577"/>
        <pc:sldMkLst>
          <pc:docMk/>
          <pc:sldMk cId="0" sldId="291"/>
        </pc:sldMkLst>
      </pc:sldChg>
      <pc:sldChg chg="modSp">
        <pc:chgData name="Zeno Leung" userId="S::z.leung@uwtsd.ac.uk::a08ca5a1-307c-496d-ab60-1a1000b53ffc" providerId="AD" clId="Web-{0542C7CA-0664-AE3C-1A2A-E0622E4193AC}" dt="2024-05-31T16:06:39.642" v="46" actId="20577"/>
        <pc:sldMkLst>
          <pc:docMk/>
          <pc:sldMk cId="0" sldId="292"/>
        </pc:sldMkLst>
      </pc:sldChg>
      <pc:sldChg chg="modSp">
        <pc:chgData name="Zeno Leung" userId="S::z.leung@uwtsd.ac.uk::a08ca5a1-307c-496d-ab60-1a1000b53ffc" providerId="AD" clId="Web-{0542C7CA-0664-AE3C-1A2A-E0622E4193AC}" dt="2024-05-31T16:09:21.599" v="58" actId="20577"/>
        <pc:sldMkLst>
          <pc:docMk/>
          <pc:sldMk cId="0" sldId="293"/>
        </pc:sldMkLst>
      </pc:sldChg>
      <pc:sldChg chg="ord">
        <pc:chgData name="Zeno Leung" userId="S::z.leung@uwtsd.ac.uk::a08ca5a1-307c-496d-ab60-1a1000b53ffc" providerId="AD" clId="Web-{0542C7CA-0664-AE3C-1A2A-E0622E4193AC}" dt="2024-05-31T16:05:59.188" v="45"/>
        <pc:sldMkLst>
          <pc:docMk/>
          <pc:sldMk cId="1977128314" sldId="631"/>
        </pc:sldMkLst>
      </pc:sldChg>
      <pc:sldChg chg="delSp modSp new">
        <pc:chgData name="Zeno Leung" userId="S::z.leung@uwtsd.ac.uk::a08ca5a1-307c-496d-ab60-1a1000b53ffc" providerId="AD" clId="Web-{0542C7CA-0664-AE3C-1A2A-E0622E4193AC}" dt="2024-05-31T16:09:54.365" v="64"/>
        <pc:sldMkLst>
          <pc:docMk/>
          <pc:sldMk cId="1774800907" sldId="644"/>
        </pc:sldMkLst>
      </pc:sldChg>
    </pc:docChg>
  </pc:docChgLst>
  <pc:docChgLst>
    <pc:chgData name="Zeno Leung" userId="S::z.leung@uwtsd.ac.uk::a08ca5a1-307c-496d-ab60-1a1000b53ffc" providerId="AD" clId="Web-{42BA9B1F-AF27-C255-48BA-EEA2C658995D}"/>
    <pc:docChg chg="addSld delSld modSld sldOrd">
      <pc:chgData name="Zeno Leung" userId="S::z.leung@uwtsd.ac.uk::a08ca5a1-307c-496d-ab60-1a1000b53ffc" providerId="AD" clId="Web-{42BA9B1F-AF27-C255-48BA-EEA2C658995D}" dt="2024-02-10T17:22:23.935" v="447"/>
      <pc:docMkLst>
        <pc:docMk/>
      </pc:docMkLst>
      <pc:sldChg chg="addSp delSp modSp mod modClrScheme chgLayout">
        <pc:chgData name="Zeno Leung" userId="S::z.leung@uwtsd.ac.uk::a08ca5a1-307c-496d-ab60-1a1000b53ffc" providerId="AD" clId="Web-{42BA9B1F-AF27-C255-48BA-EEA2C658995D}" dt="2024-02-10T17:01:41.914" v="185" actId="20577"/>
        <pc:sldMkLst>
          <pc:docMk/>
          <pc:sldMk cId="0" sldId="257"/>
        </pc:sldMkLst>
      </pc:sldChg>
      <pc:sldChg chg="modSp">
        <pc:chgData name="Zeno Leung" userId="S::z.leung@uwtsd.ac.uk::a08ca5a1-307c-496d-ab60-1a1000b53ffc" providerId="AD" clId="Web-{42BA9B1F-AF27-C255-48BA-EEA2C658995D}" dt="2024-02-10T17:12:12.081" v="283" actId="20577"/>
        <pc:sldMkLst>
          <pc:docMk/>
          <pc:sldMk cId="0" sldId="273"/>
        </pc:sldMkLst>
      </pc:sldChg>
      <pc:sldChg chg="del">
        <pc:chgData name="Zeno Leung" userId="S::z.leung@uwtsd.ac.uk::a08ca5a1-307c-496d-ab60-1a1000b53ffc" providerId="AD" clId="Web-{42BA9B1F-AF27-C255-48BA-EEA2C658995D}" dt="2024-02-10T17:13:16.258" v="300"/>
        <pc:sldMkLst>
          <pc:docMk/>
          <pc:sldMk cId="0" sldId="274"/>
        </pc:sldMkLst>
      </pc:sldChg>
      <pc:sldChg chg="ord">
        <pc:chgData name="Zeno Leung" userId="S::z.leung@uwtsd.ac.uk::a08ca5a1-307c-496d-ab60-1a1000b53ffc" providerId="AD" clId="Web-{42BA9B1F-AF27-C255-48BA-EEA2C658995D}" dt="2024-02-10T17:22:23.935" v="447"/>
        <pc:sldMkLst>
          <pc:docMk/>
          <pc:sldMk cId="0" sldId="288"/>
        </pc:sldMkLst>
      </pc:sldChg>
      <pc:sldChg chg="modSp">
        <pc:chgData name="Zeno Leung" userId="S::z.leung@uwtsd.ac.uk::a08ca5a1-307c-496d-ab60-1a1000b53ffc" providerId="AD" clId="Web-{42BA9B1F-AF27-C255-48BA-EEA2C658995D}" dt="2024-02-10T16:51:42.561" v="4" actId="20577"/>
        <pc:sldMkLst>
          <pc:docMk/>
          <pc:sldMk cId="0" sldId="291"/>
        </pc:sldMkLst>
      </pc:sldChg>
      <pc:sldChg chg="addSp delSp modSp">
        <pc:chgData name="Zeno Leung" userId="S::z.leung@uwtsd.ac.uk::a08ca5a1-307c-496d-ab60-1a1000b53ffc" providerId="AD" clId="Web-{42BA9B1F-AF27-C255-48BA-EEA2C658995D}" dt="2024-02-10T17:22:13.341" v="445" actId="20577"/>
        <pc:sldMkLst>
          <pc:docMk/>
          <pc:sldMk cId="0" sldId="292"/>
        </pc:sldMkLst>
      </pc:sldChg>
      <pc:sldChg chg="addSp delSp modSp">
        <pc:chgData name="Zeno Leung" userId="S::z.leung@uwtsd.ac.uk::a08ca5a1-307c-496d-ab60-1a1000b53ffc" providerId="AD" clId="Web-{42BA9B1F-AF27-C255-48BA-EEA2C658995D}" dt="2024-02-10T17:11:29.922" v="264" actId="1076"/>
        <pc:sldMkLst>
          <pc:docMk/>
          <pc:sldMk cId="4170581860" sldId="416"/>
        </pc:sldMkLst>
      </pc:sldChg>
      <pc:sldChg chg="modSp new">
        <pc:chgData name="Zeno Leung" userId="S::z.leung@uwtsd.ac.uk::a08ca5a1-307c-496d-ab60-1a1000b53ffc" providerId="AD" clId="Web-{42BA9B1F-AF27-C255-48BA-EEA2C658995D}" dt="2024-02-10T16:52:50.503" v="23" actId="20577"/>
        <pc:sldMkLst>
          <pc:docMk/>
          <pc:sldMk cId="3800817056" sldId="637"/>
        </pc:sldMkLst>
      </pc:sldChg>
      <pc:sldChg chg="addSp modSp add replId">
        <pc:chgData name="Zeno Leung" userId="S::z.leung@uwtsd.ac.uk::a08ca5a1-307c-496d-ab60-1a1000b53ffc" providerId="AD" clId="Web-{42BA9B1F-AF27-C255-48BA-EEA2C658995D}" dt="2024-02-10T17:12:49.662" v="299" actId="20577"/>
        <pc:sldMkLst>
          <pc:docMk/>
          <pc:sldMk cId="1728282261" sldId="638"/>
        </pc:sldMkLst>
      </pc:sldChg>
      <pc:sldChg chg="addSp delSp modSp new del">
        <pc:chgData name="Zeno Leung" userId="S::z.leung@uwtsd.ac.uk::a08ca5a1-307c-496d-ab60-1a1000b53ffc" providerId="AD" clId="Web-{42BA9B1F-AF27-C255-48BA-EEA2C658995D}" dt="2024-02-10T17:08:34.426" v="208"/>
        <pc:sldMkLst>
          <pc:docMk/>
          <pc:sldMk cId="3016127456" sldId="638"/>
        </pc:sldMkLst>
      </pc:sldChg>
      <pc:sldChg chg="modSp add replId">
        <pc:chgData name="Zeno Leung" userId="S::z.leung@uwtsd.ac.uk::a08ca5a1-307c-496d-ab60-1a1000b53ffc" providerId="AD" clId="Web-{42BA9B1F-AF27-C255-48BA-EEA2C658995D}" dt="2024-02-10T17:21:22.259" v="442" actId="20577"/>
        <pc:sldMkLst>
          <pc:docMk/>
          <pc:sldMk cId="2840964416" sldId="639"/>
        </pc:sldMkLst>
      </pc:sldChg>
    </pc:docChg>
  </pc:docChgLst>
  <pc:docChgLst>
    <pc:chgData name="Zeno Leung" userId="S::z.leung@uwtsd.ac.uk::a08ca5a1-307c-496d-ab60-1a1000b53ffc" providerId="AD" clId="Web-{39E4D15E-7EE4-77FD-AD67-15CA9D0CA23A}"/>
    <pc:docChg chg="addSld modSld">
      <pc:chgData name="Zeno Leung" userId="S::z.leung@uwtsd.ac.uk::a08ca5a1-307c-496d-ab60-1a1000b53ffc" providerId="AD" clId="Web-{39E4D15E-7EE4-77FD-AD67-15CA9D0CA23A}" dt="2025-02-17T10:49:53.820" v="61" actId="1076"/>
      <pc:docMkLst>
        <pc:docMk/>
      </pc:docMkLst>
      <pc:sldChg chg="addSp delSp modSp">
        <pc:chgData name="Zeno Leung" userId="S::z.leung@uwtsd.ac.uk::a08ca5a1-307c-496d-ab60-1a1000b53ffc" providerId="AD" clId="Web-{39E4D15E-7EE4-77FD-AD67-15CA9D0CA23A}" dt="2025-02-17T10:48:19.895" v="52" actId="1076"/>
        <pc:sldMkLst>
          <pc:docMk/>
          <pc:sldMk cId="2647194471" sldId="640"/>
        </pc:sldMkLst>
      </pc:sldChg>
      <pc:sldChg chg="addSp delSp modSp add replId">
        <pc:chgData name="Zeno Leung" userId="S::z.leung@uwtsd.ac.uk::a08ca5a1-307c-496d-ab60-1a1000b53ffc" providerId="AD" clId="Web-{39E4D15E-7EE4-77FD-AD67-15CA9D0CA23A}" dt="2025-02-17T10:49:53.820" v="61" actId="1076"/>
        <pc:sldMkLst>
          <pc:docMk/>
          <pc:sldMk cId="2699042011" sldId="914"/>
        </pc:sldMkLst>
      </pc:sldChg>
    </pc:docChg>
  </pc:docChgLst>
  <pc:docChgLst>
    <pc:chgData name="Zeno Leung" userId="S::z.leung@uwtsd.ac.uk::a08ca5a1-307c-496d-ab60-1a1000b53ffc" providerId="AD" clId="Web-{DBABAB10-6DCA-E671-2F52-F6F9696965C7}"/>
    <pc:docChg chg="addSld">
      <pc:chgData name="Zeno Leung" userId="S::z.leung@uwtsd.ac.uk::a08ca5a1-307c-496d-ab60-1a1000b53ffc" providerId="AD" clId="Web-{DBABAB10-6DCA-E671-2F52-F6F9696965C7}" dt="2024-02-09T12:09:11.195" v="3"/>
      <pc:docMkLst>
        <pc:docMk/>
      </pc:docMkLst>
      <pc:sldChg chg="add">
        <pc:chgData name="Zeno Leung" userId="S::z.leung@uwtsd.ac.uk::a08ca5a1-307c-496d-ab60-1a1000b53ffc" providerId="AD" clId="Web-{DBABAB10-6DCA-E671-2F52-F6F9696965C7}" dt="2024-02-09T12:09:11.054" v="0"/>
        <pc:sldMkLst>
          <pc:docMk/>
          <pc:sldMk cId="0" sldId="262"/>
        </pc:sldMkLst>
      </pc:sldChg>
      <pc:sldChg chg="add">
        <pc:chgData name="Zeno Leung" userId="S::z.leung@uwtsd.ac.uk::a08ca5a1-307c-496d-ab60-1a1000b53ffc" providerId="AD" clId="Web-{DBABAB10-6DCA-E671-2F52-F6F9696965C7}" dt="2024-02-09T12:09:11.179" v="2"/>
        <pc:sldMkLst>
          <pc:docMk/>
          <pc:sldMk cId="4170581860" sldId="416"/>
        </pc:sldMkLst>
      </pc:sldChg>
      <pc:sldChg chg="add">
        <pc:chgData name="Zeno Leung" userId="S::z.leung@uwtsd.ac.uk::a08ca5a1-307c-496d-ab60-1a1000b53ffc" providerId="AD" clId="Web-{DBABAB10-6DCA-E671-2F52-F6F9696965C7}" dt="2024-02-09T12:09:11.117" v="1"/>
        <pc:sldMkLst>
          <pc:docMk/>
          <pc:sldMk cId="0" sldId="677"/>
        </pc:sldMkLst>
      </pc:sldChg>
      <pc:sldChg chg="add">
        <pc:chgData name="Zeno Leung" userId="S::z.leung@uwtsd.ac.uk::a08ca5a1-307c-496d-ab60-1a1000b53ffc" providerId="AD" clId="Web-{DBABAB10-6DCA-E671-2F52-F6F9696965C7}" dt="2024-02-09T12:09:11.195" v="3"/>
        <pc:sldMkLst>
          <pc:docMk/>
          <pc:sldMk cId="1186447611" sldId="845"/>
        </pc:sldMkLst>
      </pc:sldChg>
    </pc:docChg>
  </pc:docChgLst>
  <pc:docChgLst>
    <pc:chgData name="Zeno Leung" userId="a08ca5a1-307c-496d-ab60-1a1000b53ffc" providerId="ADAL" clId="{33BA5470-F659-2245-8469-A18DB5452D7F}"/>
    <pc:docChg chg="modSld">
      <pc:chgData name="Zeno Leung" userId="a08ca5a1-307c-496d-ab60-1a1000b53ffc" providerId="ADAL" clId="{33BA5470-F659-2245-8469-A18DB5452D7F}" dt="2024-10-07T10:14:04.512" v="1" actId="255"/>
      <pc:docMkLst>
        <pc:docMk/>
      </pc:docMkLst>
      <pc:sldChg chg="modSp mod">
        <pc:chgData name="Zeno Leung" userId="a08ca5a1-307c-496d-ab60-1a1000b53ffc" providerId="ADAL" clId="{33BA5470-F659-2245-8469-A18DB5452D7F}" dt="2024-10-07T10:14:04.512" v="1" actId="255"/>
        <pc:sldMkLst>
          <pc:docMk/>
          <pc:sldMk cId="0" sldId="288"/>
        </pc:sldMkLst>
      </pc:sldChg>
    </pc:docChg>
  </pc:docChgLst>
  <pc:docChgLst>
    <pc:chgData name="Zeno Leung" userId="a08ca5a1-307c-496d-ab60-1a1000b53ffc" providerId="ADAL" clId="{BC50C563-B411-4D98-8006-9E73409E4AED}"/>
    <pc:docChg chg="undo custSel addSld delSld modSld">
      <pc:chgData name="Zeno Leung" userId="a08ca5a1-307c-496d-ab60-1a1000b53ffc" providerId="ADAL" clId="{BC50C563-B411-4D98-8006-9E73409E4AED}" dt="2024-01-14T15:18:34.652" v="7"/>
      <pc:docMkLst>
        <pc:docMk/>
      </pc:docMkLst>
      <pc:sldChg chg="modSp add del mod">
        <pc:chgData name="Zeno Leung" userId="a08ca5a1-307c-496d-ab60-1a1000b53ffc" providerId="ADAL" clId="{BC50C563-B411-4D98-8006-9E73409E4AED}" dt="2024-01-14T15:18:34.652" v="7"/>
        <pc:sldMkLst>
          <pc:docMk/>
          <pc:sldMk cId="273160354" sldId="264"/>
        </pc:sldMkLst>
      </pc:sldChg>
      <pc:sldChg chg="add del">
        <pc:chgData name="Zeno Leung" userId="a08ca5a1-307c-496d-ab60-1a1000b53ffc" providerId="ADAL" clId="{BC50C563-B411-4D98-8006-9E73409E4AED}" dt="2024-01-14T15:18:34.652" v="7"/>
        <pc:sldMkLst>
          <pc:docMk/>
          <pc:sldMk cId="1492779673" sldId="317"/>
        </pc:sldMkLst>
      </pc:sldChg>
      <pc:sldChg chg="add del">
        <pc:chgData name="Zeno Leung" userId="a08ca5a1-307c-496d-ab60-1a1000b53ffc" providerId="ADAL" clId="{BC50C563-B411-4D98-8006-9E73409E4AED}" dt="2024-01-14T15:18:34.652" v="7"/>
        <pc:sldMkLst>
          <pc:docMk/>
          <pc:sldMk cId="432508961" sldId="318"/>
        </pc:sldMkLst>
      </pc:sldChg>
      <pc:sldChg chg="add del">
        <pc:chgData name="Zeno Leung" userId="a08ca5a1-307c-496d-ab60-1a1000b53ffc" providerId="ADAL" clId="{BC50C563-B411-4D98-8006-9E73409E4AED}" dt="2024-01-14T15:18:34.652" v="7"/>
        <pc:sldMkLst>
          <pc:docMk/>
          <pc:sldMk cId="2138170999" sldId="319"/>
        </pc:sldMkLst>
      </pc:sldChg>
      <pc:sldChg chg="add del">
        <pc:chgData name="Zeno Leung" userId="a08ca5a1-307c-496d-ab60-1a1000b53ffc" providerId="ADAL" clId="{BC50C563-B411-4D98-8006-9E73409E4AED}" dt="2024-01-14T15:18:34.652" v="7"/>
        <pc:sldMkLst>
          <pc:docMk/>
          <pc:sldMk cId="1080030104" sldId="320"/>
        </pc:sldMkLst>
      </pc:sldChg>
      <pc:sldChg chg="add del">
        <pc:chgData name="Zeno Leung" userId="a08ca5a1-307c-496d-ab60-1a1000b53ffc" providerId="ADAL" clId="{BC50C563-B411-4D98-8006-9E73409E4AED}" dt="2024-01-14T15:18:34.652" v="7"/>
        <pc:sldMkLst>
          <pc:docMk/>
          <pc:sldMk cId="2931443881" sldId="326"/>
        </pc:sldMkLst>
      </pc:sldChg>
      <pc:sldChg chg="modSp add del mod">
        <pc:chgData name="Zeno Leung" userId="a08ca5a1-307c-496d-ab60-1a1000b53ffc" providerId="ADAL" clId="{BC50C563-B411-4D98-8006-9E73409E4AED}" dt="2024-01-14T15:18:34.652" v="7"/>
        <pc:sldMkLst>
          <pc:docMk/>
          <pc:sldMk cId="1534160806" sldId="547"/>
        </pc:sldMkLst>
      </pc:sldChg>
      <pc:sldChg chg="add del">
        <pc:chgData name="Zeno Leung" userId="a08ca5a1-307c-496d-ab60-1a1000b53ffc" providerId="ADAL" clId="{BC50C563-B411-4D98-8006-9E73409E4AED}" dt="2024-01-14T15:18:34.652" v="7"/>
        <pc:sldMkLst>
          <pc:docMk/>
          <pc:sldMk cId="3914279812" sldId="548"/>
        </pc:sldMkLst>
      </pc:sldChg>
      <pc:sldChg chg="modSp add del mod">
        <pc:chgData name="Zeno Leung" userId="a08ca5a1-307c-496d-ab60-1a1000b53ffc" providerId="ADAL" clId="{BC50C563-B411-4D98-8006-9E73409E4AED}" dt="2024-01-14T15:18:34.652" v="7"/>
        <pc:sldMkLst>
          <pc:docMk/>
          <pc:sldMk cId="1207705789" sldId="575"/>
        </pc:sldMkLst>
      </pc:sldChg>
      <pc:sldChg chg="modSp add del mod">
        <pc:chgData name="Zeno Leung" userId="a08ca5a1-307c-496d-ab60-1a1000b53ffc" providerId="ADAL" clId="{BC50C563-B411-4D98-8006-9E73409E4AED}" dt="2024-01-14T15:18:34.652" v="7"/>
        <pc:sldMkLst>
          <pc:docMk/>
          <pc:sldMk cId="3636280152" sldId="636"/>
        </pc:sldMkLst>
      </pc:sldChg>
    </pc:docChg>
  </pc:docChgLst>
  <pc:docChgLst>
    <pc:chgData name="Zeno Leung" userId="S::z.leung@uwtsd.ac.uk::a08ca5a1-307c-496d-ab60-1a1000b53ffc" providerId="AD" clId="Web-{A8AF8453-9945-D9C3-AA17-4EEB80A51D2F}"/>
    <pc:docChg chg="addSld delSld modSld sldOrd">
      <pc:chgData name="Zeno Leung" userId="S::z.leung@uwtsd.ac.uk::a08ca5a1-307c-496d-ab60-1a1000b53ffc" providerId="AD" clId="Web-{A8AF8453-9945-D9C3-AA17-4EEB80A51D2F}" dt="2024-02-13T19:44:36.095" v="583" actId="14100"/>
      <pc:docMkLst>
        <pc:docMk/>
      </pc:docMkLst>
      <pc:sldChg chg="modSp add">
        <pc:chgData name="Zeno Leung" userId="S::z.leung@uwtsd.ac.uk::a08ca5a1-307c-496d-ab60-1a1000b53ffc" providerId="AD" clId="Web-{A8AF8453-9945-D9C3-AA17-4EEB80A51D2F}" dt="2024-02-13T19:26:27.474" v="333" actId="20577"/>
        <pc:sldMkLst>
          <pc:docMk/>
          <pc:sldMk cId="0" sldId="258"/>
        </pc:sldMkLst>
      </pc:sldChg>
      <pc:sldChg chg="modSp add">
        <pc:chgData name="Zeno Leung" userId="S::z.leung@uwtsd.ac.uk::a08ca5a1-307c-496d-ab60-1a1000b53ffc" providerId="AD" clId="Web-{A8AF8453-9945-D9C3-AA17-4EEB80A51D2F}" dt="2024-02-13T18:22:54.326" v="217" actId="14100"/>
        <pc:sldMkLst>
          <pc:docMk/>
          <pc:sldMk cId="0" sldId="285"/>
        </pc:sldMkLst>
      </pc:sldChg>
      <pc:sldChg chg="addSp delSp modSp">
        <pc:chgData name="Zeno Leung" userId="S::z.leung@uwtsd.ac.uk::a08ca5a1-307c-496d-ab60-1a1000b53ffc" providerId="AD" clId="Web-{A8AF8453-9945-D9C3-AA17-4EEB80A51D2F}" dt="2024-02-13T18:07:54.419" v="4" actId="14100"/>
        <pc:sldMkLst>
          <pc:docMk/>
          <pc:sldMk cId="0" sldId="296"/>
        </pc:sldMkLst>
      </pc:sldChg>
      <pc:sldChg chg="modSp add">
        <pc:chgData name="Zeno Leung" userId="S::z.leung@uwtsd.ac.uk::a08ca5a1-307c-496d-ab60-1a1000b53ffc" providerId="AD" clId="Web-{A8AF8453-9945-D9C3-AA17-4EEB80A51D2F}" dt="2024-02-13T18:08:36.578" v="15" actId="20577"/>
        <pc:sldMkLst>
          <pc:docMk/>
          <pc:sldMk cId="1977128314" sldId="631"/>
        </pc:sldMkLst>
      </pc:sldChg>
      <pc:sldChg chg="modSp">
        <pc:chgData name="Zeno Leung" userId="S::z.leung@uwtsd.ac.uk::a08ca5a1-307c-496d-ab60-1a1000b53ffc" providerId="AD" clId="Web-{A8AF8453-9945-D9C3-AA17-4EEB80A51D2F}" dt="2024-02-13T18:24:44.017" v="230"/>
        <pc:sldMkLst>
          <pc:docMk/>
          <pc:sldMk cId="3800817056" sldId="637"/>
        </pc:sldMkLst>
      </pc:sldChg>
      <pc:sldChg chg="addSp modSp add mod ord modClrScheme chgLayout">
        <pc:chgData name="Zeno Leung" userId="S::z.leung@uwtsd.ac.uk::a08ca5a1-307c-496d-ab60-1a1000b53ffc" providerId="AD" clId="Web-{A8AF8453-9945-D9C3-AA17-4EEB80A51D2F}" dt="2024-02-13T19:28:55.464" v="371"/>
        <pc:sldMkLst>
          <pc:docMk/>
          <pc:sldMk cId="2647194471" sldId="640"/>
        </pc:sldMkLst>
      </pc:sldChg>
      <pc:sldChg chg="add del">
        <pc:chgData name="Zeno Leung" userId="S::z.leung@uwtsd.ac.uk::a08ca5a1-307c-496d-ab60-1a1000b53ffc" providerId="AD" clId="Web-{A8AF8453-9945-D9C3-AA17-4EEB80A51D2F}" dt="2024-02-13T18:27:19.710" v="294"/>
        <pc:sldMkLst>
          <pc:docMk/>
          <pc:sldMk cId="846394983" sldId="641"/>
        </pc:sldMkLst>
      </pc:sldChg>
      <pc:sldChg chg="add replId">
        <pc:chgData name="Zeno Leung" userId="S::z.leung@uwtsd.ac.uk::a08ca5a1-307c-496d-ab60-1a1000b53ffc" providerId="AD" clId="Web-{A8AF8453-9945-D9C3-AA17-4EEB80A51D2F}" dt="2024-02-13T18:28:00.618" v="295"/>
        <pc:sldMkLst>
          <pc:docMk/>
          <pc:sldMk cId="1213036437" sldId="641"/>
        </pc:sldMkLst>
      </pc:sldChg>
      <pc:sldChg chg="addSp delSp modSp add replId addAnim">
        <pc:chgData name="Zeno Leung" userId="S::z.leung@uwtsd.ac.uk::a08ca5a1-307c-496d-ab60-1a1000b53ffc" providerId="AD" clId="Web-{A8AF8453-9945-D9C3-AA17-4EEB80A51D2F}" dt="2024-02-13T19:37:04.966" v="477" actId="14100"/>
        <pc:sldMkLst>
          <pc:docMk/>
          <pc:sldMk cId="648155151" sldId="642"/>
        </pc:sldMkLst>
      </pc:sldChg>
      <pc:sldChg chg="addSp delSp modSp new mod modClrScheme chgLayout">
        <pc:chgData name="Zeno Leung" userId="S::z.leung@uwtsd.ac.uk::a08ca5a1-307c-496d-ab60-1a1000b53ffc" providerId="AD" clId="Web-{A8AF8453-9945-D9C3-AA17-4EEB80A51D2F}" dt="2024-02-13T19:44:36.095" v="583" actId="14100"/>
        <pc:sldMkLst>
          <pc:docMk/>
          <pc:sldMk cId="2791314019" sldId="643"/>
        </pc:sldMkLst>
      </pc:sldChg>
    </pc:docChg>
  </pc:docChgLst>
  <pc:docChgLst>
    <pc:chgData name="Zeno Leung" userId="S::z.leung@uwtsd.ac.uk::a08ca5a1-307c-496d-ab60-1a1000b53ffc" providerId="AD" clId="Web-{C4C7EF23-FCD4-EE53-C6DA-E2199ACCA76F}"/>
    <pc:docChg chg="addSld delSld modSld sldOrd">
      <pc:chgData name="Zeno Leung" userId="S::z.leung@uwtsd.ac.uk::a08ca5a1-307c-496d-ab60-1a1000b53ffc" providerId="AD" clId="Web-{C4C7EF23-FCD4-EE53-C6DA-E2199ACCA76F}" dt="2024-02-09T17:12:53.988" v="164"/>
      <pc:docMkLst>
        <pc:docMk/>
      </pc:docMkLst>
      <pc:sldChg chg="ord">
        <pc:chgData name="Zeno Leung" userId="S::z.leung@uwtsd.ac.uk::a08ca5a1-307c-496d-ab60-1a1000b53ffc" providerId="AD" clId="Web-{C4C7EF23-FCD4-EE53-C6DA-E2199ACCA76F}" dt="2024-02-09T17:12:53.988" v="164"/>
        <pc:sldMkLst>
          <pc:docMk/>
          <pc:sldMk cId="0" sldId="258"/>
        </pc:sldMkLst>
      </pc:sldChg>
      <pc:sldChg chg="del">
        <pc:chgData name="Zeno Leung" userId="S::z.leung@uwtsd.ac.uk::a08ca5a1-307c-496d-ab60-1a1000b53ffc" providerId="AD" clId="Web-{C4C7EF23-FCD4-EE53-C6DA-E2199ACCA76F}" dt="2024-02-09T16:56:17.695" v="25"/>
        <pc:sldMkLst>
          <pc:docMk/>
          <pc:sldMk cId="0" sldId="262"/>
        </pc:sldMkLst>
      </pc:sldChg>
      <pc:sldChg chg="del">
        <pc:chgData name="Zeno Leung" userId="S::z.leung@uwtsd.ac.uk::a08ca5a1-307c-496d-ab60-1a1000b53ffc" providerId="AD" clId="Web-{C4C7EF23-FCD4-EE53-C6DA-E2199ACCA76F}" dt="2024-02-09T16:54:25.036" v="21"/>
        <pc:sldMkLst>
          <pc:docMk/>
          <pc:sldMk cId="0" sldId="272"/>
        </pc:sldMkLst>
      </pc:sldChg>
      <pc:sldChg chg="modSp">
        <pc:chgData name="Zeno Leung" userId="S::z.leung@uwtsd.ac.uk::a08ca5a1-307c-496d-ab60-1a1000b53ffc" providerId="AD" clId="Web-{C4C7EF23-FCD4-EE53-C6DA-E2199ACCA76F}" dt="2024-02-09T17:07:29.356" v="111" actId="20577"/>
        <pc:sldMkLst>
          <pc:docMk/>
          <pc:sldMk cId="0" sldId="273"/>
        </pc:sldMkLst>
      </pc:sldChg>
      <pc:sldChg chg="modSp">
        <pc:chgData name="Zeno Leung" userId="S::z.leung@uwtsd.ac.uk::a08ca5a1-307c-496d-ab60-1a1000b53ffc" providerId="AD" clId="Web-{C4C7EF23-FCD4-EE53-C6DA-E2199ACCA76F}" dt="2024-02-09T17:12:21.176" v="163" actId="20577"/>
        <pc:sldMkLst>
          <pc:docMk/>
          <pc:sldMk cId="0" sldId="274"/>
        </pc:sldMkLst>
      </pc:sldChg>
      <pc:sldChg chg="modSp ord">
        <pc:chgData name="Zeno Leung" userId="S::z.leung@uwtsd.ac.uk::a08ca5a1-307c-496d-ab60-1a1000b53ffc" providerId="AD" clId="Web-{C4C7EF23-FCD4-EE53-C6DA-E2199ACCA76F}" dt="2024-02-09T17:10:19.236" v="158" actId="14100"/>
        <pc:sldMkLst>
          <pc:docMk/>
          <pc:sldMk cId="0" sldId="288"/>
        </pc:sldMkLst>
      </pc:sldChg>
      <pc:sldChg chg="modSp">
        <pc:chgData name="Zeno Leung" userId="S::z.leung@uwtsd.ac.uk::a08ca5a1-307c-496d-ab60-1a1000b53ffc" providerId="AD" clId="Web-{C4C7EF23-FCD4-EE53-C6DA-E2199ACCA76F}" dt="2024-02-09T16:53:48.816" v="20" actId="20577"/>
        <pc:sldMkLst>
          <pc:docMk/>
          <pc:sldMk cId="0" sldId="291"/>
        </pc:sldMkLst>
      </pc:sldChg>
      <pc:sldChg chg="ord">
        <pc:chgData name="Zeno Leung" userId="S::z.leung@uwtsd.ac.uk::a08ca5a1-307c-496d-ab60-1a1000b53ffc" providerId="AD" clId="Web-{C4C7EF23-FCD4-EE53-C6DA-E2199ACCA76F}" dt="2024-02-09T17:11:24.316" v="160"/>
        <pc:sldMkLst>
          <pc:docMk/>
          <pc:sldMk cId="0" sldId="292"/>
        </pc:sldMkLst>
      </pc:sldChg>
      <pc:sldChg chg="ord">
        <pc:chgData name="Zeno Leung" userId="S::z.leung@uwtsd.ac.uk::a08ca5a1-307c-496d-ab60-1a1000b53ffc" providerId="AD" clId="Web-{C4C7EF23-FCD4-EE53-C6DA-E2199ACCA76F}" dt="2024-02-09T17:10:52.409" v="159"/>
        <pc:sldMkLst>
          <pc:docMk/>
          <pc:sldMk cId="0" sldId="293"/>
        </pc:sldMkLst>
      </pc:sldChg>
      <pc:sldChg chg="modSp add del">
        <pc:chgData name="Zeno Leung" userId="S::z.leung@uwtsd.ac.uk::a08ca5a1-307c-496d-ab60-1a1000b53ffc" providerId="AD" clId="Web-{C4C7EF23-FCD4-EE53-C6DA-E2199ACCA76F}" dt="2024-02-09T16:56:47.868" v="35" actId="20577"/>
        <pc:sldMkLst>
          <pc:docMk/>
          <pc:sldMk cId="4170581860" sldId="416"/>
        </pc:sldMkLst>
      </pc:sldChg>
      <pc:sldChg chg="addSp delSp modSp add del">
        <pc:chgData name="Zeno Leung" userId="S::z.leung@uwtsd.ac.uk::a08ca5a1-307c-496d-ab60-1a1000b53ffc" providerId="AD" clId="Web-{C4C7EF23-FCD4-EE53-C6DA-E2199ACCA76F}" dt="2024-02-09T17:06:05.869" v="83" actId="1076"/>
        <pc:sldMkLst>
          <pc:docMk/>
          <pc:sldMk cId="3433495909" sldId="455"/>
        </pc:sldMkLst>
      </pc:sldChg>
      <pc:sldChg chg="modSp">
        <pc:chgData name="Zeno Leung" userId="S::z.leung@uwtsd.ac.uk::a08ca5a1-307c-496d-ab60-1a1000b53ffc" providerId="AD" clId="Web-{C4C7EF23-FCD4-EE53-C6DA-E2199ACCA76F}" dt="2024-02-09T16:52:50.173" v="14" actId="20577"/>
        <pc:sldMkLst>
          <pc:docMk/>
          <pc:sldMk cId="1532190253" sldId="458"/>
        </pc:sldMkLst>
      </pc:sldChg>
      <pc:sldChg chg="del">
        <pc:chgData name="Zeno Leung" userId="S::z.leung@uwtsd.ac.uk::a08ca5a1-307c-496d-ab60-1a1000b53ffc" providerId="AD" clId="Web-{C4C7EF23-FCD4-EE53-C6DA-E2199ACCA76F}" dt="2024-02-09T16:54:31.067" v="22"/>
        <pc:sldMkLst>
          <pc:docMk/>
          <pc:sldMk cId="442100426" sldId="630"/>
        </pc:sldMkLst>
      </pc:sldChg>
      <pc:sldChg chg="modSp del ord">
        <pc:chgData name="Zeno Leung" userId="S::z.leung@uwtsd.ac.uk::a08ca5a1-307c-496d-ab60-1a1000b53ffc" providerId="AD" clId="Web-{C4C7EF23-FCD4-EE53-C6DA-E2199ACCA76F}" dt="2024-02-09T17:09:25.781" v="147"/>
        <pc:sldMkLst>
          <pc:docMk/>
          <pc:sldMk cId="1339834003" sldId="635"/>
        </pc:sldMkLst>
      </pc:sldChg>
      <pc:sldChg chg="del">
        <pc:chgData name="Zeno Leung" userId="S::z.leung@uwtsd.ac.uk::a08ca5a1-307c-496d-ab60-1a1000b53ffc" providerId="AD" clId="Web-{C4C7EF23-FCD4-EE53-C6DA-E2199ACCA76F}" dt="2024-02-09T16:56:17.258" v="24"/>
        <pc:sldMkLst>
          <pc:docMk/>
          <pc:sldMk cId="0" sldId="677"/>
        </pc:sldMkLst>
      </pc:sldChg>
      <pc:sldChg chg="del">
        <pc:chgData name="Zeno Leung" userId="S::z.leung@uwtsd.ac.uk::a08ca5a1-307c-496d-ab60-1a1000b53ffc" providerId="AD" clId="Web-{C4C7EF23-FCD4-EE53-C6DA-E2199ACCA76F}" dt="2024-02-09T16:56:15.023" v="23"/>
        <pc:sldMkLst>
          <pc:docMk/>
          <pc:sldMk cId="1186447611" sldId="845"/>
        </pc:sldMkLst>
      </pc:sldChg>
    </pc:docChg>
  </pc:docChgLst>
  <pc:docChgLst>
    <pc:chgData name="Zeno Leung" userId="S::z.leung@uwtsd.ac.uk::a08ca5a1-307c-496d-ab60-1a1000b53ffc" providerId="AD" clId="Web-{08D3EF78-785F-B70D-2958-A63CF887BC53}"/>
    <pc:docChg chg="addSld delSld modSld">
      <pc:chgData name="Zeno Leung" userId="S::z.leung@uwtsd.ac.uk::a08ca5a1-307c-496d-ab60-1a1000b53ffc" providerId="AD" clId="Web-{08D3EF78-785F-B70D-2958-A63CF887BC53}" dt="2024-06-10T10:44:50.408" v="14" actId="20577"/>
      <pc:docMkLst>
        <pc:docMk/>
      </pc:docMkLst>
      <pc:sldChg chg="addSp delSp modSp">
        <pc:chgData name="Zeno Leung" userId="S::z.leung@uwtsd.ac.uk::a08ca5a1-307c-496d-ab60-1a1000b53ffc" providerId="AD" clId="Web-{08D3EF78-785F-B70D-2958-A63CF887BC53}" dt="2024-06-10T10:41:49.029" v="11" actId="20577"/>
        <pc:sldMkLst>
          <pc:docMk/>
          <pc:sldMk cId="0" sldId="285"/>
        </pc:sldMkLst>
      </pc:sldChg>
      <pc:sldChg chg="del">
        <pc:chgData name="Zeno Leung" userId="S::z.leung@uwtsd.ac.uk::a08ca5a1-307c-496d-ab60-1a1000b53ffc" providerId="AD" clId="Web-{08D3EF78-785F-B70D-2958-A63CF887BC53}" dt="2024-06-10T10:41:26.138" v="6"/>
        <pc:sldMkLst>
          <pc:docMk/>
          <pc:sldMk cId="1213036437" sldId="641"/>
        </pc:sldMkLst>
      </pc:sldChg>
      <pc:sldChg chg="modSp">
        <pc:chgData name="Zeno Leung" userId="S::z.leung@uwtsd.ac.uk::a08ca5a1-307c-496d-ab60-1a1000b53ffc" providerId="AD" clId="Web-{08D3EF78-785F-B70D-2958-A63CF887BC53}" dt="2024-06-10T10:44:50.408" v="14" actId="20577"/>
        <pc:sldMkLst>
          <pc:docMk/>
          <pc:sldMk cId="2852298972" sldId="645"/>
        </pc:sldMkLst>
      </pc:sldChg>
      <pc:sldChg chg="add">
        <pc:chgData name="Zeno Leung" userId="S::z.leung@uwtsd.ac.uk::a08ca5a1-307c-496d-ab60-1a1000b53ffc" providerId="AD" clId="Web-{08D3EF78-785F-B70D-2958-A63CF887BC53}" dt="2024-06-10T10:41:13.528" v="0"/>
        <pc:sldMkLst>
          <pc:docMk/>
          <pc:sldMk cId="3332243750" sldId="905"/>
        </pc:sldMkLst>
      </pc:sldChg>
      <pc:sldChg chg="add">
        <pc:chgData name="Zeno Leung" userId="S::z.leung@uwtsd.ac.uk::a08ca5a1-307c-496d-ab60-1a1000b53ffc" providerId="AD" clId="Web-{08D3EF78-785F-B70D-2958-A63CF887BC53}" dt="2024-06-10T10:41:13.528" v="1"/>
        <pc:sldMkLst>
          <pc:docMk/>
          <pc:sldMk cId="3846487924" sldId="906"/>
        </pc:sldMkLst>
      </pc:sldChg>
      <pc:sldChg chg="add">
        <pc:chgData name="Zeno Leung" userId="S::z.leung@uwtsd.ac.uk::a08ca5a1-307c-496d-ab60-1a1000b53ffc" providerId="AD" clId="Web-{08D3EF78-785F-B70D-2958-A63CF887BC53}" dt="2024-06-10T10:41:13.544" v="2"/>
        <pc:sldMkLst>
          <pc:docMk/>
          <pc:sldMk cId="1071604518" sldId="907"/>
        </pc:sldMkLst>
      </pc:sldChg>
      <pc:sldChg chg="add">
        <pc:chgData name="Zeno Leung" userId="S::z.leung@uwtsd.ac.uk::a08ca5a1-307c-496d-ab60-1a1000b53ffc" providerId="AD" clId="Web-{08D3EF78-785F-B70D-2958-A63CF887BC53}" dt="2024-06-10T10:41:13.559" v="4"/>
        <pc:sldMkLst>
          <pc:docMk/>
          <pc:sldMk cId="3248118379" sldId="908"/>
        </pc:sldMkLst>
      </pc:sldChg>
      <pc:sldChg chg="add">
        <pc:chgData name="Zeno Leung" userId="S::z.leung@uwtsd.ac.uk::a08ca5a1-307c-496d-ab60-1a1000b53ffc" providerId="AD" clId="Web-{08D3EF78-785F-B70D-2958-A63CF887BC53}" dt="2024-06-10T10:41:13.575" v="5"/>
        <pc:sldMkLst>
          <pc:docMk/>
          <pc:sldMk cId="1389159540" sldId="909"/>
        </pc:sldMkLst>
      </pc:sldChg>
      <pc:sldChg chg="add">
        <pc:chgData name="Zeno Leung" userId="S::z.leung@uwtsd.ac.uk::a08ca5a1-307c-496d-ab60-1a1000b53ffc" providerId="AD" clId="Web-{08D3EF78-785F-B70D-2958-A63CF887BC53}" dt="2024-06-10T10:41:13.559" v="3"/>
        <pc:sldMkLst>
          <pc:docMk/>
          <pc:sldMk cId="42864656" sldId="913"/>
        </pc:sldMkLst>
      </pc:sldChg>
    </pc:docChg>
  </pc:docChgLst>
  <pc:docChgLst>
    <pc:chgData name="Zeno Leung" userId="S::z.leung@uwtsd.ac.uk::a08ca5a1-307c-496d-ab60-1a1000b53ffc" providerId="AD" clId="Web-{1CF3D6E2-6210-31A0-111C-5796EB800B63}"/>
    <pc:docChg chg="addSld delSld modSld sldOrd">
      <pc:chgData name="Zeno Leung" userId="S::z.leung@uwtsd.ac.uk::a08ca5a1-307c-496d-ab60-1a1000b53ffc" providerId="AD" clId="Web-{1CF3D6E2-6210-31A0-111C-5796EB800B63}" dt="2024-02-09T19:05:14.625" v="128" actId="20577"/>
      <pc:docMkLst>
        <pc:docMk/>
      </pc:docMkLst>
      <pc:sldChg chg="addSp modSp">
        <pc:chgData name="Zeno Leung" userId="S::z.leung@uwtsd.ac.uk::a08ca5a1-307c-496d-ab60-1a1000b53ffc" providerId="AD" clId="Web-{1CF3D6E2-6210-31A0-111C-5796EB800B63}" dt="2024-02-09T19:03:31.215" v="77" actId="14100"/>
        <pc:sldMkLst>
          <pc:docMk/>
          <pc:sldMk cId="0" sldId="273"/>
        </pc:sldMkLst>
      </pc:sldChg>
      <pc:sldChg chg="modSp add del">
        <pc:chgData name="Zeno Leung" userId="S::z.leung@uwtsd.ac.uk::a08ca5a1-307c-496d-ab60-1a1000b53ffc" providerId="AD" clId="Web-{1CF3D6E2-6210-31A0-111C-5796EB800B63}" dt="2024-02-09T19:04:34.702" v="97" actId="20577"/>
        <pc:sldMkLst>
          <pc:docMk/>
          <pc:sldMk cId="0" sldId="286"/>
        </pc:sldMkLst>
      </pc:sldChg>
      <pc:sldChg chg="modSp">
        <pc:chgData name="Zeno Leung" userId="S::z.leung@uwtsd.ac.uk::a08ca5a1-307c-496d-ab60-1a1000b53ffc" providerId="AD" clId="Web-{1CF3D6E2-6210-31A0-111C-5796EB800B63}" dt="2024-02-09T19:05:14.625" v="128" actId="20577"/>
        <pc:sldMkLst>
          <pc:docMk/>
          <pc:sldMk cId="0" sldId="287"/>
        </pc:sldMkLst>
      </pc:sldChg>
      <pc:sldChg chg="modSp">
        <pc:chgData name="Zeno Leung" userId="S::z.leung@uwtsd.ac.uk::a08ca5a1-307c-496d-ab60-1a1000b53ffc" providerId="AD" clId="Web-{1CF3D6E2-6210-31A0-111C-5796EB800B63}" dt="2024-02-09T19:04:49.046" v="111" actId="20577"/>
        <pc:sldMkLst>
          <pc:docMk/>
          <pc:sldMk cId="0" sldId="288"/>
        </pc:sldMkLst>
      </pc:sldChg>
      <pc:sldChg chg="modSp ord">
        <pc:chgData name="Zeno Leung" userId="S::z.leung@uwtsd.ac.uk::a08ca5a1-307c-496d-ab60-1a1000b53ffc" providerId="AD" clId="Web-{1CF3D6E2-6210-31A0-111C-5796EB800B63}" dt="2024-02-09T19:04:10.779" v="86"/>
        <pc:sldMkLst>
          <pc:docMk/>
          <pc:sldMk cId="0" sldId="292"/>
        </pc:sldMkLst>
      </pc:sldChg>
    </pc:docChg>
  </pc:docChgLst>
  <pc:docChgLst>
    <pc:chgData name="Zeno Leung" userId="a08ca5a1-307c-496d-ab60-1a1000b53ffc" providerId="ADAL" clId="{5130DAB8-AB63-CA4C-9AB4-E2146E5507C5}"/>
    <pc:docChg chg="addSld modSld sldOrd">
      <pc:chgData name="Zeno Leung" userId="a08ca5a1-307c-496d-ab60-1a1000b53ffc" providerId="ADAL" clId="{5130DAB8-AB63-CA4C-9AB4-E2146E5507C5}" dt="2024-06-10T10:34:56.157" v="148" actId="6549"/>
      <pc:docMkLst>
        <pc:docMk/>
      </pc:docMkLst>
      <pc:sldChg chg="modSp mod">
        <pc:chgData name="Zeno Leung" userId="a08ca5a1-307c-496d-ab60-1a1000b53ffc" providerId="ADAL" clId="{5130DAB8-AB63-CA4C-9AB4-E2146E5507C5}" dt="2024-06-10T09:43:20.806" v="1" actId="20577"/>
        <pc:sldMkLst>
          <pc:docMk/>
          <pc:sldMk cId="0" sldId="257"/>
        </pc:sldMkLst>
      </pc:sldChg>
      <pc:sldChg chg="modSp mod">
        <pc:chgData name="Zeno Leung" userId="a08ca5a1-307c-496d-ab60-1a1000b53ffc" providerId="ADAL" clId="{5130DAB8-AB63-CA4C-9AB4-E2146E5507C5}" dt="2024-06-10T10:34:56.157" v="148" actId="6549"/>
        <pc:sldMkLst>
          <pc:docMk/>
          <pc:sldMk cId="0" sldId="296"/>
        </pc:sldMkLst>
      </pc:sldChg>
      <pc:sldChg chg="modSp mod">
        <pc:chgData name="Zeno Leung" userId="a08ca5a1-307c-496d-ab60-1a1000b53ffc" providerId="ADAL" clId="{5130DAB8-AB63-CA4C-9AB4-E2146E5507C5}" dt="2024-06-10T10:34:45.732" v="134" actId="6549"/>
        <pc:sldMkLst>
          <pc:docMk/>
          <pc:sldMk cId="4170581860" sldId="416"/>
        </pc:sldMkLst>
      </pc:sldChg>
      <pc:sldChg chg="modSp mod">
        <pc:chgData name="Zeno Leung" userId="a08ca5a1-307c-496d-ab60-1a1000b53ffc" providerId="ADAL" clId="{5130DAB8-AB63-CA4C-9AB4-E2146E5507C5}" dt="2024-06-10T10:34:50.404" v="141" actId="6549"/>
        <pc:sldMkLst>
          <pc:docMk/>
          <pc:sldMk cId="1728282261" sldId="638"/>
        </pc:sldMkLst>
      </pc:sldChg>
      <pc:sldChg chg="modSp mod ord">
        <pc:chgData name="Zeno Leung" userId="a08ca5a1-307c-496d-ab60-1a1000b53ffc" providerId="ADAL" clId="{5130DAB8-AB63-CA4C-9AB4-E2146E5507C5}" dt="2024-06-10T10:28:21.831" v="61" actId="20578"/>
        <pc:sldMkLst>
          <pc:docMk/>
          <pc:sldMk cId="1213036437" sldId="641"/>
        </pc:sldMkLst>
      </pc:sldChg>
      <pc:sldChg chg="modSp new mod">
        <pc:chgData name="Zeno Leung" userId="a08ca5a1-307c-496d-ab60-1a1000b53ffc" providerId="ADAL" clId="{5130DAB8-AB63-CA4C-9AB4-E2146E5507C5}" dt="2024-06-10T10:28:42.578" v="127" actId="20577"/>
        <pc:sldMkLst>
          <pc:docMk/>
          <pc:sldMk cId="2852298972" sldId="645"/>
        </pc:sldMkLst>
      </pc:sldChg>
    </pc:docChg>
  </pc:docChgLst>
  <pc:docChgLst>
    <pc:chgData name="Aishat Bakre" userId="839b68a6-4a2b-45ef-9a5a-14f954bfea5f" providerId="ADAL" clId="{BCF115EE-69D4-43FD-8EA0-C56316E3BF67}"/>
    <pc:docChg chg="undo custSel delSld modSld sldOrd">
      <pc:chgData name="Aishat Bakre" userId="839b68a6-4a2b-45ef-9a5a-14f954bfea5f" providerId="ADAL" clId="{BCF115EE-69D4-43FD-8EA0-C56316E3BF67}" dt="2023-03-04T14:28:42.332" v="40" actId="20577"/>
      <pc:docMkLst>
        <pc:docMk/>
      </pc:docMkLst>
      <pc:sldChg chg="del">
        <pc:chgData name="Aishat Bakre" userId="839b68a6-4a2b-45ef-9a5a-14f954bfea5f" providerId="ADAL" clId="{BCF115EE-69D4-43FD-8EA0-C56316E3BF67}" dt="2023-03-04T14:13:49.829" v="0" actId="2696"/>
        <pc:sldMkLst>
          <pc:docMk/>
          <pc:sldMk cId="0" sldId="259"/>
        </pc:sldMkLst>
      </pc:sldChg>
      <pc:sldChg chg="del">
        <pc:chgData name="Aishat Bakre" userId="839b68a6-4a2b-45ef-9a5a-14f954bfea5f" providerId="ADAL" clId="{BCF115EE-69D4-43FD-8EA0-C56316E3BF67}" dt="2023-03-04T14:14:07.684" v="1" actId="2696"/>
        <pc:sldMkLst>
          <pc:docMk/>
          <pc:sldMk cId="0" sldId="275"/>
        </pc:sldMkLst>
      </pc:sldChg>
      <pc:sldChg chg="modSp mod">
        <pc:chgData name="Aishat Bakre" userId="839b68a6-4a2b-45ef-9a5a-14f954bfea5f" providerId="ADAL" clId="{BCF115EE-69D4-43FD-8EA0-C56316E3BF67}" dt="2023-03-04T14:14:22.316" v="12" actId="20577"/>
        <pc:sldMkLst>
          <pc:docMk/>
          <pc:sldMk cId="0" sldId="296"/>
        </pc:sldMkLst>
      </pc:sldChg>
      <pc:sldChg chg="modSp mod ord">
        <pc:chgData name="Aishat Bakre" userId="839b68a6-4a2b-45ef-9a5a-14f954bfea5f" providerId="ADAL" clId="{BCF115EE-69D4-43FD-8EA0-C56316E3BF67}" dt="2023-03-04T14:22:37.371" v="16" actId="255"/>
        <pc:sldMkLst>
          <pc:docMk/>
          <pc:sldMk cId="3433495909" sldId="455"/>
        </pc:sldMkLst>
      </pc:sldChg>
      <pc:sldChg chg="modSp mod">
        <pc:chgData name="Aishat Bakre" userId="839b68a6-4a2b-45ef-9a5a-14f954bfea5f" providerId="ADAL" clId="{BCF115EE-69D4-43FD-8EA0-C56316E3BF67}" dt="2023-03-04T14:28:42.332" v="40" actId="20577"/>
        <pc:sldMkLst>
          <pc:docMk/>
          <pc:sldMk cId="1532190253" sldId="458"/>
        </pc:sldMkLst>
      </pc:sldChg>
    </pc:docChg>
  </pc:docChgLst>
  <pc:docChgLst>
    <pc:chgData name="Zeno Leung" userId="S::z.leung@uwtsd.ac.uk::a08ca5a1-307c-496d-ab60-1a1000b53ffc" providerId="AD" clId="Web-{86B8E5E7-9E2B-9B6C-EE4E-B1189766126D}"/>
    <pc:docChg chg="addSld delSld">
      <pc:chgData name="Zeno Leung" userId="S::z.leung@uwtsd.ac.uk::a08ca5a1-307c-496d-ab60-1a1000b53ffc" providerId="AD" clId="Web-{86B8E5E7-9E2B-9B6C-EE4E-B1189766126D}" dt="2024-02-14T13:42:24.680" v="5"/>
      <pc:docMkLst>
        <pc:docMk/>
      </pc:docMkLst>
      <pc:sldChg chg="add del">
        <pc:chgData name="Zeno Leung" userId="S::z.leung@uwtsd.ac.uk::a08ca5a1-307c-496d-ab60-1a1000b53ffc" providerId="AD" clId="Web-{86B8E5E7-9E2B-9B6C-EE4E-B1189766126D}" dt="2024-02-14T13:42:24.539" v="3"/>
        <pc:sldMkLst>
          <pc:docMk/>
          <pc:sldMk cId="0" sldId="296"/>
        </pc:sldMkLst>
      </pc:sldChg>
      <pc:sldChg chg="add del">
        <pc:chgData name="Zeno Leung" userId="S::z.leung@uwtsd.ac.uk::a08ca5a1-307c-496d-ab60-1a1000b53ffc" providerId="AD" clId="Web-{86B8E5E7-9E2B-9B6C-EE4E-B1189766126D}" dt="2024-02-14T13:42:24.680" v="5"/>
        <pc:sldMkLst>
          <pc:docMk/>
          <pc:sldMk cId="4170581860" sldId="416"/>
        </pc:sldMkLst>
      </pc:sldChg>
      <pc:sldChg chg="add del">
        <pc:chgData name="Zeno Leung" userId="S::z.leung@uwtsd.ac.uk::a08ca5a1-307c-496d-ab60-1a1000b53ffc" providerId="AD" clId="Web-{86B8E5E7-9E2B-9B6C-EE4E-B1189766126D}" dt="2024-02-14T13:42:24.602" v="4"/>
        <pc:sldMkLst>
          <pc:docMk/>
          <pc:sldMk cId="1728282261" sldId="638"/>
        </pc:sldMkLst>
      </pc:sldChg>
    </pc:docChg>
  </pc:docChgLst>
  <pc:docChgLst>
    <pc:chgData name="Zeno Leung" userId="S::z.leung@uwtsd.ac.uk::a08ca5a1-307c-496d-ab60-1a1000b53ffc" providerId="AD" clId="Web-{4FCCCA68-356B-0DEA-70F8-5296EE8745BF}"/>
    <pc:docChg chg="addSld delSld modSld">
      <pc:chgData name="Zeno Leung" userId="S::z.leung@uwtsd.ac.uk::a08ca5a1-307c-496d-ab60-1a1000b53ffc" providerId="AD" clId="Web-{4FCCCA68-356B-0DEA-70F8-5296EE8745BF}" dt="2024-02-19T10:28:10.424" v="56"/>
      <pc:docMkLst>
        <pc:docMk/>
      </pc:docMkLst>
      <pc:sldChg chg="modSp add del">
        <pc:chgData name="Zeno Leung" userId="S::z.leung@uwtsd.ac.uk::a08ca5a1-307c-496d-ab60-1a1000b53ffc" providerId="AD" clId="Web-{4FCCCA68-356B-0DEA-70F8-5296EE8745BF}" dt="2024-02-19T10:26:48.575" v="40" actId="20577"/>
        <pc:sldMkLst>
          <pc:docMk/>
          <pc:sldMk cId="273160354" sldId="264"/>
        </pc:sldMkLst>
      </pc:sldChg>
      <pc:sldChg chg="delSp modSp add del">
        <pc:chgData name="Zeno Leung" userId="S::z.leung@uwtsd.ac.uk::a08ca5a1-307c-496d-ab60-1a1000b53ffc" providerId="AD" clId="Web-{4FCCCA68-356B-0DEA-70F8-5296EE8745BF}" dt="2024-02-19T10:23:32.483" v="23" actId="20577"/>
        <pc:sldMkLst>
          <pc:docMk/>
          <pc:sldMk cId="1492779673" sldId="317"/>
        </pc:sldMkLst>
      </pc:sldChg>
      <pc:sldChg chg="add del">
        <pc:chgData name="Zeno Leung" userId="S::z.leung@uwtsd.ac.uk::a08ca5a1-307c-496d-ab60-1a1000b53ffc" providerId="AD" clId="Web-{4FCCCA68-356B-0DEA-70F8-5296EE8745BF}" dt="2024-02-19T10:27:23.499" v="41"/>
        <pc:sldMkLst>
          <pc:docMk/>
          <pc:sldMk cId="432508961" sldId="318"/>
        </pc:sldMkLst>
      </pc:sldChg>
      <pc:sldChg chg="addSp modSp add del addAnim">
        <pc:chgData name="Zeno Leung" userId="S::z.leung@uwtsd.ac.uk::a08ca5a1-307c-496d-ab60-1a1000b53ffc" providerId="AD" clId="Web-{4FCCCA68-356B-0DEA-70F8-5296EE8745BF}" dt="2024-02-19T10:28:10.424" v="56"/>
        <pc:sldMkLst>
          <pc:docMk/>
          <pc:sldMk cId="2138170999" sldId="319"/>
        </pc:sldMkLst>
      </pc:sldChg>
    </pc:docChg>
  </pc:docChgLst>
  <pc:docChgLst>
    <pc:chgData name="Zeno Leung" userId="S::z.leung@uwtsd.ac.uk::a08ca5a1-307c-496d-ab60-1a1000b53ffc" providerId="AD" clId="Web-{0AB0EE8E-047D-2190-0CDD-3A74F01166ED}"/>
    <pc:docChg chg="addSld delSld modSld">
      <pc:chgData name="Zeno Leung" userId="S::z.leung@uwtsd.ac.uk::a08ca5a1-307c-496d-ab60-1a1000b53ffc" providerId="AD" clId="Web-{0AB0EE8E-047D-2190-0CDD-3A74F01166ED}" dt="2024-02-12T12:00:41.259" v="96"/>
      <pc:docMkLst>
        <pc:docMk/>
      </pc:docMkLst>
      <pc:sldChg chg="del">
        <pc:chgData name="Zeno Leung" userId="S::z.leung@uwtsd.ac.uk::a08ca5a1-307c-496d-ab60-1a1000b53ffc" providerId="AD" clId="Web-{0AB0EE8E-047D-2190-0CDD-3A74F01166ED}" dt="2024-02-12T11:59:38.820" v="91"/>
        <pc:sldMkLst>
          <pc:docMk/>
          <pc:sldMk cId="0" sldId="258"/>
        </pc:sldMkLst>
      </pc:sldChg>
      <pc:sldChg chg="del">
        <pc:chgData name="Zeno Leung" userId="S::z.leung@uwtsd.ac.uk::a08ca5a1-307c-496d-ab60-1a1000b53ffc" providerId="AD" clId="Web-{0AB0EE8E-047D-2190-0CDD-3A74F01166ED}" dt="2024-02-12T11:53:53.825" v="43"/>
        <pc:sldMkLst>
          <pc:docMk/>
          <pc:sldMk cId="273160354" sldId="264"/>
        </pc:sldMkLst>
      </pc:sldChg>
      <pc:sldChg chg="del">
        <pc:chgData name="Zeno Leung" userId="S::z.leung@uwtsd.ac.uk::a08ca5a1-307c-496d-ab60-1a1000b53ffc" providerId="AD" clId="Web-{0AB0EE8E-047D-2190-0CDD-3A74F01166ED}" dt="2024-02-12T11:59:38.804" v="84"/>
        <pc:sldMkLst>
          <pc:docMk/>
          <pc:sldMk cId="0" sldId="284"/>
        </pc:sldMkLst>
      </pc:sldChg>
      <pc:sldChg chg="del">
        <pc:chgData name="Zeno Leung" userId="S::z.leung@uwtsd.ac.uk::a08ca5a1-307c-496d-ab60-1a1000b53ffc" providerId="AD" clId="Web-{0AB0EE8E-047D-2190-0CDD-3A74F01166ED}" dt="2024-02-12T11:59:38.820" v="90"/>
        <pc:sldMkLst>
          <pc:docMk/>
          <pc:sldMk cId="0" sldId="285"/>
        </pc:sldMkLst>
      </pc:sldChg>
      <pc:sldChg chg="modSp">
        <pc:chgData name="Zeno Leung" userId="S::z.leung@uwtsd.ac.uk::a08ca5a1-307c-496d-ab60-1a1000b53ffc" providerId="AD" clId="Web-{0AB0EE8E-047D-2190-0CDD-3A74F01166ED}" dt="2024-02-12T11:43:45.509" v="0"/>
        <pc:sldMkLst>
          <pc:docMk/>
          <pc:sldMk cId="0" sldId="289"/>
        </pc:sldMkLst>
      </pc:sldChg>
      <pc:sldChg chg="del">
        <pc:chgData name="Zeno Leung" userId="S::z.leung@uwtsd.ac.uk::a08ca5a1-307c-496d-ab60-1a1000b53ffc" providerId="AD" clId="Web-{0AB0EE8E-047D-2190-0CDD-3A74F01166ED}" dt="2024-02-12T11:59:38.804" v="83"/>
        <pc:sldMkLst>
          <pc:docMk/>
          <pc:sldMk cId="0" sldId="294"/>
        </pc:sldMkLst>
      </pc:sldChg>
      <pc:sldChg chg="del">
        <pc:chgData name="Zeno Leung" userId="S::z.leung@uwtsd.ac.uk::a08ca5a1-307c-496d-ab60-1a1000b53ffc" providerId="AD" clId="Web-{0AB0EE8E-047D-2190-0CDD-3A74F01166ED}" dt="2024-02-12T11:59:38.804" v="82"/>
        <pc:sldMkLst>
          <pc:docMk/>
          <pc:sldMk cId="0" sldId="295"/>
        </pc:sldMkLst>
      </pc:sldChg>
      <pc:sldChg chg="modSp">
        <pc:chgData name="Zeno Leung" userId="S::z.leung@uwtsd.ac.uk::a08ca5a1-307c-496d-ab60-1a1000b53ffc" providerId="AD" clId="Web-{0AB0EE8E-047D-2190-0CDD-3A74F01166ED}" dt="2024-02-12T11:55:41.109" v="80" actId="20577"/>
        <pc:sldMkLst>
          <pc:docMk/>
          <pc:sldMk cId="0" sldId="296"/>
        </pc:sldMkLst>
      </pc:sldChg>
      <pc:sldChg chg="del">
        <pc:chgData name="Zeno Leung" userId="S::z.leung@uwtsd.ac.uk::a08ca5a1-307c-496d-ab60-1a1000b53ffc" providerId="AD" clId="Web-{0AB0EE8E-047D-2190-0CDD-3A74F01166ED}" dt="2024-02-12T11:54:24.951" v="51"/>
        <pc:sldMkLst>
          <pc:docMk/>
          <pc:sldMk cId="0" sldId="297"/>
        </pc:sldMkLst>
      </pc:sldChg>
      <pc:sldChg chg="del">
        <pc:chgData name="Zeno Leung" userId="S::z.leung@uwtsd.ac.uk::a08ca5a1-307c-496d-ab60-1a1000b53ffc" providerId="AD" clId="Web-{0AB0EE8E-047D-2190-0CDD-3A74F01166ED}" dt="2024-02-12T11:44:56.495" v="1"/>
        <pc:sldMkLst>
          <pc:docMk/>
          <pc:sldMk cId="0" sldId="301"/>
        </pc:sldMkLst>
      </pc:sldChg>
      <pc:sldChg chg="del">
        <pc:chgData name="Zeno Leung" userId="S::z.leung@uwtsd.ac.uk::a08ca5a1-307c-496d-ab60-1a1000b53ffc" providerId="AD" clId="Web-{0AB0EE8E-047D-2190-0CDD-3A74F01166ED}" dt="2024-02-12T11:52:47.244" v="40"/>
        <pc:sldMkLst>
          <pc:docMk/>
          <pc:sldMk cId="0" sldId="302"/>
        </pc:sldMkLst>
      </pc:sldChg>
      <pc:sldChg chg="del">
        <pc:chgData name="Zeno Leung" userId="S::z.leung@uwtsd.ac.uk::a08ca5a1-307c-496d-ab60-1a1000b53ffc" providerId="AD" clId="Web-{0AB0EE8E-047D-2190-0CDD-3A74F01166ED}" dt="2024-02-12T11:44:58.230" v="2"/>
        <pc:sldMkLst>
          <pc:docMk/>
          <pc:sldMk cId="0" sldId="303"/>
        </pc:sldMkLst>
      </pc:sldChg>
      <pc:sldChg chg="del">
        <pc:chgData name="Zeno Leung" userId="S::z.leung@uwtsd.ac.uk::a08ca5a1-307c-496d-ab60-1a1000b53ffc" providerId="AD" clId="Web-{0AB0EE8E-047D-2190-0CDD-3A74F01166ED}" dt="2024-02-12T11:59:38.804" v="87"/>
        <pc:sldMkLst>
          <pc:docMk/>
          <pc:sldMk cId="0" sldId="304"/>
        </pc:sldMkLst>
      </pc:sldChg>
      <pc:sldChg chg="del">
        <pc:chgData name="Zeno Leung" userId="S::z.leung@uwtsd.ac.uk::a08ca5a1-307c-496d-ab60-1a1000b53ffc" providerId="AD" clId="Web-{0AB0EE8E-047D-2190-0CDD-3A74F01166ED}" dt="2024-02-12T11:53:53.825" v="44"/>
        <pc:sldMkLst>
          <pc:docMk/>
          <pc:sldMk cId="1492779673" sldId="317"/>
        </pc:sldMkLst>
      </pc:sldChg>
      <pc:sldChg chg="del">
        <pc:chgData name="Zeno Leung" userId="S::z.leung@uwtsd.ac.uk::a08ca5a1-307c-496d-ab60-1a1000b53ffc" providerId="AD" clId="Web-{0AB0EE8E-047D-2190-0CDD-3A74F01166ED}" dt="2024-02-12T11:53:53.825" v="41"/>
        <pc:sldMkLst>
          <pc:docMk/>
          <pc:sldMk cId="432508961" sldId="318"/>
        </pc:sldMkLst>
      </pc:sldChg>
      <pc:sldChg chg="del">
        <pc:chgData name="Zeno Leung" userId="S::z.leung@uwtsd.ac.uk::a08ca5a1-307c-496d-ab60-1a1000b53ffc" providerId="AD" clId="Web-{0AB0EE8E-047D-2190-0CDD-3A74F01166ED}" dt="2024-02-12T11:53:53.825" v="42"/>
        <pc:sldMkLst>
          <pc:docMk/>
          <pc:sldMk cId="2138170999" sldId="319"/>
        </pc:sldMkLst>
      </pc:sldChg>
      <pc:sldChg chg="del">
        <pc:chgData name="Zeno Leung" userId="S::z.leung@uwtsd.ac.uk::a08ca5a1-307c-496d-ab60-1a1000b53ffc" providerId="AD" clId="Web-{0AB0EE8E-047D-2190-0CDD-3A74F01166ED}" dt="2024-02-12T11:53:53.825" v="47"/>
        <pc:sldMkLst>
          <pc:docMk/>
          <pc:sldMk cId="1080030104" sldId="320"/>
        </pc:sldMkLst>
      </pc:sldChg>
      <pc:sldChg chg="del">
        <pc:chgData name="Zeno Leung" userId="S::z.leung@uwtsd.ac.uk::a08ca5a1-307c-496d-ab60-1a1000b53ffc" providerId="AD" clId="Web-{0AB0EE8E-047D-2190-0CDD-3A74F01166ED}" dt="2024-02-12T11:53:53.825" v="46"/>
        <pc:sldMkLst>
          <pc:docMk/>
          <pc:sldMk cId="2931443881" sldId="326"/>
        </pc:sldMkLst>
      </pc:sldChg>
      <pc:sldChg chg="add del">
        <pc:chgData name="Zeno Leung" userId="S::z.leung@uwtsd.ac.uk::a08ca5a1-307c-496d-ab60-1a1000b53ffc" providerId="AD" clId="Web-{0AB0EE8E-047D-2190-0CDD-3A74F01166ED}" dt="2024-02-12T12:00:41.259" v="96"/>
        <pc:sldMkLst>
          <pc:docMk/>
          <pc:sldMk cId="4170581860" sldId="416"/>
        </pc:sldMkLst>
      </pc:sldChg>
      <pc:sldChg chg="del">
        <pc:chgData name="Zeno Leung" userId="S::z.leung@uwtsd.ac.uk::a08ca5a1-307c-496d-ab60-1a1000b53ffc" providerId="AD" clId="Web-{0AB0EE8E-047D-2190-0CDD-3A74F01166ED}" dt="2024-02-12T11:53:53.825" v="45"/>
        <pc:sldMkLst>
          <pc:docMk/>
          <pc:sldMk cId="1534160806" sldId="547"/>
        </pc:sldMkLst>
      </pc:sldChg>
      <pc:sldChg chg="del">
        <pc:chgData name="Zeno Leung" userId="S::z.leung@uwtsd.ac.uk::a08ca5a1-307c-496d-ab60-1a1000b53ffc" providerId="AD" clId="Web-{0AB0EE8E-047D-2190-0CDD-3A74F01166ED}" dt="2024-02-12T11:53:53.840" v="50"/>
        <pc:sldMkLst>
          <pc:docMk/>
          <pc:sldMk cId="3914279812" sldId="548"/>
        </pc:sldMkLst>
      </pc:sldChg>
      <pc:sldChg chg="del">
        <pc:chgData name="Zeno Leung" userId="S::z.leung@uwtsd.ac.uk::a08ca5a1-307c-496d-ab60-1a1000b53ffc" providerId="AD" clId="Web-{0AB0EE8E-047D-2190-0CDD-3A74F01166ED}" dt="2024-02-12T11:53:53.840" v="49"/>
        <pc:sldMkLst>
          <pc:docMk/>
          <pc:sldMk cId="1207705789" sldId="575"/>
        </pc:sldMkLst>
      </pc:sldChg>
      <pc:sldChg chg="del">
        <pc:chgData name="Zeno Leung" userId="S::z.leung@uwtsd.ac.uk::a08ca5a1-307c-496d-ab60-1a1000b53ffc" providerId="AD" clId="Web-{0AB0EE8E-047D-2190-0CDD-3A74F01166ED}" dt="2024-02-12T11:59:38.804" v="85"/>
        <pc:sldMkLst>
          <pc:docMk/>
          <pc:sldMk cId="1977128314" sldId="631"/>
        </pc:sldMkLst>
      </pc:sldChg>
      <pc:sldChg chg="del">
        <pc:chgData name="Zeno Leung" userId="S::z.leung@uwtsd.ac.uk::a08ca5a1-307c-496d-ab60-1a1000b53ffc" providerId="AD" clId="Web-{0AB0EE8E-047D-2190-0CDD-3A74F01166ED}" dt="2024-02-12T11:59:38.804" v="86"/>
        <pc:sldMkLst>
          <pc:docMk/>
          <pc:sldMk cId="510528209" sldId="632"/>
        </pc:sldMkLst>
      </pc:sldChg>
      <pc:sldChg chg="del">
        <pc:chgData name="Zeno Leung" userId="S::z.leung@uwtsd.ac.uk::a08ca5a1-307c-496d-ab60-1a1000b53ffc" providerId="AD" clId="Web-{0AB0EE8E-047D-2190-0CDD-3A74F01166ED}" dt="2024-02-12T11:59:38.788" v="81"/>
        <pc:sldMkLst>
          <pc:docMk/>
          <pc:sldMk cId="1820339943" sldId="633"/>
        </pc:sldMkLst>
      </pc:sldChg>
      <pc:sldChg chg="del">
        <pc:chgData name="Zeno Leung" userId="S::z.leung@uwtsd.ac.uk::a08ca5a1-307c-496d-ab60-1a1000b53ffc" providerId="AD" clId="Web-{0AB0EE8E-047D-2190-0CDD-3A74F01166ED}" dt="2024-02-12T12:00:17.055" v="92"/>
        <pc:sldMkLst>
          <pc:docMk/>
          <pc:sldMk cId="1401359711" sldId="634"/>
        </pc:sldMkLst>
      </pc:sldChg>
      <pc:sldChg chg="del">
        <pc:chgData name="Zeno Leung" userId="S::z.leung@uwtsd.ac.uk::a08ca5a1-307c-496d-ab60-1a1000b53ffc" providerId="AD" clId="Web-{0AB0EE8E-047D-2190-0CDD-3A74F01166ED}" dt="2024-02-12T11:53:53.840" v="48"/>
        <pc:sldMkLst>
          <pc:docMk/>
          <pc:sldMk cId="3636280152" sldId="636"/>
        </pc:sldMkLst>
      </pc:sldChg>
      <pc:sldChg chg="modSp">
        <pc:chgData name="Zeno Leung" userId="S::z.leung@uwtsd.ac.uk::a08ca5a1-307c-496d-ab60-1a1000b53ffc" providerId="AD" clId="Web-{0AB0EE8E-047D-2190-0CDD-3A74F01166ED}" dt="2024-02-12T11:52:39.353" v="39" actId="14100"/>
        <pc:sldMkLst>
          <pc:docMk/>
          <pc:sldMk cId="3800817056" sldId="637"/>
        </pc:sldMkLst>
      </pc:sldChg>
      <pc:sldChg chg="add del">
        <pc:chgData name="Zeno Leung" userId="S::z.leung@uwtsd.ac.uk::a08ca5a1-307c-496d-ab60-1a1000b53ffc" providerId="AD" clId="Web-{0AB0EE8E-047D-2190-0CDD-3A74F01166ED}" dt="2024-02-12T12:00:41.197" v="95"/>
        <pc:sldMkLst>
          <pc:docMk/>
          <pc:sldMk cId="1728282261" sldId="638"/>
        </pc:sldMkLst>
      </pc:sldChg>
      <pc:sldChg chg="del">
        <pc:chgData name="Zeno Leung" userId="S::z.leung@uwtsd.ac.uk::a08ca5a1-307c-496d-ab60-1a1000b53ffc" providerId="AD" clId="Web-{0AB0EE8E-047D-2190-0CDD-3A74F01166ED}" dt="2024-02-12T11:59:38.804" v="89"/>
        <pc:sldMkLst>
          <pc:docMk/>
          <pc:sldMk cId="2647194471" sldId="640"/>
        </pc:sldMkLst>
      </pc:sldChg>
      <pc:sldChg chg="del">
        <pc:chgData name="Zeno Leung" userId="S::z.leung@uwtsd.ac.uk::a08ca5a1-307c-496d-ab60-1a1000b53ffc" providerId="AD" clId="Web-{0AB0EE8E-047D-2190-0CDD-3A74F01166ED}" dt="2024-02-12T11:59:38.804" v="88"/>
        <pc:sldMkLst>
          <pc:docMk/>
          <pc:sldMk cId="846394983" sldId="641"/>
        </pc:sldMkLst>
      </pc:sldChg>
    </pc:docChg>
  </pc:docChgLst>
  <pc:docChgLst>
    <pc:chgData name="Zeno Leung" userId="S::z.leung@uwtsd.ac.uk::a08ca5a1-307c-496d-ab60-1a1000b53ffc" providerId="AD" clId="Web-{5E09A986-8D6D-80D9-EE74-1DF2A2D12DD7}"/>
    <pc:docChg chg="addSld delSld modSld sldOrd">
      <pc:chgData name="Zeno Leung" userId="S::z.leung@uwtsd.ac.uk::a08ca5a1-307c-496d-ab60-1a1000b53ffc" providerId="AD" clId="Web-{5E09A986-8D6D-80D9-EE74-1DF2A2D12DD7}" dt="2024-02-10T18:11:41.874" v="775"/>
      <pc:docMkLst>
        <pc:docMk/>
      </pc:docMkLst>
      <pc:sldChg chg="modSp">
        <pc:chgData name="Zeno Leung" userId="S::z.leung@uwtsd.ac.uk::a08ca5a1-307c-496d-ab60-1a1000b53ffc" providerId="AD" clId="Web-{5E09A986-8D6D-80D9-EE74-1DF2A2D12DD7}" dt="2024-02-10T18:11:15.608" v="774" actId="20577"/>
        <pc:sldMkLst>
          <pc:docMk/>
          <pc:sldMk cId="0" sldId="258"/>
        </pc:sldMkLst>
      </pc:sldChg>
      <pc:sldChg chg="modSp">
        <pc:chgData name="Zeno Leung" userId="S::z.leung@uwtsd.ac.uk::a08ca5a1-307c-496d-ab60-1a1000b53ffc" providerId="AD" clId="Web-{5E09A986-8D6D-80D9-EE74-1DF2A2D12DD7}" dt="2024-02-10T18:10:36.638" v="765" actId="20577"/>
        <pc:sldMkLst>
          <pc:docMk/>
          <pc:sldMk cId="0" sldId="285"/>
        </pc:sldMkLst>
      </pc:sldChg>
      <pc:sldChg chg="modSp">
        <pc:chgData name="Zeno Leung" userId="S::z.leung@uwtsd.ac.uk::a08ca5a1-307c-496d-ab60-1a1000b53ffc" providerId="AD" clId="Web-{5E09A986-8D6D-80D9-EE74-1DF2A2D12DD7}" dt="2024-02-10T17:41:39.892" v="141" actId="20577"/>
        <pc:sldMkLst>
          <pc:docMk/>
          <pc:sldMk cId="0" sldId="286"/>
        </pc:sldMkLst>
      </pc:sldChg>
      <pc:sldChg chg="modSp ord">
        <pc:chgData name="Zeno Leung" userId="S::z.leung@uwtsd.ac.uk::a08ca5a1-307c-496d-ab60-1a1000b53ffc" providerId="AD" clId="Web-{5E09A986-8D6D-80D9-EE74-1DF2A2D12DD7}" dt="2024-02-10T17:54:52.927" v="317" actId="20577"/>
        <pc:sldMkLst>
          <pc:docMk/>
          <pc:sldMk cId="0" sldId="287"/>
        </pc:sldMkLst>
      </pc:sldChg>
      <pc:sldChg chg="modSp">
        <pc:chgData name="Zeno Leung" userId="S::z.leung@uwtsd.ac.uk::a08ca5a1-307c-496d-ab60-1a1000b53ffc" providerId="AD" clId="Web-{5E09A986-8D6D-80D9-EE74-1DF2A2D12DD7}" dt="2024-02-10T17:36:19.010" v="73"/>
        <pc:sldMkLst>
          <pc:docMk/>
          <pc:sldMk cId="0" sldId="288"/>
        </pc:sldMkLst>
      </pc:sldChg>
      <pc:sldChg chg="modSp ord">
        <pc:chgData name="Zeno Leung" userId="S::z.leung@uwtsd.ac.uk::a08ca5a1-307c-496d-ab60-1a1000b53ffc" providerId="AD" clId="Web-{5E09A986-8D6D-80D9-EE74-1DF2A2D12DD7}" dt="2024-02-10T17:59:54.278" v="446" actId="20577"/>
        <pc:sldMkLst>
          <pc:docMk/>
          <pc:sldMk cId="0" sldId="289"/>
        </pc:sldMkLst>
      </pc:sldChg>
      <pc:sldChg chg="modSp">
        <pc:chgData name="Zeno Leung" userId="S::z.leung@uwtsd.ac.uk::a08ca5a1-307c-496d-ab60-1a1000b53ffc" providerId="AD" clId="Web-{5E09A986-8D6D-80D9-EE74-1DF2A2D12DD7}" dt="2024-02-10T17:29:39.592" v="1" actId="20577"/>
        <pc:sldMkLst>
          <pc:docMk/>
          <pc:sldMk cId="0" sldId="292"/>
        </pc:sldMkLst>
      </pc:sldChg>
      <pc:sldChg chg="modSp">
        <pc:chgData name="Zeno Leung" userId="S::z.leung@uwtsd.ac.uk::a08ca5a1-307c-496d-ab60-1a1000b53ffc" providerId="AD" clId="Web-{5E09A986-8D6D-80D9-EE74-1DF2A2D12DD7}" dt="2024-02-10T18:07:05.086" v="637" actId="20577"/>
        <pc:sldMkLst>
          <pc:docMk/>
          <pc:sldMk cId="0" sldId="293"/>
        </pc:sldMkLst>
      </pc:sldChg>
      <pc:sldChg chg="del">
        <pc:chgData name="Zeno Leung" userId="S::z.leung@uwtsd.ac.uk::a08ca5a1-307c-496d-ab60-1a1000b53ffc" providerId="AD" clId="Web-{5E09A986-8D6D-80D9-EE74-1DF2A2D12DD7}" dt="2024-02-10T18:11:41.874" v="775"/>
        <pc:sldMkLst>
          <pc:docMk/>
          <pc:sldMk cId="1391968400" sldId="456"/>
        </pc:sldMkLst>
      </pc:sldChg>
      <pc:sldChg chg="modSp add replId">
        <pc:chgData name="Zeno Leung" userId="S::z.leung@uwtsd.ac.uk::a08ca5a1-307c-496d-ab60-1a1000b53ffc" providerId="AD" clId="Web-{5E09A986-8D6D-80D9-EE74-1DF2A2D12DD7}" dt="2024-02-10T18:10:47.326" v="773" actId="20577"/>
        <pc:sldMkLst>
          <pc:docMk/>
          <pc:sldMk cId="2647194471" sldId="640"/>
        </pc:sldMkLst>
      </pc:sldChg>
      <pc:sldChg chg="add replId">
        <pc:chgData name="Zeno Leung" userId="S::z.leung@uwtsd.ac.uk::a08ca5a1-307c-496d-ab60-1a1000b53ffc" providerId="AD" clId="Web-{5E09A986-8D6D-80D9-EE74-1DF2A2D12DD7}" dt="2024-02-10T18:10:27.122" v="758"/>
        <pc:sldMkLst>
          <pc:docMk/>
          <pc:sldMk cId="846394983" sldId="641"/>
        </pc:sldMkLst>
      </pc:sldChg>
    </pc:docChg>
  </pc:docChgLst>
  <pc:docChgLst>
    <pc:chgData name="Zeno Leung" userId="S::z.leung@uwtsd.ac.uk::a08ca5a1-307c-496d-ab60-1a1000b53ffc" providerId="AD" clId="Web-{59170088-FC68-A9F9-67D1-9E1675819C4E}"/>
    <pc:docChg chg="addSld delSld modSld sldOrd">
      <pc:chgData name="Zeno Leung" userId="S::z.leung@uwtsd.ac.uk::a08ca5a1-307c-496d-ab60-1a1000b53ffc" providerId="AD" clId="Web-{59170088-FC68-A9F9-67D1-9E1675819C4E}" dt="2024-02-09T12:49:41.264" v="146"/>
      <pc:docMkLst>
        <pc:docMk/>
      </pc:docMkLst>
      <pc:sldChg chg="add del">
        <pc:chgData name="Zeno Leung" userId="S::z.leung@uwtsd.ac.uk::a08ca5a1-307c-496d-ab60-1a1000b53ffc" providerId="AD" clId="Web-{59170088-FC68-A9F9-67D1-9E1675819C4E}" dt="2024-02-09T12:44:56.219" v="42"/>
        <pc:sldMkLst>
          <pc:docMk/>
          <pc:sldMk cId="0" sldId="257"/>
        </pc:sldMkLst>
      </pc:sldChg>
      <pc:sldChg chg="add del">
        <pc:chgData name="Zeno Leung" userId="S::z.leung@uwtsd.ac.uk::a08ca5a1-307c-496d-ab60-1a1000b53ffc" providerId="AD" clId="Web-{59170088-FC68-A9F9-67D1-9E1675819C4E}" dt="2024-02-09T12:49:40.670" v="139"/>
        <pc:sldMkLst>
          <pc:docMk/>
          <pc:sldMk cId="273160354" sldId="264"/>
        </pc:sldMkLst>
      </pc:sldChg>
      <pc:sldChg chg="modSp add del">
        <pc:chgData name="Zeno Leung" userId="S::z.leung@uwtsd.ac.uk::a08ca5a1-307c-496d-ab60-1a1000b53ffc" providerId="AD" clId="Web-{59170088-FC68-A9F9-67D1-9E1675819C4E}" dt="2024-02-09T12:48:57.325" v="106" actId="20577"/>
        <pc:sldMkLst>
          <pc:docMk/>
          <pc:sldMk cId="0" sldId="272"/>
        </pc:sldMkLst>
      </pc:sldChg>
      <pc:sldChg chg="add del">
        <pc:chgData name="Zeno Leung" userId="S::z.leung@uwtsd.ac.uk::a08ca5a1-307c-496d-ab60-1a1000b53ffc" providerId="AD" clId="Web-{59170088-FC68-A9F9-67D1-9E1675819C4E}" dt="2024-02-09T12:44:56.360" v="45"/>
        <pc:sldMkLst>
          <pc:docMk/>
          <pc:sldMk cId="0" sldId="290"/>
        </pc:sldMkLst>
      </pc:sldChg>
      <pc:sldChg chg="addSp modSp add del addAnim">
        <pc:chgData name="Zeno Leung" userId="S::z.leung@uwtsd.ac.uk::a08ca5a1-307c-496d-ab60-1a1000b53ffc" providerId="AD" clId="Web-{59170088-FC68-A9F9-67D1-9E1675819C4E}" dt="2024-02-09T12:47:54.650" v="104"/>
        <pc:sldMkLst>
          <pc:docMk/>
          <pc:sldMk cId="0" sldId="291"/>
        </pc:sldMkLst>
      </pc:sldChg>
      <pc:sldChg chg="add del">
        <pc:chgData name="Zeno Leung" userId="S::z.leung@uwtsd.ac.uk::a08ca5a1-307c-496d-ab60-1a1000b53ffc" providerId="AD" clId="Web-{59170088-FC68-A9F9-67D1-9E1675819C4E}" dt="2024-02-09T12:49:40.733" v="140"/>
        <pc:sldMkLst>
          <pc:docMk/>
          <pc:sldMk cId="1492779673" sldId="317"/>
        </pc:sldMkLst>
      </pc:sldChg>
      <pc:sldChg chg="add del">
        <pc:chgData name="Zeno Leung" userId="S::z.leung@uwtsd.ac.uk::a08ca5a1-307c-496d-ab60-1a1000b53ffc" providerId="AD" clId="Web-{59170088-FC68-A9F9-67D1-9E1675819C4E}" dt="2024-02-09T12:49:40.530" v="137"/>
        <pc:sldMkLst>
          <pc:docMk/>
          <pc:sldMk cId="432508961" sldId="318"/>
        </pc:sldMkLst>
      </pc:sldChg>
      <pc:sldChg chg="add del">
        <pc:chgData name="Zeno Leung" userId="S::z.leung@uwtsd.ac.uk::a08ca5a1-307c-496d-ab60-1a1000b53ffc" providerId="AD" clId="Web-{59170088-FC68-A9F9-67D1-9E1675819C4E}" dt="2024-02-09T12:49:40.577" v="138"/>
        <pc:sldMkLst>
          <pc:docMk/>
          <pc:sldMk cId="2138170999" sldId="319"/>
        </pc:sldMkLst>
      </pc:sldChg>
      <pc:sldChg chg="add del">
        <pc:chgData name="Zeno Leung" userId="S::z.leung@uwtsd.ac.uk::a08ca5a1-307c-496d-ab60-1a1000b53ffc" providerId="AD" clId="Web-{59170088-FC68-A9F9-67D1-9E1675819C4E}" dt="2024-02-09T12:49:40.999" v="143"/>
        <pc:sldMkLst>
          <pc:docMk/>
          <pc:sldMk cId="1080030104" sldId="320"/>
        </pc:sldMkLst>
      </pc:sldChg>
      <pc:sldChg chg="add del">
        <pc:chgData name="Zeno Leung" userId="S::z.leung@uwtsd.ac.uk::a08ca5a1-307c-496d-ab60-1a1000b53ffc" providerId="AD" clId="Web-{59170088-FC68-A9F9-67D1-9E1675819C4E}" dt="2024-02-09T12:49:40.905" v="142"/>
        <pc:sldMkLst>
          <pc:docMk/>
          <pc:sldMk cId="2931443881" sldId="326"/>
        </pc:sldMkLst>
      </pc:sldChg>
      <pc:sldChg chg="modSp add del ord">
        <pc:chgData name="Zeno Leung" userId="S::z.leung@uwtsd.ac.uk::a08ca5a1-307c-496d-ab60-1a1000b53ffc" providerId="AD" clId="Web-{59170088-FC68-A9F9-67D1-9E1675819C4E}" dt="2024-02-09T12:42:30.182" v="28" actId="1076"/>
        <pc:sldMkLst>
          <pc:docMk/>
          <pc:sldMk cId="3942005549" sldId="452"/>
        </pc:sldMkLst>
      </pc:sldChg>
      <pc:sldChg chg="del">
        <pc:chgData name="Zeno Leung" userId="S::z.leung@uwtsd.ac.uk::a08ca5a1-307c-496d-ab60-1a1000b53ffc" providerId="AD" clId="Web-{59170088-FC68-A9F9-67D1-9E1675819C4E}" dt="2024-02-09T12:42:39.338" v="29"/>
        <pc:sldMkLst>
          <pc:docMk/>
          <pc:sldMk cId="1985581411" sldId="453"/>
        </pc:sldMkLst>
      </pc:sldChg>
      <pc:sldChg chg="del">
        <pc:chgData name="Zeno Leung" userId="S::z.leung@uwtsd.ac.uk::a08ca5a1-307c-496d-ab60-1a1000b53ffc" providerId="AD" clId="Web-{59170088-FC68-A9F9-67D1-9E1675819C4E}" dt="2024-02-09T12:42:41.682" v="30"/>
        <pc:sldMkLst>
          <pc:docMk/>
          <pc:sldMk cId="1623993447" sldId="454"/>
        </pc:sldMkLst>
      </pc:sldChg>
      <pc:sldChg chg="addSp delSp modSp add del ord">
        <pc:chgData name="Zeno Leung" userId="S::z.leung@uwtsd.ac.uk::a08ca5a1-307c-496d-ab60-1a1000b53ffc" providerId="AD" clId="Web-{59170088-FC68-A9F9-67D1-9E1675819C4E}" dt="2024-02-09T12:45:16.048" v="46"/>
        <pc:sldMkLst>
          <pc:docMk/>
          <pc:sldMk cId="1532190253" sldId="458"/>
        </pc:sldMkLst>
      </pc:sldChg>
      <pc:sldChg chg="add del">
        <pc:chgData name="Zeno Leung" userId="S::z.leung@uwtsd.ac.uk::a08ca5a1-307c-496d-ab60-1a1000b53ffc" providerId="AD" clId="Web-{59170088-FC68-A9F9-67D1-9E1675819C4E}" dt="2024-02-09T12:49:40.795" v="141"/>
        <pc:sldMkLst>
          <pc:docMk/>
          <pc:sldMk cId="1534160806" sldId="547"/>
        </pc:sldMkLst>
      </pc:sldChg>
      <pc:sldChg chg="add del">
        <pc:chgData name="Zeno Leung" userId="S::z.leung@uwtsd.ac.uk::a08ca5a1-307c-496d-ab60-1a1000b53ffc" providerId="AD" clId="Web-{59170088-FC68-A9F9-67D1-9E1675819C4E}" dt="2024-02-09T12:49:41.264" v="146"/>
        <pc:sldMkLst>
          <pc:docMk/>
          <pc:sldMk cId="3914279812" sldId="548"/>
        </pc:sldMkLst>
      </pc:sldChg>
      <pc:sldChg chg="add del">
        <pc:chgData name="Zeno Leung" userId="S::z.leung@uwtsd.ac.uk::a08ca5a1-307c-496d-ab60-1a1000b53ffc" providerId="AD" clId="Web-{59170088-FC68-A9F9-67D1-9E1675819C4E}" dt="2024-02-09T12:49:41.186" v="145"/>
        <pc:sldMkLst>
          <pc:docMk/>
          <pc:sldMk cId="1207705789" sldId="575"/>
        </pc:sldMkLst>
      </pc:sldChg>
      <pc:sldChg chg="add del">
        <pc:chgData name="Zeno Leung" userId="S::z.leung@uwtsd.ac.uk::a08ca5a1-307c-496d-ab60-1a1000b53ffc" providerId="AD" clId="Web-{59170088-FC68-A9F9-67D1-9E1675819C4E}" dt="2024-02-09T12:49:41.139" v="144"/>
        <pc:sldMkLst>
          <pc:docMk/>
          <pc:sldMk cId="3636280152" sldId="636"/>
        </pc:sldMkLst>
      </pc:sldChg>
    </pc:docChg>
  </pc:docChgLst>
  <pc:docChgLst>
    <pc:chgData name="Zeno Leung" userId="S::z.leung@uwtsd.ac.uk::a08ca5a1-307c-496d-ab60-1a1000b53ffc" providerId="AD" clId="Web-{06BFF879-3808-5723-AA8A-97AAA94E63B4}"/>
    <pc:docChg chg="modSld">
      <pc:chgData name="Zeno Leung" userId="S::z.leung@uwtsd.ac.uk::a08ca5a1-307c-496d-ab60-1a1000b53ffc" providerId="AD" clId="Web-{06BFF879-3808-5723-AA8A-97AAA94E63B4}" dt="2024-02-12T13:07:33.706" v="20" actId="14100"/>
      <pc:docMkLst>
        <pc:docMk/>
      </pc:docMkLst>
      <pc:sldChg chg="addSp modSp mod modClrScheme chgLayout">
        <pc:chgData name="Zeno Leung" userId="S::z.leung@uwtsd.ac.uk::a08ca5a1-307c-496d-ab60-1a1000b53ffc" providerId="AD" clId="Web-{06BFF879-3808-5723-AA8A-97AAA94E63B4}" dt="2024-02-12T13:04:54.561" v="6" actId="14100"/>
        <pc:sldMkLst>
          <pc:docMk/>
          <pc:sldMk cId="0" sldId="286"/>
        </pc:sldMkLst>
      </pc:sldChg>
      <pc:sldChg chg="addSp modSp mod modClrScheme chgLayout">
        <pc:chgData name="Zeno Leung" userId="S::z.leung@uwtsd.ac.uk::a08ca5a1-307c-496d-ab60-1a1000b53ffc" providerId="AD" clId="Web-{06BFF879-3808-5723-AA8A-97AAA94E63B4}" dt="2024-02-12T13:07:33.706" v="20" actId="14100"/>
        <pc:sldMkLst>
          <pc:docMk/>
          <pc:sldMk cId="0" sldId="288"/>
        </pc:sldMkLst>
      </pc:sldChg>
    </pc:docChg>
  </pc:docChgLst>
  <pc:docChgLst>
    <pc:chgData name="Zeno Leung" userId="S::z.leung@uwtsd.ac.uk::a08ca5a1-307c-496d-ab60-1a1000b53ffc" providerId="AD" clId="Web-{5BA5777D-AB18-4A59-AC10-2E5BAA413144}"/>
    <pc:docChg chg="modSld">
      <pc:chgData name="Zeno Leung" userId="S::z.leung@uwtsd.ac.uk::a08ca5a1-307c-496d-ab60-1a1000b53ffc" providerId="AD" clId="Web-{5BA5777D-AB18-4A59-AC10-2E5BAA413144}" dt="2024-02-13T22:28:59.686" v="28" actId="1076"/>
      <pc:docMkLst>
        <pc:docMk/>
      </pc:docMkLst>
      <pc:sldChg chg="addSp delSp modSp">
        <pc:chgData name="Zeno Leung" userId="S::z.leung@uwtsd.ac.uk::a08ca5a1-307c-496d-ab60-1a1000b53ffc" providerId="AD" clId="Web-{5BA5777D-AB18-4A59-AC10-2E5BAA413144}" dt="2024-02-13T22:28:59.686" v="28" actId="1076"/>
        <pc:sldMkLst>
          <pc:docMk/>
          <pc:sldMk cId="2647194471" sldId="640"/>
        </pc:sldMkLst>
      </pc:sldChg>
    </pc:docChg>
  </pc:docChgLst>
  <pc:docChgLst>
    <pc:chgData name="Zeno Leung" userId="S::z.leung@uwtsd.ac.uk::a08ca5a1-307c-496d-ab60-1a1000b53ffc" providerId="AD" clId="Web-{C9134A7F-E864-6C89-499F-193565F87AD1}"/>
    <pc:docChg chg="modSld">
      <pc:chgData name="Zeno Leung" userId="S::z.leung@uwtsd.ac.uk::a08ca5a1-307c-496d-ab60-1a1000b53ffc" providerId="AD" clId="Web-{C9134A7F-E864-6C89-499F-193565F87AD1}" dt="2024-06-10T12:35:48.354" v="14" actId="20577"/>
      <pc:docMkLst>
        <pc:docMk/>
      </pc:docMkLst>
      <pc:sldChg chg="modSp">
        <pc:chgData name="Zeno Leung" userId="S::z.leung@uwtsd.ac.uk::a08ca5a1-307c-496d-ab60-1a1000b53ffc" providerId="AD" clId="Web-{C9134A7F-E864-6C89-499F-193565F87AD1}" dt="2024-06-10T12:35:48.354" v="14" actId="20577"/>
        <pc:sldMkLst>
          <pc:docMk/>
          <pc:sldMk cId="0" sldId="290"/>
        </pc:sldMkLst>
      </pc:sldChg>
    </pc:docChg>
  </pc:docChgLst>
  <pc:docChgLst>
    <pc:chgData name="Zeno Leung" userId="a08ca5a1-307c-496d-ab60-1a1000b53ffc" providerId="ADAL" clId="{F155CA09-4C76-524D-8E4D-FA5F95402AF2}"/>
    <pc:docChg chg="custSel modSld">
      <pc:chgData name="Zeno Leung" userId="a08ca5a1-307c-496d-ab60-1a1000b53ffc" providerId="ADAL" clId="{F155CA09-4C76-524D-8E4D-FA5F95402AF2}" dt="2025-06-16T14:55:47.395" v="103" actId="6549"/>
      <pc:docMkLst>
        <pc:docMk/>
      </pc:docMkLst>
      <pc:sldChg chg="modSp mod">
        <pc:chgData name="Zeno Leung" userId="a08ca5a1-307c-496d-ab60-1a1000b53ffc" providerId="ADAL" clId="{F155CA09-4C76-524D-8E4D-FA5F95402AF2}" dt="2025-06-16T14:53:13.322" v="99" actId="6549"/>
        <pc:sldMkLst>
          <pc:docMk/>
          <pc:sldMk cId="0" sldId="287"/>
        </pc:sldMkLst>
        <pc:spChg chg="mod">
          <ac:chgData name="Zeno Leung" userId="a08ca5a1-307c-496d-ab60-1a1000b53ffc" providerId="ADAL" clId="{F155CA09-4C76-524D-8E4D-FA5F95402AF2}" dt="2025-06-16T14:53:13.322" v="99" actId="6549"/>
          <ac:spMkLst>
            <pc:docMk/>
            <pc:sldMk cId="0" sldId="287"/>
            <ac:spMk id="3" creationId="{10B3CBA6-134B-1FB0-412E-AA550290A0EC}"/>
          </ac:spMkLst>
        </pc:spChg>
      </pc:sldChg>
      <pc:sldChg chg="modSp mod">
        <pc:chgData name="Zeno Leung" userId="a08ca5a1-307c-496d-ab60-1a1000b53ffc" providerId="ADAL" clId="{F155CA09-4C76-524D-8E4D-FA5F95402AF2}" dt="2025-06-16T14:55:47.395" v="103" actId="6549"/>
        <pc:sldMkLst>
          <pc:docMk/>
          <pc:sldMk cId="0" sldId="288"/>
        </pc:sldMkLst>
        <pc:spChg chg="mod">
          <ac:chgData name="Zeno Leung" userId="a08ca5a1-307c-496d-ab60-1a1000b53ffc" providerId="ADAL" clId="{F155CA09-4C76-524D-8E4D-FA5F95402AF2}" dt="2025-06-16T14:55:47.395" v="103" actId="6549"/>
          <ac:spMkLst>
            <pc:docMk/>
            <pc:sldMk cId="0" sldId="288"/>
            <ac:spMk id="3" creationId="{D2F60D51-DE0D-4900-27D9-448AA88DD245}"/>
          </ac:spMkLst>
        </pc:spChg>
      </pc:sldChg>
      <pc:sldChg chg="modSp mod">
        <pc:chgData name="Zeno Leung" userId="a08ca5a1-307c-496d-ab60-1a1000b53ffc" providerId="ADAL" clId="{F155CA09-4C76-524D-8E4D-FA5F95402AF2}" dt="2025-06-16T14:47:20.509" v="91" actId="6549"/>
        <pc:sldMkLst>
          <pc:docMk/>
          <pc:sldMk cId="2840964416" sldId="639"/>
        </pc:sldMkLst>
        <pc:spChg chg="mod">
          <ac:chgData name="Zeno Leung" userId="a08ca5a1-307c-496d-ab60-1a1000b53ffc" providerId="ADAL" clId="{F155CA09-4C76-524D-8E4D-FA5F95402AF2}" dt="2025-06-16T14:47:20.509" v="91" actId="6549"/>
          <ac:spMkLst>
            <pc:docMk/>
            <pc:sldMk cId="2840964416" sldId="639"/>
            <ac:spMk id="3" creationId="{9846E8F9-4C56-7AD2-74F4-6FE7E8051C37}"/>
          </ac:spMkLst>
        </pc:spChg>
      </pc:sldChg>
    </pc:docChg>
  </pc:docChgLst>
  <pc:docChgLst>
    <pc:chgData name="Zeno Leung" userId="S::z.leung@uwtsd.ac.uk::a08ca5a1-307c-496d-ab60-1a1000b53ffc" providerId="AD" clId="Web-{B9B2EDBE-D0B8-BE2F-F997-19ED0C19A8C4}"/>
    <pc:docChg chg="modSld">
      <pc:chgData name="Zeno Leung" userId="S::z.leung@uwtsd.ac.uk::a08ca5a1-307c-496d-ab60-1a1000b53ffc" providerId="AD" clId="Web-{B9B2EDBE-D0B8-BE2F-F997-19ED0C19A8C4}" dt="2024-06-10T10:03:55.774" v="1" actId="20577"/>
      <pc:docMkLst>
        <pc:docMk/>
      </pc:docMkLst>
      <pc:sldChg chg="modSp">
        <pc:chgData name="Zeno Leung" userId="S::z.leung@uwtsd.ac.uk::a08ca5a1-307c-496d-ab60-1a1000b53ffc" providerId="AD" clId="Web-{B9B2EDBE-D0B8-BE2F-F997-19ED0C19A8C4}" dt="2024-06-10T10:03:55.774" v="1" actId="20577"/>
        <pc:sldMkLst>
          <pc:docMk/>
          <pc:sldMk cId="2791314019" sldId="643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3vCL-viwf8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Ub2E7bZRNk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g8SnDIre4o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l" eaLnBrk="1" hangingPunct="1">
              <a:buFont typeface="Wingdings" panose="05000000000000000000" pitchFamily="2" charset="2"/>
              <a:buNone/>
            </a:pPr>
            <a:r>
              <a:rPr lang="en-GB" altLang="en-US" sz="120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THE IMPORTANCE OF QUALITATIVE RESEARCH</a:t>
            </a:r>
            <a:endParaRPr lang="en-GB" altLang="en-US" sz="1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4500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i="1">
                <a:solidFill>
                  <a:srgbClr val="660066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Types of Qualitative Research</a:t>
            </a:r>
            <a:endParaRPr lang="en-US" i="1">
              <a:solidFill>
                <a:srgbClr val="66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9732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26F2AE29-160C-F46A-0230-5D4AF38520F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4A2A3EA4-DE58-5527-E56C-10A0382C40B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726C37-33C3-A48F-A412-065A9552D711}"/>
              </a:ext>
            </a:extLst>
          </p:cNvPr>
          <p:cNvSpPr>
            <a:spLocks noGrp="1"/>
          </p:cNvSpPr>
          <p:nvPr>
            <p:ph type="dt" sz="quarter" idx="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4581" name="Slide Number Placeholder 4">
            <a:extLst>
              <a:ext uri="{FF2B5EF4-FFF2-40B4-BE49-F238E27FC236}">
                <a16:creationId xmlns:a16="http://schemas.microsoft.com/office/drawing/2014/main" id="{7CCA6C2C-FC6D-53B2-A4B7-B02DBC2F25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fld id="{10649853-33D3-4472-BB78-51E9949CB1B6}" type="slidenum">
              <a:rPr lang="en-US" altLang="en-US" smtClean="0">
                <a:latin typeface="Calibri" panose="020F0502020204030204" pitchFamily="34" charset="0"/>
              </a:rPr>
              <a:pPr/>
              <a:t>9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26F2AE29-160C-F46A-0230-5D4AF38520F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4A2A3EA4-DE58-5527-E56C-10A0382C40B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726C37-33C3-A48F-A412-065A9552D711}"/>
              </a:ext>
            </a:extLst>
          </p:cNvPr>
          <p:cNvSpPr>
            <a:spLocks noGrp="1"/>
          </p:cNvSpPr>
          <p:nvPr>
            <p:ph type="dt" sz="quarter" idx="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4581" name="Slide Number Placeholder 4">
            <a:extLst>
              <a:ext uri="{FF2B5EF4-FFF2-40B4-BE49-F238E27FC236}">
                <a16:creationId xmlns:a16="http://schemas.microsoft.com/office/drawing/2014/main" id="{7CCA6C2C-FC6D-53B2-A4B7-B02DBC2F25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fld id="{10649853-33D3-4472-BB78-51E9949CB1B6}" type="slidenum">
              <a:rPr lang="en-US" altLang="en-US" smtClean="0">
                <a:latin typeface="Calibri" panose="020F0502020204030204" pitchFamily="34" charset="0"/>
              </a:rPr>
              <a:pPr/>
              <a:t>10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81057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hlinkClick r:id="rId3"/>
              </a:rPr>
              <a:t>(1) How Focus Groups Can Help Your Research: Qualitative Research Methods - YouTube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95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>
                <a:effectLst/>
              </a:rPr>
              <a:t>deliberately created rather than arising naturally or spontaneously.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effectLst/>
              </a:rPr>
              <a:t>created or arranged in a way that seems artificial and unrealistic.</a:t>
            </a:r>
          </a:p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9187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>
                <a:effectLst/>
              </a:rPr>
              <a:t>deliberately created rather than arising naturally or spontaneously.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effectLst/>
              </a:rPr>
              <a:t>created or arranged in a way that seems artificial and unrealistic.</a:t>
            </a:r>
          </a:p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586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711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83110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978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3513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755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339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671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13990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078547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112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44424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0964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16/06/2025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40538"/>
            </a:gs>
            <a:gs pos="100000">
              <a:srgbClr val="080B7A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CC39BA76-88DC-451C-ADCE-A0CAABCB2EBE}" type="datetimeFigureOut">
              <a:rPr lang="en-GB" smtClean="0"/>
              <a:t>16/06/2025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486156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03vCL-viwf8?feature=oembed" TargetMode="Externa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eUb2E7bZRNk?feature=oembed" TargetMode="Externa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7170373/pdf/ZQHW_15_1747252.pdf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s://pubmed.ncbi.nlm.nih.gov/33648743/" TargetMode="Externa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s://www.tandfonline.com/doi/full/10.1080/17482631.2017.1355213" TargetMode="Externa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onlinelibrary.wiley.com/doi/full/10.1046/j.1365-2648.2000.01520.x" TargetMode="External"/><Relationship Id="rId2" Type="http://schemas.openxmlformats.org/officeDocument/2006/relationships/hyperlink" Target="https://pubmed.ncbi.nlm.nih.gov/34357456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epubs.surrey.ac.uk/844424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ciencedirect.com/science/article/pii/S0020748906002495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ng8SnDIre4o?feature=oembed" TargetMode="External"/><Relationship Id="rId4" Type="http://schemas.openxmlformats.org/officeDocument/2006/relationships/image" Target="../media/image8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w:/r/personal/z_leung_uwtsd_ac_uk/Documents/Teaching/202405/LCHS7008/Course%20contents/Session_05/examples/Interview_guide.docx?d=wbbeee46e048140609df0ca8ef02260ba&amp;csf=1&amp;web=1&amp;e=ccqw2L" TargetMode="External"/><Relationship Id="rId2" Type="http://schemas.openxmlformats.org/officeDocument/2006/relationships/hyperlink" Target="https://uowtsd-my.sharepoint.com/:b:/r/personal/z_leung_uwtsd_ac_uk/Documents/Teaching/202405/LCHS7008/Course%20contents/Session_05/examples/Participant%20Information%20Sheet%20HK%20migrant%20social%20wrokers%20.pdf?csf=1&amp;web=1&amp;e=LStERx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owtsd-my.sharepoint.com/:w:/r/personal/z_leung_uwtsd_ac_uk/Documents/Teaching/202405/LCHS7008/Course%20contents/Session_05/examples/Focus%20group%20discussion%20guide.docx?d=wa08e46289e6242e39a46cab44112ae4c&amp;csf=1&amp;web=1&amp;e=z9ybgt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WYj4jym3pi8?feature=oembed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hyperlink" Target="https://uowtsd-my.sharepoint.com/:p:/r/personal/z_leung_uwtsd_ac_uk/Documents/Teaching/202405/LCHS7008/Course%20contents/Session_07/07b_Sampling%20Strategies%20and%20Techniques_zl.pptx?d=w9611fe3dacf04b8da2b89f55d5ffadf2&amp;csf=1&amp;web=1&amp;e=UBPhdP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mc/articles/PMC8106287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3377" y="1810507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/>
            </a:br>
            <a:br>
              <a:rPr lang="en-GB" sz="3600" b="1" i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>
                <a:solidFill>
                  <a:schemeClr val="bg1"/>
                </a:solidFill>
                <a:latin typeface="Arial"/>
                <a:cs typeface="Arial"/>
              </a:rPr>
              <a:t>PRACTICE-BASED RESEARCH</a:t>
            </a:r>
            <a:br>
              <a:rPr lang="en-GB" sz="3600" b="1" i="1"/>
            </a:br>
            <a:br>
              <a:rPr lang="en-GB" sz="3600" b="1" i="1"/>
            </a:br>
            <a:endParaRPr lang="en-GB" sz="3600" b="1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1262052" y="3702558"/>
            <a:ext cx="72008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i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Qualitative Research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28769" y="5285237"/>
            <a:ext cx="3972100" cy="76944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ctr">
              <a:spcBef>
                <a:spcPct val="20000"/>
              </a:spcBef>
              <a:defRPr/>
            </a:pPr>
            <a:r>
              <a:rPr lang="en-GB" sz="2000" b="1">
                <a:solidFill>
                  <a:prstClr val="white"/>
                </a:solidFill>
                <a:latin typeface="Arial"/>
                <a:cs typeface="Arial"/>
              </a:rPr>
              <a:t>Created by: Dr</a:t>
            </a:r>
            <a:r>
              <a:rPr kumimoji="0" lang="en-GB" sz="2000" b="1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Arial"/>
              </a:rPr>
              <a:t> Aishat </a:t>
            </a:r>
            <a:r>
              <a:rPr kumimoji="0" lang="en-GB" sz="2000" b="1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/>
                <a:cs typeface="Arial"/>
              </a:rPr>
              <a:t>Bakre</a:t>
            </a:r>
            <a:endParaRPr lang="en-GB" sz="2000" i="0" u="none" strike="noStrike" kern="1200" cap="none" spc="0" normalizeH="0" baseline="0" noProof="0" err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cs typeface="Arial"/>
            </a:endParaRPr>
          </a:p>
          <a:p>
            <a:pPr algn="ctr">
              <a:spcBef>
                <a:spcPct val="20000"/>
              </a:spcBef>
              <a:defRPr/>
            </a:pPr>
            <a:r>
              <a:rPr lang="en-GB" sz="2000" b="1">
                <a:solidFill>
                  <a:prstClr val="white"/>
                </a:solidFill>
                <a:latin typeface="Arial"/>
                <a:cs typeface="Arial"/>
              </a:rPr>
              <a:t>Modified by: Dr Zeno Leung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BCFD8C3-6CC4-4CC4-8B06-66C5A38B3642}"/>
              </a:ext>
            </a:extLst>
          </p:cNvPr>
          <p:cNvSpPr/>
          <p:nvPr>
            <p:custDataLst>
              <p:tags r:id="rId1"/>
            </p:custDataLst>
          </p:nvPr>
        </p:nvSpPr>
        <p:spPr>
          <a:xfrm>
            <a:off x="1905000" y="127000"/>
            <a:ext cx="8255000" cy="635000"/>
          </a:xfrm>
          <a:prstGeom prst="rect">
            <a:avLst/>
          </a:prstGeom>
          <a:solidFill>
            <a:srgbClr val="FF0000">
              <a:alpha val="70000"/>
              <a:alpha val="0"/>
            </a:srgbClr>
          </a:solidFill>
          <a:ln w="0" cap="flat" cmpd="sng" algn="ctr">
            <a:solidFill>
              <a:srgbClr val="00B0F0">
                <a:shade val="50000"/>
                <a:alpha val="70000"/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0055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B49C83A4-AC68-7403-EEBE-B989EC27FA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775" y="153988"/>
            <a:ext cx="8153400" cy="990600"/>
          </a:xfrm>
        </p:spPr>
        <p:txBody>
          <a:bodyPr/>
          <a:lstStyle/>
          <a:p>
            <a:pPr eaLnBrk="1" hangingPunct="1"/>
            <a:r>
              <a:rPr lang="en-GB" altLang="en-US" b="1" i="1">
                <a:solidFill>
                  <a:srgbClr val="7030A0"/>
                </a:solidFill>
                <a:latin typeface="Bookman Old Style" panose="02050604050505020204" pitchFamily="18" charset="0"/>
              </a:rPr>
              <a:t>Objectives of the Session</a:t>
            </a:r>
            <a:r>
              <a:rPr lang="en-GB" altLang="en-US"/>
              <a:t> 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8603433C-CA00-FB26-5AD6-743178E85082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37331" y="1181100"/>
            <a:ext cx="8669337" cy="4495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eaLnBrk="1" hangingPunct="1">
              <a:buNone/>
            </a:pPr>
            <a:r>
              <a:rPr lang="en-GB" altLang="en-US" sz="2400">
                <a:latin typeface="Arial"/>
                <a:cs typeface="Arial"/>
              </a:rPr>
              <a:t>To</a:t>
            </a:r>
          </a:p>
          <a:p>
            <a:pPr eaLnBrk="1" hangingPunct="1"/>
            <a:r>
              <a:rPr lang="en-GB" altLang="en-US" sz="2400">
                <a:latin typeface="Arial"/>
                <a:cs typeface="Arial"/>
              </a:rPr>
              <a:t>Define qualitative research</a:t>
            </a:r>
          </a:p>
          <a:p>
            <a:pPr eaLnBrk="1" hangingPunct="1"/>
            <a:r>
              <a:rPr lang="en-US" altLang="en-US" sz="2400">
                <a:latin typeface="Arial"/>
                <a:cs typeface="Arial"/>
              </a:rPr>
              <a:t>Identify the different types of qualitative research</a:t>
            </a:r>
          </a:p>
          <a:p>
            <a:pPr eaLnBrk="1" hangingPunct="1"/>
            <a:r>
              <a:rPr lang="en-US" altLang="en-US" sz="2400">
                <a:latin typeface="Arial"/>
                <a:cs typeface="Arial"/>
              </a:rPr>
              <a:t>Identify strengths and weaknesses of qualitative research</a:t>
            </a:r>
            <a:endParaRPr lang="en-GB" altLang="en-US" sz="2400">
              <a:latin typeface="Arial"/>
              <a:cs typeface="Arial"/>
            </a:endParaRPr>
          </a:p>
          <a:p>
            <a:r>
              <a:rPr lang="en-US" altLang="en-US" sz="2400" dirty="0">
                <a:latin typeface="Arial"/>
                <a:cs typeface="Arial"/>
              </a:rPr>
              <a:t>Understand common qualitative data collection methods</a:t>
            </a: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/>
            <a:endParaRPr lang="en-GB" altLang="en-US" sz="2800"/>
          </a:p>
        </p:txBody>
      </p:sp>
      <p:sp>
        <p:nvSpPr>
          <p:cNvPr id="13316" name="Slide Number Placeholder 3">
            <a:extLst>
              <a:ext uri="{FF2B5EF4-FFF2-40B4-BE49-F238E27FC236}">
                <a16:creationId xmlns:a16="http://schemas.microsoft.com/office/drawing/2014/main" id="{1AB3670C-BFAA-9E54-35BD-6690F61DC7E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A5F62B6D-4EF2-4624-8AD2-910211D289D3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2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B04A1-DA4D-2A69-1296-8FC2863644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/>
                <a:cs typeface="Arial"/>
              </a:rPr>
              <a:t>Qualitative research</a:t>
            </a: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Online Media 5" title="THE IMPORTANCE OF QUALITATIVE RESEARCH">
            <a:hlinkClick r:id="" action="ppaction://media"/>
            <a:extLst>
              <a:ext uri="{FF2B5EF4-FFF2-40B4-BE49-F238E27FC236}">
                <a16:creationId xmlns:a16="http://schemas.microsoft.com/office/drawing/2014/main" id="{282A9F0C-4763-AF37-E0DA-A022D9836DD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14215" y="1182667"/>
            <a:ext cx="7661708" cy="4333896"/>
          </a:xfrm>
        </p:spPr>
      </p:pic>
    </p:spTree>
    <p:extLst>
      <p:ext uri="{BB962C8B-B14F-4D97-AF65-F5344CB8AC3E}">
        <p14:creationId xmlns:p14="http://schemas.microsoft.com/office/powerpoint/2010/main" val="15321902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F072696C-5961-896C-7213-4FB730641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530225"/>
            <a:ext cx="8153400" cy="990600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altLang="en-US" sz="3600" b="1" i="1">
                <a:solidFill>
                  <a:srgbClr val="7030A0"/>
                </a:solidFill>
                <a:latin typeface="Bookman Old Style" panose="02050604050505020204" pitchFamily="18" charset="0"/>
              </a:rPr>
              <a:t>Definition of qualitative research</a:t>
            </a:r>
            <a:br>
              <a:rPr lang="en-GB" altLang="en-US" sz="3600">
                <a:latin typeface="Bookman Old Style" panose="02050604050505020204" pitchFamily="18" charset="0"/>
              </a:rPr>
            </a:br>
            <a:endParaRPr lang="en-GB" altLang="en-US" sz="3600">
              <a:latin typeface="Bookman Old Style" panose="02050604050505020204" pitchFamily="18" charset="0"/>
            </a:endParaRP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6BDD612F-4B9C-CD9D-75E7-A17E901B478F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4842" y="1242655"/>
            <a:ext cx="8142768" cy="376215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sz="2400">
                <a:latin typeface="Arial"/>
                <a:cs typeface="Arial"/>
              </a:rPr>
              <a:t>It study things in their natural setting, attempting to make sense of or interpret phenomena in terms of the meanings people bring to them.</a:t>
            </a:r>
            <a:endParaRPr lang="en-US"/>
          </a:p>
          <a:p>
            <a:r>
              <a:rPr lang="en-GB" altLang="en-US" sz="2400">
                <a:latin typeface="Arial"/>
                <a:cs typeface="Arial"/>
              </a:rPr>
              <a:t>It is used to gain an understanding of underlying reasons, opinions, and motivations, etc. </a:t>
            </a:r>
          </a:p>
          <a:p>
            <a:r>
              <a:rPr lang="en-GB" altLang="en-US" sz="2400">
                <a:latin typeface="Arial"/>
                <a:cs typeface="Arial"/>
              </a:rPr>
              <a:t>It provides insights into the problem or helps to develop ideas or hypotheses</a:t>
            </a:r>
          </a:p>
          <a:p>
            <a:r>
              <a:rPr lang="en-GB" sz="2400">
                <a:latin typeface="Arial"/>
                <a:cs typeface="Arial"/>
              </a:rPr>
              <a:t>Often useful in </a:t>
            </a:r>
            <a:r>
              <a:rPr lang="en-GB" sz="2400" b="1">
                <a:latin typeface="Arial"/>
                <a:cs typeface="Arial"/>
              </a:rPr>
              <a:t>exploring </a:t>
            </a:r>
            <a:r>
              <a:rPr lang="en-GB" sz="2400">
                <a:latin typeface="Arial"/>
                <a:cs typeface="Arial"/>
              </a:rPr>
              <a:t>new research areas </a:t>
            </a:r>
          </a:p>
          <a:p>
            <a:pPr marL="0" indent="0" algn="ctr">
              <a:buNone/>
            </a:pPr>
            <a:r>
              <a:rPr lang="en-GB" altLang="en-US" sz="2400">
                <a:latin typeface="Arial"/>
                <a:cs typeface="Arial"/>
              </a:rPr>
              <a:t>                                     (Denzin and Lincoln, 2011)</a:t>
            </a:r>
          </a:p>
          <a:p>
            <a:pPr marL="0" indent="0" eaLnBrk="1" hangingPunct="1">
              <a:buNone/>
            </a:pPr>
            <a:endParaRPr lang="en-GB" altLang="en-US" sz="2400"/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959442B9-1F72-0A25-0754-30295CF2B3E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DAFC73DB-63BB-4F3A-9B1C-78C79D95A9F5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4</a:t>
            </a:fld>
            <a:endParaRPr lang="en-US" altLang="en-US" sz="1200">
              <a:solidFill>
                <a:srgbClr val="FFFFFF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1B56E1-0A60-FC82-002D-74D755BA3378}"/>
              </a:ext>
            </a:extLst>
          </p:cNvPr>
          <p:cNvSpPr txBox="1"/>
          <p:nvPr/>
        </p:nvSpPr>
        <p:spPr>
          <a:xfrm>
            <a:off x="650236" y="5111298"/>
            <a:ext cx="762703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ea typeface="+mn-lt"/>
                <a:cs typeface="+mn-lt"/>
              </a:rPr>
              <a:t>And of course, it is also related to our research paradigm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B0F93-823E-472A-D6D4-897FA1B1F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3600" b="1" i="1">
                <a:solidFill>
                  <a:srgbClr val="7030A0"/>
                </a:solidFill>
                <a:latin typeface="Bookman Old Style" panose="02050604050505020204" pitchFamily="18" charset="0"/>
              </a:rPr>
              <a:t>Qualitative research ( what is it and what it is not)</a:t>
            </a:r>
            <a:endParaRPr lang="en-US" sz="3600" b="1" i="1">
              <a:solidFill>
                <a:srgbClr val="7030A0"/>
              </a:solidFill>
              <a:latin typeface="Bookman Old Style" panose="02050604050505020204" pitchFamily="18" charset="0"/>
              <a:ea typeface="+mj-ea"/>
              <a:cs typeface="Bookman Old Style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FD9D08-E1C1-9E6F-6BE8-52DBA26DF7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9099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539115" indent="-457200">
              <a:buFont typeface="Wingdings" panose="05000000000000000000" pitchFamily="2" charset="2"/>
              <a:buChar char="§"/>
              <a:defRPr/>
            </a:pPr>
            <a:r>
              <a:rPr lang="en-US" sz="2000">
                <a:latin typeface="Arial"/>
                <a:ea typeface="+mn-lt"/>
                <a:cs typeface="Arial"/>
              </a:rPr>
              <a:t>To explore, narrate, and explain the phenomena and make sense of the complex reality.</a:t>
            </a:r>
          </a:p>
          <a:p>
            <a:pPr marL="539115" indent="-457200">
              <a:buFont typeface="Wingdings" panose="05000000000000000000" pitchFamily="2" charset="2"/>
              <a:buChar char="§"/>
              <a:defRPr/>
            </a:pPr>
            <a:r>
              <a:rPr lang="en-US" sz="2000">
                <a:latin typeface="Arial"/>
                <a:ea typeface="+mn-lt"/>
                <a:cs typeface="Arial"/>
              </a:rPr>
              <a:t>May</a:t>
            </a:r>
            <a:r>
              <a:rPr lang="en-US" sz="2000">
                <a:latin typeface="Arial"/>
                <a:cs typeface="Arial"/>
              </a:rPr>
              <a:t> try to develop new theories based on what happens in specific situations.</a:t>
            </a:r>
          </a:p>
          <a:p>
            <a:pPr marL="539115" indent="-457200">
              <a:buFont typeface="Wingdings" panose="05000000000000000000" pitchFamily="2" charset="2"/>
              <a:buChar char="§"/>
              <a:defRPr/>
            </a:pPr>
            <a:r>
              <a:rPr lang="en-US" sz="2000">
                <a:latin typeface="Arial"/>
                <a:cs typeface="Arial"/>
              </a:rPr>
              <a:t>Often collect rich data from interviews, observations, and content analysis of newspapers, books, videos, case records, diaries, etc. </a:t>
            </a:r>
          </a:p>
          <a:p>
            <a:pPr marL="539115" indent="-457200">
              <a:spcBef>
                <a:spcPts val="20"/>
              </a:spcBef>
              <a:buFont typeface="Wingdings" panose="05000000000000000000" pitchFamily="2" charset="2"/>
              <a:buChar char="§"/>
              <a:defRPr/>
            </a:pPr>
            <a:endParaRPr lang="en-US" sz="2000">
              <a:latin typeface="Arial"/>
              <a:cs typeface="Arial"/>
            </a:endParaRPr>
          </a:p>
          <a:p>
            <a:pPr marL="539115" indent="-457200">
              <a:spcBef>
                <a:spcPts val="20"/>
              </a:spcBef>
              <a:buFont typeface="Wingdings" panose="05000000000000000000" pitchFamily="2" charset="2"/>
              <a:buChar char="§"/>
              <a:defRPr/>
            </a:pPr>
            <a:endParaRPr lang="en-US" sz="2000">
              <a:latin typeface="Arial"/>
              <a:cs typeface="Arial"/>
            </a:endParaRPr>
          </a:p>
          <a:p>
            <a:pPr marL="539115" indent="-457200">
              <a:spcBef>
                <a:spcPts val="20"/>
              </a:spcBef>
              <a:buFont typeface="Wingdings" panose="05000000000000000000" pitchFamily="2" charset="2"/>
              <a:buChar char="§"/>
              <a:defRPr/>
            </a:pPr>
            <a:r>
              <a:rPr lang="en-US" sz="2000">
                <a:latin typeface="Arial"/>
                <a:cs typeface="Arial"/>
              </a:rPr>
              <a:t>Do not test hypothesis of existing theories</a:t>
            </a:r>
            <a:endParaRPr lang="en-US" sz="2000">
              <a:solidFill>
                <a:srgbClr val="000000"/>
              </a:solidFill>
              <a:latin typeface="Arial"/>
              <a:cs typeface="Arial"/>
            </a:endParaRPr>
          </a:p>
          <a:p>
            <a:pPr marL="539115" indent="-457200">
              <a:spcBef>
                <a:spcPts val="20"/>
              </a:spcBef>
              <a:buFont typeface="Wingdings" panose="05000000000000000000" pitchFamily="2" charset="2"/>
              <a:buChar char="§"/>
              <a:defRPr/>
            </a:pPr>
            <a:r>
              <a:rPr lang="en-US" sz="2000">
                <a:latin typeface="Arial"/>
                <a:cs typeface="Arial"/>
              </a:rPr>
              <a:t>Do not try to </a:t>
            </a:r>
            <a:r>
              <a:rPr lang="en-US" sz="2000" err="1">
                <a:latin typeface="Arial"/>
                <a:cs typeface="Arial"/>
              </a:rPr>
              <a:t>generalise</a:t>
            </a:r>
            <a:r>
              <a:rPr lang="en-US" sz="2000">
                <a:latin typeface="Arial"/>
                <a:cs typeface="Arial"/>
              </a:rPr>
              <a:t> the findings.</a:t>
            </a:r>
            <a:endParaRPr lang="en-US" sz="2000">
              <a:solidFill>
                <a:srgbClr val="000000"/>
              </a:solidFill>
              <a:latin typeface="Arial"/>
              <a:cs typeface="Arial"/>
            </a:endParaRPr>
          </a:p>
          <a:p>
            <a:pPr marL="539115" indent="-457200">
              <a:buFont typeface="Wingdings" panose="05000000000000000000" pitchFamily="2" charset="2"/>
              <a:buChar char="§"/>
              <a:defRPr/>
            </a:pPr>
            <a:r>
              <a:rPr lang="en-US" sz="2000">
                <a:latin typeface="Arial"/>
                <a:cs typeface="Arial"/>
              </a:rPr>
              <a:t>Usually not keen on collecting numerical data from survey, experiment, etc.</a:t>
            </a:r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en-US" sz="2000">
              <a:latin typeface="Arial"/>
              <a:cs typeface="Arial"/>
            </a:endParaRPr>
          </a:p>
        </p:txBody>
      </p:sp>
      <p:sp>
        <p:nvSpPr>
          <p:cNvPr id="15364" name="Slide Number Placeholder 6">
            <a:extLst>
              <a:ext uri="{FF2B5EF4-FFF2-40B4-BE49-F238E27FC236}">
                <a16:creationId xmlns:a16="http://schemas.microsoft.com/office/drawing/2014/main" id="{075B916E-28F3-777C-B773-C3B5E4D82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C4E85C06-D4B6-4D7B-B1C4-B0B45B4594ED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5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B04A1-DA4D-2A69-1296-8FC2863644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>
                <a:latin typeface="Arial"/>
                <a:cs typeface="Arial"/>
              </a:rPr>
              <a:t>Types of Qualitative Research</a:t>
            </a: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Online Media 5" title="Types of Qualitative Research">
            <a:hlinkClick r:id="" action="ppaction://media"/>
            <a:extLst>
              <a:ext uri="{FF2B5EF4-FFF2-40B4-BE49-F238E27FC236}">
                <a16:creationId xmlns:a16="http://schemas.microsoft.com/office/drawing/2014/main" id="{1A410C24-9B68-84DF-E9E5-6A3DB9BBE5F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57777" y="1328981"/>
            <a:ext cx="7641363" cy="4316735"/>
          </a:xfrm>
        </p:spPr>
      </p:pic>
    </p:spTree>
    <p:extLst>
      <p:ext uri="{BB962C8B-B14F-4D97-AF65-F5344CB8AC3E}">
        <p14:creationId xmlns:p14="http://schemas.microsoft.com/office/powerpoint/2010/main" val="34334959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3D2C70-99A8-1485-679E-A2EFE35AA4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1">
                <a:latin typeface="Arial"/>
                <a:cs typeface="Arial"/>
              </a:rPr>
              <a:t>What are we looking for in qualitative research? </a:t>
            </a:r>
            <a:endParaRPr lang="en-GB" b="1" i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911519-BAF1-0B60-4D47-37AC81937D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Meanings and perspectives of participants in study.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Relationships regarding structure occurrence and distribution of events over time.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Points of tension: what does not fit? What are the conflicting points of evidence in the case?</a:t>
            </a:r>
          </a:p>
          <a:p>
            <a:pPr marL="0" indent="0">
              <a:buNone/>
            </a:pP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(Denzin and Lincoln, 1998)</a:t>
            </a:r>
          </a:p>
        </p:txBody>
      </p:sp>
    </p:spTree>
    <p:extLst>
      <p:ext uri="{BB962C8B-B14F-4D97-AF65-F5344CB8AC3E}">
        <p14:creationId xmlns:p14="http://schemas.microsoft.com/office/powerpoint/2010/main" val="19771283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92995E-3E91-9676-DDD2-2C0A02D2EA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7850" y="548680"/>
            <a:ext cx="8153400" cy="675481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sz="4000" b="1" i="1">
                <a:solidFill>
                  <a:srgbClr val="660066"/>
                </a:solidFill>
                <a:latin typeface="Bookman Old Style"/>
                <a:ea typeface="+mj-ea"/>
                <a:cs typeface="Bookman Old Style"/>
              </a:rPr>
              <a:t>Types of Qualitative Research</a:t>
            </a:r>
            <a:r>
              <a:rPr lang="en-US" sz="4000" b="1" i="1">
                <a:solidFill>
                  <a:srgbClr val="660066"/>
                </a:solidFill>
                <a:latin typeface="Bookman Old Style"/>
                <a:cs typeface="Bookman Old Style"/>
              </a:rPr>
              <a:t> </a:t>
            </a:r>
            <a:r>
              <a:rPr lang="en-US" sz="2400" b="1" i="1">
                <a:solidFill>
                  <a:srgbClr val="660066"/>
                </a:solidFill>
                <a:latin typeface="Bookman Old Style"/>
                <a:cs typeface="Bookman Old Style"/>
              </a:rPr>
              <a:t>(</a:t>
            </a:r>
            <a:r>
              <a:rPr lang="en-US" sz="2400" b="1" i="1" err="1">
                <a:solidFill>
                  <a:srgbClr val="660066"/>
                </a:solidFill>
                <a:latin typeface="Bookman Old Style"/>
                <a:cs typeface="Bookman Old Style"/>
              </a:rPr>
              <a:t>Renhith</a:t>
            </a:r>
            <a:r>
              <a:rPr lang="en-US" sz="2400" b="1" i="1">
                <a:solidFill>
                  <a:srgbClr val="660066"/>
                </a:solidFill>
                <a:latin typeface="Bookman Old Style"/>
                <a:cs typeface="Bookman Old Style"/>
              </a:rPr>
              <a:t> et al., 2021)</a:t>
            </a:r>
            <a:r>
              <a:rPr lang="en-US" sz="4000" b="1" i="1">
                <a:solidFill>
                  <a:srgbClr val="660066"/>
                </a:solidFill>
                <a:latin typeface="Bookman Old Style"/>
                <a:cs typeface="Bookman Old Style"/>
              </a:rPr>
              <a:t> </a:t>
            </a:r>
            <a:endParaRPr lang="en-US" sz="4000" b="1" i="1">
              <a:solidFill>
                <a:srgbClr val="660066"/>
              </a:solidFill>
              <a:ea typeface="+mj-e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0725B-AF66-3AF5-927A-C7A362D1415A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577850" y="1486733"/>
            <a:ext cx="8114655" cy="351194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en-US">
                <a:latin typeface="Arial"/>
                <a:cs typeface="Arial"/>
              </a:rPr>
              <a:t>Narrative research</a:t>
            </a:r>
            <a:endParaRPr lang="en-US">
              <a:solidFill>
                <a:srgbClr val="808080"/>
              </a:solidFill>
              <a:latin typeface="Arial"/>
              <a:cs typeface="Arial"/>
            </a:endParaRPr>
          </a:p>
          <a:p>
            <a:pPr>
              <a:defRPr/>
            </a:pPr>
            <a:r>
              <a:rPr lang="en-US" sz="2900">
                <a:latin typeface="Arial"/>
                <a:cs typeface="Arial"/>
              </a:rPr>
              <a:t>Grounded theory research</a:t>
            </a:r>
            <a:endParaRPr lang="en-US" sz="2900">
              <a:solidFill>
                <a:srgbClr val="808080"/>
              </a:solidFill>
              <a:latin typeface="Arial"/>
              <a:cs typeface="Arial"/>
            </a:endParaRPr>
          </a:p>
          <a:p>
            <a:pPr>
              <a:defRPr/>
            </a:pPr>
            <a:r>
              <a:rPr lang="en-US">
                <a:latin typeface="Arial"/>
                <a:cs typeface="Arial"/>
              </a:rPr>
              <a:t>Phenomenological research</a:t>
            </a:r>
            <a:endParaRPr lang="en-US">
              <a:solidFill>
                <a:srgbClr val="808080"/>
              </a:solidFill>
              <a:latin typeface="Arial"/>
              <a:cs typeface="Arial"/>
            </a:endParaRPr>
          </a:p>
          <a:p>
            <a:pPr>
              <a:defRPr/>
            </a:pPr>
            <a:r>
              <a:rPr lang="en-US">
                <a:latin typeface="Arial"/>
                <a:cs typeface="Arial"/>
              </a:rPr>
              <a:t>Ethnographic research</a:t>
            </a:r>
            <a:endParaRPr lang="en-US"/>
          </a:p>
          <a:p>
            <a:pPr>
              <a:defRPr/>
            </a:pPr>
            <a:r>
              <a:rPr lang="en-US">
                <a:latin typeface="Arial"/>
                <a:cs typeface="Arial"/>
              </a:rPr>
              <a:t>Historical research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sz="3000">
                <a:solidFill>
                  <a:srgbClr val="000000"/>
                </a:solidFill>
                <a:latin typeface="Arial"/>
                <a:cs typeface="Arial"/>
              </a:rPr>
              <a:t>Case study research</a:t>
            </a:r>
            <a:endParaRPr lang="en-US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buNone/>
              <a:defRPr/>
            </a:pPr>
            <a:endParaRPr lang="en-US" sz="3500" b="1" i="1">
              <a:solidFill>
                <a:srgbClr val="0000FF"/>
              </a:solidFill>
            </a:endParaRPr>
          </a:p>
        </p:txBody>
      </p:sp>
      <p:sp>
        <p:nvSpPr>
          <p:cNvPr id="17412" name="Slide Number Placeholder 6">
            <a:extLst>
              <a:ext uri="{FF2B5EF4-FFF2-40B4-BE49-F238E27FC236}">
                <a16:creationId xmlns:a16="http://schemas.microsoft.com/office/drawing/2014/main" id="{67E08130-8FEC-3E57-7BA0-8C16C37DE6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BD91ED06-6ACB-4242-998C-EFEEF5243AA5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8</a:t>
            </a:fld>
            <a:endParaRPr lang="en-US" altLang="en-US" sz="1200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163FC9-737C-D4FA-9618-588A03AC1F88}"/>
              </a:ext>
            </a:extLst>
          </p:cNvPr>
          <p:cNvSpPr txBox="1"/>
          <p:nvPr/>
        </p:nvSpPr>
        <p:spPr>
          <a:xfrm>
            <a:off x="578520" y="5110346"/>
            <a:ext cx="820908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400">
              <a:ea typeface="+mn-lt"/>
              <a:cs typeface="+mn-l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1D1B6AC4-8FD1-9C8F-226C-690CB9AFD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 fontScale="90000"/>
          </a:bodyPr>
          <a:lstStyle/>
          <a:p>
            <a:pPr eaLnBrk="1" hangingPunct="1"/>
            <a:br>
              <a:rPr lang="en-US" altLang="en-US" b="1" i="1"/>
            </a:br>
            <a:r>
              <a:rPr lang="en-US" altLang="en-US" b="1" i="1"/>
              <a:t>Narrative research </a:t>
            </a:r>
            <a:br>
              <a:rPr lang="en-US" altLang="en-US" sz="4800" b="1" i="1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6E8F9-4C56-7AD2-74F4-6FE7E8051C37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99256" y="1210196"/>
            <a:ext cx="8580437" cy="412125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defRPr/>
            </a:pPr>
            <a:r>
              <a:rPr lang="en-GB" sz="2800">
                <a:ea typeface="+mn-lt"/>
                <a:cs typeface="+mn-lt"/>
              </a:rPr>
              <a:t>Narrative research roots in humanity disciplines including anthropology, literature, history, and sociology.</a:t>
            </a:r>
          </a:p>
          <a:p>
            <a:pPr>
              <a:defRPr/>
            </a:pPr>
            <a:r>
              <a:rPr lang="en-GB" sz="2800">
                <a:ea typeface="+mn-lt"/>
                <a:cs typeface="+mn-lt"/>
              </a:rPr>
              <a:t>Usually focuses on exploring the life of individuals, ideally suited to tell the </a:t>
            </a:r>
            <a:r>
              <a:rPr lang="en-GB" sz="2800">
                <a:solidFill>
                  <a:srgbClr val="FF0000"/>
                </a:solidFill>
                <a:ea typeface="+mn-lt"/>
                <a:cs typeface="+mn-lt"/>
              </a:rPr>
              <a:t>stories</a:t>
            </a:r>
            <a:r>
              <a:rPr lang="en-GB" sz="2800">
                <a:ea typeface="+mn-lt"/>
                <a:cs typeface="+mn-lt"/>
              </a:rPr>
              <a:t> of individual experiences.</a:t>
            </a:r>
            <a:endParaRPr lang="en-GB" sz="280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800">
                <a:ea typeface="+mn-lt"/>
                <a:cs typeface="+mn-lt"/>
              </a:rPr>
              <a:t>Research purpose: to utilize 'story telling' as a method in communicating an individual's experience to a larger audience.</a:t>
            </a:r>
            <a:endParaRPr lang="en-GB" sz="2800">
              <a:latin typeface="Arial"/>
              <a:cs typeface="Arial"/>
            </a:endParaRPr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34099981-B3CB-9387-39C1-10C7D5CF488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FE688F3B-B24D-4956-B05A-927F654F3959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9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1D1B6AC4-8FD1-9C8F-226C-690CB9AFD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 fontScale="90000"/>
          </a:bodyPr>
          <a:lstStyle/>
          <a:p>
            <a:pPr eaLnBrk="1" hangingPunct="1"/>
            <a:br>
              <a:rPr lang="en-US" altLang="en-US" b="1" i="1"/>
            </a:br>
            <a:r>
              <a:rPr lang="en-US" altLang="en-US" b="1" i="1"/>
              <a:t>Narrative research </a:t>
            </a:r>
            <a:br>
              <a:rPr lang="en-US" altLang="en-US" sz="4800" b="1" i="1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6E8F9-4C56-7AD2-74F4-6FE7E8051C37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99256" y="1248941"/>
            <a:ext cx="8580437" cy="44958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defRPr/>
            </a:pPr>
            <a:r>
              <a:rPr lang="en-GB" sz="2400" dirty="0">
                <a:ea typeface="+mn-lt"/>
                <a:cs typeface="+mn-lt"/>
              </a:rPr>
              <a:t>Data collection: interviews, field notes, letters, photographs, diaries, and documents collected from one or more individuals.</a:t>
            </a:r>
            <a:endParaRPr lang="en-GB" sz="24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400" dirty="0">
                <a:ea typeface="+mn-lt"/>
                <a:cs typeface="+mn-lt"/>
              </a:rPr>
              <a:t>Data analysis: analysis of the stories or experiences through “re-storying of stories” and developing themes usually in chronological order of events.</a:t>
            </a:r>
            <a:endParaRPr lang="en-GB" sz="24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400" dirty="0">
                <a:ea typeface="+mn-lt"/>
                <a:cs typeface="+mn-lt"/>
              </a:rPr>
              <a:t>Narrative research is a valuable approach in health care research, to gain deeper insight into patient's experiences.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en-GB" sz="2400" b="1" dirty="0">
              <a:latin typeface="Arial"/>
              <a:cs typeface="Arial"/>
            </a:endParaRP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en-GB" sz="2400" b="1" dirty="0">
                <a:latin typeface="Arial"/>
                <a:cs typeface="Arial"/>
              </a:rPr>
              <a:t>Example:</a:t>
            </a:r>
            <a:endParaRPr lang="en-GB" dirty="0"/>
          </a:p>
          <a:p>
            <a:pPr marL="0" indent="0">
              <a:buNone/>
              <a:defRPr/>
            </a:pPr>
            <a:r>
              <a:rPr lang="en-GB" sz="2400" i="1" dirty="0">
                <a:solidFill>
                  <a:srgbClr val="00B050"/>
                </a:solidFill>
                <a:latin typeface="Arial"/>
                <a:cs typeface="Arial"/>
                <a:hlinkClick r:id="rId3"/>
              </a:rPr>
              <a:t>A narrative study of mental health recovery: exploring unique, open-ended and collective processes</a:t>
            </a:r>
          </a:p>
          <a:p>
            <a:pPr marL="0" indent="0">
              <a:buNone/>
              <a:defRPr/>
            </a:pPr>
            <a:r>
              <a:rPr lang="en-GB" sz="2400" i="1" dirty="0">
                <a:solidFill>
                  <a:srgbClr val="00B050"/>
                </a:solidFill>
                <a:latin typeface="Arial"/>
                <a:cs typeface="Arial"/>
                <a:hlinkClick r:id="rId3"/>
              </a:rPr>
              <a:t>ffectiveness</a:t>
            </a:r>
            <a:endParaRPr lang="en-GB" sz="2400" dirty="0">
              <a:latin typeface="Arial"/>
              <a:cs typeface="Arial"/>
            </a:endParaRPr>
          </a:p>
        </p:txBody>
      </p:sp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34099981-B3CB-9387-39C1-10C7D5CF488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FE688F3B-B24D-4956-B05A-927F654F3959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10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09644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67E611CD-AA8F-0140-3F70-9048C9277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73274"/>
          </a:xfrm>
        </p:spPr>
        <p:txBody>
          <a:bodyPr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altLang="en-US" sz="3700" b="1" i="1"/>
              <a:t>Phenomenological research</a:t>
            </a:r>
            <a:br>
              <a:rPr lang="en-US" altLang="en-US" sz="3700" b="1" i="1"/>
            </a:br>
            <a:endParaRPr lang="en-GB" alt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F60D51-DE0D-4900-27D9-448AA88DD2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42379" y="648586"/>
            <a:ext cx="5071996" cy="501372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sz="1500" dirty="0"/>
              <a:t>Phenomenology is developed by German philosopher Edmond Husserl. It defines the 'essence' of individual's experiences regarding a certain phenomenon.</a:t>
            </a:r>
          </a:p>
          <a:p>
            <a:pPr>
              <a:lnSpc>
                <a:spcPct val="90000"/>
              </a:lnSpc>
              <a:defRPr/>
            </a:pPr>
            <a:r>
              <a:rPr lang="en-GB" sz="1500" dirty="0"/>
              <a:t>Research purpose: to understand the people's everyday life experiences and reduce it into the </a:t>
            </a:r>
            <a:r>
              <a:rPr lang="en-GB" sz="1500" dirty="0">
                <a:solidFill>
                  <a:srgbClr val="FF0000"/>
                </a:solidFill>
              </a:rPr>
              <a:t>central meaning</a:t>
            </a:r>
            <a:r>
              <a:rPr lang="en-GB" sz="1500" dirty="0"/>
              <a:t> or the '</a:t>
            </a:r>
            <a:r>
              <a:rPr lang="en-GB" sz="1500" dirty="0">
                <a:solidFill>
                  <a:srgbClr val="FF0000"/>
                </a:solidFill>
              </a:rPr>
              <a:t>essence of the experience</a:t>
            </a:r>
            <a:r>
              <a:rPr lang="en-GB" sz="1500" dirty="0"/>
              <a:t>'.</a:t>
            </a:r>
          </a:p>
          <a:p>
            <a:pPr>
              <a:lnSpc>
                <a:spcPct val="90000"/>
              </a:lnSpc>
              <a:defRPr/>
            </a:pPr>
            <a:r>
              <a:rPr lang="en-GB" sz="1500" dirty="0"/>
              <a:t>Data collection: mainly interviews with individuals, though documents and observations are also useful. </a:t>
            </a:r>
          </a:p>
          <a:p>
            <a:pPr>
              <a:lnSpc>
                <a:spcPct val="90000"/>
              </a:lnSpc>
              <a:defRPr/>
            </a:pPr>
            <a:r>
              <a:rPr lang="en-GB" sz="1500" dirty="0"/>
              <a:t>Data analysis includes identification of significant meaning elements, textural description (what was experienced), structural description (how was it experienced), and description of 'essence' of experience.</a:t>
            </a:r>
          </a:p>
          <a:p>
            <a:pPr>
              <a:lnSpc>
                <a:spcPct val="90000"/>
              </a:lnSpc>
              <a:defRPr/>
            </a:pPr>
            <a:r>
              <a:rPr lang="en-GB" sz="1500" dirty="0"/>
              <a:t>Through this process the researcher may construct the universal meaning of the event, situation or experience and arrive at a more profound understanding of the phenomenon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GB" sz="1500" b="1" dirty="0"/>
              <a:t>Example:</a:t>
            </a: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GB" sz="1500" i="1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 phenomenological study of the lived experience of nurses in the battle of COVID-19</a:t>
            </a:r>
            <a:endParaRPr lang="en-GB" sz="1500" i="1" dirty="0"/>
          </a:p>
        </p:txBody>
      </p:sp>
      <p:pic>
        <p:nvPicPr>
          <p:cNvPr id="2" name="Picture 1" descr="A diagram of a diagram of a person&amp;#39;s life&#10;&#10;Description automatically generated">
            <a:extLst>
              <a:ext uri="{FF2B5EF4-FFF2-40B4-BE49-F238E27FC236}">
                <a16:creationId xmlns:a16="http://schemas.microsoft.com/office/drawing/2014/main" id="{87C12CBF-325B-57B2-16D0-24A03195A2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2942" y="1849985"/>
            <a:ext cx="3923146" cy="2222633"/>
          </a:xfrm>
          <a:prstGeom prst="rect">
            <a:avLst/>
          </a:prstGeom>
          <a:noFill/>
        </p:spPr>
      </p:pic>
      <p:sp>
        <p:nvSpPr>
          <p:cNvPr id="20484" name="Slide Number Placeholder 3" hidden="1">
            <a:extLst>
              <a:ext uri="{FF2B5EF4-FFF2-40B4-BE49-F238E27FC236}">
                <a16:creationId xmlns:a16="http://schemas.microsoft.com/office/drawing/2014/main" id="{FABB24C4-1B04-B420-A7C7-B5E66CE6396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</a:pPr>
            <a:fld id="{465444FB-B150-421F-B7C5-3DCF3A0C4DC6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spcAft>
                  <a:spcPts val="600"/>
                </a:spcAft>
                <a:buClrTx/>
                <a:buSzTx/>
                <a:buFontTx/>
                <a:buNone/>
              </a:pPr>
              <a:t>11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C69A7EF1-6A03-3935-36C0-9524FCD31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 altLang="en-US" b="1" i="1"/>
              <a:t>Grounded theory research</a:t>
            </a: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8764A-3236-ECB4-DDE6-42D000D175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391434"/>
            <a:ext cx="5176380" cy="419780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sz="1600"/>
              <a:t>Grounded theory has its base in sociology.</a:t>
            </a:r>
          </a:p>
          <a:p>
            <a:pPr>
              <a:lnSpc>
                <a:spcPct val="90000"/>
              </a:lnSpc>
              <a:defRPr/>
            </a:pPr>
            <a:r>
              <a:rPr lang="en-GB" sz="1600"/>
              <a:t>Research purpose: to discover or generate theory in the context of the social process being studied.</a:t>
            </a:r>
          </a:p>
          <a:p>
            <a:pPr>
              <a:lnSpc>
                <a:spcPct val="90000"/>
              </a:lnSpc>
              <a:defRPr/>
            </a:pPr>
            <a:r>
              <a:rPr lang="en-GB" sz="1600"/>
              <a:t>Major difference between grounded theory and other approaches is its emphasis on theory generation and development.</a:t>
            </a:r>
          </a:p>
          <a:p>
            <a:pPr>
              <a:lnSpc>
                <a:spcPct val="90000"/>
              </a:lnSpc>
              <a:defRPr/>
            </a:pPr>
            <a:r>
              <a:rPr lang="en-GB" sz="1600"/>
              <a:t>Data collection: usually from interviewing many individuals until </a:t>
            </a:r>
            <a:r>
              <a:rPr lang="en-GB" sz="1600">
                <a:solidFill>
                  <a:srgbClr val="FF0000"/>
                </a:solidFill>
              </a:rPr>
              <a:t>data saturation</a:t>
            </a:r>
          </a:p>
          <a:p>
            <a:pPr>
              <a:lnSpc>
                <a:spcPct val="90000"/>
              </a:lnSpc>
              <a:defRPr/>
            </a:pPr>
            <a:r>
              <a:rPr lang="en-GB" sz="1600"/>
              <a:t>Grounded theory is often used to </a:t>
            </a:r>
            <a:r>
              <a:rPr lang="en-GB" sz="1600">
                <a:solidFill>
                  <a:srgbClr val="FF0000"/>
                </a:solidFill>
              </a:rPr>
              <a:t>uncover</a:t>
            </a:r>
            <a:r>
              <a:rPr lang="en-GB" sz="1600"/>
              <a:t> such things as social relationships and behaviours of groups, known as social processes.</a:t>
            </a:r>
          </a:p>
          <a:p>
            <a:pPr marL="0" indent="0" eaLnBrk="1" hangingPunct="1">
              <a:lnSpc>
                <a:spcPct val="90000"/>
              </a:lnSpc>
              <a:buNone/>
              <a:defRPr/>
            </a:pPr>
            <a:endParaRPr lang="en-GB" sz="1600"/>
          </a:p>
          <a:p>
            <a:pPr marL="0" indent="0"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1600"/>
              <a:t>Example:</a:t>
            </a:r>
          </a:p>
          <a:p>
            <a:pPr marL="0" indent="0"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r>
              <a:rPr lang="en-GB" sz="1600" i="1">
                <a:hlinkClick r:id="rId2"/>
              </a:rPr>
              <a:t>District nurses’ experiences of caring for leg ulcers in accordance with clinical guidelines: a grounded theory study</a:t>
            </a:r>
            <a:endParaRPr lang="en-GB" sz="1600" i="1"/>
          </a:p>
          <a:p>
            <a:pPr marL="0" indent="0" eaLnBrk="1" hangingPunct="1">
              <a:lnSpc>
                <a:spcPct val="90000"/>
              </a:lnSpc>
              <a:buFont typeface="Wingdings" panose="05000000000000000000" pitchFamily="2" charset="2"/>
              <a:buNone/>
              <a:defRPr/>
            </a:pPr>
            <a:endParaRPr lang="en-GB" sz="1600"/>
          </a:p>
        </p:txBody>
      </p:sp>
      <p:pic>
        <p:nvPicPr>
          <p:cNvPr id="2" name="Picture 1" descr="A diagram of a process&#10;&#10;Description automatically generated">
            <a:extLst>
              <a:ext uri="{FF2B5EF4-FFF2-40B4-BE49-F238E27FC236}">
                <a16:creationId xmlns:a16="http://schemas.microsoft.com/office/drawing/2014/main" id="{B7625046-8E22-78DB-C788-FEF6A66B41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3853" y="1391434"/>
            <a:ext cx="3162526" cy="3989040"/>
          </a:xfrm>
          <a:prstGeom prst="rect">
            <a:avLst/>
          </a:prstGeom>
          <a:noFill/>
        </p:spPr>
      </p:pic>
      <p:sp>
        <p:nvSpPr>
          <p:cNvPr id="18436" name="Slide Number Placeholder 3" hidden="1">
            <a:extLst>
              <a:ext uri="{FF2B5EF4-FFF2-40B4-BE49-F238E27FC236}">
                <a16:creationId xmlns:a16="http://schemas.microsoft.com/office/drawing/2014/main" id="{5B0EF32D-254B-BCBA-694D-F695CEFB50D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</a:pPr>
            <a:fld id="{BA3E31B1-DA85-489A-B5FC-CAC94B7E2C1F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spcAft>
                  <a:spcPts val="600"/>
                </a:spcAft>
                <a:buClrTx/>
                <a:buSzTx/>
                <a:buFontTx/>
                <a:buNone/>
              </a:pPr>
              <a:t>12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B1F58005-BD5D-AA59-2E6F-D14063EAE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>
            <a:normAutofit fontScale="90000"/>
          </a:bodyPr>
          <a:lstStyle/>
          <a:p>
            <a:br>
              <a:rPr lang="en-US" altLang="en-US" b="1" i="1"/>
            </a:br>
            <a:r>
              <a:rPr lang="en-US" altLang="en-US" b="1" i="1"/>
              <a:t>Ethnographic research</a:t>
            </a:r>
            <a:br>
              <a:rPr lang="en-US" altLang="en-US" b="1" i="1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3CBA6-134B-1FB0-412E-AA550290A0EC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18927" y="1340768"/>
            <a:ext cx="8153400" cy="4660900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>
              <a:defRPr/>
            </a:pPr>
            <a:r>
              <a:rPr lang="en-GB" sz="2800" dirty="0">
                <a:latin typeface="Calibri"/>
                <a:ea typeface="+mn-lt"/>
                <a:cs typeface="Calibri"/>
              </a:rPr>
              <a:t>Ethnography has its base in anthropology. </a:t>
            </a:r>
          </a:p>
          <a:p>
            <a:pPr>
              <a:defRPr/>
            </a:pPr>
            <a:r>
              <a:rPr lang="en-GB" sz="2800" dirty="0">
                <a:latin typeface="Calibri"/>
                <a:ea typeface="+mn-lt"/>
                <a:cs typeface="Calibri"/>
              </a:rPr>
              <a:t>Research purpose: usually used for understanding the culture-specific knowledge and behaviours.</a:t>
            </a:r>
            <a:endParaRPr lang="en-GB" sz="2800" dirty="0">
              <a:latin typeface="Calibri"/>
              <a:cs typeface="Calibri"/>
            </a:endParaRPr>
          </a:p>
          <a:p>
            <a:pPr marL="457200" indent="-457200">
              <a:defRPr/>
            </a:pPr>
            <a:r>
              <a:rPr lang="en-GB" sz="2800" dirty="0">
                <a:latin typeface="Calibri"/>
                <a:cs typeface="Calibri"/>
              </a:rPr>
              <a:t>Data collection: </a:t>
            </a:r>
            <a:r>
              <a:rPr lang="en-GB" sz="28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usually conducted in a single setting; by observing behaviours of the individuals or group of individuals for a </a:t>
            </a:r>
            <a:r>
              <a:rPr lang="en-GB" sz="2800" dirty="0">
                <a:solidFill>
                  <a:srgbClr val="FF0000"/>
                </a:solidFill>
                <a:latin typeface="Calibri"/>
                <a:ea typeface="+mn-lt"/>
                <a:cs typeface="Calibri"/>
              </a:rPr>
              <a:t>prolonged period of time</a:t>
            </a:r>
            <a:r>
              <a:rPr lang="en-GB" sz="28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. Other methods such as interviews, audio-video records, and document reviews will also be used.</a:t>
            </a:r>
            <a:endParaRPr lang="en-GB" sz="2800" dirty="0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defRPr/>
            </a:pPr>
            <a:r>
              <a:rPr lang="en-GB" sz="28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In health care research, ethnographic research often focuses on narrating and interpreting the health behaviours of a culture-sharing group (e.g. medical students, patients receiving residential care).</a:t>
            </a:r>
            <a:endParaRPr lang="en-GB" sz="2800" dirty="0">
              <a:latin typeface="Calibri"/>
              <a:cs typeface="Calibri"/>
            </a:endParaRP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r>
              <a:rPr lang="en-GB" sz="2800" b="1" dirty="0">
                <a:latin typeface="Calibri"/>
                <a:cs typeface="Calibri"/>
              </a:rPr>
              <a:t>Example:</a:t>
            </a:r>
          </a:p>
          <a:p>
            <a:pPr marL="0" indent="0">
              <a:buNone/>
              <a:defRPr/>
            </a:pPr>
            <a:r>
              <a:rPr lang="en-GB" sz="2800" i="1" dirty="0">
                <a:solidFill>
                  <a:srgbClr val="00B050"/>
                </a:solidFill>
                <a:latin typeface="Calibri"/>
                <a:cs typeface="Calibri"/>
                <a:hlinkClick r:id="rId2"/>
              </a:rPr>
              <a:t>Communication culture in cancer nursing care: an ethnographic study</a:t>
            </a:r>
            <a:endParaRPr lang="en-GB" sz="2800" i="1" dirty="0">
              <a:solidFill>
                <a:srgbClr val="00B050"/>
              </a:solidFill>
              <a:latin typeface="Calibri"/>
              <a:cs typeface="Calibri"/>
              <a:hlinkClick r:id="rId3"/>
            </a:endParaRPr>
          </a:p>
          <a:p>
            <a:pPr marL="0" indent="0">
              <a:buNone/>
              <a:defRPr/>
            </a:pPr>
            <a:endParaRPr lang="en-GB" sz="2800" i="1" dirty="0">
              <a:solidFill>
                <a:srgbClr val="00B050"/>
              </a:solidFill>
              <a:latin typeface="Calibri"/>
              <a:cs typeface="Calibri"/>
            </a:endParaRPr>
          </a:p>
        </p:txBody>
      </p:sp>
      <p:sp>
        <p:nvSpPr>
          <p:cNvPr id="19460" name="Slide Number Placeholder 3">
            <a:extLst>
              <a:ext uri="{FF2B5EF4-FFF2-40B4-BE49-F238E27FC236}">
                <a16:creationId xmlns:a16="http://schemas.microsoft.com/office/drawing/2014/main" id="{97967F78-4CFE-5FDA-E4AE-BC7EAE58EFF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8B3A6298-E217-4A37-B0B4-225AB343D820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13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3FA25864-7AA4-9DB2-8822-259EF8675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5" y="324628"/>
            <a:ext cx="8153400" cy="9906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b="1" i="1">
                <a:latin typeface="Myriad Pro"/>
                <a:cs typeface="Arial" panose="020B0604020202020204" pitchFamily="34" charset="0"/>
              </a:rPr>
              <a:t>Historical research </a:t>
            </a:r>
            <a:endParaRPr lang="en-GB" altLang="en-US">
              <a:latin typeface="Myriad Pro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CBEE88-43AF-53EE-CF51-C02FC2E400AF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332581" y="1315228"/>
            <a:ext cx="8478837" cy="4495800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>
              <a:defRPr/>
            </a:pPr>
            <a:r>
              <a:rPr lang="en-GB" sz="2800" b="1">
                <a:latin typeface="Calibri"/>
                <a:cs typeface="Calibri"/>
              </a:rPr>
              <a:t>Historical Research </a:t>
            </a:r>
            <a:r>
              <a:rPr lang="en-GB" sz="2800">
                <a:latin typeface="Calibri"/>
                <a:cs typeface="Calibri"/>
              </a:rPr>
              <a:t>is the systematic collection and evaluation of data to describe, explain, and understand actions or events that occurred sometime in the </a:t>
            </a:r>
            <a:r>
              <a:rPr lang="en-GB" sz="2800">
                <a:solidFill>
                  <a:srgbClr val="FF0000"/>
                </a:solidFill>
                <a:latin typeface="Calibri"/>
                <a:cs typeface="Calibri"/>
              </a:rPr>
              <a:t>past</a:t>
            </a:r>
            <a:r>
              <a:rPr lang="en-GB" sz="2800">
                <a:latin typeface="Calibri"/>
                <a:cs typeface="Calibri"/>
              </a:rPr>
              <a:t>. </a:t>
            </a:r>
            <a:endParaRPr lang="en-US">
              <a:latin typeface="Calibri"/>
              <a:cs typeface="Calibri"/>
            </a:endParaRPr>
          </a:p>
          <a:p>
            <a:pPr>
              <a:defRPr/>
            </a:pPr>
            <a:r>
              <a:rPr lang="en-GB" sz="280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Research purpose: to gain insights from the past, and interpret past events in the light of the present.</a:t>
            </a:r>
            <a:endParaRPr lang="en-GB" sz="2800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defRPr/>
            </a:pPr>
            <a:r>
              <a:rPr lang="en-GB" sz="2800">
                <a:latin typeface="Calibri"/>
                <a:cs typeface="Calibri"/>
              </a:rPr>
              <a:t>Data collection: both primary and secondary data. </a:t>
            </a:r>
            <a:r>
              <a:rPr lang="en-GB" sz="280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Primary sources may include diaries, first-hand information, and writings. Secondary sources may include textbooks, newspapers, second or third-hand accounts of historical events.</a:t>
            </a:r>
            <a:endParaRPr lang="en-GB" sz="2800">
              <a:latin typeface="Calibri"/>
              <a:cs typeface="Calibri"/>
            </a:endParaRPr>
          </a:p>
          <a:p>
            <a:pPr>
              <a:defRPr/>
            </a:pPr>
            <a:r>
              <a:rPr lang="en-GB" sz="2800">
                <a:latin typeface="Calibri"/>
                <a:cs typeface="Calibri"/>
              </a:rPr>
              <a:t>In health care research, historical research often help us to gain a clear understanding of the impact of the past policies and/or practices on the present &amp; future practices.</a:t>
            </a:r>
            <a:endParaRPr lang="en-GB"/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r>
              <a:rPr lang="en-GB" sz="2800" b="1">
                <a:latin typeface="Calibri"/>
                <a:cs typeface="Calibri"/>
              </a:rPr>
              <a:t>Example:</a:t>
            </a: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r>
              <a:rPr lang="en-GB" sz="2800" i="1">
                <a:solidFill>
                  <a:srgbClr val="00B050"/>
                </a:solidFill>
                <a:latin typeface="Calibri"/>
                <a:cs typeface="Calibri"/>
                <a:hlinkClick r:id="rId2"/>
              </a:rPr>
              <a:t>A history of the panel of assessors for district nurse training 1959 - 1983.</a:t>
            </a:r>
            <a:endParaRPr lang="en-GB" sz="2800" i="1">
              <a:solidFill>
                <a:srgbClr val="00B050"/>
              </a:solidFill>
              <a:latin typeface="Calibri"/>
              <a:cs typeface="Calibri"/>
            </a:endParaRPr>
          </a:p>
          <a:p>
            <a:pPr eaLnBrk="1" hangingPunct="1">
              <a:defRPr/>
            </a:pPr>
            <a:endParaRPr lang="en-GB">
              <a:latin typeface="Calibri"/>
              <a:cs typeface="Calibri"/>
            </a:endParaRPr>
          </a:p>
        </p:txBody>
      </p:sp>
      <p:sp>
        <p:nvSpPr>
          <p:cNvPr id="21508" name="Slide Number Placeholder 3">
            <a:extLst>
              <a:ext uri="{FF2B5EF4-FFF2-40B4-BE49-F238E27FC236}">
                <a16:creationId xmlns:a16="http://schemas.microsoft.com/office/drawing/2014/main" id="{77B4AA60-C5E9-37F3-B1E4-377483ACC86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5A06B4EE-49A3-47DA-A14E-2D6E6C10E9C6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14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AE65B372-0BF3-20E1-CBCA-C2DF223F28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944" y="260648"/>
            <a:ext cx="8153400" cy="990600"/>
          </a:xfrm>
        </p:spPr>
        <p:txBody>
          <a:bodyPr>
            <a:normAutofit/>
          </a:bodyPr>
          <a:lstStyle/>
          <a:p>
            <a:r>
              <a:rPr lang="en-US" altLang="en-US" b="1" i="1"/>
              <a:t>Case study research</a:t>
            </a: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A2FB2-361D-8390-8FA6-8C4C137DBD70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533400" y="1412776"/>
            <a:ext cx="8472488" cy="4495800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>
              <a:defRPr/>
            </a:pPr>
            <a:r>
              <a:rPr lang="en-GB" sz="3000">
                <a:latin typeface="Calibri"/>
                <a:cs typeface="Calibri"/>
              </a:rPr>
              <a:t>Case study research has its origin </a:t>
            </a:r>
            <a:r>
              <a:rPr lang="en-GB" sz="300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from psychology, law, and medicine.</a:t>
            </a:r>
          </a:p>
          <a:p>
            <a:pPr>
              <a:defRPr/>
            </a:pPr>
            <a:r>
              <a:rPr lang="en-GB" sz="3000">
                <a:solidFill>
                  <a:srgbClr val="000000"/>
                </a:solidFill>
                <a:latin typeface="Calibri"/>
                <a:cs typeface="Calibri"/>
              </a:rPr>
              <a:t>Research purpose: to have in-depth understanding and analysis of the cases.</a:t>
            </a:r>
          </a:p>
          <a:p>
            <a:pPr>
              <a:defRPr/>
            </a:pPr>
            <a:r>
              <a:rPr lang="en-GB" sz="3000">
                <a:latin typeface="Calibri"/>
                <a:cs typeface="Calibri"/>
              </a:rPr>
              <a:t>Unit of analysis: the specific subject chosen to study. It can be a person, group, place, event, organization, or phenomenon, etc.</a:t>
            </a:r>
            <a:endParaRPr lang="en-GB">
              <a:latin typeface="Calibri"/>
              <a:cs typeface="Calibri"/>
            </a:endParaRPr>
          </a:p>
          <a:p>
            <a:pPr>
              <a:defRPr/>
            </a:pPr>
            <a:r>
              <a:rPr lang="en-GB">
                <a:latin typeface="Calibri"/>
                <a:cs typeface="Calibri"/>
              </a:rPr>
              <a:t>Data collection: interviews, observations, documents and other artefacts, etc.</a:t>
            </a:r>
          </a:p>
          <a:p>
            <a:pPr>
              <a:defRPr/>
            </a:pPr>
            <a:r>
              <a:rPr lang="en-GB" sz="3000">
                <a:latin typeface="Calibri"/>
                <a:cs typeface="Calibri"/>
              </a:rPr>
              <a:t>Data analysis:</a:t>
            </a:r>
            <a:r>
              <a:rPr lang="en-GB" sz="3000" b="1">
                <a:latin typeface="Calibri"/>
                <a:cs typeface="Calibri"/>
              </a:rPr>
              <a:t> </a:t>
            </a:r>
            <a:r>
              <a:rPr lang="en-GB" sz="3000" b="1">
                <a:solidFill>
                  <a:srgbClr val="FF0000"/>
                </a:solidFill>
                <a:latin typeface="Calibri"/>
                <a:cs typeface="Calibri"/>
              </a:rPr>
              <a:t>themes</a:t>
            </a:r>
            <a:r>
              <a:rPr lang="en-GB" sz="3000" b="1">
                <a:latin typeface="Calibri"/>
                <a:cs typeface="Calibri"/>
              </a:rPr>
              <a:t> </a:t>
            </a:r>
            <a:r>
              <a:rPr lang="en-GB" sz="3000">
                <a:latin typeface="Calibri"/>
                <a:cs typeface="Calibri"/>
              </a:rPr>
              <a:t>are often identified, delineated and reported</a:t>
            </a: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r>
              <a:rPr lang="en-GB" sz="3000" b="1">
                <a:latin typeface="Calibri"/>
                <a:cs typeface="Calibri"/>
              </a:rPr>
              <a:t>Example:</a:t>
            </a:r>
          </a:p>
          <a:p>
            <a:pPr marL="0" indent="0" eaLnBrk="1" hangingPunct="1">
              <a:buFont typeface="Wingdings" panose="05000000000000000000" pitchFamily="2" charset="2"/>
              <a:buNone/>
              <a:defRPr/>
            </a:pPr>
            <a:r>
              <a:rPr lang="en-GB" sz="3000" i="1">
                <a:solidFill>
                  <a:srgbClr val="00B050"/>
                </a:solidFill>
                <a:latin typeface="Calibri"/>
                <a:cs typeface="Calibri"/>
                <a:hlinkClick r:id="rId2"/>
              </a:rPr>
              <a:t>Health visiting assessment—unpacking critical attributes in health visitor needs assessment practice: A case study</a:t>
            </a:r>
            <a:endParaRPr lang="en-GB" sz="3000" i="1">
              <a:solidFill>
                <a:srgbClr val="00B050"/>
              </a:solidFill>
              <a:latin typeface="Calibri"/>
              <a:cs typeface="Calibri"/>
            </a:endParaRPr>
          </a:p>
          <a:p>
            <a:pPr eaLnBrk="1" hangingPunct="1">
              <a:defRPr/>
            </a:pPr>
            <a:endParaRPr lang="en-GB">
              <a:latin typeface="Calibri"/>
              <a:cs typeface="Calibri"/>
            </a:endParaRPr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4427FAB8-8FB8-E933-BF86-5F06368472A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03932A79-EE14-4AE8-9C99-BC8508B58607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15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CA97E-72AC-A32B-1AF1-E6C1898EE6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i="1">
                <a:ea typeface="+mj-lt"/>
                <a:cs typeface="+mj-lt"/>
              </a:rPr>
              <a:t>Common Qualitative Data Collection Methods</a:t>
            </a:r>
            <a:endParaRPr lang="en-US">
              <a:ea typeface="+mj-lt"/>
              <a:cs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7748009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967039A1-AE01-3392-E71D-F98FE680F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>
            <a:normAutofit fontScale="90000"/>
          </a:bodyPr>
          <a:lstStyle/>
          <a:p>
            <a:r>
              <a:rPr lang="en-US" altLang="en-US" sz="3600" b="1" i="1">
                <a:solidFill>
                  <a:srgbClr val="660066"/>
                </a:solidFill>
                <a:latin typeface="Bookman Old Style"/>
              </a:rPr>
              <a:t>Common Qualitative Data Collection Methods</a:t>
            </a:r>
          </a:p>
        </p:txBody>
      </p:sp>
      <p:sp>
        <p:nvSpPr>
          <p:cNvPr id="15362" name="Content Placeholder 2">
            <a:extLst>
              <a:ext uri="{FF2B5EF4-FFF2-40B4-BE49-F238E27FC236}">
                <a16:creationId xmlns:a16="http://schemas.microsoft.com/office/drawing/2014/main" id="{5B3ACFB6-743C-6D7F-DB92-4C504AD2A79C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83568" y="1412776"/>
            <a:ext cx="8221663" cy="4241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/>
            </a:pPr>
            <a:r>
              <a:rPr lang="en-US" altLang="en-US">
                <a:latin typeface="Arial"/>
                <a:cs typeface="Arial"/>
              </a:rPr>
              <a:t>Interview</a:t>
            </a: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altLang="en-US">
                <a:latin typeface="Arial"/>
                <a:cs typeface="Arial"/>
              </a:rPr>
              <a:t>Focus group discussion</a:t>
            </a: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altLang="en-US">
                <a:latin typeface="Arial"/>
                <a:cs typeface="Arial"/>
              </a:rPr>
              <a:t>Participant Observation </a:t>
            </a:r>
            <a:endParaRPr lang="en-US" altLang="en-US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altLang="en-US">
                <a:latin typeface="Arial"/>
                <a:cs typeface="Arial"/>
              </a:rPr>
              <a:t>Document review (diaries, publications, videos, suicide notes, etc.)</a:t>
            </a:r>
            <a:endParaRPr lang="en-US" altLang="en-US" sz="3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676" name="Slide Number Placeholder 6">
            <a:extLst>
              <a:ext uri="{FF2B5EF4-FFF2-40B4-BE49-F238E27FC236}">
                <a16:creationId xmlns:a16="http://schemas.microsoft.com/office/drawing/2014/main" id="{9102B12B-8E05-6E0D-6E39-B85456977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796E739F-33C0-4861-A25C-0AF48D3977DA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17</a:t>
            </a:fld>
            <a:endParaRPr lang="en-US" altLang="en-US" sz="12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Content Placeholder 3">
            <a:extLst>
              <a:ext uri="{FF2B5EF4-FFF2-40B4-BE49-F238E27FC236}">
                <a16:creationId xmlns:a16="http://schemas.microsoft.com/office/drawing/2014/main" id="{AB16E6F5-7529-DECD-00DD-A6D98F9EFDEB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83568" y="1342488"/>
            <a:ext cx="8153400" cy="411269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06400" indent="-180975">
              <a:lnSpc>
                <a:spcPct val="80000"/>
              </a:lnSpc>
              <a:buFont typeface="Arial" panose="05000000000000000000" pitchFamily="2" charset="2"/>
              <a:buChar char="•"/>
              <a:tabLst>
                <a:tab pos="573088" algn="l"/>
              </a:tabLst>
            </a:pPr>
            <a:r>
              <a:rPr lang="en-US" altLang="en-US" sz="2800">
                <a:latin typeface="Arial"/>
                <a:cs typeface="Arial"/>
              </a:rPr>
              <a:t>Structured interview</a:t>
            </a:r>
            <a:endParaRPr lang="en-US" sz="2800">
              <a:latin typeface="Arial"/>
              <a:cs typeface="Arial"/>
            </a:endParaRPr>
          </a:p>
          <a:p>
            <a:pPr marL="806450" lvl="1">
              <a:lnSpc>
                <a:spcPct val="80000"/>
              </a:lnSpc>
              <a:buFont typeface="Courier New" panose="05000000000000000000" pitchFamily="2" charset="2"/>
              <a:buChar char="o"/>
              <a:tabLst>
                <a:tab pos="573088" algn="l"/>
              </a:tabLst>
            </a:pPr>
            <a:r>
              <a:rPr lang="en-US" altLang="en-US" sz="2200" err="1">
                <a:latin typeface="Arial"/>
                <a:cs typeface="Arial"/>
              </a:rPr>
              <a:t>Standardised</a:t>
            </a:r>
            <a:r>
              <a:rPr lang="en-US" altLang="en-US" sz="2200">
                <a:latin typeface="Arial"/>
                <a:cs typeface="Arial"/>
              </a:rPr>
              <a:t> open-ended interview guide often used</a:t>
            </a:r>
          </a:p>
          <a:p>
            <a:pPr marL="806450" lvl="1">
              <a:lnSpc>
                <a:spcPct val="80000"/>
              </a:lnSpc>
              <a:buFont typeface="Courier New" panose="05000000000000000000" pitchFamily="2" charset="2"/>
              <a:buChar char="o"/>
              <a:tabLst>
                <a:tab pos="573088" algn="l"/>
              </a:tabLst>
            </a:pPr>
            <a:r>
              <a:rPr lang="en-US" altLang="en-US" sz="2200">
                <a:latin typeface="Arial"/>
                <a:ea typeface="+mn-lt"/>
                <a:cs typeface="Arial"/>
              </a:rPr>
              <a:t>More consistent, reduce interviewer effects and biases</a:t>
            </a:r>
            <a:endParaRPr lang="en-US" sz="2200">
              <a:latin typeface="Arial"/>
              <a:ea typeface="+mn-lt"/>
              <a:cs typeface="Arial"/>
            </a:endParaRPr>
          </a:p>
          <a:p>
            <a:pPr marL="406400" indent="-180975">
              <a:lnSpc>
                <a:spcPct val="80000"/>
              </a:lnSpc>
              <a:buFont typeface="Arial" panose="05000000000000000000" pitchFamily="2" charset="2"/>
              <a:buChar char="•"/>
              <a:tabLst>
                <a:tab pos="573088" algn="l"/>
              </a:tabLst>
            </a:pPr>
            <a:r>
              <a:rPr lang="en-US" altLang="en-US" sz="2800">
                <a:latin typeface="Arial"/>
                <a:ea typeface="+mn-lt"/>
                <a:cs typeface="Arial"/>
              </a:rPr>
              <a:t>Semi-structured</a:t>
            </a:r>
            <a:r>
              <a:rPr lang="en-US" altLang="en-US" sz="2800">
                <a:latin typeface="Arial"/>
                <a:cs typeface="Arial"/>
              </a:rPr>
              <a:t> interview</a:t>
            </a:r>
            <a:endParaRPr lang="en-US" sz="2800">
              <a:latin typeface="Arial"/>
              <a:cs typeface="Arial"/>
            </a:endParaRPr>
          </a:p>
          <a:p>
            <a:pPr marL="806450" lvl="1">
              <a:lnSpc>
                <a:spcPct val="80000"/>
              </a:lnSpc>
              <a:buFont typeface="Courier New" panose="05000000000000000000" pitchFamily="2" charset="2"/>
              <a:buChar char="o"/>
              <a:tabLst>
                <a:tab pos="573088" algn="l"/>
              </a:tabLst>
            </a:pPr>
            <a:r>
              <a:rPr lang="en-US" sz="2200">
                <a:latin typeface="Arial"/>
                <a:cs typeface="Arial"/>
              </a:rPr>
              <a:t>Interview guide listing areas and questions to be covered</a:t>
            </a:r>
          </a:p>
          <a:p>
            <a:pPr marL="806450" lvl="1">
              <a:lnSpc>
                <a:spcPct val="80000"/>
              </a:lnSpc>
              <a:buFont typeface="Courier New" panose="05000000000000000000" pitchFamily="2" charset="2"/>
              <a:buChar char="o"/>
              <a:tabLst>
                <a:tab pos="573088" algn="l"/>
              </a:tabLst>
            </a:pPr>
            <a:r>
              <a:rPr lang="en-US" sz="2200">
                <a:latin typeface="Arial"/>
                <a:cs typeface="Arial"/>
              </a:rPr>
              <a:t>"Improvising" in practice, according to flow of the conversation </a:t>
            </a:r>
          </a:p>
          <a:p>
            <a:pPr marL="406400" indent="-180975">
              <a:lnSpc>
                <a:spcPct val="80000"/>
              </a:lnSpc>
              <a:buNone/>
              <a:tabLst>
                <a:tab pos="573088" algn="l"/>
              </a:tabLst>
            </a:pPr>
            <a:r>
              <a:rPr lang="en-US" altLang="en-US" sz="2600">
                <a:latin typeface="Arial"/>
                <a:cs typeface="Arial"/>
              </a:rPr>
              <a:t>• </a:t>
            </a:r>
            <a:r>
              <a:rPr lang="en-US" altLang="en-US" sz="2800">
                <a:latin typeface="Arial"/>
                <a:cs typeface="Arial"/>
              </a:rPr>
              <a:t>Unstructured interview</a:t>
            </a:r>
          </a:p>
          <a:p>
            <a:pPr marL="806450" lvl="1">
              <a:lnSpc>
                <a:spcPct val="80000"/>
              </a:lnSpc>
              <a:buFont typeface="Courier New" pitchFamily="34" charset="0"/>
              <a:buChar char="o"/>
              <a:tabLst>
                <a:tab pos="573088" algn="l"/>
              </a:tabLst>
            </a:pPr>
            <a:r>
              <a:rPr lang="en-US" altLang="en-US" sz="2200">
                <a:latin typeface="Arial"/>
                <a:cs typeface="Arial"/>
              </a:rPr>
              <a:t>Areas and topics to be covered in interviewer's mind</a:t>
            </a:r>
          </a:p>
          <a:p>
            <a:pPr marL="806450" lvl="1">
              <a:lnSpc>
                <a:spcPct val="80000"/>
              </a:lnSpc>
              <a:buFont typeface="Courier New" pitchFamily="34" charset="0"/>
              <a:buChar char="o"/>
              <a:tabLst>
                <a:tab pos="573088" algn="l"/>
              </a:tabLst>
            </a:pPr>
            <a:r>
              <a:rPr lang="en-US" altLang="en-US" sz="2200">
                <a:latin typeface="Arial"/>
                <a:cs typeface="Arial"/>
              </a:rPr>
              <a:t>Most natural conversation flow, yet required most in terms of interviewing skills</a:t>
            </a:r>
          </a:p>
        </p:txBody>
      </p:sp>
      <p:sp>
        <p:nvSpPr>
          <p:cNvPr id="27652" name="Slide Number Placeholder 4">
            <a:extLst>
              <a:ext uri="{FF2B5EF4-FFF2-40B4-BE49-F238E27FC236}">
                <a16:creationId xmlns:a16="http://schemas.microsoft.com/office/drawing/2014/main" id="{D132277B-9D01-7D41-DE16-2937436FCD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6648FD14-0FBD-49B1-B15D-FE05138082A5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18</a:t>
            </a:fld>
            <a:endParaRPr lang="en-US" altLang="en-US" sz="1200">
              <a:solidFill>
                <a:srgbClr val="FFFFFF"/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573166E-CB5C-32D9-C08D-2CC3FDA32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Interview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6B8D71-948F-4E52-934D-BAE81DF870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5020"/>
            <a:ext cx="8229600" cy="800100"/>
          </a:xfrm>
        </p:spPr>
        <p:txBody>
          <a:bodyPr/>
          <a:lstStyle/>
          <a:p>
            <a:r>
              <a:rPr lang="en-GB" b="1">
                <a:solidFill>
                  <a:schemeClr val="tx1"/>
                </a:solidFill>
              </a:rPr>
              <a:t>Focus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43D71-4E3D-4608-ABEE-3F9FB3B993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720" y="1807083"/>
            <a:ext cx="8229600" cy="37541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100" dirty="0"/>
              <a:t>Focus group was defined as a form of </a:t>
            </a:r>
            <a:r>
              <a:rPr lang="en-GB" sz="2100" dirty="0">
                <a:solidFill>
                  <a:srgbClr val="FF0000"/>
                </a:solidFill>
              </a:rPr>
              <a:t>informal</a:t>
            </a:r>
            <a:r>
              <a:rPr lang="en-GB" sz="2100" dirty="0"/>
              <a:t> discussion among designated group of people about a </a:t>
            </a:r>
            <a:r>
              <a:rPr lang="en-GB" sz="2100" dirty="0">
                <a:solidFill>
                  <a:srgbClr val="FF0000"/>
                </a:solidFill>
              </a:rPr>
              <a:t>specific topic</a:t>
            </a:r>
            <a:r>
              <a:rPr lang="en-GB" sz="2100" dirty="0"/>
              <a:t> (Wilkinson, 2004). </a:t>
            </a:r>
            <a:endParaRPr lang="en-GB" sz="2100"/>
          </a:p>
          <a:p>
            <a:endParaRPr lang="en-GB" sz="2100" dirty="0"/>
          </a:p>
          <a:p>
            <a:r>
              <a:rPr lang="en-GB" sz="2100" dirty="0"/>
              <a:t>This method is primarily used to </a:t>
            </a:r>
            <a:r>
              <a:rPr lang="en-GB" sz="2100" dirty="0">
                <a:solidFill>
                  <a:srgbClr val="FF0000"/>
                </a:solidFill>
              </a:rPr>
              <a:t>explore</a:t>
            </a:r>
            <a:r>
              <a:rPr lang="en-GB" sz="2100" dirty="0"/>
              <a:t> peoples’ views and perception through discussion among group members. </a:t>
            </a:r>
            <a:endParaRPr lang="en-GB"/>
          </a:p>
          <a:p>
            <a:endParaRPr lang="en-GB" sz="2100"/>
          </a:p>
          <a:p>
            <a:r>
              <a:rPr lang="en-GB" sz="2100" dirty="0"/>
              <a:t>This method allows people to </a:t>
            </a:r>
            <a:r>
              <a:rPr lang="en-GB" sz="2100" dirty="0">
                <a:solidFill>
                  <a:srgbClr val="FF0000"/>
                </a:solidFill>
              </a:rPr>
              <a:t>express</a:t>
            </a:r>
            <a:r>
              <a:rPr lang="en-GB" sz="2100" dirty="0"/>
              <a:t> their opinion and explore their knowledge and experiences about the topic of discourse (Kitzinger, 1995).</a:t>
            </a:r>
          </a:p>
        </p:txBody>
      </p:sp>
    </p:spTree>
    <p:extLst>
      <p:ext uri="{BB962C8B-B14F-4D97-AF65-F5344CB8AC3E}">
        <p14:creationId xmlns:p14="http://schemas.microsoft.com/office/powerpoint/2010/main" val="33322437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D0D47-3AE4-495E-A9BD-AB2F8E822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00100"/>
          </a:xfrm>
        </p:spPr>
        <p:txBody>
          <a:bodyPr/>
          <a:lstStyle/>
          <a:p>
            <a:r>
              <a:rPr lang="en-GB" b="1"/>
              <a:t>Focus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F7D772-A7AC-477C-8557-C300F47BB5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826" y="1340768"/>
            <a:ext cx="8229600" cy="391703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/>
              <a:t>This study design uses words instead of numbers as a form of data collection through documenting people’s views.</a:t>
            </a:r>
          </a:p>
          <a:p>
            <a:pPr marL="81915" indent="0">
              <a:buNone/>
            </a:pPr>
            <a:endParaRPr lang="en-GB" sz="2400"/>
          </a:p>
          <a:p>
            <a:r>
              <a:rPr lang="en-GB" sz="2400" dirty="0"/>
              <a:t>FGD is a suitable method used for collecting sensitive information through the contribution of the participating members of the discussion group.</a:t>
            </a:r>
          </a:p>
          <a:p>
            <a:endParaRPr lang="en-GB" sz="2400"/>
          </a:p>
          <a:p>
            <a:r>
              <a:rPr lang="en-GB" sz="2400" dirty="0"/>
              <a:t> FGD encourages and enables contributions from all the participating members in the group</a:t>
            </a:r>
            <a:r>
              <a:rPr lang="en-GB" sz="2100" dirty="0"/>
              <a:t>. </a:t>
            </a:r>
          </a:p>
        </p:txBody>
      </p:sp>
    </p:spTree>
    <p:extLst>
      <p:ext uri="{BB962C8B-B14F-4D97-AF65-F5344CB8AC3E}">
        <p14:creationId xmlns:p14="http://schemas.microsoft.com/office/powerpoint/2010/main" val="384648792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30229-5967-4C69-B96D-3899E740E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tx1"/>
                </a:solidFill>
              </a:rPr>
              <a:t>Focus Group</a:t>
            </a:r>
            <a:endParaRPr lang="en-GB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2CA651-6466-47DA-ADB8-BA20515D2B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A FGD usually includes 5</a:t>
            </a:r>
            <a:r>
              <a:rPr lang="en-GB" sz="2400" b="1" dirty="0"/>
              <a:t> to 8 participants </a:t>
            </a:r>
            <a:r>
              <a:rPr lang="en-GB" sz="2400" dirty="0"/>
              <a:t>depending on the wealth of information required to be collected.</a:t>
            </a:r>
          </a:p>
          <a:p>
            <a:endParaRPr lang="en-GB" sz="2400" dirty="0"/>
          </a:p>
          <a:p>
            <a:r>
              <a:rPr lang="en-GB" sz="2400" dirty="0"/>
              <a:t>Likewise, Krueger (2014) emphasised that FGD must contain an optimum number of between </a:t>
            </a:r>
            <a:r>
              <a:rPr lang="en-GB" sz="2400" b="1" dirty="0"/>
              <a:t>5 to 10 participants</a:t>
            </a:r>
            <a:r>
              <a:rPr lang="en-GB" sz="2400" dirty="0"/>
              <a:t>, which is a recommended </a:t>
            </a:r>
            <a:r>
              <a:rPr lang="en-GB" sz="2400" dirty="0">
                <a:solidFill>
                  <a:srgbClr val="FF0000"/>
                </a:solidFill>
              </a:rPr>
              <a:t>manageable number</a:t>
            </a:r>
            <a:r>
              <a:rPr lang="en-GB" sz="2400" dirty="0"/>
              <a:t> of participants that is required to avoid disorderliness,</a:t>
            </a:r>
          </a:p>
        </p:txBody>
      </p:sp>
    </p:spTree>
    <p:extLst>
      <p:ext uri="{BB962C8B-B14F-4D97-AF65-F5344CB8AC3E}">
        <p14:creationId xmlns:p14="http://schemas.microsoft.com/office/powerpoint/2010/main" val="10716045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nline Media 5" title="How Focus Groups Can Help Your Research: Qualitative Research Methods">
            <a:hlinkClick r:id="" action="ppaction://media"/>
            <a:extLst>
              <a:ext uri="{FF2B5EF4-FFF2-40B4-BE49-F238E27FC236}">
                <a16:creationId xmlns:a16="http://schemas.microsoft.com/office/drawing/2014/main" id="{DB4D5688-24D7-1097-BC06-5E387330A5D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01063" y="817324"/>
            <a:ext cx="8068805" cy="4563540"/>
          </a:xfrm>
        </p:spPr>
      </p:pic>
    </p:spTree>
    <p:extLst>
      <p:ext uri="{BB962C8B-B14F-4D97-AF65-F5344CB8AC3E}">
        <p14:creationId xmlns:p14="http://schemas.microsoft.com/office/powerpoint/2010/main" val="428646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2ACBC-2866-4DDD-A359-C81D7DAF0E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80373"/>
            <a:ext cx="8229600" cy="800100"/>
          </a:xfrm>
        </p:spPr>
        <p:txBody>
          <a:bodyPr/>
          <a:lstStyle/>
          <a:p>
            <a:r>
              <a:rPr lang="en-GB" b="1" dirty="0"/>
              <a:t>Benefits of FGD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C03AA9-DD87-44B6-A1D3-14A47A87F3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628800"/>
            <a:ext cx="8229600" cy="39170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FGD allows data to be collected within a </a:t>
            </a:r>
            <a:r>
              <a:rPr lang="en-GB" sz="2400" dirty="0">
                <a:solidFill>
                  <a:srgbClr val="FF0000"/>
                </a:solidFill>
              </a:rPr>
              <a:t>shorter</a:t>
            </a:r>
            <a:r>
              <a:rPr lang="en-GB" sz="2400" dirty="0"/>
              <a:t> period of time compared to the time required to conduct a one-to-one interview.</a:t>
            </a:r>
          </a:p>
          <a:p>
            <a:endParaRPr lang="en-GB" sz="2400"/>
          </a:p>
          <a:p>
            <a:r>
              <a:rPr lang="en-GB" sz="2400" dirty="0"/>
              <a:t>Also, it provides an opportunity for the participants to critically comments on the topic of discourse and allows group members to share </a:t>
            </a:r>
            <a:r>
              <a:rPr lang="en-GB" sz="2400" dirty="0">
                <a:solidFill>
                  <a:srgbClr val="FF0000"/>
                </a:solidFill>
              </a:rPr>
              <a:t>common</a:t>
            </a:r>
            <a:r>
              <a:rPr lang="en-GB" sz="2400" dirty="0"/>
              <a:t> experiences and feelings, thus generating a deep and enriched data during the interactive session</a:t>
            </a:r>
          </a:p>
        </p:txBody>
      </p:sp>
    </p:spTree>
    <p:extLst>
      <p:ext uri="{BB962C8B-B14F-4D97-AF65-F5344CB8AC3E}">
        <p14:creationId xmlns:p14="http://schemas.microsoft.com/office/powerpoint/2010/main" val="324811837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706FF5-F8F9-4100-BAF0-B89915F596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Shortcomings of FGD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111D50-1CB9-4346-8C2A-E778B962C6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On the other hand, FGD consume a lot of time, especially at the </a:t>
            </a:r>
            <a:r>
              <a:rPr lang="en-GB" sz="2400">
                <a:solidFill>
                  <a:srgbClr val="000000"/>
                </a:solidFill>
              </a:rPr>
              <a:t>data </a:t>
            </a:r>
            <a:r>
              <a:rPr lang="en-GB" sz="2400">
                <a:solidFill>
                  <a:srgbClr val="FF0000"/>
                </a:solidFill>
              </a:rPr>
              <a:t>transcription</a:t>
            </a:r>
            <a:r>
              <a:rPr lang="en-GB" sz="2400"/>
              <a:t> stage due to participants talking over one another and at the analyses stage.</a:t>
            </a:r>
          </a:p>
          <a:p>
            <a:endParaRPr lang="en-GB" sz="2400"/>
          </a:p>
          <a:p>
            <a:r>
              <a:rPr lang="en-GB" sz="2400" dirty="0"/>
              <a:t>There is also the tendency for some of the participants to </a:t>
            </a:r>
            <a:r>
              <a:rPr lang="en-GB" sz="2400" dirty="0">
                <a:solidFill>
                  <a:srgbClr val="FF0000"/>
                </a:solidFill>
              </a:rPr>
              <a:t>dominate</a:t>
            </a:r>
            <a:r>
              <a:rPr lang="en-GB" sz="2400" dirty="0"/>
              <a:t> the conversation, by denying the shy ones the opportunity to contribute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891595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3444C-8B56-F684-2924-2F61477B38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Examples of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E2A17D-253B-30C9-FC04-FA82C1B93F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hlinkClick r:id="rId2"/>
              </a:rPr>
              <a:t>Information sheet</a:t>
            </a:r>
            <a:endParaRPr lang="en-US"/>
          </a:p>
          <a:p>
            <a:endParaRPr lang="en-US"/>
          </a:p>
          <a:p>
            <a:r>
              <a:rPr lang="en-US" dirty="0">
                <a:hlinkClick r:id="rId3"/>
              </a:rPr>
              <a:t>Interview guide</a:t>
            </a:r>
          </a:p>
          <a:p>
            <a:endParaRPr lang="en-US"/>
          </a:p>
          <a:p>
            <a:r>
              <a:rPr lang="en-US" dirty="0">
                <a:hlinkClick r:id="rId4"/>
              </a:rPr>
              <a:t>Focus group discussion guide</a:t>
            </a:r>
          </a:p>
        </p:txBody>
      </p:sp>
    </p:spTree>
    <p:extLst>
      <p:ext uri="{BB962C8B-B14F-4D97-AF65-F5344CB8AC3E}">
        <p14:creationId xmlns:p14="http://schemas.microsoft.com/office/powerpoint/2010/main" val="285229897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erson standing next to a drawing&#10;&#10;AI-generated content may be incorrect.">
            <a:extLst>
              <a:ext uri="{FF2B5EF4-FFF2-40B4-BE49-F238E27FC236}">
                <a16:creationId xmlns:a16="http://schemas.microsoft.com/office/drawing/2014/main" id="{0E91980C-4BB5-E5F4-CB7A-8734675E8F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9130" y="3351704"/>
            <a:ext cx="5921211" cy="178351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339C81-7BA8-F52B-1313-AE6EFFAFA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US" b="1" i="1"/>
              <a:t>Participant observation</a:t>
            </a:r>
          </a:p>
        </p:txBody>
      </p:sp>
      <p:sp>
        <p:nvSpPr>
          <p:cNvPr id="27651" name="Content Placeholder 3">
            <a:extLst>
              <a:ext uri="{FF2B5EF4-FFF2-40B4-BE49-F238E27FC236}">
                <a16:creationId xmlns:a16="http://schemas.microsoft.com/office/drawing/2014/main" id="{AB16E6F5-7529-DECD-00DD-A6D98F9EFD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2989" y="1416402"/>
            <a:ext cx="4190717" cy="156519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  <a:tabLst>
                <a:tab pos="573088" algn="l"/>
              </a:tabLst>
            </a:pPr>
            <a:r>
              <a:rPr lang="en-GB" sz="2000"/>
              <a:t>The method in which researcher immerses themself in a particular social setting or group, observing the behaviours, interactions, and practices of the participants</a:t>
            </a:r>
          </a:p>
          <a:p>
            <a:pPr>
              <a:lnSpc>
                <a:spcPct val="90000"/>
              </a:lnSpc>
              <a:tabLst>
                <a:tab pos="573088" algn="l"/>
              </a:tabLst>
            </a:pPr>
            <a:endParaRPr lang="en-GB" sz="2000"/>
          </a:p>
          <a:p>
            <a:pPr>
              <a:lnSpc>
                <a:spcPct val="90000"/>
              </a:lnSpc>
              <a:tabLst>
                <a:tab pos="573088" algn="l"/>
              </a:tabLst>
            </a:pPr>
            <a:endParaRPr lang="en-GB" sz="2000"/>
          </a:p>
        </p:txBody>
      </p:sp>
      <p:sp>
        <p:nvSpPr>
          <p:cNvPr id="27652" name="Slide Number Placeholder 4" hidden="1">
            <a:extLst>
              <a:ext uri="{FF2B5EF4-FFF2-40B4-BE49-F238E27FC236}">
                <a16:creationId xmlns:a16="http://schemas.microsoft.com/office/drawing/2014/main" id="{D132277B-9D01-7D41-DE16-2937436FCD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</a:pPr>
            <a:fld id="{6648FD14-0FBD-49B1-B15D-FE05138082A5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spcAft>
                  <a:spcPts val="600"/>
                </a:spcAft>
                <a:buClrTx/>
                <a:buSzTx/>
                <a:buFontTx/>
                <a:buNone/>
              </a:pPr>
              <a:t>26</a:t>
            </a:fld>
            <a:endParaRPr lang="en-US" altLang="en-US" sz="1200">
              <a:solidFill>
                <a:srgbClr val="FFFFFF"/>
              </a:solidFill>
            </a:endParaRP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DC8EA9CA-E768-4BBC-AD90-F85993311739}"/>
              </a:ext>
            </a:extLst>
          </p:cNvPr>
          <p:cNvSpPr txBox="1">
            <a:spLocks/>
          </p:cNvSpPr>
          <p:nvPr/>
        </p:nvSpPr>
        <p:spPr>
          <a:xfrm>
            <a:off x="4388967" y="1407977"/>
            <a:ext cx="4569802" cy="158816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tabLst>
                <a:tab pos="573088" algn="l"/>
              </a:tabLst>
            </a:pPr>
            <a:r>
              <a:rPr lang="en-GB" sz="2000" dirty="0"/>
              <a:t>Often used in studying subcultures or groups and their interactions in natural setting, as well as studying behaviours or practices that may be difficult to self-report</a:t>
            </a:r>
            <a:endParaRPr lang="en-GB"/>
          </a:p>
          <a:p>
            <a:pPr>
              <a:lnSpc>
                <a:spcPct val="90000"/>
              </a:lnSpc>
              <a:tabLst>
                <a:tab pos="573088" algn="l"/>
              </a:tabLst>
            </a:pPr>
            <a:endParaRPr lang="en-GB" sz="2000"/>
          </a:p>
          <a:p>
            <a:pPr>
              <a:lnSpc>
                <a:spcPct val="90000"/>
              </a:lnSpc>
              <a:tabLst>
                <a:tab pos="573088" algn="l"/>
              </a:tabLst>
            </a:pPr>
            <a:endParaRPr lang="en-GB" sz="20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A486982-981E-5423-FC76-3D4FB2236561}"/>
              </a:ext>
            </a:extLst>
          </p:cNvPr>
          <p:cNvSpPr txBox="1"/>
          <p:nvPr/>
        </p:nvSpPr>
        <p:spPr>
          <a:xfrm>
            <a:off x="584790" y="5231219"/>
            <a:ext cx="8102009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solidFill>
                  <a:srgbClr val="222222"/>
                </a:solidFill>
                <a:latin typeface="Arial"/>
                <a:cs typeface="Arial"/>
              </a:rPr>
              <a:t>Rosenhan, D. L. (1973). On being sane in insane places. </a:t>
            </a:r>
            <a:r>
              <a:rPr lang="en-US" sz="1600" i="1">
                <a:solidFill>
                  <a:srgbClr val="222222"/>
                </a:solidFill>
                <a:latin typeface="Arial"/>
                <a:cs typeface="Arial"/>
              </a:rPr>
              <a:t>Science</a:t>
            </a:r>
            <a:r>
              <a:rPr lang="en-US" sz="1600">
                <a:solidFill>
                  <a:srgbClr val="222222"/>
                </a:solidFill>
                <a:latin typeface="Arial"/>
                <a:cs typeface="Arial"/>
              </a:rPr>
              <a:t>, </a:t>
            </a:r>
            <a:r>
              <a:rPr lang="en-US" sz="1600" i="1">
                <a:solidFill>
                  <a:srgbClr val="222222"/>
                </a:solidFill>
                <a:latin typeface="Arial"/>
                <a:cs typeface="Arial"/>
              </a:rPr>
              <a:t>179</a:t>
            </a:r>
            <a:r>
              <a:rPr lang="en-US" sz="1600">
                <a:solidFill>
                  <a:srgbClr val="222222"/>
                </a:solidFill>
                <a:latin typeface="Arial"/>
                <a:cs typeface="Arial"/>
              </a:rPr>
              <a:t>(4070), 250-258.</a:t>
            </a: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264719447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D7217B-557A-8FF3-EDFE-BC3A9BF89A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Slide Number Placeholder 4" hidden="1">
            <a:extLst>
              <a:ext uri="{FF2B5EF4-FFF2-40B4-BE49-F238E27FC236}">
                <a16:creationId xmlns:a16="http://schemas.microsoft.com/office/drawing/2014/main" id="{21938A13-B6E6-FDCF-6120-32B6996FA8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</a:pPr>
            <a:fld id="{6648FD14-0FBD-49B1-B15D-FE05138082A5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spcAft>
                  <a:spcPts val="600"/>
                </a:spcAft>
                <a:buClrTx/>
                <a:buSzTx/>
                <a:buFontTx/>
                <a:buNone/>
              </a:pPr>
              <a:t>27</a:t>
            </a:fld>
            <a:endParaRPr lang="en-US" altLang="en-US" sz="1200">
              <a:solidFill>
                <a:srgbClr val="FFFFFF"/>
              </a:solidFill>
            </a:endParaRPr>
          </a:p>
        </p:txBody>
      </p:sp>
      <p:pic>
        <p:nvPicPr>
          <p:cNvPr id="9" name="Online Media 8" title="The Most Disturbing Human Psychology Experiment? | Rosenhan's Experiment">
            <a:hlinkClick r:id="" action="ppaction://media"/>
            <a:extLst>
              <a:ext uri="{FF2B5EF4-FFF2-40B4-BE49-F238E27FC236}">
                <a16:creationId xmlns:a16="http://schemas.microsoft.com/office/drawing/2014/main" id="{AF1DA18B-4596-6A4F-2DDC-3AF24C3487E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12340" y="741754"/>
            <a:ext cx="8176757" cy="4616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904201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39C81-7BA8-F52B-1313-AE6EFFAFA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US" b="1" i="1"/>
              <a:t>Document review</a:t>
            </a:r>
          </a:p>
        </p:txBody>
      </p:sp>
      <p:sp>
        <p:nvSpPr>
          <p:cNvPr id="27651" name="Content Placeholder 3">
            <a:extLst>
              <a:ext uri="{FF2B5EF4-FFF2-40B4-BE49-F238E27FC236}">
                <a16:creationId xmlns:a16="http://schemas.microsoft.com/office/drawing/2014/main" id="{AB16E6F5-7529-DECD-00DD-A6D98F9EFD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5867400" cy="305549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  <a:tabLst>
                <a:tab pos="573088" algn="l"/>
              </a:tabLst>
            </a:pPr>
            <a:r>
              <a:rPr lang="en-GB" sz="2200"/>
              <a:t>It involves analysing and evaluating documents to gather information for research purposes</a:t>
            </a:r>
          </a:p>
          <a:p>
            <a:pPr>
              <a:lnSpc>
                <a:spcPct val="90000"/>
              </a:lnSpc>
              <a:tabLst>
                <a:tab pos="573088" algn="l"/>
              </a:tabLst>
            </a:pPr>
            <a:endParaRPr lang="en-GB" sz="2200"/>
          </a:p>
          <a:p>
            <a:pPr>
              <a:lnSpc>
                <a:spcPct val="90000"/>
              </a:lnSpc>
              <a:tabLst>
                <a:tab pos="573088" algn="l"/>
              </a:tabLst>
            </a:pPr>
            <a:r>
              <a:rPr lang="en-GB" sz="2200"/>
              <a:t>It is can be used to gain insights into people's activities, culture, and how they present themselves</a:t>
            </a:r>
            <a:endParaRPr lang="en-GB"/>
          </a:p>
          <a:p>
            <a:pPr>
              <a:lnSpc>
                <a:spcPct val="90000"/>
              </a:lnSpc>
              <a:tabLst>
                <a:tab pos="573088" algn="l"/>
              </a:tabLst>
            </a:pPr>
            <a:endParaRPr lang="en-GB" sz="2200"/>
          </a:p>
          <a:p>
            <a:pPr>
              <a:lnSpc>
                <a:spcPct val="90000"/>
              </a:lnSpc>
              <a:tabLst>
                <a:tab pos="573088" algn="l"/>
              </a:tabLst>
            </a:pPr>
            <a:r>
              <a:rPr lang="en-GB" sz="2200"/>
              <a:t>Examples: diaries, publications, videos, suicide notes</a:t>
            </a:r>
            <a:endParaRPr lang="en-US" sz="2200"/>
          </a:p>
          <a:p>
            <a:pPr marL="0" indent="0">
              <a:lnSpc>
                <a:spcPct val="90000"/>
              </a:lnSpc>
              <a:buNone/>
              <a:tabLst>
                <a:tab pos="573088" algn="l"/>
              </a:tabLst>
            </a:pPr>
            <a:endParaRPr lang="en-GB" sz="2200"/>
          </a:p>
          <a:p>
            <a:pPr>
              <a:lnSpc>
                <a:spcPct val="90000"/>
              </a:lnSpc>
              <a:tabLst>
                <a:tab pos="573088" algn="l"/>
              </a:tabLst>
            </a:pPr>
            <a:endParaRPr lang="en-GB" sz="2200"/>
          </a:p>
        </p:txBody>
      </p:sp>
      <p:pic>
        <p:nvPicPr>
          <p:cNvPr id="4" name="Picture 3" descr="A drawing of a person&amp;#39;s feet&#10;&#10;Description automatically generated">
            <a:extLst>
              <a:ext uri="{FF2B5EF4-FFF2-40B4-BE49-F238E27FC236}">
                <a16:creationId xmlns:a16="http://schemas.microsoft.com/office/drawing/2014/main" id="{E89CD424-430D-3AB2-67AE-7C5CC64FE1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1705" y="1652452"/>
            <a:ext cx="2582903" cy="3989040"/>
          </a:xfrm>
          <a:prstGeom prst="rect">
            <a:avLst/>
          </a:prstGeom>
          <a:noFill/>
        </p:spPr>
      </p:pic>
      <p:sp>
        <p:nvSpPr>
          <p:cNvPr id="27652" name="Slide Number Placeholder 4" hidden="1">
            <a:extLst>
              <a:ext uri="{FF2B5EF4-FFF2-40B4-BE49-F238E27FC236}">
                <a16:creationId xmlns:a16="http://schemas.microsoft.com/office/drawing/2014/main" id="{D132277B-9D01-7D41-DE16-2937436FCD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</a:pPr>
            <a:fld id="{6648FD14-0FBD-49B1-B15D-FE05138082A5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spcAft>
                  <a:spcPts val="600"/>
                </a:spcAft>
                <a:buClrTx/>
                <a:buSzTx/>
                <a:buFontTx/>
                <a:buNone/>
              </a:pPr>
              <a:t>28</a:t>
            </a:fld>
            <a:endParaRPr lang="en-US" altLang="en-US" sz="1200">
              <a:solidFill>
                <a:srgbClr val="FFFFFF"/>
              </a:solidFill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81A40EF-CFFC-FE22-E7BE-E56414E06ABD}"/>
              </a:ext>
            </a:extLst>
          </p:cNvPr>
          <p:cNvGrpSpPr/>
          <p:nvPr/>
        </p:nvGrpSpPr>
        <p:grpSpPr>
          <a:xfrm>
            <a:off x="521917" y="4799882"/>
            <a:ext cx="5636712" cy="609604"/>
            <a:chOff x="521917" y="4512499"/>
            <a:chExt cx="5636712" cy="609604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8E2309A4-C332-3F11-345C-724E93436F72}"/>
                </a:ext>
              </a:extLst>
            </p:cNvPr>
            <p:cNvSpPr txBox="1"/>
            <p:nvPr/>
          </p:nvSpPr>
          <p:spPr>
            <a:xfrm>
              <a:off x="521917" y="4592876"/>
              <a:ext cx="5636712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>
                  <a:latin typeface="Arial"/>
                  <a:cs typeface="Arial"/>
                </a:rPr>
                <a:t>Document review        Literature review</a:t>
              </a:r>
            </a:p>
          </p:txBody>
        </p:sp>
        <p:pic>
          <p:nvPicPr>
            <p:cNvPr id="6" name="Picture 5" descr="A yellow and orange symbol&#10;&#10;Description automatically generated">
              <a:extLst>
                <a:ext uri="{FF2B5EF4-FFF2-40B4-BE49-F238E27FC236}">
                  <a16:creationId xmlns:a16="http://schemas.microsoft.com/office/drawing/2014/main" id="{89BEC7B8-DBB3-304D-BCB8-043561B8B39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993719" y="4512499"/>
              <a:ext cx="609604" cy="60960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648155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12CDA-F8D4-C9FB-FF48-59F651BBD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>
                <a:hlinkClick r:id="rId2"/>
              </a:rPr>
              <a:t>Sampling</a:t>
            </a:r>
            <a:r>
              <a:rPr lang="en-GB"/>
              <a:t> in qualitative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F41C22-E96C-7DD4-187E-D94E60665F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82636"/>
            <a:ext cx="4456611" cy="410660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/>
              <a:t>Mostly non-probability sampling</a:t>
            </a:r>
          </a:p>
          <a:p>
            <a:pPr>
              <a:lnSpc>
                <a:spcPct val="90000"/>
              </a:lnSpc>
            </a:pPr>
            <a:r>
              <a:rPr lang="en-GB" sz="2400"/>
              <a:t>Population in the qualitative research may be somewhat ambiguous</a:t>
            </a:r>
          </a:p>
          <a:p>
            <a:pPr>
              <a:lnSpc>
                <a:spcPct val="90000"/>
              </a:lnSpc>
            </a:pPr>
            <a:r>
              <a:rPr lang="en-GB" sz="2400"/>
              <a:t>Representativeness is also of less concern</a:t>
            </a:r>
          </a:p>
          <a:p>
            <a:pPr>
              <a:lnSpc>
                <a:spcPct val="90000"/>
              </a:lnSpc>
            </a:pPr>
            <a:r>
              <a:rPr lang="en-GB" sz="2400"/>
              <a:t>Purposive and snowballing sampling are often used</a:t>
            </a:r>
          </a:p>
          <a:p>
            <a:pPr>
              <a:lnSpc>
                <a:spcPct val="90000"/>
              </a:lnSpc>
            </a:pPr>
            <a:endParaRPr lang="en-GB" sz="2400"/>
          </a:p>
          <a:p>
            <a:pPr>
              <a:lnSpc>
                <a:spcPct val="90000"/>
              </a:lnSpc>
            </a:pPr>
            <a:r>
              <a:rPr lang="en-GB" sz="2400"/>
              <a:t>Data saturation</a:t>
            </a:r>
          </a:p>
        </p:txBody>
      </p:sp>
      <p:pic>
        <p:nvPicPr>
          <p:cNvPr id="5" name="Picture 4" descr="A diagram of a group of people&#10;&#10;Description automatically generated">
            <a:extLst>
              <a:ext uri="{FF2B5EF4-FFF2-40B4-BE49-F238E27FC236}">
                <a16:creationId xmlns:a16="http://schemas.microsoft.com/office/drawing/2014/main" id="{E8C93805-516C-CF10-9DF8-1EB450F2A6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9091" y="1285860"/>
            <a:ext cx="3516086" cy="2135777"/>
          </a:xfrm>
          <a:prstGeom prst="rect">
            <a:avLst/>
          </a:prstGeom>
          <a:noFill/>
        </p:spPr>
      </p:pic>
      <p:pic>
        <p:nvPicPr>
          <p:cNvPr id="6" name="Picture 5" descr="A group of people with different poses&#10;&#10;Description automatically generated">
            <a:extLst>
              <a:ext uri="{FF2B5EF4-FFF2-40B4-BE49-F238E27FC236}">
                <a16:creationId xmlns:a16="http://schemas.microsoft.com/office/drawing/2014/main" id="{E0856132-8835-C8A3-04D9-250F3CE23E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68387" y="3433564"/>
            <a:ext cx="3879670" cy="2276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131401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57200" y="55079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Quanti/Quali comparison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81C8E2E-C046-1B67-A24B-2FBE4246AA21}"/>
              </a:ext>
            </a:extLst>
          </p:cNvPr>
          <p:cNvGraphicFramePr>
            <a:graphicFrameLocks noGrp="1"/>
          </p:cNvGraphicFramePr>
          <p:nvPr/>
        </p:nvGraphicFramePr>
        <p:xfrm>
          <a:off x="463029" y="1290828"/>
          <a:ext cx="8433077" cy="58216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838066">
                  <a:extLst>
                    <a:ext uri="{9D8B030D-6E8A-4147-A177-3AD203B41FA5}">
                      <a16:colId xmlns:a16="http://schemas.microsoft.com/office/drawing/2014/main" val="615221736"/>
                    </a:ext>
                  </a:extLst>
                </a:gridCol>
                <a:gridCol w="3150973">
                  <a:extLst>
                    <a:ext uri="{9D8B030D-6E8A-4147-A177-3AD203B41FA5}">
                      <a16:colId xmlns:a16="http://schemas.microsoft.com/office/drawing/2014/main" val="1123557708"/>
                    </a:ext>
                  </a:extLst>
                </a:gridCol>
                <a:gridCol w="3444038">
                  <a:extLst>
                    <a:ext uri="{9D8B030D-6E8A-4147-A177-3AD203B41FA5}">
                      <a16:colId xmlns:a16="http://schemas.microsoft.com/office/drawing/2014/main" val="1041013825"/>
                    </a:ext>
                  </a:extLst>
                </a:gridCol>
              </a:tblGrid>
              <a:tr h="343836"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1">
                          <a:effectLst/>
                        </a:rPr>
                        <a:t>Areas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1">
                          <a:effectLst/>
                        </a:rPr>
                        <a:t>Quantitative Research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1">
                          <a:effectLst/>
                        </a:rPr>
                        <a:t>Qualitative Research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63405581"/>
                  </a:ext>
                </a:extLst>
              </a:tr>
              <a:tr h="601712"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>
                          <a:effectLst/>
                        </a:rPr>
                        <a:t>Nature of reality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>
                          <a:effectLst/>
                        </a:rPr>
                        <a:t>Assumes there is a single reality.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>
                          <a:effectLst/>
                        </a:rPr>
                        <a:t>Assumes existence of dynamic and multiple reality.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19697800"/>
                  </a:ext>
                </a:extLst>
              </a:tr>
              <a:tr h="601712"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>
                          <a:effectLst/>
                        </a:rPr>
                        <a:t>Goal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>
                          <a:effectLst/>
                        </a:rPr>
                        <a:t>Test and confirm hypotheses.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>
                          <a:effectLst/>
                        </a:rPr>
                        <a:t>Explore and understand phenomena.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4297251"/>
                  </a:ext>
                </a:extLst>
              </a:tr>
              <a:tr h="859588"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>
                          <a:effectLst/>
                        </a:rPr>
                        <a:t>Data collection methods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>
                          <a:effectLst/>
                        </a:rPr>
                        <a:t>Highly structured methods like questionnaires, inventories and scales.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>
                          <a:effectLst/>
                        </a:rPr>
                        <a:t>Semi structured like in-depth interviews, observations and focus group discussions.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64973447"/>
                  </a:ext>
                </a:extLst>
              </a:tr>
              <a:tr h="601712"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>
                          <a:effectLst/>
                        </a:rPr>
                        <a:t>Design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>
                          <a:effectLst/>
                        </a:rPr>
                        <a:t>Predetermined and rigid design.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>
                          <a:effectLst/>
                        </a:rPr>
                        <a:t>Flexible and emergent design.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9966587"/>
                  </a:ext>
                </a:extLst>
              </a:tr>
              <a:tr h="601712"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>
                          <a:effectLst/>
                        </a:rPr>
                        <a:t>Reasoning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>
                          <a:effectLst/>
                        </a:rPr>
                        <a:t>Deductive process to test the hypothesis.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>
                          <a:effectLst/>
                        </a:rPr>
                        <a:t>Primarily inductive to develop the theory or hypothesis.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4399054"/>
                  </a:ext>
                </a:extLst>
              </a:tr>
              <a:tr h="859588"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>
                          <a:effectLst/>
                        </a:rPr>
                        <a:t>Focus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>
                          <a:effectLst/>
                        </a:rPr>
                        <a:t>Concerned with the outcomes and prediction of the causal relationships.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>
                          <a:effectLst/>
                        </a:rPr>
                        <a:t>Concerned primarily with process, rather than outcomes or products.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79800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0581860"/>
      </p:ext>
    </p:extLst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Quanti/Quali comparison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81C8E2E-C046-1B67-A24B-2FBE4246AA21}"/>
              </a:ext>
            </a:extLst>
          </p:cNvPr>
          <p:cNvGraphicFramePr>
            <a:graphicFrameLocks noGrp="1"/>
          </p:cNvGraphicFramePr>
          <p:nvPr/>
        </p:nvGraphicFramePr>
        <p:xfrm>
          <a:off x="463029" y="1419980"/>
          <a:ext cx="8433077" cy="35052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838066">
                  <a:extLst>
                    <a:ext uri="{9D8B030D-6E8A-4147-A177-3AD203B41FA5}">
                      <a16:colId xmlns:a16="http://schemas.microsoft.com/office/drawing/2014/main" val="615221736"/>
                    </a:ext>
                  </a:extLst>
                </a:gridCol>
                <a:gridCol w="3150973">
                  <a:extLst>
                    <a:ext uri="{9D8B030D-6E8A-4147-A177-3AD203B41FA5}">
                      <a16:colId xmlns:a16="http://schemas.microsoft.com/office/drawing/2014/main" val="1123557708"/>
                    </a:ext>
                  </a:extLst>
                </a:gridCol>
                <a:gridCol w="3444038">
                  <a:extLst>
                    <a:ext uri="{9D8B030D-6E8A-4147-A177-3AD203B41FA5}">
                      <a16:colId xmlns:a16="http://schemas.microsoft.com/office/drawing/2014/main" val="1041013825"/>
                    </a:ext>
                  </a:extLst>
                </a:gridCol>
              </a:tblGrid>
              <a:tr h="343836"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1">
                          <a:effectLst/>
                        </a:rPr>
                        <a:t>Areas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1">
                          <a:effectLst/>
                        </a:rPr>
                        <a:t>Quantitative Research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1">
                          <a:effectLst/>
                        </a:rPr>
                        <a:t>Qualitative Research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63405581"/>
                  </a:ext>
                </a:extLst>
              </a:tr>
              <a:tr h="601712"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>
                          <a:effectLst/>
                        </a:rPr>
                        <a:t>Sampling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>
                          <a:effectLst/>
                        </a:rPr>
                        <a:t>Rely largely on random sampling methods.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>
                          <a:effectLst/>
                        </a:rPr>
                        <a:t>Based on purposive sampling methods.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7009436"/>
                  </a:ext>
                </a:extLst>
              </a:tr>
              <a:tr h="601712"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>
                          <a:effectLst/>
                        </a:rPr>
                        <a:t>Sample size determination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>
                          <a:effectLst/>
                        </a:rPr>
                        <a:t>Involves a-priori sample size calculation.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>
                          <a:effectLst/>
                        </a:rPr>
                        <a:t>Collect data until data saturation is achieved.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0831247"/>
                  </a:ext>
                </a:extLst>
              </a:tr>
              <a:tr h="601712"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>
                          <a:effectLst/>
                        </a:rPr>
                        <a:t>Sample size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>
                          <a:effectLst/>
                        </a:rPr>
                        <a:t>Relatively large.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>
                          <a:effectLst/>
                        </a:rPr>
                        <a:t>Small sample size but studied in-depth.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2817564"/>
                  </a:ext>
                </a:extLst>
              </a:tr>
              <a:tr h="859588"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>
                          <a:effectLst/>
                        </a:rPr>
                        <a:t>Data analysis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>
                          <a:effectLst/>
                        </a:rPr>
                        <a:t>Variable based and use of statistical or mathematical methods.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auto"/>
                      <a:r>
                        <a:rPr lang="en-GB" sz="2000" b="0">
                          <a:effectLst/>
                        </a:rPr>
                        <a:t>Case based and use non statistical descriptive or interpretive methods.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666114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3B0E1C22-1F20-AFA2-C0D6-BD7207C31EE6}"/>
              </a:ext>
            </a:extLst>
          </p:cNvPr>
          <p:cNvSpPr txBox="1"/>
          <p:nvPr/>
        </p:nvSpPr>
        <p:spPr>
          <a:xfrm>
            <a:off x="838656" y="5044549"/>
            <a:ext cx="792389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  <a:hlinkClick r:id="rId3"/>
              </a:rPr>
              <a:t>(Source: Renjith, V., Yesodharan, R., Noronha, J.A., Ladd, E. andGeorge, A., 2021. Qualitative methods in health care research. International journal of preventive) medicine, pp.12-20.</a:t>
            </a:r>
            <a:endParaRPr lang="en-GB">
              <a:ea typeface="+mn-lt"/>
              <a:cs typeface="+mn-lt"/>
            </a:endParaRPr>
          </a:p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282261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Content Placeholder 2">
            <a:extLst>
              <a:ext uri="{FF2B5EF4-FFF2-40B4-BE49-F238E27FC236}">
                <a16:creationId xmlns:a16="http://schemas.microsoft.com/office/drawing/2014/main" id="{B0A947A3-33D6-C519-4050-9763E7D07BC8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42094" y="1452456"/>
            <a:ext cx="8659812" cy="4276595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altLang="en-US" sz="3000">
                <a:latin typeface="Arial"/>
                <a:cs typeface="Arial"/>
              </a:rPr>
              <a:t>Quantitative and qualitative approaches are complementary to each other in health and social care research.</a:t>
            </a:r>
          </a:p>
          <a:p>
            <a:pPr eaLnBrk="1" hangingPunct="1"/>
            <a:r>
              <a:rPr lang="en-GB" altLang="en-US" sz="3000" i="1">
                <a:latin typeface="Arial"/>
                <a:cs typeface="Arial"/>
              </a:rPr>
              <a:t>One is not ‘better’ than the other. They simply provide different tools with which we can answer research questions</a:t>
            </a:r>
          </a:p>
          <a:p>
            <a:pPr eaLnBrk="1" hangingPunct="1"/>
            <a:r>
              <a:rPr lang="en-GB" altLang="en-US" sz="3000">
                <a:latin typeface="Arial"/>
                <a:cs typeface="Arial"/>
              </a:rPr>
              <a:t>There are many methods (and opinions) about how to undertake qualitative research</a:t>
            </a:r>
          </a:p>
          <a:p>
            <a:pPr eaLnBrk="1" hangingPunct="1"/>
            <a:r>
              <a:rPr lang="en-GB" altLang="en-US" sz="3000" i="1">
                <a:latin typeface="Arial"/>
                <a:cs typeface="Arial"/>
              </a:rPr>
              <a:t>There are strengths and weaknesses in using qualitative research, like any other approach</a:t>
            </a:r>
          </a:p>
          <a:p>
            <a:pPr eaLnBrk="1" hangingPunct="1"/>
            <a:endParaRPr lang="en-GB" altLang="en-US"/>
          </a:p>
        </p:txBody>
      </p:sp>
      <p:sp>
        <p:nvSpPr>
          <p:cNvPr id="34820" name="Slide Number Placeholder 3">
            <a:extLst>
              <a:ext uri="{FF2B5EF4-FFF2-40B4-BE49-F238E27FC236}">
                <a16:creationId xmlns:a16="http://schemas.microsoft.com/office/drawing/2014/main" id="{DA52CEFE-B50D-BB42-2288-F05F368B806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700"/>
              </a:spcBef>
              <a:buClr>
                <a:schemeClr val="accent2"/>
              </a:buClr>
              <a:buSzPct val="60000"/>
              <a:buFont typeface="Wingdings" panose="05000000000000000000" pitchFamily="2" charset="2"/>
              <a:buChar char=""/>
              <a:defRPr sz="29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ts val="550"/>
              </a:spcBef>
              <a:buClr>
                <a:schemeClr val="accent1"/>
              </a:buClr>
              <a:buSzPct val="70000"/>
              <a:buFont typeface="Wingdings 2" panose="05020102010507070707" pitchFamily="18" charset="2"/>
              <a:buChar char=""/>
              <a:defRPr sz="26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ts val="500"/>
              </a:spcBef>
              <a:buClr>
                <a:schemeClr val="accent2"/>
              </a:buClr>
              <a:buSzPct val="75000"/>
              <a:buFont typeface="Wingdings" panose="05000000000000000000" pitchFamily="2" charset="2"/>
              <a:buChar char=""/>
              <a:defRPr sz="23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ts val="400"/>
              </a:spcBef>
              <a:buClr>
                <a:srgbClr val="A5AB81"/>
              </a:buClr>
              <a:buSzPct val="7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ts val="400"/>
              </a:spcBef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ts val="400"/>
              </a:spcBef>
              <a:spcAft>
                <a:spcPct val="0"/>
              </a:spcAft>
              <a:buClr>
                <a:srgbClr val="D8B25C"/>
              </a:buClr>
              <a:buSzPct val="65000"/>
              <a:buFont typeface="Wingdings" panose="05000000000000000000" pitchFamily="2" charset="2"/>
              <a:buChar char=""/>
              <a:defRPr sz="2000">
                <a:solidFill>
                  <a:schemeClr val="tx1"/>
                </a:solidFill>
                <a:latin typeface="Tw Cen MT" panose="020B0602020104020603" pitchFamily="34" charset="0"/>
                <a:ea typeface="MS PGothic" panose="020B0600070205080204" pitchFamily="34" charset="-128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ClrTx/>
              <a:buSzTx/>
              <a:buFontTx/>
              <a:buNone/>
            </a:pPr>
            <a:fld id="{FDF37541-B70F-4B6C-9A40-34AE97129898}" type="slidenum">
              <a:rPr lang="en-US" altLang="en-US" sz="1200" smtClean="0">
                <a:solidFill>
                  <a:srgbClr val="FFFFFF"/>
                </a:solidFill>
              </a:rPr>
              <a:pPr>
                <a:lnSpc>
                  <a:spcPct val="80000"/>
                </a:lnSpc>
                <a:spcBef>
                  <a:spcPct val="0"/>
                </a:spcBef>
                <a:buClrTx/>
                <a:buSzTx/>
                <a:buFontTx/>
                <a:buNone/>
              </a:pPr>
              <a:t>32</a:t>
            </a:fld>
            <a:endParaRPr lang="en-US" altLang="en-US" sz="1200">
              <a:solidFill>
                <a:srgbClr val="FFFFFF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2F12317-27CF-D34F-9E43-E751B71679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28179"/>
          </a:xfrm>
        </p:spPr>
        <p:txBody>
          <a:bodyPr/>
          <a:lstStyle/>
          <a:p>
            <a:r>
              <a:rPr lang="en-GB" sz="3700" b="1">
                <a:ea typeface="+mj-lt"/>
                <a:cs typeface="+mj-lt"/>
              </a:rPr>
              <a:t>Quanti/Quali comparison</a:t>
            </a:r>
            <a:endParaRPr lang="en-US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1DD2D-5451-0493-0165-FC36B5316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68458"/>
          </a:xfrm>
        </p:spPr>
        <p:txBody>
          <a:bodyPr>
            <a:normAutofit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2209E0-9FEE-AB89-C786-F95AAE87FD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44846"/>
            <a:ext cx="8229600" cy="454987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Appleton, J.V. and Cowley, S., 2008. Health visiting assessment—unpacking critical attributes in health visitor needs assessment practice: A case study. </a:t>
            </a:r>
            <a:r>
              <a:rPr lang="en-GB" sz="1400" i="1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International Journal of Nursing Studies</a:t>
            </a:r>
            <a:r>
              <a:rPr lang="en-GB" sz="140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, </a:t>
            </a:r>
            <a:r>
              <a:rPr lang="en-GB" sz="1400" i="1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45</a:t>
            </a:r>
            <a:r>
              <a:rPr lang="en-GB" sz="140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(2), pp.232-245.</a:t>
            </a:r>
            <a:endParaRPr lang="en-US" sz="1400">
              <a:latin typeface="Calibri"/>
              <a:ea typeface="+mn-lt"/>
              <a:cs typeface="Calibri"/>
            </a:endParaRPr>
          </a:p>
          <a:p>
            <a:r>
              <a:rPr lang="en-GB" sz="1400">
                <a:latin typeface="Calibri"/>
                <a:ea typeface="+mn-lt"/>
                <a:cs typeface="Calibri"/>
              </a:rPr>
              <a:t>Baillie, L., 1993. Factors affecting student nurses’ learning in community placements: a phenomenological study. </a:t>
            </a:r>
            <a:r>
              <a:rPr lang="en-GB" sz="1400" i="1">
                <a:latin typeface="Calibri"/>
                <a:ea typeface="+mn-lt"/>
                <a:cs typeface="Calibri"/>
              </a:rPr>
              <a:t>Journal of Advanced Nursing</a:t>
            </a:r>
            <a:r>
              <a:rPr lang="en-GB" sz="1400">
                <a:latin typeface="Calibri"/>
                <a:ea typeface="+mn-lt"/>
                <a:cs typeface="Calibri"/>
              </a:rPr>
              <a:t>, </a:t>
            </a:r>
            <a:r>
              <a:rPr lang="en-GB" sz="1400" i="1">
                <a:latin typeface="Calibri"/>
                <a:ea typeface="+mn-lt"/>
                <a:cs typeface="Calibri"/>
              </a:rPr>
              <a:t>18</a:t>
            </a:r>
            <a:r>
              <a:rPr lang="en-GB" sz="1400">
                <a:latin typeface="Calibri"/>
                <a:ea typeface="+mn-lt"/>
                <a:cs typeface="Calibri"/>
              </a:rPr>
              <a:t>(7), pp.1043-1053.</a:t>
            </a:r>
            <a:endParaRPr lang="en-US" sz="1400">
              <a:latin typeface="Calibri"/>
              <a:ea typeface="+mn-lt"/>
              <a:cs typeface="Calibri"/>
            </a:endParaRPr>
          </a:p>
          <a:p>
            <a:r>
              <a:rPr lang="en-GB" sz="1400">
                <a:latin typeface="Calibri"/>
                <a:ea typeface="+mn-lt"/>
                <a:cs typeface="Calibri"/>
              </a:rPr>
              <a:t>Denzin, N.K. and Lincoln, Y.S. eds., 2011. </a:t>
            </a:r>
            <a:r>
              <a:rPr lang="en-GB" sz="1400" i="1">
                <a:latin typeface="Calibri"/>
                <a:ea typeface="+mn-lt"/>
                <a:cs typeface="Calibri"/>
              </a:rPr>
              <a:t>The Sage handbook of qualitative research</a:t>
            </a:r>
            <a:r>
              <a:rPr lang="en-GB" sz="1400">
                <a:latin typeface="Calibri"/>
                <a:ea typeface="+mn-lt"/>
                <a:cs typeface="Calibri"/>
              </a:rPr>
              <a:t>. Sage.</a:t>
            </a:r>
            <a:endParaRPr lang="en-US" sz="1400">
              <a:latin typeface="Calibri"/>
              <a:cs typeface="Calibri"/>
            </a:endParaRPr>
          </a:p>
          <a:p>
            <a:r>
              <a:rPr lang="en-GB" sz="140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Gibson, S.J., 1993. </a:t>
            </a:r>
            <a:r>
              <a:rPr lang="en-GB" sz="1400" i="1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A history of the panel of assessors for district nurse training 1959-1983</a:t>
            </a:r>
            <a:r>
              <a:rPr lang="en-GB" sz="140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. University of Surrey (United Kingdom).</a:t>
            </a:r>
          </a:p>
          <a:p>
            <a:r>
              <a:rPr lang="en-GB" sz="1400" err="1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Guarinoni</a:t>
            </a:r>
            <a:r>
              <a:rPr lang="en-GB" sz="140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, M.G. and </a:t>
            </a:r>
            <a:r>
              <a:rPr lang="en-GB" sz="1400" err="1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Dignani</a:t>
            </a:r>
            <a:r>
              <a:rPr lang="en-GB" sz="140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, L., 2021. Effectiveness of the school nurse role in increasing the vaccination coverage rate: a narrative review. </a:t>
            </a:r>
            <a:r>
              <a:rPr lang="en-GB" sz="1400" i="1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Annali di </a:t>
            </a:r>
            <a:r>
              <a:rPr lang="en-GB" sz="1400" i="1" err="1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Igiene</a:t>
            </a:r>
            <a:r>
              <a:rPr lang="en-GB" sz="1400" i="1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, Medicina </a:t>
            </a:r>
            <a:r>
              <a:rPr lang="en-GB" sz="1400" i="1" err="1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Preventiva</a:t>
            </a:r>
            <a:r>
              <a:rPr lang="en-GB" sz="1400" i="1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 e di </a:t>
            </a:r>
            <a:r>
              <a:rPr lang="en-GB" sz="1400" i="1" err="1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Comunita</a:t>
            </a:r>
            <a:r>
              <a:rPr lang="en-GB" sz="140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, </a:t>
            </a:r>
            <a:r>
              <a:rPr lang="en-GB" sz="1400" i="1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33</a:t>
            </a:r>
            <a:r>
              <a:rPr lang="en-GB" sz="140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(1).</a:t>
            </a:r>
            <a:endParaRPr lang="en-GB" sz="1400">
              <a:latin typeface="Calibri"/>
              <a:cs typeface="Calibri"/>
            </a:endParaRPr>
          </a:p>
          <a:p>
            <a:r>
              <a:rPr lang="en-GB" sz="1400" err="1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Lagerin</a:t>
            </a:r>
            <a:r>
              <a:rPr lang="en-GB" sz="140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, A., Hylander, I. and Törnkvist, L., 2017. District nurses’ experiences of caring for leg ulcers in accordance with clinical guidelines: a grounded theory study. </a:t>
            </a:r>
            <a:r>
              <a:rPr lang="en-GB" sz="1400" i="1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International journal of qualitative studies on health and well-being</a:t>
            </a:r>
            <a:r>
              <a:rPr lang="en-GB" sz="140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, </a:t>
            </a:r>
            <a:r>
              <a:rPr lang="en-GB" sz="1400" i="1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12</a:t>
            </a:r>
            <a:r>
              <a:rPr lang="en-GB" sz="140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(1), p.1355213.</a:t>
            </a:r>
            <a:endParaRPr lang="en-GB" sz="1400">
              <a:solidFill>
                <a:srgbClr val="000000"/>
              </a:solidFill>
              <a:latin typeface="Calibri"/>
              <a:ea typeface="+mn-lt"/>
              <a:cs typeface="Calibri"/>
            </a:endParaRPr>
          </a:p>
          <a:p>
            <a:r>
              <a:rPr lang="en-GB" sz="140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Ling, M.S. and Luker, K.A., 2000. Protecting children: intuition and awareness in the work of health visitors. </a:t>
            </a:r>
            <a:r>
              <a:rPr lang="en-GB" sz="1400" i="1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Journal of advanced Nursing</a:t>
            </a:r>
            <a:r>
              <a:rPr lang="en-GB" sz="140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, </a:t>
            </a:r>
            <a:r>
              <a:rPr lang="en-GB" sz="1400" i="1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32</a:t>
            </a:r>
            <a:r>
              <a:rPr lang="en-GB" sz="1400">
                <a:solidFill>
                  <a:srgbClr val="222222"/>
                </a:solidFill>
                <a:latin typeface="Calibri"/>
                <a:ea typeface="+mn-lt"/>
                <a:cs typeface="Calibri"/>
              </a:rPr>
              <a:t>(3), pp.572-579.</a:t>
            </a:r>
            <a:endParaRPr lang="en-GB" sz="1400">
              <a:latin typeface="Calibri"/>
              <a:ea typeface="+mn-lt"/>
              <a:cs typeface="Calibri"/>
            </a:endParaRPr>
          </a:p>
          <a:p>
            <a:r>
              <a:rPr lang="en-GB" sz="1400">
                <a:latin typeface="Calibri"/>
                <a:ea typeface="+mn-lt"/>
                <a:cs typeface="Calibri"/>
              </a:rPr>
              <a:t>Renjith, V., </a:t>
            </a:r>
            <a:r>
              <a:rPr lang="en-GB" sz="1400" err="1">
                <a:latin typeface="Calibri"/>
                <a:ea typeface="+mn-lt"/>
                <a:cs typeface="Calibri"/>
              </a:rPr>
              <a:t>Yesodharan</a:t>
            </a:r>
            <a:r>
              <a:rPr lang="en-GB" sz="1400">
                <a:latin typeface="Calibri"/>
                <a:ea typeface="+mn-lt"/>
                <a:cs typeface="Calibri"/>
              </a:rPr>
              <a:t>, R., Noronha, J.A., Ladd, E. and George, A., 2021. Qualitative methods in health care research. International journal of preventive medicine, pp.12-20.</a:t>
            </a:r>
          </a:p>
          <a:p>
            <a:r>
              <a:rPr lang="en-GB" sz="1400">
                <a:latin typeface="Calibri"/>
                <a:ea typeface="+mn-lt"/>
                <a:cs typeface="Calibri"/>
              </a:rPr>
              <a:t>Wilkinson, S., 2004. Introducing focus groups. </a:t>
            </a:r>
            <a:r>
              <a:rPr lang="en-GB" sz="1400" i="1">
                <a:latin typeface="Calibri"/>
                <a:ea typeface="+mn-lt"/>
                <a:cs typeface="Calibri"/>
              </a:rPr>
              <a:t>Qualitative research: Theory, method and practice</a:t>
            </a:r>
            <a:r>
              <a:rPr lang="en-GB" sz="1400">
                <a:latin typeface="Calibri"/>
                <a:ea typeface="+mn-lt"/>
                <a:cs typeface="Calibri"/>
              </a:rPr>
              <a:t>, p.177.</a:t>
            </a:r>
            <a:endParaRPr lang="en-GB" sz="140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0081705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539552" y="2564904"/>
            <a:ext cx="8784976" cy="1252728"/>
          </a:xfrm>
        </p:spPr>
        <p:txBody>
          <a:bodyPr>
            <a:noAutofit/>
            <a:scene3d>
              <a:camera prst="perspectiveHeroicExtremeLeftFacing"/>
              <a:lightRig rig="threePt" dir="t"/>
            </a:scene3d>
          </a:bodyPr>
          <a:lstStyle/>
          <a:p>
            <a:pPr algn="l"/>
            <a:r>
              <a:rPr lang="en-GB" i="1">
                <a:solidFill>
                  <a:srgbClr val="FFFF00"/>
                </a:solidFill>
                <a:effectLst>
                  <a:reflection blurRad="6350" stA="55000" endA="300" endPos="45500" dir="5400000" sy="-100000" algn="bl" rotWithShape="0"/>
                </a:effectLst>
              </a:rPr>
              <a:t> Mixed Methods Research</a:t>
            </a:r>
          </a:p>
        </p:txBody>
      </p:sp>
    </p:spTree>
    <p:extLst>
      <p:ext uri="{BB962C8B-B14F-4D97-AF65-F5344CB8AC3E}">
        <p14:creationId xmlns:p14="http://schemas.microsoft.com/office/powerpoint/2010/main" val="1492779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69776" y="2492896"/>
            <a:ext cx="8604448" cy="316550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  <a:buClr>
                <a:srgbClr val="FFFF00"/>
              </a:buClr>
              <a:buFont typeface="Wingdings" panose="05000000000000000000" pitchFamily="2" charset="2"/>
              <a:buChar char="v"/>
            </a:pPr>
            <a:r>
              <a:rPr lang="en-GB" sz="2000">
                <a:solidFill>
                  <a:srgbClr val="FFFFFF"/>
                </a:solidFill>
              </a:rPr>
              <a:t>…. the </a:t>
            </a:r>
            <a:r>
              <a:rPr lang="en-GB" sz="2000">
                <a:solidFill>
                  <a:srgbClr val="FFFF00"/>
                </a:solidFill>
              </a:rPr>
              <a:t>combination</a:t>
            </a:r>
            <a:r>
              <a:rPr lang="en-GB" sz="2000">
                <a:solidFill>
                  <a:srgbClr val="FFFFFF"/>
                </a:solidFill>
              </a:rPr>
              <a:t> of both the quantitative and qualitative methodological approaches (i.e. combination of both numbers and words) to answer a research question. </a:t>
            </a:r>
          </a:p>
          <a:p>
            <a:pPr>
              <a:lnSpc>
                <a:spcPct val="150000"/>
              </a:lnSpc>
              <a:buClr>
                <a:srgbClr val="FFFF00"/>
              </a:buClr>
              <a:buFont typeface="Wingdings" panose="05000000000000000000" pitchFamily="2" charset="2"/>
              <a:buChar char="v"/>
            </a:pPr>
            <a:r>
              <a:rPr lang="en-GB" sz="2000">
                <a:solidFill>
                  <a:srgbClr val="FFFFFF"/>
                </a:solidFill>
              </a:rPr>
              <a:t>Using such  research methodological approach (mixed methods) to conduct research that is predominantly of quantitative design could complement,</a:t>
            </a:r>
          </a:p>
          <a:p>
            <a:pPr>
              <a:lnSpc>
                <a:spcPct val="150000"/>
              </a:lnSpc>
              <a:buClr>
                <a:srgbClr val="FFFF00"/>
              </a:buClr>
              <a:buFont typeface="Wingdings" panose="05000000000000000000" pitchFamily="2" charset="2"/>
              <a:buChar char="v"/>
            </a:pPr>
            <a:r>
              <a:rPr lang="en-GB" sz="2000">
                <a:solidFill>
                  <a:srgbClr val="FFFFFF"/>
                </a:solidFill>
              </a:rPr>
              <a:t>provide a comprehensive investigation and enrich the findings of a study.</a:t>
            </a:r>
          </a:p>
          <a:p>
            <a:pPr marL="0" indent="0">
              <a:lnSpc>
                <a:spcPct val="150000"/>
              </a:lnSpc>
              <a:buClr>
                <a:srgbClr val="FFFF00"/>
              </a:buClr>
              <a:buNone/>
            </a:pPr>
            <a:endParaRPr lang="en-GB" sz="2000">
              <a:solidFill>
                <a:srgbClr val="FFFFFF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endParaRPr lang="en-GB" sz="2000">
              <a:solidFill>
                <a:srgbClr val="FFFFFF"/>
              </a:solidFill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b="1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</a:rPr>
              <a:t>Mixed method research ….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AE2F5CB-786B-44F1-B27F-BB9C5997B1E9}"/>
              </a:ext>
            </a:extLst>
          </p:cNvPr>
          <p:cNvSpPr/>
          <p:nvPr/>
        </p:nvSpPr>
        <p:spPr>
          <a:xfrm>
            <a:off x="107503" y="5967002"/>
            <a:ext cx="8928993" cy="864848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2000" b="1" i="1">
                <a:solidFill>
                  <a:schemeClr val="accent5">
                    <a:lumMod val="60000"/>
                    <a:lumOff val="40000"/>
                  </a:schemeClr>
                </a:solidFill>
              </a:rPr>
              <a:t>This thereby contributed to a currently limited evidence base associated with using only one research approach.</a:t>
            </a:r>
          </a:p>
        </p:txBody>
      </p:sp>
    </p:spTree>
    <p:extLst>
      <p:ext uri="{BB962C8B-B14F-4D97-AF65-F5344CB8AC3E}">
        <p14:creationId xmlns:p14="http://schemas.microsoft.com/office/powerpoint/2010/main" val="273160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 animBg="1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F5881-614C-48DD-937B-9B7D812AB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9208" y="188640"/>
            <a:ext cx="8229600" cy="1252728"/>
          </a:xfrm>
        </p:spPr>
        <p:txBody>
          <a:bodyPr/>
          <a:lstStyle/>
          <a:p>
            <a:r>
              <a:rPr lang="en-GB" b="1">
                <a:solidFill>
                  <a:schemeClr val="tx1"/>
                </a:solidFill>
              </a:rPr>
              <a:t>Mixed method research ….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285A915-C8E7-48A0-AF66-906AF8C17AE0}"/>
              </a:ext>
            </a:extLst>
          </p:cNvPr>
          <p:cNvSpPr/>
          <p:nvPr/>
        </p:nvSpPr>
        <p:spPr>
          <a:xfrm>
            <a:off x="323528" y="2852936"/>
            <a:ext cx="849694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>
                <a:solidFill>
                  <a:srgbClr val="FFFFFF"/>
                </a:solidFill>
              </a:rPr>
              <a:t>….confirms that ensuring a careful combination of different types of data and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400">
              <a:solidFill>
                <a:srgbClr val="FFFFFF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>
                <a:solidFill>
                  <a:srgbClr val="FFFFFF"/>
                </a:solidFill>
              </a:rPr>
              <a:t>analysis techniques can disclose the different magnitudes of a problem and its solution, </a:t>
            </a:r>
          </a:p>
          <a:p>
            <a:endParaRPr lang="en-GB" sz="2400">
              <a:solidFill>
                <a:srgbClr val="FFFFFF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>
                <a:solidFill>
                  <a:srgbClr val="FFFFFF"/>
                </a:solidFill>
              </a:rPr>
              <a:t>thus increasing its depth of knowledge and understanding</a:t>
            </a:r>
            <a:r>
              <a:rPr lang="en-GB" sz="20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A68272-0F05-B252-921F-827FF646F7EE}"/>
              </a:ext>
            </a:extLst>
          </p:cNvPr>
          <p:cNvSpPr txBox="1"/>
          <p:nvPr/>
        </p:nvSpPr>
        <p:spPr>
          <a:xfrm>
            <a:off x="2484863" y="5885873"/>
            <a:ext cx="434235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>
                <a:solidFill>
                  <a:schemeClr val="bg1"/>
                </a:solidFill>
              </a:rPr>
              <a:t>Data triangulation</a:t>
            </a:r>
          </a:p>
        </p:txBody>
      </p:sp>
    </p:spTree>
    <p:extLst>
      <p:ext uri="{BB962C8B-B14F-4D97-AF65-F5344CB8AC3E}">
        <p14:creationId xmlns:p14="http://schemas.microsoft.com/office/powerpoint/2010/main" val="2138170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LERT.PANEL" val="0"/>
</p:tagLst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embership2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  <ds:schemaRef ds:uri="http://purl.org/dc/dcmitype/"/>
    <ds:schemaRef ds:uri="http://purl.org/dc/terms/"/>
    <ds:schemaRef ds:uri="http://purl.org/dc/elements/1.1/"/>
    <ds:schemaRef ds:uri="f856874f-9946-48cd-ac29-4cb76853c4c1"/>
    <ds:schemaRef ds:uri="http://schemas.openxmlformats.org/package/2006/metadata/core-properties"/>
    <ds:schemaRef ds:uri="http://schemas.microsoft.com/office/2006/documentManagement/typ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03D7929B-5B4C-4CAE-8D27-458BB31CA3A8}">
  <ds:schemaRefs>
    <ds:schemaRef ds:uri="f856874f-9946-48cd-ac29-4cb76853c4c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15</TotalTime>
  <Words>2483</Words>
  <Application>Microsoft Macintosh PowerPoint</Application>
  <PresentationFormat>On-screen Show (4:3)</PresentationFormat>
  <Paragraphs>251</Paragraphs>
  <Slides>36</Slides>
  <Notes>7</Notes>
  <HiddenSlides>0</HiddenSlides>
  <MMClips>4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36</vt:i4>
      </vt:variant>
    </vt:vector>
  </HeadingPairs>
  <TitlesOfParts>
    <vt:vector size="46" baseType="lpstr">
      <vt:lpstr>Myriad Pro</vt:lpstr>
      <vt:lpstr>Arial</vt:lpstr>
      <vt:lpstr>Bookman Old Style</vt:lpstr>
      <vt:lpstr>Calibri</vt:lpstr>
      <vt:lpstr>Candara</vt:lpstr>
      <vt:lpstr>Courier New</vt:lpstr>
      <vt:lpstr>Symbol</vt:lpstr>
      <vt:lpstr>Wingdings</vt:lpstr>
      <vt:lpstr>20140311PresentationUWTSDTemplate</vt:lpstr>
      <vt:lpstr>membership2</vt:lpstr>
      <vt:lpstr>  PRACTICE-BASED RESEARCH  </vt:lpstr>
      <vt:lpstr>Objectives of the Session </vt:lpstr>
      <vt:lpstr>Qualitative research</vt:lpstr>
      <vt:lpstr>Definition of qualitative research </vt:lpstr>
      <vt:lpstr>Qualitative research ( what is it and what it is not)</vt:lpstr>
      <vt:lpstr>Types of Qualitative Research</vt:lpstr>
      <vt:lpstr>What are we looking for in qualitative research? </vt:lpstr>
      <vt:lpstr>Types of Qualitative Research (Renhith et al., 2021) </vt:lpstr>
      <vt:lpstr> Narrative research  </vt:lpstr>
      <vt:lpstr> Narrative research  </vt:lpstr>
      <vt:lpstr>Phenomenological research </vt:lpstr>
      <vt:lpstr>Grounded theory research</vt:lpstr>
      <vt:lpstr> Ethnographic research </vt:lpstr>
      <vt:lpstr>Historical research </vt:lpstr>
      <vt:lpstr>Case study research</vt:lpstr>
      <vt:lpstr>Common Qualitative Data Collection Methods</vt:lpstr>
      <vt:lpstr>Common Qualitative Data Collection Methods</vt:lpstr>
      <vt:lpstr>Interview</vt:lpstr>
      <vt:lpstr>Focus Group</vt:lpstr>
      <vt:lpstr>Focus Group</vt:lpstr>
      <vt:lpstr>Focus Group</vt:lpstr>
      <vt:lpstr>PowerPoint Presentation</vt:lpstr>
      <vt:lpstr>Benefits of FGD</vt:lpstr>
      <vt:lpstr>Shortcomings of FGD</vt:lpstr>
      <vt:lpstr>Examples of tools</vt:lpstr>
      <vt:lpstr>Participant observation</vt:lpstr>
      <vt:lpstr>PowerPoint Presentation</vt:lpstr>
      <vt:lpstr>Document review</vt:lpstr>
      <vt:lpstr>Sampling in qualitative research</vt:lpstr>
      <vt:lpstr>Quanti/Quali comparison</vt:lpstr>
      <vt:lpstr>Quanti/Quali comparison</vt:lpstr>
      <vt:lpstr>Quanti/Quali comparison</vt:lpstr>
      <vt:lpstr>References</vt:lpstr>
      <vt:lpstr> Mixed Methods Research</vt:lpstr>
      <vt:lpstr>Mixed method research ….</vt:lpstr>
      <vt:lpstr>Mixed method research ….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Zeno Leung</cp:lastModifiedBy>
  <cp:revision>12</cp:revision>
  <dcterms:created xsi:type="dcterms:W3CDTF">2015-04-14T15:21:28Z</dcterms:created>
  <dcterms:modified xsi:type="dcterms:W3CDTF">2025-06-16T14:56:26Z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