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3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9900"/>
    <a:srgbClr val="CCFFCC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53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37" y="-62"/>
      </p:cViewPr>
      <p:guideLst>
        <p:guide orient="horz" pos="215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C24897-C016-4075-97E6-BF43C58D21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71A2DA-394D-4046-A48E-79DBFF6B1F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8DFFC6-CCBC-4864-BD3B-A5723B3579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1E8C73-97DE-440E-B4AB-43FBD82AF3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6E41A0-5350-4A15-8252-8D2EEF2483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E43686-9203-43B7-8755-7CB9AE25E8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ABC02F-15B2-41A2-BE41-21BAB73FF5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D3EAC2-C79F-4185-9037-8FB6CC8A6F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B494EF-7A50-4F47-AB5D-FE9670B15C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7FC55-66BD-4FD5-8B0B-7B59FE5F3F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BF6C3F-ADBB-40CE-9D86-19B97D4B70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546147-F890-414A-AFC2-9F4C1EE021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02CB399E-E7C6-4FE1-B33B-F137FA66FE8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Defnyddio Bwydlen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Atebwch y cwestiynau am y fwydlen</a:t>
            </a:r>
          </a:p>
          <a:p>
            <a:pPr algn="ctr">
              <a:defRPr b="0" i="0"/>
            </a:pPr>
            <a:endParaRPr lang="x-none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1" name="AutoShape 3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3" name="AutoShape 37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124" name="Text Box 28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126" name="Text Box 30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127" name="Text Box 31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129" name="AutoShape 33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Dwy baned o de</a:t>
            </a:r>
          </a:p>
        </p:txBody>
      </p:sp>
      <p:sp>
        <p:nvSpPr>
          <p:cNvPr id="4125" name="Text Box 29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7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8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29704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Tair paned o goffi</a:t>
            </a: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£2.10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1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2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Gwydraid o laeth a brechdan</a:t>
            </a: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£1.70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6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1752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Pedwar darn o darten afalau</a:t>
            </a: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9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0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Dau wydraid o oren</a:t>
            </a: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£1.70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3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4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3800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ch</a:t>
            </a:r>
            <a:r>
              <a:rPr lang="x-none" sz="3600" b="1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£2.70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7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8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Tarten afalau a</a:t>
            </a:r>
          </a:p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 brechdan</a:t>
            </a: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£1.75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1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2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5848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Gwydraid o laeth a dwy fisgïen</a:t>
            </a: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£1.40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6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6872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Salad a </a:t>
            </a:r>
          </a:p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threiffl</a:t>
            </a: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£2.30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9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0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7896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739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Dwy baned o goffi a dwy fisgïen</a:t>
            </a: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£2.30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3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4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8920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Gwydraid o oren a brechdan</a:t>
            </a: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£2.05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7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Pedwar cawl</a:t>
            </a: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£4.20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1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0968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Dau salad</a:t>
            </a: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£2.68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6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1992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Dau salad </a:t>
            </a:r>
          </a:p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a phaned o de</a:t>
            </a: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£3.28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9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0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 smtClean="0">
                <a:solidFill>
                  <a:schemeClr val="accent2"/>
                </a:solidFill>
                <a:latin typeface="Comic Sans MS" pitchFamily="66" charset="0"/>
              </a:rPr>
              <a:t>Pum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p</a:t>
            </a:r>
            <a:r>
              <a:rPr lang="x-none" sz="3600" b="1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tarten afalau</a:t>
            </a: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£2.75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7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8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5064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739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Dau gawl a phedwar gwydraid o laeth</a:t>
            </a:r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£4.10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3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4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4040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Dwy baned o de a threiffl</a:t>
            </a: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£2.16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1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2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3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Naw brechdan</a:t>
            </a:r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>
          <a:xfrm>
            <a:off x="4818063" y="5035550"/>
            <a:ext cx="38290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£10.80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9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6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7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7112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739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Paned o goffi, bisgïen a tharten afalau</a:t>
            </a:r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£1.70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9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0" name="AutoShape 12"/>
          <p:cNvSpPr>
            <a:spLocks noChangeArrowheads="1"/>
          </p:cNvSpPr>
          <p:nvPr/>
        </p:nvSpPr>
        <p:spPr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Faint yw cost: </a:t>
            </a:r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rgbClr val="FF0000"/>
                </a:solidFill>
                <a:latin typeface="Comic Sans MS" pitchFamily="66" charset="0"/>
              </a:rPr>
              <a:t>Bwydlen</a:t>
            </a: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de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Paned o goffi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l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aeth 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Gwydraid o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ren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Bisgïen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Tarten </a:t>
            </a:r>
            <a:r>
              <a:rPr lang="en-GB" sz="2400" b="1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r>
              <a:rPr lang="x-none" sz="2400" b="1" smtClean="0">
                <a:solidFill>
                  <a:schemeClr val="accent2"/>
                </a:solidFill>
                <a:latin typeface="Comic Sans MS" pitchFamily="66" charset="0"/>
              </a:rPr>
              <a:t>falau</a:t>
            </a:r>
            <a:endParaRPr lang="x-none" sz="2400" b="1">
              <a:solidFill>
                <a:schemeClr val="accent2"/>
              </a:solidFill>
              <a:latin typeface="Comic Sans MS" pitchFamily="66" charset="0"/>
            </a:endParaRP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Cawl 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chemeClr val="accent2"/>
                </a:solidFill>
                <a:latin typeface="Comic Sans MS" pitchFamily="66" charset="0"/>
              </a:rPr>
              <a:t>Treiffl</a:t>
            </a: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60c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70c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50c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85c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45c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55c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  <a:defRPr b="0" i="0"/>
            </a:pPr>
            <a:r>
              <a:rPr lang="x-none" sz="2400" b="1">
                <a:solidFill>
                  <a:srgbClr val="000066"/>
                </a:solidFill>
                <a:latin typeface="Comic Sans MS" pitchFamily="66" charset="0"/>
              </a:rPr>
              <a:t>96c </a:t>
            </a:r>
          </a:p>
        </p:txBody>
      </p:sp>
      <p:sp>
        <p:nvSpPr>
          <p:cNvPr id="48136" name="AutoShape 8"/>
          <p:cNvSpPr>
            <a:spLocks noChangeArrowheads="1"/>
          </p:cNvSpPr>
          <p:nvPr/>
        </p:nvSpPr>
        <p:spPr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>
          <a:xfrm>
            <a:off x="4572000" y="1401763"/>
            <a:ext cx="4338638" cy="1739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Paned o de,</a:t>
            </a:r>
          </a:p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cawl a</a:t>
            </a:r>
          </a:p>
          <a:p>
            <a:pPr algn="ctr">
              <a:defRPr b="0" i="0"/>
            </a:pPr>
            <a:r>
              <a:rPr lang="x-none" sz="3600" b="1">
                <a:solidFill>
                  <a:schemeClr val="accent2"/>
                </a:solidFill>
                <a:latin typeface="Comic Sans MS" pitchFamily="66" charset="0"/>
              </a:rPr>
              <a:t>brechdan</a:t>
            </a:r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000066"/>
                </a:solidFill>
                <a:latin typeface="Comic Sans MS" pitchFamily="66" charset="0"/>
              </a:rPr>
              <a:t>£2.85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950</Words>
  <Application>Microsoft Office PowerPoint</Application>
  <PresentationFormat>On-screen Show (4:3)</PresentationFormat>
  <Paragraphs>490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28</cp:revision>
  <dcterms:created xsi:type="dcterms:W3CDTF">2006-03-03T16:34:11Z</dcterms:created>
  <dcterms:modified xsi:type="dcterms:W3CDTF">2014-09-26T08:35:19Z</dcterms:modified>
</cp:coreProperties>
</file>