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5" r:id="rId1"/>
    <p:sldMasterId id="2147483969" r:id="rId2"/>
  </p:sldMasterIdLst>
  <p:sldIdLst>
    <p:sldId id="266" r:id="rId3"/>
    <p:sldId id="267" r:id="rId4"/>
    <p:sldId id="268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3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6AB55-4ADA-9F44-BCD5-C4F273A34E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9177A8-D622-974B-9790-85F0AFF440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23CB2-8F0C-404A-BBC6-D0CB54CAB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E028F-6F29-6A4D-9C9F-FF24932D9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FDFEC-EA4F-744A-BAB9-B7F00248C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2651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91CC5-7974-A341-8AC9-1712F94D7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FD65D-2088-8544-AC78-FE02DA921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F1172-F382-2A4B-8DF7-CBCC3B17D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F464E-8E11-5D4A-BBA4-881E5BFF7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29468-3812-544F-9A5C-B43F01013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0788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A7EC1-4F8B-A749-9996-480BEDB60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B79C7-669E-774F-B5DC-1239B1418F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4F0E8-8F60-A041-A085-CFD650894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C99C6-0D52-3547-8258-FF929657A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A23A8-994F-9646-ACBD-F51FAF5F1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4678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6B2EB-5B9E-CF46-AA88-CA383EA4A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A1A1E-C4DE-0449-BD0F-C85ECC1B32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138950-F027-8149-872A-8D437C1AEF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C202CA-5094-8C4D-8A3F-8B10C5700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827EFF-87A6-6D45-9C45-FA305BC6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BB068A-B273-A744-85FF-BF5500397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318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04BF1-FBDF-B84A-809C-5B7934903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16912F-6F57-6F42-AD31-155A0FA78E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5D3744-0694-374E-998A-3BBC45602C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8BEF20-4D32-794F-8116-983556271B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B9A1AD-32BB-F549-A662-0E98F39FBD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C080D3-FFD1-124F-BDA7-FB11CCFB1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03BC93-DB89-2B41-9BF7-75C2EAB46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A48A13-DC5A-0D4D-8C8E-11A94D2A4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792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7A515-5433-904A-9DA4-75D1C6381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CBE213-A2F6-BA4E-B61F-11C70C44B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F87085-8C16-4C45-B67F-10965410C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F1B72B-8767-774F-9542-1879435DF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6489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E46A40-0291-6A42-A878-4B32FB1CC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CC7755-824A-374F-BF90-38E61502F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704E8C-2273-A048-AA70-EB404D6E4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661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D05E9-4491-DB48-91EC-517F058C4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72C13-7F05-0740-B9F4-2C0993794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1D643-5E30-5447-81B9-9AAB3B2A26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205D6F-12D6-F748-9CE8-4EE1E0352A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60D15-ED95-3D47-82E8-687B24C70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20C8BE-E410-E547-BFCE-24F23E265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4574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BA27B-E6C2-8D42-B981-B421999D8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C5AAEE-941F-0748-9DE0-1365EDD908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8C567F-E2E3-2A42-87DB-F4B38B1BBC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F1B11-501B-BE4E-9116-25D6937F7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61D437-A3A2-E04E-A03A-903BA2C6A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0B8491-82E4-E649-BCB8-29DA2386D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7377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E667B-975B-3943-B9C3-115F0E023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F25C25-C48F-9A48-A68F-6D388ECFDA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075B6-E98D-684C-8038-CEC3A3B2E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9EABB-107E-B343-861D-571F34DE5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02426-3CA6-7D4D-BD6A-1580E1BA4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7770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52FA83-B7A7-C646-907B-CD36288CE2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7E815F-0A68-D949-9AAD-D1F12D994D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417D6-42E2-DE40-86E5-2D62762C9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3B310-35D5-7147-ACD4-06B33AEDE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242DE-1DB5-924F-A227-2A3F16354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4760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7135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62098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2276791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763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17" r:id="rId3"/>
    <p:sldLayoutId id="2147483897" r:id="rId4"/>
    <p:sldLayoutId id="2147483898" r:id="rId5"/>
    <p:sldLayoutId id="2147483899" r:id="rId6"/>
    <p:sldLayoutId id="2147483912" r:id="rId7"/>
    <p:sldLayoutId id="2147483913" r:id="rId8"/>
    <p:sldLayoutId id="2147483914" r:id="rId9"/>
    <p:sldLayoutId id="2147483915" r:id="rId10"/>
    <p:sldLayoutId id="21474839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4240C1-DD55-D04C-94BD-53CC633DD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B07FB3-C3A5-4A45-AC93-09C714DF4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65354-F783-6947-BD3B-6E6AB136C6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5D2F1-074B-664B-ABD3-13585F470F89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E94D1-835E-A845-A481-400D9CA05E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9457-65C6-6E4D-89BA-9E566429D1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269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  <p:sldLayoutId id="2147483981" r:id="rId12"/>
    <p:sldLayoutId id="2147483661" r:id="rId13"/>
    <p:sldLayoutId id="2147483662" r:id="rId14"/>
    <p:sldLayoutId id="2147483663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8F2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>
          <a:xfrm>
            <a:off x="796350" y="2211579"/>
            <a:ext cx="2144970" cy="3628180"/>
          </a:xfr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718" y="2714365"/>
            <a:ext cx="4060301" cy="262260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9130" y="868680"/>
            <a:ext cx="4189009" cy="56178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1B3B0F-BC33-BA4F-83AF-304867355733}"/>
              </a:ext>
            </a:extLst>
          </p:cNvPr>
          <p:cNvSpPr txBox="1"/>
          <p:nvPr/>
        </p:nvSpPr>
        <p:spPr>
          <a:xfrm>
            <a:off x="648527" y="330071"/>
            <a:ext cx="42573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Apiau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Cyfnod</a:t>
            </a:r>
            <a:r>
              <a:rPr lang="en-US" sz="3600" b="1" dirty="0">
                <a:solidFill>
                  <a:srgbClr val="002060"/>
                </a:solidFill>
              </a:rPr>
              <a:t> Sylfaen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Foundation Phase Apps</a:t>
            </a:r>
          </a:p>
        </p:txBody>
      </p:sp>
    </p:spTree>
    <p:extLst>
      <p:ext uri="{BB962C8B-B14F-4D97-AF65-F5344CB8AC3E}">
        <p14:creationId xmlns:p14="http://schemas.microsoft.com/office/powerpoint/2010/main" val="2507634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8F2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27032" y="832381"/>
            <a:ext cx="4479403" cy="556867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0521" y="3240077"/>
            <a:ext cx="3927979" cy="143402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298BA9D-CD4C-C94A-A9A0-A77DDDD8C8CD}"/>
              </a:ext>
            </a:extLst>
          </p:cNvPr>
          <p:cNvSpPr txBox="1"/>
          <p:nvPr/>
        </p:nvSpPr>
        <p:spPr>
          <a:xfrm>
            <a:off x="713756" y="227497"/>
            <a:ext cx="51462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Apiau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Cyfnod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Allweddol</a:t>
            </a:r>
            <a:r>
              <a:rPr lang="en-US" sz="3600" b="1" dirty="0">
                <a:solidFill>
                  <a:srgbClr val="002060"/>
                </a:solidFill>
              </a:rPr>
              <a:t> 2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Key Stage 2 Apps</a:t>
            </a:r>
          </a:p>
        </p:txBody>
      </p:sp>
    </p:spTree>
    <p:extLst>
      <p:ext uri="{BB962C8B-B14F-4D97-AF65-F5344CB8AC3E}">
        <p14:creationId xmlns:p14="http://schemas.microsoft.com/office/powerpoint/2010/main" val="3182299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8F2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1260" y="773934"/>
            <a:ext cx="4300112" cy="556872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1851" y="2010883"/>
            <a:ext cx="3899809" cy="394058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792AF6-52ED-A74F-9D7F-918B18BBE09F}"/>
              </a:ext>
            </a:extLst>
          </p:cNvPr>
          <p:cNvSpPr txBox="1"/>
          <p:nvPr/>
        </p:nvSpPr>
        <p:spPr>
          <a:xfrm>
            <a:off x="687754" y="235325"/>
            <a:ext cx="31338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Apiau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athro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Apps for the teacher</a:t>
            </a:r>
          </a:p>
        </p:txBody>
      </p:sp>
    </p:spTree>
    <p:extLst>
      <p:ext uri="{BB962C8B-B14F-4D97-AF65-F5344CB8AC3E}">
        <p14:creationId xmlns:p14="http://schemas.microsoft.com/office/powerpoint/2010/main" val="7647620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21</Words>
  <Application>Microsoft Macintosh PowerPoint</Application>
  <PresentationFormat>Widescreen</PresentationFormat>
  <Paragraphs>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Twinkl SemiBold</vt:lpstr>
      <vt:lpstr>office theme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Rhian Abbott</cp:lastModifiedBy>
  <cp:revision>85</cp:revision>
  <dcterms:created xsi:type="dcterms:W3CDTF">2023-10-11T13:51:36Z</dcterms:created>
  <dcterms:modified xsi:type="dcterms:W3CDTF">2023-10-11T17:35:17Z</dcterms:modified>
</cp:coreProperties>
</file>