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3" r:id="rId4"/>
    <p:sldId id="256" r:id="rId5"/>
    <p:sldId id="258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D512A2-30A7-6618-D0B5-EA885AB1A107}" v="127" dt="2019-11-19T10:27:28.675"/>
    <p1510:client id="{1C997E6B-8DDF-BB3D-785A-0AD17849F962}" v="12" dt="2019-11-08T12:34:04.086"/>
    <p1510:client id="{725EB773-FC82-4F4C-0147-E562C08FA2A2}" v="843" dt="2019-11-14T11:57:59.471"/>
    <p1510:client id="{CCC1FA36-2B56-9479-BE99-4CD789F83B7A}" v="46" dt="2019-11-19T09:12:03.631"/>
    <p1510:client id="{DD455985-A19F-E6EB-31E5-38D2E1602843}" v="667" dt="2019-11-14T14:42:42.485"/>
    <p1510:client id="{E10DF1B7-749D-09A3-F5CC-BE62FF6EB27B}" v="38" dt="2020-05-12T15:51:22.7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221" autoAdjust="0"/>
    <p:restoredTop sz="94660"/>
  </p:normalViewPr>
  <p:slideViewPr>
    <p:cSldViewPr snapToGrid="0">
      <p:cViewPr varScale="1">
        <p:scale>
          <a:sx n="72" d="100"/>
          <a:sy n="72" d="100"/>
        </p:scale>
        <p:origin x="444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than Dawson (1501204)" userId="S::1501204@student.uwtsd.ac.uk::3c5f0d59-98b4-4c7a-a957-6df2930c3b53" providerId="AD" clId="Web-{725EB773-FC82-4F4C-0147-E562C08FA2A2}"/>
    <pc:docChg chg="addSld modSld sldOrd">
      <pc:chgData name="Bethan Dawson (1501204)" userId="S::1501204@student.uwtsd.ac.uk::3c5f0d59-98b4-4c7a-a957-6df2930c3b53" providerId="AD" clId="Web-{725EB773-FC82-4F4C-0147-E562C08FA2A2}" dt="2019-11-14T11:57:59.471" v="837"/>
      <pc:docMkLst>
        <pc:docMk/>
      </pc:docMkLst>
      <pc:sldChg chg="addSp modSp">
        <pc:chgData name="Bethan Dawson (1501204)" userId="S::1501204@student.uwtsd.ac.uk::3c5f0d59-98b4-4c7a-a957-6df2930c3b53" providerId="AD" clId="Web-{725EB773-FC82-4F4C-0147-E562C08FA2A2}" dt="2019-11-14T11:29:25.799" v="255" actId="20577"/>
        <pc:sldMkLst>
          <pc:docMk/>
          <pc:sldMk cId="109857222" sldId="256"/>
        </pc:sldMkLst>
        <pc:spChg chg="add mod">
          <ac:chgData name="Bethan Dawson (1501204)" userId="S::1501204@student.uwtsd.ac.uk::3c5f0d59-98b4-4c7a-a957-6df2930c3b53" providerId="AD" clId="Web-{725EB773-FC82-4F4C-0147-E562C08FA2A2}" dt="2019-11-14T11:25:01.609" v="221" actId="14100"/>
          <ac:spMkLst>
            <pc:docMk/>
            <pc:sldMk cId="109857222" sldId="256"/>
            <ac:spMk id="2" creationId="{FDBC7EBC-C2F9-4AD5-8596-A6E0A7CBAF7D}"/>
          </ac:spMkLst>
        </pc:spChg>
        <pc:spChg chg="mod">
          <ac:chgData name="Bethan Dawson (1501204)" userId="S::1501204@student.uwtsd.ac.uk::3c5f0d59-98b4-4c7a-a957-6df2930c3b53" providerId="AD" clId="Web-{725EB773-FC82-4F4C-0147-E562C08FA2A2}" dt="2019-11-14T11:29:25.799" v="255" actId="20577"/>
          <ac:spMkLst>
            <pc:docMk/>
            <pc:sldMk cId="109857222" sldId="256"/>
            <ac:spMk id="4" creationId="{00000000-0000-0000-0000-000000000000}"/>
          </ac:spMkLst>
        </pc:spChg>
      </pc:sldChg>
      <pc:sldChg chg="addSp modSp ord">
        <pc:chgData name="Bethan Dawson (1501204)" userId="S::1501204@student.uwtsd.ac.uk::3c5f0d59-98b4-4c7a-a957-6df2930c3b53" providerId="AD" clId="Web-{725EB773-FC82-4F4C-0147-E562C08FA2A2}" dt="2019-11-14T11:30:31.174" v="264"/>
        <pc:sldMkLst>
          <pc:docMk/>
          <pc:sldMk cId="1730515028" sldId="258"/>
        </pc:sldMkLst>
        <pc:spChg chg="add mod">
          <ac:chgData name="Bethan Dawson (1501204)" userId="S::1501204@student.uwtsd.ac.uk::3c5f0d59-98b4-4c7a-a957-6df2930c3b53" providerId="AD" clId="Web-{725EB773-FC82-4F4C-0147-E562C08FA2A2}" dt="2019-11-14T11:27:20.719" v="252" actId="20577"/>
          <ac:spMkLst>
            <pc:docMk/>
            <pc:sldMk cId="1730515028" sldId="258"/>
            <ac:spMk id="2" creationId="{E59618D7-3CE3-4C83-BE3C-63956A3A7047}"/>
          </ac:spMkLst>
        </pc:spChg>
      </pc:sldChg>
      <pc:sldChg chg="modSp">
        <pc:chgData name="Bethan Dawson (1501204)" userId="S::1501204@student.uwtsd.ac.uk::3c5f0d59-98b4-4c7a-a957-6df2930c3b53" providerId="AD" clId="Web-{725EB773-FC82-4F4C-0147-E562C08FA2A2}" dt="2019-11-14T10:49:16.090" v="179" actId="20577"/>
        <pc:sldMkLst>
          <pc:docMk/>
          <pc:sldMk cId="1168836772" sldId="259"/>
        </pc:sldMkLst>
        <pc:spChg chg="mod">
          <ac:chgData name="Bethan Dawson (1501204)" userId="S::1501204@student.uwtsd.ac.uk::3c5f0d59-98b4-4c7a-a957-6df2930c3b53" providerId="AD" clId="Web-{725EB773-FC82-4F4C-0147-E562C08FA2A2}" dt="2019-11-14T10:49:16.090" v="179" actId="20577"/>
          <ac:spMkLst>
            <pc:docMk/>
            <pc:sldMk cId="1168836772" sldId="259"/>
            <ac:spMk id="3" creationId="{00000000-0000-0000-0000-000000000000}"/>
          </ac:spMkLst>
        </pc:spChg>
      </pc:sldChg>
      <pc:sldChg chg="addSp delSp modSp new">
        <pc:chgData name="Bethan Dawson (1501204)" userId="S::1501204@student.uwtsd.ac.uk::3c5f0d59-98b4-4c7a-a957-6df2930c3b53" providerId="AD" clId="Web-{725EB773-FC82-4F4C-0147-E562C08FA2A2}" dt="2019-11-14T11:51:48.502" v="582" actId="20577"/>
        <pc:sldMkLst>
          <pc:docMk/>
          <pc:sldMk cId="2610641301" sldId="260"/>
        </pc:sldMkLst>
        <pc:spChg chg="mod">
          <ac:chgData name="Bethan Dawson (1501204)" userId="S::1501204@student.uwtsd.ac.uk::3c5f0d59-98b4-4c7a-a957-6df2930c3b53" providerId="AD" clId="Web-{725EB773-FC82-4F4C-0147-E562C08FA2A2}" dt="2019-11-14T11:47:34.142" v="337" actId="20577"/>
          <ac:spMkLst>
            <pc:docMk/>
            <pc:sldMk cId="2610641301" sldId="260"/>
            <ac:spMk id="2" creationId="{FB818553-0FF8-4A7B-A94C-1BAB301A9E82}"/>
          </ac:spMkLst>
        </pc:spChg>
        <pc:spChg chg="del">
          <ac:chgData name="Bethan Dawson (1501204)" userId="S::1501204@student.uwtsd.ac.uk::3c5f0d59-98b4-4c7a-a957-6df2930c3b53" providerId="AD" clId="Web-{725EB773-FC82-4F4C-0147-E562C08FA2A2}" dt="2019-11-14T11:30:13.596" v="260"/>
          <ac:spMkLst>
            <pc:docMk/>
            <pc:sldMk cId="2610641301" sldId="260"/>
            <ac:spMk id="3" creationId="{DA56D7D5-BCCA-4055-8D9E-07A1336A60B9}"/>
          </ac:spMkLst>
        </pc:spChg>
        <pc:spChg chg="add del mod">
          <ac:chgData name="Bethan Dawson (1501204)" userId="S::1501204@student.uwtsd.ac.uk::3c5f0d59-98b4-4c7a-a957-6df2930c3b53" providerId="AD" clId="Web-{725EB773-FC82-4F4C-0147-E562C08FA2A2}" dt="2019-11-14T11:47:24.407" v="331"/>
          <ac:spMkLst>
            <pc:docMk/>
            <pc:sldMk cId="2610641301" sldId="260"/>
            <ac:spMk id="3" creationId="{F78892F9-B227-483B-89E3-9E1D4ECCE974}"/>
          </ac:spMkLst>
        </pc:spChg>
        <pc:spChg chg="add del mod">
          <ac:chgData name="Bethan Dawson (1501204)" userId="S::1501204@student.uwtsd.ac.uk::3c5f0d59-98b4-4c7a-a957-6df2930c3b53" providerId="AD" clId="Web-{725EB773-FC82-4F4C-0147-E562C08FA2A2}" dt="2019-11-14T11:49:22.845" v="351"/>
          <ac:spMkLst>
            <pc:docMk/>
            <pc:sldMk cId="2610641301" sldId="260"/>
            <ac:spMk id="4" creationId="{F8C56D6A-EFD9-45E7-9BDE-38ADB594CBF0}"/>
          </ac:spMkLst>
        </pc:spChg>
        <pc:spChg chg="add mod">
          <ac:chgData name="Bethan Dawson (1501204)" userId="S::1501204@student.uwtsd.ac.uk::3c5f0d59-98b4-4c7a-a957-6df2930c3b53" providerId="AD" clId="Web-{725EB773-FC82-4F4C-0147-E562C08FA2A2}" dt="2019-11-14T11:51:48.502" v="582" actId="20577"/>
          <ac:spMkLst>
            <pc:docMk/>
            <pc:sldMk cId="2610641301" sldId="260"/>
            <ac:spMk id="7" creationId="{AC6ED917-84A6-4EC2-90A4-FEAADFEF77BA}"/>
          </ac:spMkLst>
        </pc:spChg>
        <pc:picChg chg="add mod modCrop">
          <ac:chgData name="Bethan Dawson (1501204)" userId="S::1501204@student.uwtsd.ac.uk::3c5f0d59-98b4-4c7a-a957-6df2930c3b53" providerId="AD" clId="Web-{725EB773-FC82-4F4C-0147-E562C08FA2A2}" dt="2019-11-14T11:49:07.783" v="347" actId="1076"/>
          <ac:picMkLst>
            <pc:docMk/>
            <pc:sldMk cId="2610641301" sldId="260"/>
            <ac:picMk id="5" creationId="{18B995BC-865C-4BB1-AEF4-37A1DF41F93B}"/>
          </ac:picMkLst>
        </pc:picChg>
      </pc:sldChg>
      <pc:sldChg chg="addSp delSp modSp new mod setBg">
        <pc:chgData name="Bethan Dawson (1501204)" userId="S::1501204@student.uwtsd.ac.uk::3c5f0d59-98b4-4c7a-a957-6df2930c3b53" providerId="AD" clId="Web-{725EB773-FC82-4F4C-0147-E562C08FA2A2}" dt="2019-11-14T11:56:53.081" v="834" actId="20577"/>
        <pc:sldMkLst>
          <pc:docMk/>
          <pc:sldMk cId="3873945679" sldId="261"/>
        </pc:sldMkLst>
        <pc:spChg chg="add del mod">
          <ac:chgData name="Bethan Dawson (1501204)" userId="S::1501204@student.uwtsd.ac.uk::3c5f0d59-98b4-4c7a-a957-6df2930c3b53" providerId="AD" clId="Web-{725EB773-FC82-4F4C-0147-E562C08FA2A2}" dt="2019-11-14T11:54:43.924" v="632" actId="20577"/>
          <ac:spMkLst>
            <pc:docMk/>
            <pc:sldMk cId="3873945679" sldId="261"/>
            <ac:spMk id="2" creationId="{6AF42BBD-F0D1-4C72-BF84-CDC896E59B23}"/>
          </ac:spMkLst>
        </pc:spChg>
        <pc:spChg chg="del mod">
          <ac:chgData name="Bethan Dawson (1501204)" userId="S::1501204@student.uwtsd.ac.uk::3c5f0d59-98b4-4c7a-a957-6df2930c3b53" providerId="AD" clId="Web-{725EB773-FC82-4F4C-0147-E562C08FA2A2}" dt="2019-11-14T11:52:34.846" v="594"/>
          <ac:spMkLst>
            <pc:docMk/>
            <pc:sldMk cId="3873945679" sldId="261"/>
            <ac:spMk id="3" creationId="{42AACDAA-6876-4D6D-80E4-0738CABEE7B4}"/>
          </ac:spMkLst>
        </pc:spChg>
        <pc:spChg chg="add del mod">
          <ac:chgData name="Bethan Dawson (1501204)" userId="S::1501204@student.uwtsd.ac.uk::3c5f0d59-98b4-4c7a-a957-6df2930c3b53" providerId="AD" clId="Web-{725EB773-FC82-4F4C-0147-E562C08FA2A2}" dt="2019-11-14T11:53:28.439" v="604"/>
          <ac:spMkLst>
            <pc:docMk/>
            <pc:sldMk cId="3873945679" sldId="261"/>
            <ac:spMk id="9" creationId="{7474A6E8-DF7D-45F9-97D0-93894B883CEC}"/>
          </ac:spMkLst>
        </pc:spChg>
        <pc:spChg chg="add">
          <ac:chgData name="Bethan Dawson (1501204)" userId="S::1501204@student.uwtsd.ac.uk::3c5f0d59-98b4-4c7a-a957-6df2930c3b53" providerId="AD" clId="Web-{725EB773-FC82-4F4C-0147-E562C08FA2A2}" dt="2019-11-14T11:54:36.846" v="630"/>
          <ac:spMkLst>
            <pc:docMk/>
            <pc:sldMk cId="3873945679" sldId="261"/>
            <ac:spMk id="12" creationId="{B83EB026-1E53-4F93-AA36-CA33235D87B3}"/>
          </ac:spMkLst>
        </pc:spChg>
        <pc:spChg chg="add mod">
          <ac:chgData name="Bethan Dawson (1501204)" userId="S::1501204@student.uwtsd.ac.uk::3c5f0d59-98b4-4c7a-a957-6df2930c3b53" providerId="AD" clId="Web-{725EB773-FC82-4F4C-0147-E562C08FA2A2}" dt="2019-11-14T11:56:53.081" v="834" actId="20577"/>
          <ac:spMkLst>
            <pc:docMk/>
            <pc:sldMk cId="3873945679" sldId="261"/>
            <ac:spMk id="13" creationId="{1CA0CFC6-A766-48D2-8AF3-E409E0DF36CF}"/>
          </ac:spMkLst>
        </pc:spChg>
        <pc:picChg chg="add del mod">
          <ac:chgData name="Bethan Dawson (1501204)" userId="S::1501204@student.uwtsd.ac.uk::3c5f0d59-98b4-4c7a-a957-6df2930c3b53" providerId="AD" clId="Web-{725EB773-FC82-4F4C-0147-E562C08FA2A2}" dt="2019-11-14T11:54:28.361" v="627"/>
          <ac:picMkLst>
            <pc:docMk/>
            <pc:sldMk cId="3873945679" sldId="261"/>
            <ac:picMk id="4" creationId="{9B957BCD-1B14-4F2F-ACD6-1AD5AF0EDD06}"/>
          </ac:picMkLst>
        </pc:picChg>
        <pc:picChg chg="add del mod">
          <ac:chgData name="Bethan Dawson (1501204)" userId="S::1501204@student.uwtsd.ac.uk::3c5f0d59-98b4-4c7a-a957-6df2930c3b53" providerId="AD" clId="Web-{725EB773-FC82-4F4C-0147-E562C08FA2A2}" dt="2019-11-14T11:54:32.252" v="629"/>
          <ac:picMkLst>
            <pc:docMk/>
            <pc:sldMk cId="3873945679" sldId="261"/>
            <ac:picMk id="6" creationId="{714ABB00-9C10-464B-A450-B69A53AD1C44}"/>
          </ac:picMkLst>
        </pc:picChg>
        <pc:picChg chg="add del mod">
          <ac:chgData name="Bethan Dawson (1501204)" userId="S::1501204@student.uwtsd.ac.uk::3c5f0d59-98b4-4c7a-a957-6df2930c3b53" providerId="AD" clId="Web-{725EB773-FC82-4F4C-0147-E562C08FA2A2}" dt="2019-11-14T11:54:30.346" v="628"/>
          <ac:picMkLst>
            <pc:docMk/>
            <pc:sldMk cId="3873945679" sldId="261"/>
            <ac:picMk id="10" creationId="{F7322DD7-9115-47E3-9CC5-43394ACFA0DB}"/>
          </ac:picMkLst>
        </pc:picChg>
      </pc:sldChg>
      <pc:sldChg chg="delSp new">
        <pc:chgData name="Bethan Dawson (1501204)" userId="S::1501204@student.uwtsd.ac.uk::3c5f0d59-98b4-4c7a-a957-6df2930c3b53" providerId="AD" clId="Web-{725EB773-FC82-4F4C-0147-E562C08FA2A2}" dt="2019-11-14T11:57:59.471" v="837"/>
        <pc:sldMkLst>
          <pc:docMk/>
          <pc:sldMk cId="2293620493" sldId="262"/>
        </pc:sldMkLst>
        <pc:spChg chg="del">
          <ac:chgData name="Bethan Dawson (1501204)" userId="S::1501204@student.uwtsd.ac.uk::3c5f0d59-98b4-4c7a-a957-6df2930c3b53" providerId="AD" clId="Web-{725EB773-FC82-4F4C-0147-E562C08FA2A2}" dt="2019-11-14T11:57:59.471" v="837"/>
          <ac:spMkLst>
            <pc:docMk/>
            <pc:sldMk cId="2293620493" sldId="262"/>
            <ac:spMk id="3" creationId="{C15742C9-692F-415D-8F52-52CAF9D142EA}"/>
          </ac:spMkLst>
        </pc:spChg>
      </pc:sldChg>
    </pc:docChg>
  </pc:docChgLst>
  <pc:docChgLst>
    <pc:chgData name="Bethan Dawson (1501204)" userId="S::1501204@student.uwtsd.ac.uk::3c5f0d59-98b4-4c7a-a957-6df2930c3b53" providerId="AD" clId="Web-{1C997E6B-8DDF-BB3D-785A-0AD17849F962}"/>
    <pc:docChg chg="modSld modMainMaster">
      <pc:chgData name="Bethan Dawson (1501204)" userId="S::1501204@student.uwtsd.ac.uk::3c5f0d59-98b4-4c7a-a957-6df2930c3b53" providerId="AD" clId="Web-{1C997E6B-8DDF-BB3D-785A-0AD17849F962}" dt="2019-11-08T12:34:04.086" v="11"/>
      <pc:docMkLst>
        <pc:docMk/>
      </pc:docMkLst>
      <pc:sldChg chg="addSp delSp modSp mod setBg">
        <pc:chgData name="Bethan Dawson (1501204)" userId="S::1501204@student.uwtsd.ac.uk::3c5f0d59-98b4-4c7a-a957-6df2930c3b53" providerId="AD" clId="Web-{1C997E6B-8DDF-BB3D-785A-0AD17849F962}" dt="2019-11-08T12:34:04.086" v="11"/>
        <pc:sldMkLst>
          <pc:docMk/>
          <pc:sldMk cId="109857222" sldId="256"/>
        </pc:sldMkLst>
        <pc:spChg chg="mod">
          <ac:chgData name="Bethan Dawson (1501204)" userId="S::1501204@student.uwtsd.ac.uk::3c5f0d59-98b4-4c7a-a957-6df2930c3b53" providerId="AD" clId="Web-{1C997E6B-8DDF-BB3D-785A-0AD17849F962}" dt="2019-11-08T12:29:29.931" v="3" actId="1076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Bethan Dawson (1501204)" userId="S::1501204@student.uwtsd.ac.uk::3c5f0d59-98b4-4c7a-a957-6df2930c3b53" providerId="AD" clId="Web-{1C997E6B-8DDF-BB3D-785A-0AD17849F962}" dt="2019-11-08T12:29:32.041" v="4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Bethan Dawson (1501204)" userId="S::1501204@student.uwtsd.ac.uk::3c5f0d59-98b4-4c7a-a957-6df2930c3b53" providerId="AD" clId="Web-{1C997E6B-8DDF-BB3D-785A-0AD17849F962}" dt="2019-11-08T12:33:49.320" v="8"/>
          <ac:spMkLst>
            <pc:docMk/>
            <pc:sldMk cId="109857222" sldId="256"/>
            <ac:spMk id="4" creationId="{1C16E84A-A638-43A9-9DB6-4DEA7CC6C523}"/>
          </ac:spMkLst>
        </pc:spChg>
        <pc:spChg chg="add del mod">
          <ac:chgData name="Bethan Dawson (1501204)" userId="S::1501204@student.uwtsd.ac.uk::3c5f0d59-98b4-4c7a-a957-6df2930c3b53" providerId="AD" clId="Web-{1C997E6B-8DDF-BB3D-785A-0AD17849F962}" dt="2019-11-08T12:34:04.086" v="11"/>
          <ac:spMkLst>
            <pc:docMk/>
            <pc:sldMk cId="109857222" sldId="256"/>
            <ac:spMk id="5" creationId="{2273DD4F-C4EA-41F3-B22A-DED96C2E5F2B}"/>
          </ac:spMkLst>
        </pc:spChg>
      </pc:sldChg>
      <pc:sldMasterChg chg="mod setBg modSldLayout">
        <pc:chgData name="Bethan Dawson (1501204)" userId="S::1501204@student.uwtsd.ac.uk::3c5f0d59-98b4-4c7a-a957-6df2930c3b53" providerId="AD" clId="Web-{1C997E6B-8DDF-BB3D-785A-0AD17849F962}" dt="2019-11-08T12:28:49.775" v="0"/>
        <pc:sldMasterMkLst>
          <pc:docMk/>
          <pc:sldMasterMk cId="2460954070" sldId="2147483660"/>
        </pc:sldMasterMkLst>
        <pc:sldLayoutChg chg="mod setBg">
          <pc:chgData name="Bethan Dawson (1501204)" userId="S::1501204@student.uwtsd.ac.uk::3c5f0d59-98b4-4c7a-a957-6df2930c3b53" providerId="AD" clId="Web-{1C997E6B-8DDF-BB3D-785A-0AD17849F962}" dt="2019-11-08T12:28:49.775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mod setBg">
          <pc:chgData name="Bethan Dawson (1501204)" userId="S::1501204@student.uwtsd.ac.uk::3c5f0d59-98b4-4c7a-a957-6df2930c3b53" providerId="AD" clId="Web-{1C997E6B-8DDF-BB3D-785A-0AD17849F962}" dt="2019-11-08T12:28:49.775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mod setBg">
          <pc:chgData name="Bethan Dawson (1501204)" userId="S::1501204@student.uwtsd.ac.uk::3c5f0d59-98b4-4c7a-a957-6df2930c3b53" providerId="AD" clId="Web-{1C997E6B-8DDF-BB3D-785A-0AD17849F962}" dt="2019-11-08T12:28:49.775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mod setBg">
          <pc:chgData name="Bethan Dawson (1501204)" userId="S::1501204@student.uwtsd.ac.uk::3c5f0d59-98b4-4c7a-a957-6df2930c3b53" providerId="AD" clId="Web-{1C997E6B-8DDF-BB3D-785A-0AD17849F962}" dt="2019-11-08T12:28:49.775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mod setBg">
          <pc:chgData name="Bethan Dawson (1501204)" userId="S::1501204@student.uwtsd.ac.uk::3c5f0d59-98b4-4c7a-a957-6df2930c3b53" providerId="AD" clId="Web-{1C997E6B-8DDF-BB3D-785A-0AD17849F962}" dt="2019-11-08T12:28:49.775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mod setBg">
          <pc:chgData name="Bethan Dawson (1501204)" userId="S::1501204@student.uwtsd.ac.uk::3c5f0d59-98b4-4c7a-a957-6df2930c3b53" providerId="AD" clId="Web-{1C997E6B-8DDF-BB3D-785A-0AD17849F962}" dt="2019-11-08T12:28:49.775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mod setBg">
          <pc:chgData name="Bethan Dawson (1501204)" userId="S::1501204@student.uwtsd.ac.uk::3c5f0d59-98b4-4c7a-a957-6df2930c3b53" providerId="AD" clId="Web-{1C997E6B-8DDF-BB3D-785A-0AD17849F962}" dt="2019-11-08T12:28:49.775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mod setBg">
          <pc:chgData name="Bethan Dawson (1501204)" userId="S::1501204@student.uwtsd.ac.uk::3c5f0d59-98b4-4c7a-a957-6df2930c3b53" providerId="AD" clId="Web-{1C997E6B-8DDF-BB3D-785A-0AD17849F962}" dt="2019-11-08T12:28:49.775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mod setBg">
          <pc:chgData name="Bethan Dawson (1501204)" userId="S::1501204@student.uwtsd.ac.uk::3c5f0d59-98b4-4c7a-a957-6df2930c3b53" providerId="AD" clId="Web-{1C997E6B-8DDF-BB3D-785A-0AD17849F962}" dt="2019-11-08T12:28:49.775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mod setBg">
          <pc:chgData name="Bethan Dawson (1501204)" userId="S::1501204@student.uwtsd.ac.uk::3c5f0d59-98b4-4c7a-a957-6df2930c3b53" providerId="AD" clId="Web-{1C997E6B-8DDF-BB3D-785A-0AD17849F962}" dt="2019-11-08T12:28:49.775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mod setBg">
          <pc:chgData name="Bethan Dawson (1501204)" userId="S::1501204@student.uwtsd.ac.uk::3c5f0d59-98b4-4c7a-a957-6df2930c3b53" providerId="AD" clId="Web-{1C997E6B-8DDF-BB3D-785A-0AD17849F962}" dt="2019-11-08T12:28:49.775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  <pc:docChgLst>
    <pc:chgData name="Bethan Dawson (1501204)" userId="S::1501204@student.uwtsd.ac.uk::3c5f0d59-98b4-4c7a-a957-6df2930c3b53" providerId="AD" clId="Web-{E10DF1B7-749D-09A3-F5CC-BE62FF6EB27B}"/>
    <pc:docChg chg="modSld">
      <pc:chgData name="Bethan Dawson (1501204)" userId="S::1501204@student.uwtsd.ac.uk::3c5f0d59-98b4-4c7a-a957-6df2930c3b53" providerId="AD" clId="Web-{E10DF1B7-749D-09A3-F5CC-BE62FF6EB27B}" dt="2020-05-12T15:51:22.132" v="35" actId="20577"/>
      <pc:docMkLst>
        <pc:docMk/>
      </pc:docMkLst>
      <pc:sldChg chg="modSp">
        <pc:chgData name="Bethan Dawson (1501204)" userId="S::1501204@student.uwtsd.ac.uk::3c5f0d59-98b4-4c7a-a957-6df2930c3b53" providerId="AD" clId="Web-{E10DF1B7-749D-09A3-F5CC-BE62FF6EB27B}" dt="2020-05-12T15:51:22.132" v="34" actId="20577"/>
        <pc:sldMkLst>
          <pc:docMk/>
          <pc:sldMk cId="2016469747" sldId="263"/>
        </pc:sldMkLst>
        <pc:spChg chg="mod">
          <ac:chgData name="Bethan Dawson (1501204)" userId="S::1501204@student.uwtsd.ac.uk::3c5f0d59-98b4-4c7a-a957-6df2930c3b53" providerId="AD" clId="Web-{E10DF1B7-749D-09A3-F5CC-BE62FF6EB27B}" dt="2020-05-12T15:51:22.132" v="34" actId="20577"/>
          <ac:spMkLst>
            <pc:docMk/>
            <pc:sldMk cId="2016469747" sldId="263"/>
            <ac:spMk id="6" creationId="{426D5BCD-1FDC-486E-82B9-7A51B96E3ABB}"/>
          </ac:spMkLst>
        </pc:spChg>
      </pc:sldChg>
    </pc:docChg>
  </pc:docChgLst>
  <pc:docChgLst>
    <pc:chgData name="Bethan Dawson (1501204)" userId="S::1501204@student.uwtsd.ac.uk::3c5f0d59-98b4-4c7a-a957-6df2930c3b53" providerId="AD" clId="Web-{DD455985-A19F-E6EB-31E5-38D2E1602843}"/>
    <pc:docChg chg="addSld modSld sldOrd">
      <pc:chgData name="Bethan Dawson (1501204)" userId="S::1501204@student.uwtsd.ac.uk::3c5f0d59-98b4-4c7a-a957-6df2930c3b53" providerId="AD" clId="Web-{DD455985-A19F-E6EB-31E5-38D2E1602843}" dt="2019-11-14T14:42:42.485" v="653" actId="1076"/>
      <pc:docMkLst>
        <pc:docMk/>
      </pc:docMkLst>
      <pc:sldChg chg="modSp">
        <pc:chgData name="Bethan Dawson (1501204)" userId="S::1501204@student.uwtsd.ac.uk::3c5f0d59-98b4-4c7a-a957-6df2930c3b53" providerId="AD" clId="Web-{DD455985-A19F-E6EB-31E5-38D2E1602843}" dt="2019-11-14T14:42:42.485" v="653" actId="1076"/>
        <pc:sldMkLst>
          <pc:docMk/>
          <pc:sldMk cId="4052286567" sldId="257"/>
        </pc:sldMkLst>
        <pc:picChg chg="mod">
          <ac:chgData name="Bethan Dawson (1501204)" userId="S::1501204@student.uwtsd.ac.uk::3c5f0d59-98b4-4c7a-a957-6df2930c3b53" providerId="AD" clId="Web-{DD455985-A19F-E6EB-31E5-38D2E1602843}" dt="2019-11-14T14:42:42.485" v="653" actId="1076"/>
          <ac:picMkLst>
            <pc:docMk/>
            <pc:sldMk cId="4052286567" sldId="257"/>
            <ac:picMk id="9" creationId="{00000000-0000-0000-0000-000000000000}"/>
          </ac:picMkLst>
        </pc:picChg>
      </pc:sldChg>
      <pc:sldChg chg="modSp">
        <pc:chgData name="Bethan Dawson (1501204)" userId="S::1501204@student.uwtsd.ac.uk::3c5f0d59-98b4-4c7a-a957-6df2930c3b53" providerId="AD" clId="Web-{DD455985-A19F-E6EB-31E5-38D2E1602843}" dt="2019-11-14T14:25:43.834" v="338" actId="20577"/>
        <pc:sldMkLst>
          <pc:docMk/>
          <pc:sldMk cId="1730515028" sldId="258"/>
        </pc:sldMkLst>
        <pc:spChg chg="mod">
          <ac:chgData name="Bethan Dawson (1501204)" userId="S::1501204@student.uwtsd.ac.uk::3c5f0d59-98b4-4c7a-a957-6df2930c3b53" providerId="AD" clId="Web-{DD455985-A19F-E6EB-31E5-38D2E1602843}" dt="2019-11-14T14:25:43.834" v="338" actId="20577"/>
          <ac:spMkLst>
            <pc:docMk/>
            <pc:sldMk cId="1730515028" sldId="258"/>
            <ac:spMk id="2" creationId="{E59618D7-3CE3-4C83-BE3C-63956A3A7047}"/>
          </ac:spMkLst>
        </pc:spChg>
      </pc:sldChg>
      <pc:sldChg chg="modSp ord">
        <pc:chgData name="Bethan Dawson (1501204)" userId="S::1501204@student.uwtsd.ac.uk::3c5f0d59-98b4-4c7a-a957-6df2930c3b53" providerId="AD" clId="Web-{DD455985-A19F-E6EB-31E5-38D2E1602843}" dt="2019-11-14T14:41:29.062" v="652"/>
        <pc:sldMkLst>
          <pc:docMk/>
          <pc:sldMk cId="1168836772" sldId="259"/>
        </pc:sldMkLst>
        <pc:spChg chg="mod">
          <ac:chgData name="Bethan Dawson (1501204)" userId="S::1501204@student.uwtsd.ac.uk::3c5f0d59-98b4-4c7a-a957-6df2930c3b53" providerId="AD" clId="Web-{DD455985-A19F-E6EB-31E5-38D2E1602843}" dt="2019-11-14T14:41:26.484" v="649" actId="20577"/>
          <ac:spMkLst>
            <pc:docMk/>
            <pc:sldMk cId="1168836772" sldId="259"/>
            <ac:spMk id="3" creationId="{00000000-0000-0000-0000-000000000000}"/>
          </ac:spMkLst>
        </pc:spChg>
      </pc:sldChg>
      <pc:sldChg chg="addSp delSp modSp">
        <pc:chgData name="Bethan Dawson (1501204)" userId="S::1501204@student.uwtsd.ac.uk::3c5f0d59-98b4-4c7a-a957-6df2930c3b53" providerId="AD" clId="Web-{DD455985-A19F-E6EB-31E5-38D2E1602843}" dt="2019-11-14T14:25:22.490" v="315" actId="688"/>
        <pc:sldMkLst>
          <pc:docMk/>
          <pc:sldMk cId="2293620493" sldId="262"/>
        </pc:sldMkLst>
        <pc:spChg chg="del">
          <ac:chgData name="Bethan Dawson (1501204)" userId="S::1501204@student.uwtsd.ac.uk::3c5f0d59-98b4-4c7a-a957-6df2930c3b53" providerId="AD" clId="Web-{DD455985-A19F-E6EB-31E5-38D2E1602843}" dt="2019-11-14T14:15:39.828" v="0"/>
          <ac:spMkLst>
            <pc:docMk/>
            <pc:sldMk cId="2293620493" sldId="262"/>
            <ac:spMk id="2" creationId="{4E8DBDE9-05A9-4443-8696-D45E42F9CC0E}"/>
          </ac:spMkLst>
        </pc:spChg>
        <pc:spChg chg="add del">
          <ac:chgData name="Bethan Dawson (1501204)" userId="S::1501204@student.uwtsd.ac.uk::3c5f0d59-98b4-4c7a-a957-6df2930c3b53" providerId="AD" clId="Web-{DD455985-A19F-E6EB-31E5-38D2E1602843}" dt="2019-11-14T14:15:44.469" v="2"/>
          <ac:spMkLst>
            <pc:docMk/>
            <pc:sldMk cId="2293620493" sldId="262"/>
            <ac:spMk id="3" creationId="{56E0D95F-9E23-4825-8D76-FADF56D7CF3F}"/>
          </ac:spMkLst>
        </pc:spChg>
        <pc:spChg chg="add mod">
          <ac:chgData name="Bethan Dawson (1501204)" userId="S::1501204@student.uwtsd.ac.uk::3c5f0d59-98b4-4c7a-a957-6df2930c3b53" providerId="AD" clId="Web-{DD455985-A19F-E6EB-31E5-38D2E1602843}" dt="2019-11-14T14:16:20.578" v="29" actId="20577"/>
          <ac:spMkLst>
            <pc:docMk/>
            <pc:sldMk cId="2293620493" sldId="262"/>
            <ac:spMk id="4" creationId="{AAD1A34C-ECD1-48C1-9764-7DB1830AF915}"/>
          </ac:spMkLst>
        </pc:spChg>
        <pc:spChg chg="add mod">
          <ac:chgData name="Bethan Dawson (1501204)" userId="S::1501204@student.uwtsd.ac.uk::3c5f0d59-98b4-4c7a-a957-6df2930c3b53" providerId="AD" clId="Web-{DD455985-A19F-E6EB-31E5-38D2E1602843}" dt="2019-11-14T14:16:53.236" v="52" actId="20577"/>
          <ac:spMkLst>
            <pc:docMk/>
            <pc:sldMk cId="2293620493" sldId="262"/>
            <ac:spMk id="5" creationId="{B4D4C498-E1FB-477C-A919-02EF614D175D}"/>
          </ac:spMkLst>
        </pc:spChg>
        <pc:spChg chg="add mod">
          <ac:chgData name="Bethan Dawson (1501204)" userId="S::1501204@student.uwtsd.ac.uk::3c5f0d59-98b4-4c7a-a957-6df2930c3b53" providerId="AD" clId="Web-{DD455985-A19F-E6EB-31E5-38D2E1602843}" dt="2019-11-14T14:17:54.861" v="91" actId="1076"/>
          <ac:spMkLst>
            <pc:docMk/>
            <pc:sldMk cId="2293620493" sldId="262"/>
            <ac:spMk id="6" creationId="{5AE14366-CAF7-401F-9C0B-104D2B1CE49A}"/>
          </ac:spMkLst>
        </pc:spChg>
        <pc:spChg chg="add mod">
          <ac:chgData name="Bethan Dawson (1501204)" userId="S::1501204@student.uwtsd.ac.uk::3c5f0d59-98b4-4c7a-a957-6df2930c3b53" providerId="AD" clId="Web-{DD455985-A19F-E6EB-31E5-38D2E1602843}" dt="2019-11-14T14:17:50.439" v="89" actId="688"/>
          <ac:spMkLst>
            <pc:docMk/>
            <pc:sldMk cId="2293620493" sldId="262"/>
            <ac:spMk id="7" creationId="{C0D0597A-BB44-47E2-8391-B9EDB980CE3B}"/>
          </ac:spMkLst>
        </pc:spChg>
        <pc:spChg chg="add mod">
          <ac:chgData name="Bethan Dawson (1501204)" userId="S::1501204@student.uwtsd.ac.uk::3c5f0d59-98b4-4c7a-a957-6df2930c3b53" providerId="AD" clId="Web-{DD455985-A19F-E6EB-31E5-38D2E1602843}" dt="2019-11-14T14:18:21.033" v="105" actId="688"/>
          <ac:spMkLst>
            <pc:docMk/>
            <pc:sldMk cId="2293620493" sldId="262"/>
            <ac:spMk id="8" creationId="{F9EB3C6F-BDAB-4941-86AB-E6427B120840}"/>
          </ac:spMkLst>
        </pc:spChg>
        <pc:spChg chg="add mod">
          <ac:chgData name="Bethan Dawson (1501204)" userId="S::1501204@student.uwtsd.ac.uk::3c5f0d59-98b4-4c7a-a957-6df2930c3b53" providerId="AD" clId="Web-{DD455985-A19F-E6EB-31E5-38D2E1602843}" dt="2019-11-14T14:18:56.361" v="126" actId="1076"/>
          <ac:spMkLst>
            <pc:docMk/>
            <pc:sldMk cId="2293620493" sldId="262"/>
            <ac:spMk id="9" creationId="{DFC0AF91-6448-4BFB-9582-8A61B92A2B7C}"/>
          </ac:spMkLst>
        </pc:spChg>
        <pc:spChg chg="add mod">
          <ac:chgData name="Bethan Dawson (1501204)" userId="S::1501204@student.uwtsd.ac.uk::3c5f0d59-98b4-4c7a-a957-6df2930c3b53" providerId="AD" clId="Web-{DD455985-A19F-E6EB-31E5-38D2E1602843}" dt="2019-11-14T14:19:16.518" v="136" actId="688"/>
          <ac:spMkLst>
            <pc:docMk/>
            <pc:sldMk cId="2293620493" sldId="262"/>
            <ac:spMk id="10" creationId="{A3B911DA-50B3-48E6-901A-A87A74C85EA2}"/>
          </ac:spMkLst>
        </pc:spChg>
        <pc:spChg chg="add mod">
          <ac:chgData name="Bethan Dawson (1501204)" userId="S::1501204@student.uwtsd.ac.uk::3c5f0d59-98b4-4c7a-a957-6df2930c3b53" providerId="AD" clId="Web-{DD455985-A19F-E6EB-31E5-38D2E1602843}" dt="2019-11-14T14:19:45.252" v="148" actId="688"/>
          <ac:spMkLst>
            <pc:docMk/>
            <pc:sldMk cId="2293620493" sldId="262"/>
            <ac:spMk id="11" creationId="{161FDCFD-D4FE-4984-8099-092D18BA34EE}"/>
          </ac:spMkLst>
        </pc:spChg>
        <pc:spChg chg="add mod">
          <ac:chgData name="Bethan Dawson (1501204)" userId="S::1501204@student.uwtsd.ac.uk::3c5f0d59-98b4-4c7a-a957-6df2930c3b53" providerId="AD" clId="Web-{DD455985-A19F-E6EB-31E5-38D2E1602843}" dt="2019-11-14T14:20:10.456" v="167" actId="1076"/>
          <ac:spMkLst>
            <pc:docMk/>
            <pc:sldMk cId="2293620493" sldId="262"/>
            <ac:spMk id="12" creationId="{37702AAE-468A-4F96-9517-9C65C5571D3E}"/>
          </ac:spMkLst>
        </pc:spChg>
        <pc:spChg chg="add mod">
          <ac:chgData name="Bethan Dawson (1501204)" userId="S::1501204@student.uwtsd.ac.uk::3c5f0d59-98b4-4c7a-a957-6df2930c3b53" providerId="AD" clId="Web-{DD455985-A19F-E6EB-31E5-38D2E1602843}" dt="2019-11-14T14:20:36.081" v="185" actId="1076"/>
          <ac:spMkLst>
            <pc:docMk/>
            <pc:sldMk cId="2293620493" sldId="262"/>
            <ac:spMk id="13" creationId="{56C0AC51-39EE-4B25-9267-01EE17D41F77}"/>
          </ac:spMkLst>
        </pc:spChg>
        <pc:spChg chg="add mod">
          <ac:chgData name="Bethan Dawson (1501204)" userId="S::1501204@student.uwtsd.ac.uk::3c5f0d59-98b4-4c7a-a957-6df2930c3b53" providerId="AD" clId="Web-{DD455985-A19F-E6EB-31E5-38D2E1602843}" dt="2019-11-14T14:21:00.206" v="199" actId="1076"/>
          <ac:spMkLst>
            <pc:docMk/>
            <pc:sldMk cId="2293620493" sldId="262"/>
            <ac:spMk id="14" creationId="{5DAC9D59-25D2-4065-BA2C-00D6289DBEE8}"/>
          </ac:spMkLst>
        </pc:spChg>
        <pc:spChg chg="add mod">
          <ac:chgData name="Bethan Dawson (1501204)" userId="S::1501204@student.uwtsd.ac.uk::3c5f0d59-98b4-4c7a-a957-6df2930c3b53" providerId="AD" clId="Web-{DD455985-A19F-E6EB-31E5-38D2E1602843}" dt="2019-11-14T14:22:23.129" v="230" actId="688"/>
          <ac:spMkLst>
            <pc:docMk/>
            <pc:sldMk cId="2293620493" sldId="262"/>
            <ac:spMk id="15" creationId="{507D6262-AB74-4C1F-A0A3-0586DB84F939}"/>
          </ac:spMkLst>
        </pc:spChg>
        <pc:spChg chg="add mod">
          <ac:chgData name="Bethan Dawson (1501204)" userId="S::1501204@student.uwtsd.ac.uk::3c5f0d59-98b4-4c7a-a957-6df2930c3b53" providerId="AD" clId="Web-{DD455985-A19F-E6EB-31E5-38D2E1602843}" dt="2019-11-14T14:23:00.270" v="254" actId="688"/>
          <ac:spMkLst>
            <pc:docMk/>
            <pc:sldMk cId="2293620493" sldId="262"/>
            <ac:spMk id="16" creationId="{70AE4CBE-5ACC-4179-BCFA-B8FC00251E1F}"/>
          </ac:spMkLst>
        </pc:spChg>
        <pc:spChg chg="add mod">
          <ac:chgData name="Bethan Dawson (1501204)" userId="S::1501204@student.uwtsd.ac.uk::3c5f0d59-98b4-4c7a-a957-6df2930c3b53" providerId="AD" clId="Web-{DD455985-A19F-E6EB-31E5-38D2E1602843}" dt="2019-11-14T14:24:11.458" v="283" actId="688"/>
          <ac:spMkLst>
            <pc:docMk/>
            <pc:sldMk cId="2293620493" sldId="262"/>
            <ac:spMk id="17" creationId="{5917ADC1-6670-4641-A273-6C8EB3C60D37}"/>
          </ac:spMkLst>
        </pc:spChg>
        <pc:spChg chg="add mod">
          <ac:chgData name="Bethan Dawson (1501204)" userId="S::1501204@student.uwtsd.ac.uk::3c5f0d59-98b4-4c7a-a957-6df2930c3b53" providerId="AD" clId="Web-{DD455985-A19F-E6EB-31E5-38D2E1602843}" dt="2019-11-14T14:24:43.740" v="302" actId="20577"/>
          <ac:spMkLst>
            <pc:docMk/>
            <pc:sldMk cId="2293620493" sldId="262"/>
            <ac:spMk id="18" creationId="{5B44D0F4-F31D-4B91-AFD7-B129559DE3A5}"/>
          </ac:spMkLst>
        </pc:spChg>
        <pc:spChg chg="add mod">
          <ac:chgData name="Bethan Dawson (1501204)" userId="S::1501204@student.uwtsd.ac.uk::3c5f0d59-98b4-4c7a-a957-6df2930c3b53" providerId="AD" clId="Web-{DD455985-A19F-E6EB-31E5-38D2E1602843}" dt="2019-11-14T14:25:22.490" v="315" actId="688"/>
          <ac:spMkLst>
            <pc:docMk/>
            <pc:sldMk cId="2293620493" sldId="262"/>
            <ac:spMk id="19" creationId="{902F3FB7-1F2E-488A-A59D-48CE718EF1C2}"/>
          </ac:spMkLst>
        </pc:spChg>
      </pc:sldChg>
      <pc:sldChg chg="modSp new ord">
        <pc:chgData name="Bethan Dawson (1501204)" userId="S::1501204@student.uwtsd.ac.uk::3c5f0d59-98b4-4c7a-a957-6df2930c3b53" providerId="AD" clId="Web-{DD455985-A19F-E6EB-31E5-38D2E1602843}" dt="2019-11-14T14:41:17.515" v="646"/>
        <pc:sldMkLst>
          <pc:docMk/>
          <pc:sldMk cId="2016469747" sldId="263"/>
        </pc:sldMkLst>
        <pc:spChg chg="mod">
          <ac:chgData name="Bethan Dawson (1501204)" userId="S::1501204@student.uwtsd.ac.uk::3c5f0d59-98b4-4c7a-a957-6df2930c3b53" providerId="AD" clId="Web-{DD455985-A19F-E6EB-31E5-38D2E1602843}" dt="2019-11-14T14:29:25.383" v="618" actId="20577"/>
          <ac:spMkLst>
            <pc:docMk/>
            <pc:sldMk cId="2016469747" sldId="263"/>
            <ac:spMk id="2" creationId="{3A726A88-2A3D-4E8D-9D0B-EE02751249EE}"/>
          </ac:spMkLst>
        </pc:spChg>
        <pc:spChg chg="mod">
          <ac:chgData name="Bethan Dawson (1501204)" userId="S::1501204@student.uwtsd.ac.uk::3c5f0d59-98b4-4c7a-a957-6df2930c3b53" providerId="AD" clId="Web-{DD455985-A19F-E6EB-31E5-38D2E1602843}" dt="2019-11-14T14:41:06.671" v="644" actId="14100"/>
          <ac:spMkLst>
            <pc:docMk/>
            <pc:sldMk cId="2016469747" sldId="263"/>
            <ac:spMk id="3" creationId="{FC607E7A-6A06-43BB-B9EB-DF6CD4CA28BE}"/>
          </ac:spMkLst>
        </pc:spChg>
      </pc:sldChg>
    </pc:docChg>
  </pc:docChgLst>
  <pc:docChgLst>
    <pc:chgData name="Bethan Dawson (1501204)" userId="S::1501204@student.uwtsd.ac.uk::3c5f0d59-98b4-4c7a-a957-6df2930c3b53" providerId="AD" clId="Web-{0CD512A2-30A7-6618-D0B5-EA885AB1A107}"/>
    <pc:docChg chg="modSld">
      <pc:chgData name="Bethan Dawson (1501204)" userId="S::1501204@student.uwtsd.ac.uk::3c5f0d59-98b4-4c7a-a957-6df2930c3b53" providerId="AD" clId="Web-{0CD512A2-30A7-6618-D0B5-EA885AB1A107}" dt="2019-11-19T10:27:26.143" v="123" actId="20577"/>
      <pc:docMkLst>
        <pc:docMk/>
      </pc:docMkLst>
      <pc:sldChg chg="modSp">
        <pc:chgData name="Bethan Dawson (1501204)" userId="S::1501204@student.uwtsd.ac.uk::3c5f0d59-98b4-4c7a-a957-6df2930c3b53" providerId="AD" clId="Web-{0CD512A2-30A7-6618-D0B5-EA885AB1A107}" dt="2019-11-19T10:27:25.846" v="121" actId="20577"/>
        <pc:sldMkLst>
          <pc:docMk/>
          <pc:sldMk cId="109857222" sldId="256"/>
        </pc:sldMkLst>
        <pc:spChg chg="mod">
          <ac:chgData name="Bethan Dawson (1501204)" userId="S::1501204@student.uwtsd.ac.uk::3c5f0d59-98b4-4c7a-a957-6df2930c3b53" providerId="AD" clId="Web-{0CD512A2-30A7-6618-D0B5-EA885AB1A107}" dt="2019-11-19T10:27:25.846" v="121" actId="20577"/>
          <ac:spMkLst>
            <pc:docMk/>
            <pc:sldMk cId="109857222" sldId="256"/>
            <ac:spMk id="2" creationId="{FDBC7EBC-C2F9-4AD5-8596-A6E0A7CBAF7D}"/>
          </ac:spMkLst>
        </pc:spChg>
      </pc:sldChg>
      <pc:sldChg chg="addSp modSp">
        <pc:chgData name="Bethan Dawson (1501204)" userId="S::1501204@student.uwtsd.ac.uk::3c5f0d59-98b4-4c7a-a957-6df2930c3b53" providerId="AD" clId="Web-{0CD512A2-30A7-6618-D0B5-EA885AB1A107}" dt="2019-11-19T10:26:45.971" v="114" actId="1076"/>
        <pc:sldMkLst>
          <pc:docMk/>
          <pc:sldMk cId="1168836772" sldId="259"/>
        </pc:sldMkLst>
        <pc:spChg chg="mod">
          <ac:chgData name="Bethan Dawson (1501204)" userId="S::1501204@student.uwtsd.ac.uk::3c5f0d59-98b4-4c7a-a957-6df2930c3b53" providerId="AD" clId="Web-{0CD512A2-30A7-6618-D0B5-EA885AB1A107}" dt="2019-11-19T10:26:45.971" v="114" actId="1076"/>
          <ac:spMkLst>
            <pc:docMk/>
            <pc:sldMk cId="1168836772" sldId="259"/>
            <ac:spMk id="4" creationId="{82573784-44F2-492A-8605-805A62F70509}"/>
          </ac:spMkLst>
        </pc:spChg>
        <pc:spChg chg="add mod">
          <ac:chgData name="Bethan Dawson (1501204)" userId="S::1501204@student.uwtsd.ac.uk::3c5f0d59-98b4-4c7a-a957-6df2930c3b53" providerId="AD" clId="Web-{0CD512A2-30A7-6618-D0B5-EA885AB1A107}" dt="2019-11-19T10:20:51.893" v="37" actId="1076"/>
          <ac:spMkLst>
            <pc:docMk/>
            <pc:sldMk cId="1168836772" sldId="259"/>
            <ac:spMk id="5" creationId="{720F9559-9C3E-4F79-9B0A-DE1866CE651F}"/>
          </ac:spMkLst>
        </pc:spChg>
      </pc:sldChg>
      <pc:sldChg chg="modSp">
        <pc:chgData name="Bethan Dawson (1501204)" userId="S::1501204@student.uwtsd.ac.uk::3c5f0d59-98b4-4c7a-a957-6df2930c3b53" providerId="AD" clId="Web-{0CD512A2-30A7-6618-D0B5-EA885AB1A107}" dt="2019-11-19T10:19:38.175" v="34" actId="20577"/>
        <pc:sldMkLst>
          <pc:docMk/>
          <pc:sldMk cId="2610641301" sldId="260"/>
        </pc:sldMkLst>
        <pc:spChg chg="mod">
          <ac:chgData name="Bethan Dawson (1501204)" userId="S::1501204@student.uwtsd.ac.uk::3c5f0d59-98b4-4c7a-a957-6df2930c3b53" providerId="AD" clId="Web-{0CD512A2-30A7-6618-D0B5-EA885AB1A107}" dt="2019-11-19T10:19:38.175" v="34" actId="20577"/>
          <ac:spMkLst>
            <pc:docMk/>
            <pc:sldMk cId="2610641301" sldId="260"/>
            <ac:spMk id="7" creationId="{AC6ED917-84A6-4EC2-90A4-FEAADFEF77BA}"/>
          </ac:spMkLst>
        </pc:spChg>
      </pc:sldChg>
      <pc:sldChg chg="addSp delSp modSp">
        <pc:chgData name="Bethan Dawson (1501204)" userId="S::1501204@student.uwtsd.ac.uk::3c5f0d59-98b4-4c7a-a957-6df2930c3b53" providerId="AD" clId="Web-{0CD512A2-30A7-6618-D0B5-EA885AB1A107}" dt="2019-11-19T10:26:32.018" v="109" actId="1076"/>
        <pc:sldMkLst>
          <pc:docMk/>
          <pc:sldMk cId="2016469747" sldId="263"/>
        </pc:sldMkLst>
        <pc:spChg chg="mod">
          <ac:chgData name="Bethan Dawson (1501204)" userId="S::1501204@student.uwtsd.ac.uk::3c5f0d59-98b4-4c7a-a957-6df2930c3b53" providerId="AD" clId="Web-{0CD512A2-30A7-6618-D0B5-EA885AB1A107}" dt="2019-11-19T10:25:39.175" v="45" actId="20577"/>
          <ac:spMkLst>
            <pc:docMk/>
            <pc:sldMk cId="2016469747" sldId="263"/>
            <ac:spMk id="2" creationId="{3A726A88-2A3D-4E8D-9D0B-EE02751249EE}"/>
          </ac:spMkLst>
        </pc:spChg>
        <pc:spChg chg="del">
          <ac:chgData name="Bethan Dawson (1501204)" userId="S::1501204@student.uwtsd.ac.uk::3c5f0d59-98b4-4c7a-a957-6df2930c3b53" providerId="AD" clId="Web-{0CD512A2-30A7-6618-D0B5-EA885AB1A107}" dt="2019-11-19T10:20:56.018" v="38"/>
          <ac:spMkLst>
            <pc:docMk/>
            <pc:sldMk cId="2016469747" sldId="263"/>
            <ac:spMk id="3" creationId="{FC607E7A-6A06-43BB-B9EB-DF6CD4CA28BE}"/>
          </ac:spMkLst>
        </pc:spChg>
        <pc:spChg chg="add del mod">
          <ac:chgData name="Bethan Dawson (1501204)" userId="S::1501204@student.uwtsd.ac.uk::3c5f0d59-98b4-4c7a-a957-6df2930c3b53" providerId="AD" clId="Web-{0CD512A2-30A7-6618-D0B5-EA885AB1A107}" dt="2019-11-19T10:25:26.815" v="39"/>
          <ac:spMkLst>
            <pc:docMk/>
            <pc:sldMk cId="2016469747" sldId="263"/>
            <ac:spMk id="5" creationId="{1FB968ED-D9B3-41C8-8099-C6B2DE070A83}"/>
          </ac:spMkLst>
        </pc:spChg>
        <pc:spChg chg="add mod">
          <ac:chgData name="Bethan Dawson (1501204)" userId="S::1501204@student.uwtsd.ac.uk::3c5f0d59-98b4-4c7a-a957-6df2930c3b53" providerId="AD" clId="Web-{0CD512A2-30A7-6618-D0B5-EA885AB1A107}" dt="2019-11-19T10:26:32.018" v="109" actId="1076"/>
          <ac:spMkLst>
            <pc:docMk/>
            <pc:sldMk cId="2016469747" sldId="263"/>
            <ac:spMk id="6" creationId="{426D5BCD-1FDC-486E-82B9-7A51B96E3ABB}"/>
          </ac:spMkLst>
        </pc:spChg>
      </pc:sldChg>
    </pc:docChg>
  </pc:docChgLst>
  <pc:docChgLst>
    <pc:chgData name="Bethan Dawson (1501204)" userId="S::1501204@student.uwtsd.ac.uk::3c5f0d59-98b4-4c7a-a957-6df2930c3b53" providerId="AD" clId="Web-{CCC1FA36-2B56-9479-BE99-4CD789F83B7A}"/>
    <pc:docChg chg="modSld">
      <pc:chgData name="Bethan Dawson (1501204)" userId="S::1501204@student.uwtsd.ac.uk::3c5f0d59-98b4-4c7a-a957-6df2930c3b53" providerId="AD" clId="Web-{CCC1FA36-2B56-9479-BE99-4CD789F83B7A}" dt="2019-11-19T09:12:03.115" v="43" actId="14100"/>
      <pc:docMkLst>
        <pc:docMk/>
      </pc:docMkLst>
      <pc:sldChg chg="addSp modSp">
        <pc:chgData name="Bethan Dawson (1501204)" userId="S::1501204@student.uwtsd.ac.uk::3c5f0d59-98b4-4c7a-a957-6df2930c3b53" providerId="AD" clId="Web-{CCC1FA36-2B56-9479-BE99-4CD789F83B7A}" dt="2019-11-19T09:12:03.115" v="43" actId="14100"/>
        <pc:sldMkLst>
          <pc:docMk/>
          <pc:sldMk cId="1168836772" sldId="259"/>
        </pc:sldMkLst>
        <pc:spChg chg="add mod">
          <ac:chgData name="Bethan Dawson (1501204)" userId="S::1501204@student.uwtsd.ac.uk::3c5f0d59-98b4-4c7a-a957-6df2930c3b53" providerId="AD" clId="Web-{CCC1FA36-2B56-9479-BE99-4CD789F83B7A}" dt="2019-11-19T09:12:03.115" v="43" actId="14100"/>
          <ac:spMkLst>
            <pc:docMk/>
            <pc:sldMk cId="1168836772" sldId="259"/>
            <ac:spMk id="4" creationId="{82573784-44F2-492A-8605-805A62F70509}"/>
          </ac:spMkLst>
        </pc:spChg>
      </pc:sldChg>
      <pc:sldChg chg="modSp addAnim modAnim">
        <pc:chgData name="Bethan Dawson (1501204)" userId="S::1501204@student.uwtsd.ac.uk::3c5f0d59-98b4-4c7a-a957-6df2930c3b53" providerId="AD" clId="Web-{CCC1FA36-2B56-9479-BE99-4CD789F83B7A}" dt="2019-11-19T09:11:26.287" v="10"/>
        <pc:sldMkLst>
          <pc:docMk/>
          <pc:sldMk cId="3873945679" sldId="261"/>
        </pc:sldMkLst>
        <pc:spChg chg="mod">
          <ac:chgData name="Bethan Dawson (1501204)" userId="S::1501204@student.uwtsd.ac.uk::3c5f0d59-98b4-4c7a-a957-6df2930c3b53" providerId="AD" clId="Web-{CCC1FA36-2B56-9479-BE99-4CD789F83B7A}" dt="2019-11-19T09:11:15.537" v="6" actId="20577"/>
          <ac:spMkLst>
            <pc:docMk/>
            <pc:sldMk cId="3873945679" sldId="261"/>
            <ac:spMk id="2" creationId="{6AF42BBD-F0D1-4C72-BF84-CDC896E59B23}"/>
          </ac:spMkLst>
        </pc:spChg>
        <pc:spChg chg="mod">
          <ac:chgData name="Bethan Dawson (1501204)" userId="S::1501204@student.uwtsd.ac.uk::3c5f0d59-98b4-4c7a-a957-6df2930c3b53" providerId="AD" clId="Web-{CCC1FA36-2B56-9479-BE99-4CD789F83B7A}" dt="2019-11-19T09:11:11.709" v="4" actId="20577"/>
          <ac:spMkLst>
            <pc:docMk/>
            <pc:sldMk cId="3873945679" sldId="261"/>
            <ac:spMk id="13" creationId="{1CA0CFC6-A766-48D2-8AF3-E409E0DF36C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5/12/2020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5/12/2020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00"/>
            </a:gs>
            <a:gs pos="52000">
              <a:schemeClr val="tx1"/>
            </a:gs>
            <a:gs pos="83000">
              <a:schemeClr val="tx1"/>
            </a:gs>
            <a:gs pos="100000">
              <a:schemeClr val="tx1"/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5/12/2020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wesomestories.com/asset/view/Lady-Jane-Grey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s://www.youtube.com/watch?v=LtFvUvLwdn4" TargetMode="Externa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702" y="431372"/>
            <a:ext cx="11903153" cy="5982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22865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25366" y="507508"/>
            <a:ext cx="4924096" cy="1573540"/>
          </a:xfrm>
        </p:spPr>
        <p:txBody>
          <a:bodyPr/>
          <a:lstStyle/>
          <a:p>
            <a:pPr algn="l"/>
            <a:r>
              <a:rPr lang="en-GB" dirty="0">
                <a:solidFill>
                  <a:srgbClr val="FF0000"/>
                </a:solidFill>
              </a:rPr>
              <a:t>Lady Jane Grey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6993" y="2403859"/>
            <a:ext cx="7469583" cy="412028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endParaRPr lang="en-GB" sz="2800" dirty="0">
              <a:solidFill>
                <a:srgbClr val="FF0000"/>
              </a:solidFill>
              <a:cs typeface="Calibri" panose="020F0502020204030204"/>
            </a:endParaRPr>
          </a:p>
          <a:p>
            <a:pPr algn="l"/>
            <a:endParaRPr lang="en-GB" sz="2800" dirty="0">
              <a:solidFill>
                <a:srgbClr val="FF0000"/>
              </a:solidFill>
              <a:cs typeface="Calibri" panose="020F0502020204030204"/>
            </a:endParaRPr>
          </a:p>
          <a:p>
            <a:pPr algn="l"/>
            <a:endParaRPr lang="en-GB" sz="2800" dirty="0">
              <a:solidFill>
                <a:srgbClr val="FF0000"/>
              </a:solidFill>
              <a:cs typeface="Calibri" panose="020F0502020204030204"/>
            </a:endParaRPr>
          </a:p>
          <a:p>
            <a:pPr algn="l"/>
            <a:endParaRPr lang="en-GB" sz="2800" dirty="0">
              <a:solidFill>
                <a:srgbClr val="FF0000"/>
              </a:solidFill>
              <a:cs typeface="Calibri" panose="020F0502020204030204"/>
            </a:endParaRPr>
          </a:p>
          <a:p>
            <a:pPr algn="l"/>
            <a:endParaRPr lang="en-GB" dirty="0">
              <a:solidFill>
                <a:srgbClr val="FF0000"/>
              </a:solidFill>
              <a:cs typeface="Calibri" panose="020F0502020204030204"/>
            </a:endParaRPr>
          </a:p>
        </p:txBody>
      </p:sp>
      <p:pic>
        <p:nvPicPr>
          <p:cNvPr id="1026" name="Picture 2" descr="Image result for lady jane grey&quot;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4315" y="843947"/>
            <a:ext cx="3291837" cy="5446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2573784-44F2-492A-8605-805A62F70509}"/>
              </a:ext>
            </a:extLst>
          </p:cNvPr>
          <p:cNvSpPr txBox="1"/>
          <p:nvPr/>
        </p:nvSpPr>
        <p:spPr>
          <a:xfrm>
            <a:off x="454325" y="2193985"/>
            <a:ext cx="5604294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solidFill>
                  <a:srgbClr val="FF0000"/>
                </a:solidFill>
                <a:cs typeface="Calibri"/>
              </a:rPr>
              <a:t>Also known as the 9 Day queen</a:t>
            </a:r>
            <a:r>
              <a:rPr lang="en-US" dirty="0">
                <a:solidFill>
                  <a:srgbClr val="FF0000"/>
                </a:solidFill>
                <a:cs typeface="Calibri"/>
              </a:rPr>
              <a:t>. </a:t>
            </a:r>
            <a:endParaRPr lang="en-US" dirty="0">
              <a:cs typeface="Calibri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20F9559-9C3E-4F79-9B0A-DE1866CE651F}"/>
              </a:ext>
            </a:extLst>
          </p:cNvPr>
          <p:cNvSpPr txBox="1">
            <a:spLocks/>
          </p:cNvSpPr>
          <p:nvPr/>
        </p:nvSpPr>
        <p:spPr>
          <a:xfrm>
            <a:off x="-872706" y="5750644"/>
            <a:ext cx="9581072" cy="107330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ea typeface="+mn-lt"/>
                <a:cs typeface="+mn-lt"/>
                <a:hlinkClick r:id="rId3"/>
              </a:rPr>
              <a:t>https://www.awesomestories.com/asset/view/Lady-Jane-Grey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88367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26A88-2A3D-4E8D-9D0B-EE02751249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0000"/>
                </a:solidFill>
                <a:cs typeface="Calibri Light"/>
              </a:rPr>
              <a:t>The country had a Catholic Monarch again.</a:t>
            </a:r>
            <a:endParaRPr lang="en-US" dirty="0">
              <a:cs typeface="Calibri Ligh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26D5BCD-1FDC-486E-82B9-7A51B96E3ABB}"/>
              </a:ext>
            </a:extLst>
          </p:cNvPr>
          <p:cNvSpPr txBox="1"/>
          <p:nvPr/>
        </p:nvSpPr>
        <p:spPr>
          <a:xfrm>
            <a:off x="641230" y="2553419"/>
            <a:ext cx="10665124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dirty="0" err="1">
                <a:solidFill>
                  <a:srgbClr val="FF0000"/>
                </a:solidFill>
                <a:cs typeface="Calibri"/>
              </a:rPr>
              <a:t>Tasg</a:t>
            </a:r>
            <a:r>
              <a:rPr lang="en-US" sz="3200" dirty="0">
                <a:solidFill>
                  <a:srgbClr val="FF0000"/>
                </a:solidFill>
                <a:cs typeface="Calibri"/>
              </a:rPr>
              <a:t>. 5 </a:t>
            </a:r>
            <a:r>
              <a:rPr lang="en-US" sz="3200" dirty="0" err="1">
                <a:solidFill>
                  <a:srgbClr val="FF0000"/>
                </a:solidFill>
                <a:cs typeface="Calibri"/>
              </a:rPr>
              <a:t>munud</a:t>
            </a:r>
            <a:r>
              <a:rPr lang="en-US" sz="3200" dirty="0">
                <a:solidFill>
                  <a:srgbClr val="FF0000"/>
                </a:solidFill>
                <a:cs typeface="Calibri"/>
              </a:rPr>
              <a:t>: How do you think Mary went about making the country Catholic again?</a:t>
            </a:r>
            <a:endParaRPr lang="en-US" sz="3200" dirty="0"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D2C6870-9D5A-4AAF-BCBD-76B0AF3AD66D}"/>
              </a:ext>
            </a:extLst>
          </p:cNvPr>
          <p:cNvSpPr txBox="1"/>
          <p:nvPr/>
        </p:nvSpPr>
        <p:spPr>
          <a:xfrm>
            <a:off x="331303" y="5538768"/>
            <a:ext cx="3154018" cy="954107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GB" sz="2800" dirty="0"/>
              <a:t>Catholic= </a:t>
            </a:r>
            <a:r>
              <a:rPr lang="en-GB" sz="2800" dirty="0" err="1"/>
              <a:t>Catholig</a:t>
            </a:r>
            <a:endParaRPr lang="en-GB" sz="2800" dirty="0"/>
          </a:p>
          <a:p>
            <a:r>
              <a:rPr lang="en-GB" sz="2800" dirty="0"/>
              <a:t>Minute=minute </a:t>
            </a:r>
          </a:p>
        </p:txBody>
      </p:sp>
    </p:spTree>
    <p:extLst>
      <p:ext uri="{BB962C8B-B14F-4D97-AF65-F5344CB8AC3E}">
        <p14:creationId xmlns:p14="http://schemas.microsoft.com/office/powerpoint/2010/main" val="20164697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6287078"/>
            <a:ext cx="4906856" cy="369332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r>
              <a:rPr lang="en-GB" dirty="0">
                <a:solidFill>
                  <a:srgbClr val="FF0000"/>
                </a:solidFill>
                <a:hlinkClick r:id="rId2"/>
              </a:rPr>
              <a:t>https://www.youtube.com/watch?v=LtFvUvLwdn4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5" name="AutoShape 2" descr="data:image/jpeg;base64,/9j/4AAQSkZJRgABAQAAAQABAAD/2wCEAAkGBxMTEhUTExMVFhUXFxgXFxgXGBoXFxgaGhcYGBgaHxcYHSggGholHRsaITEiJSkrLi4uGB8zODMtNygtLisBCgoKDg0OGxAQGy0lHyUtLS0tLS0tLS0tLS0tLS0tLS0tLS0tLS0tLS0tLS0tLS0tLS0tLS0tLS0tLS0tLS0tLf/AABEIAKgBLAMBIgACEQEDEQH/xAAbAAABBQEBAAAAAAAAAAAAAAACAAEDBAUGB//EAEAQAAEDAgQDBQYDBgQHAQAAAAEAAhEDIQQSMUEFUWEGInGBoRMykbHB8EJS0QcUFSMz4WKCkvEkQ1NyorKzFv/EABoBAAMBAQEBAAAAAAAAAAAAAAECAwAEBQb/xAAoEQACAgIBBAIBBAMAAAAAAAAAAQIRAyExBBJBURRhIhMycaEFI4H/2gAMAwEAAhEDEQA/APLi8qNrkRdyQgWU0MwXqNwRlKFRE2rATgJynRFaBSyowUyIo9Ns+KdoSQpR0w3BS0Aq5VjDIPgePJKW3UbmqwfBDUASWFoqlqcNUw0hINTWJREaaE0grGRFh8XRY9rqmZwaQS1mroItJsPFaxe0r08ObkAnLcwCYHXlvryWhV4K/IxzZdmAluUtLS6coJdYlwEiNrqpje0tRxcWMYwvgvdGZ7nC+Yl1s0308IVM8WrOcHvc55Ee854Fvd91w02WqbGUUjU/hDxUbTJb3hmLrlrWzGZxAsN/Mc1BVwDxngSGG506zDoPK2okLU4b2lwhP/EUK7CbF9Cu93Ke5Ud0G5Nl1/D+BYXHU3DB48uN3OZWZnqAmblssJ1Peg66qUpTjyisYQk9M85bh35PaZXBs5c0HLOsZoiY2QrueOcBxFCmWVMPmpTT/mYcuc1jWnvvNE3zEXJg6LluMYekzIab8wIE3BE8wRqPTw0WjlUnQzxOKszi3lukBYXSRQqEWMB9/wB07fNDn6fojBRAmPCcNlG1sjZKoUoxGG2QuGqklAmQGgU707XJkTIBwRUgJvoheExMIijkQU+cIIlPoiKJwQynrGEEKSLyCAuknanlEAJaEmkeiTyUmhMKwXJmypIlMAjYjQKU3ROQErBSoTip8IFXKtYMISeh4rZYBUTypnGyB7einY9EHtQ0STAUTscfwt8z+ikwuH9pWIOgC0GYVrCXRmI0bzJsBbUkrSmo6Hx4HJdxmOwVV4BJ123+AUuG7OV6hhrb8ua9M7K9g6pAqYp+UkTkbGYeJ2taAu1wHZyhRcHsaZ5kzHVcsusadRLrpY0eE4rsPi6Rio1jbT74MeMLMrcIeOR8D+q9w7V9nKlWalJ/e3ad/NeVcT4XiA4iox4I2yn5wmw9VKb20CfTxS0jmDRI2T0arqbg9jnMe0yHNJDgeYI0XQYrA5gzKDmIOaNiOY6rOq4FzZldkciZzywtcHrPYbtv+90Syu4Nr0wMx0FRumeNjJAI5kHeBzfaLCUqOJzUTSFLFtc2rmFmuZ3pEAkZ9LDUG4Xn/DsWaVVrxIgkHqDYj75LoMTiqbsRTbVu0Bxg7mDH1PjChLCoybXHoaE21TKOPrh73OaxrGk+62YHhKh/RT4p7XPcWCGycv8A2zax0soXMVlwc8uQSnlJ4QtKItkwKNrvvyULSipoUNZIChcU/wB/VBK1GsGUi6330TtCZEyEgRtCAImGaUaENKvU8OABIJJE2Ok6el/NZySMo2Z9XVJqJzUsqnZRocFIoWp0QDNCTUkiUTWKUzSnIR02CYJid7/REFbIyEIClEJpQNQORWcE25UMqxg90snoeKLWVM5qkhC4ffwUrHop4ZxZVt+LKfVd12FwLauJzuAPs5dfmRDfhK4fHUiRI1bfyXo37LGhzKrt+58nKXUfts6emfMT0Rr0efZRApiYXm2dlCrP2WXxGt3T981oOWZxbuN8Z+KUdJHn3H6zaFR8Ad4Ajxt/f4rjeKY72j3OiJ+a1+3FYmvE6AfKfquVrOXsdNjXapeTz+onuiEhdVwukGse6rVYx1drgWOpkvaG3pwTpmPLYBc9gKQfUY0lrQTcunLa94BMbabq9xXiBrVWktAIkE7uJJkk/D7K6Z22kckUqbEGoi1OApWjRBsSiBwQZYU5pp3BawNFeEh9EZ+qYoiDAfBIBIJwEQoEBPKLIhyoDUOEEI2pQgEFwWoMQ3dyzi1SUn2vKWSsK0VXppUjygLkEF8iARAJmpymABPS6QCTRKItTAHhJMmL0KGsIAJyVGHJvabLUawzdWsCblUZVvAakJZLQYy2XygcEQKAFSSHsIiy6/8AZrxAUqeIY5joa5jpA2dmAmdIIPkQuOzLsv2Z1W58RSd+NrSJ/wAJdP8A7BSzr/Wy2B/mjr6HaOma5oFzc2kaOHi3YdQrfFeJezysaMz3TA0sBck8goWcLpio6qabM7oGYDvONhqfAK67DtdWLyBZuS/I3PqAvPaT4PQja5MnE9padHIyo7vvEtABE+E6qpVxlXFECmw5ZmXDLAmN91vVeGsc4OLGlzfddAkeE6alFiKraNOGwIGyz7fBlZ47+0+lkxLOTmAebbH6LjCV3faFwxFR2cTB7vSVznFcBSa5jWWn3jeABF/mvV6aaUFFnD1OJ9zl4GpfyaIe14DqoAcLHu5iWxuILAZ5wFnmoS7MbknMepmSixdYOcCI92DAAEidALKErpUfZyORsAIz1VnB8MqOYHWAIBknb7Pqrn8BJ/5gN9h85NtlzyzQT2y66TM1faY7XfRJxWr/AAM/9Qb+lrXvup28AbA/mgu5ASNQNfvdZ58fsHw8/r+0YTkLV0f8AboHvPgAR9/qnPZxmgfUmwuG+Z6f3CHycfsPwc3o5yE0LqKvZ6mNBUOly5o68kqXBaQGgLjBMvaW6XAE8+aX5UBl0GX6OXKBxXWN4bRFjk3PvNI3i3hG+6ZmBo6ksi3u5frqt8qPoeP+Pn7OSlSNYTsenVdQ/AizmkFvQDwv5/NQ4ijAJDxGwMA7bTp+i3yEx10DXL/oxBQdHun4H73RtwDjvH+0rWpuabiYAkzqYEuttaNVA9+mmm56n6Jf1ZD/AA4LmzCqlQypi1RgLoR5j5EExdKeEyohQmCDKJ5UcpytRk9BWQEIkMogEkExKYPWNY6ucPJk81TzK1w53eSy4Hi9miRuonKxCChQe97WMYXOcYDWiSfvnsoJlKISFq9ksV7PF0joHHIf84IH/lHwUmC7PveXio/2WUAi2cvkTDYcB681p/8A5ulSpNqmpUNVgD8oLQ1xnukGJEHa+yEmmmhofjJM9FfWDS0OMDn1Gn30WLje0dJr3llZrjTIzU2wXEnYDUnwV2jxJj6NN7mE06jMzjlztbzB1m9lWo4jBUodTaMxn3abyd+TbFeZFfR663tI38Q4i40WNj3Co1wmwWjTxYqt91zRH4gQsfEvDKb7i5KXyNCvJ5/x4BjrWvKw6hcHOcGh0MGYO5vfYenotHG1fbVo2BJPhurrWihS9q4nNVe5hZpAaO6CDzBPK69LHpJeTg6iXLRwuIpljsrhBsfI8uiAlek4LhtKu1vtmhzWsLREBxtfva8z4rk+2nAhhKrAz+nUZmbLs0FpyvE+MH/MuqGVN9vk4JQaVmrgv6VMkx3G7PnQcmqT2pnUzP5XGfRZFGXUqcENhrQbkToATt49Ar4xTTSAImIbaz3RFzr8fFcbx7Pfjn/Ba8Ittqnm7lZhtp0UjKjjbPU8mH9VBShrWTYd7lYOjYz0vFkqwDmQ0ZcswJm+pnkbpHFFFlLTKL51raEzlIn4uULmExBcSTGjdTMaOPJXf4sz2AaBlF2BrTmcJkkidodvfaZuoeDVRhXEvcHNcQ0lt41h3MHUD/N+W4phWaVMhdQiQQ4Hq6mI8i6UP7kQCcjoETNWm2J0101HxV/G021a05AAAbiTniLEQNpOh8SLJquJbN4ObRwAtaJkm94ibR4hDuYym6tmXWw4aSHZGkah1Qn/AObVPxDhLqN6gptEgDvVTNp/COS0HMbUe18NLmOIdmBvFoI11yx4zzCtY+s6oWBzWOY3M52b3dg3UGIvptEofqcAt2jLwHDH1G52OYG3v3yNYPvut4kbqjiKbQ4tLiSLd2k2TvaXStjCVajXSwDKRlkkElxBcXANkBxm5nUC+gQYxkOfVcSYEGL2JM+AuD8dJW79mjd7KtXCimbOF3BvuNEzANwLWPos6liC0RHz/ValapIa4TJdSfEzEu069PoSU3D+OOpMytZTIme+0EzpqfBaLl28WxpL6OTeo1JUCEL0EfMS5AITBSuao06YjQ0pAoy0bJsqYA6YBFZMSgEjcEGVTEoZTABhW+He8qsKzw73vJLLhhjyaripuF8SqYepnpwZ7rmuALXtOrTOxVd6ic5c9WVs7rhuPo16b3U8wcIz0iZcBpNh3gSbOA32NlLXZ/L9G2FhsYNuZkj1hcA2q9jg+m4tc3Rw1E+hHMGx3XZ8K7QjFMLHhorAS8aB0Zh7RpJuLiQdIGo1HZ6GUkX+yXEXBj6VQxTL8rHH8Lnatvrf5j8y6KjwoAz7T0t4DkFx+BrNFUUKsCi9zocTEPeyGyQZF8t+pJ5q3/Fquc0mPpVnMMOykiDp3nxkJ5wVzZcLu4o7MGeKj2yZ1eKxTaLCXkBoXm/aLj8ghtg4mBuZ6LZxPCKuKn2lYh4DXBoEMDXZsrgTfUOFwNNFlYDhOGoVS6rUNVzZ7rTmMibZoI2jpOqGLHFPe2UyZKVp6ZD2e4f7INxOJZ3HOAAP45kwGi5bAknTbocntLiRXrOe2cmdxbOwLiRbQCCt/FV6rmtNWpDGjOA890AgOPwi3muc4nxLD081Nhe4GQ6BBIMdyDYC2utwY2XXj/dZwZZ2tnW9naeZrSDbUm4AFryFwnbt5OPr5m5SCwRtakwAgcjEjoQiq9r8QKRoUSKNNwghkl7hvLzz6ALCc4uMuJcTqSZJ8yrY8TUnJkpztUbeHqfymgDVt78gRPlrz+KsUIGUCNLk3vA+/NVsI3+W2eUDnz/T4qZrrRya3rqL38/SFJrbPTi/xX8IstcD4d0eFonWOqIEaCxi0REF2kwec+ahoOvFjcCOhsfHn5KT2ubTSDpub5fWT5pGh4sVpvf5SRz+vS6t4XEzGcCbEQSbAaid7GdDfoIzw62vjed738CfieSnoPmTezHa+W3qhJaKQN11VpAzFsZXSZggRYQ2/u/d1scJ4QHYeHF7XEGA62Xvd2SCCMzcoIsbQNFzfDKbDUGZwdmsWxmb+USNbWM/RXsPgjTzsEinUgOmJDc7YAJvcFwnnC52ktHR2tqk6FQxQaalN4ykOIEkQYMnv7mIt/i+D4yt3S5oLy7IA3ScwAveb5viBspa2ApmmGGAKc+J301kzfmW+E1MNUBpuDBnawjKHQJNyb8hbWPSUlp7RXtVk2Uio6kRlbTIMkkyHXiDIAzSSQBr1kR4ziDWNdljMDEXgEWnSAIGx5eQvrVBTzGnkeXZYAvFr5dZsAATtysg4cylm7pcX31Ds17HMPdi/wAroUuWOopbaFSpgYdjQ5jnCoz3TMA1ARJB1naOXgsFzZK6TFUG02ktj+o2YiJFRp8tjlOl7arBxOGIOvwMxc28VTFK7ZlyzJegGiKr0SBXcj5eS2CU0JyUmuToRiDkxTtPMp4smFBLvJCXI3m6BFABL02ZEUJaiKCXlW+GHv8AkVVCtYD3kJcBjyaTig8NUXiqeJxzRYX9FFK+ChLUeIJJVP8AfSxzajCWuaZaeunwiZ5qE4onWABy5qq90lWjADdcHdYms3FYdtVttnj8rheNPv0UnYSrTa1wJLS7M05tDBcRlI3ggRz8CuQ4PiyxxZNn69CNPvwXc9mqLW4POTle9+YmBLW+0MEOPuwRbYqeX8Y19gjuRex9dkhj6uQvLIAGaIuASBbLmBPUlZHGMdSw1Nrmhpe8SA4GILj3h+bQ6wJWVx3tMwPy4YAxI9q4SXGZzwfxajkuTr1XPcXOcXOOpNyhDD7GeR+DU4z2jrV5E5GW7rbAwAJIG5AGnJYwRhqRC6EktImxQiATJyiY0qFYZALG2l487hTUqxAtrcdIIAPmI9VkNU9KtCjKB1Qz+GatO0HNvGnVWKZBmXR8hcn+yy6FWd/vwUsuNpEG+oCnKJ1wmuS2XAQDbkRrPNTU3iRyBuJmYI6aWVJrYm+kXi0RseYKtYY5TGuaAPjZLJFYSdm1w1jqjpJblADZkZrGdh3pn5cltHh1QCIp+73HzZsuDnFwOhA7wHOVzDcPuHZSLAm0uuYteL2JW7Qa5orMq1AXuBaXbMjuhzjAmYA3jU7rjyLdo64t0W+I4SKYaa4zAAB75Ada1w4+BJB1B0gqDEZXVG5mXbcPFgCHMhoDdvHn5qq3hrvaB+IqtmAR3g5zoEgDaIGvVWntLXNdnHsjNjESdGhwFwZjoAVJxryWTryROIZVFQMJf7stv7OGZZDfgfPrCfD0KYfUNSs5z3uEgAB/eMN1G5O217KSm65AcBlBdUt3iZa1nhtflGqqY/C06sFlQB+gBNnARuNHX9EvOmUWx+J4Smxj/ZveSQwuDjMy9pDg7ci/x6rPdiw1zhlYe87USdVdrYE06Tw54LiaYgXgZgRfxtA5LFrklziNC4/MquNJqnsL/kyKoQtCOoUDSu9Hy8uRiE4amJRtKcmDCeIT0zKJx2Rs1ELmymDT9EZamTCtAICpSgIuiLQJCscN98KBSYQ9+3X1/RaW0GPJPjsTq0awVl7yVYmXeiiqIxjWgt2C53wQJyE0JhQmm87hWcXxF7gGAkNDGsME94NvfmJuAtQ4p7KdMUWt9macvJaDNSO8HGLGRA8lh4qM7sukmIuPjySRl3eBpQS3ZClKdCqC0EEyYIp6b/7fVYwKSYpwFgUIIwEgkUBqFTeQZWmCdlmBWsJWIaREnb75JJKy+CVOi4DrfX7CtYd5H319LQq2YRff585UuHdcTsdeV+X0UZLR3Q5NuniajrUx3nWMaTzvYEj5LWwb6obUNQzUAc9lpglp1gQYJkDmsLC1niS2p3QJdaRN+fQH0WtRxrwXEvF2jIYMMOdgbI5Em/QLiyLxR3Q4I6ePxNJ49sczHRJPebBjvBw0PVX3h5Pusa0SIEucdmyY5xbTbdFW4lVIIyUxUAAcfeDYE6TFvAhQV3jOyHe0I95zPcEwZO0gT5FTbvwVVeiUuMwCCBIcCIDm2Ihw05zzBso8RxFzXNpU23tLiST3jJbIAgHci6eoWF7W1BDZJa4yGXa6A7cd6PspsNxHK57Q2m4A2LSWyJ5xcTfodFPt+ihBVr1SHh5gZ6ZY0mS0F4uDF2mw52UWA4y+kzI1tMiSZc0E69VPVxpqkk0wyH0w46ucQ9g13jpzCwiqQgpJqSH7O5bMt7VDCne6yglejE+XmNCLKk5xsOSRKoRFTCPYoQiCzCgXFCAjICYuRQGAWqPdSFyiKZCjQpcO7KHO6QFEjqjK0Dc3jkNkTIGkLj72TVGgIGuuEVZ8ohInLU4NwkVQX1HZWd4NkhuZzQ0kX2GZv+odVlELaxLycHQZTEglwcTlnO58loP4R3GxoTfolyXVLyNBK7ZoV8LQLMoDWNDH37sPLQwB5cHG47xE6knwXNY/COpPyOF9R1B0KsOoZaBkNlzg4HNJhstIDRzJaZH5elj484OdTImfZMDgdi1oaRJN7h3nfdJBOLqyk2pK6MyUEpwkVYhY0ogEoSDVjCc1JtgmSlYwQKeU0p1jWJyOg+HSgTAoUMpU7NRqlpNud7eigobHp/spmNA0J+/7fRQZ6MZeTSwuJyvOgIEyfIiBz0V/B0nlrnAFuUCBElwztgAcwBp5rGptkbg/2FoW3w/jJotb7t5s650cRrpEAT/iHIxzzidUZurROOIljBnbJdYtMzp3tQYI7vkSd0bcvs3uPcactm2yiZF4vMiT5bIeE5QHOJmp+IlxLgQSXT6xzgI8ZTDmwR3IEZTHjraJj06LldJ0jrUtDUsKC11OZLXSZ6DQxoPNNg61MmPZhhEySQItztJm0J8OJdnGrj3r20vbnYmT1spMZRYQ4aCzpjQuJnw8+aDfhlIyTGq4sVWyATD2AnYD2ndHgRP+lVMLQLmghgMSCcwEmZ0JGxA8lcbiJoMB1ln4Y1qgDvbmAdlktrR6/PwRjHlIovSMN5UYCkd1Ubgu9HzEhOahBSqOKZUREcORz1Ucap5TAQZHyUfinJsggrIzHKjAT35JxOuyYUFrdAdJugxNXM4k+CKu4aDRV8yZB40Ew3COsLqIOhWMQibwVzzWnwfHlpbTLQ9jntlrpi9jp4z5BZ0rZ7H02nFNLzamypUF4lzWEtHmUk1cXYYOpJoir8SaypUigwGXtuBa8CI5EHUkepOZXrF7i9xlxuSeaPHH+Y+83mec3+qrrRikaU2xs2qYpilCcUdqUpJDxQDQnISiQkogDaUQCjaVZqgNgDUgElYKQAp80OVDKcBA2i5gSbjYffirjRY215a8ln4WplPRarSNiFGemd/TtSjth4Z7gZjmI5zbRXmBpLTEEDMCQYmNzsJPxEqo0iNRb6+ClbQP5QZ8f1UJM7scUa9XEgOYxogZpc7KSCCL6XOpKvcRptpFrs5AlwNjqYIgAbX5fRc4ykQP6ZP+r6FW6WII1zjo2o4fOQoOCOiMXI1MJQL3S2p3csRPdLogtvoL2O/NC+uC99N2X4i8G8QTfT4HeypMx0CzqsToKgt191D+9tcDJcT1ax3qYupuJdY3e/8AhYxbC0EaQ1gaJuYc3kOgv1PRR4fhdSpJaBAcRcgG3monVhu90EgnuATBHJ3RQ1KrSZI+e5lNFOtBalFaMaEICSS60fNyGc1MkknRKhsn35pbpJJrFHyqCq7YaJJJohoilG5sWSSTg8EJCYBOkihQXhWK979Eklg0QwlTquaczSQb/wB06SwCKoSTJ3QpJIgHy7ymISSWCuBoSTpIBBhMkkiKO0Qpq5kzbQfIJJLB+gAE7SkkgZBWVzDVLJJJZcFYaZap6efyWvgqmvhCSS5siO3EzZo17gnpvpA/Qq62taZ5jfqR+qSS4MkUXUmFUrCHdPSQOfkoa0axN4uJ2ufT1SSUqopFsH2LPyjTkJ9N/wBVSxdSmx0FjdJ9SNz0SST4VcqYJZppcn//2Q=="/>
          <p:cNvSpPr>
            <a:spLocks noChangeAspect="1" noChangeArrowheads="1"/>
          </p:cNvSpPr>
          <p:nvPr/>
        </p:nvSpPr>
        <p:spPr bwMode="auto">
          <a:xfrm>
            <a:off x="155574" y="-144463"/>
            <a:ext cx="4889391" cy="4889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34" name="Picture 10" descr="https://upload.wikimedia.org/wikipedia/commons/6/6e/Maria_Tudor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1879" y="148771"/>
            <a:ext cx="4905156" cy="6507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739938" y="551793"/>
            <a:ext cx="48084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rgbClr val="FF0000"/>
                </a:solidFill>
                <a:latin typeface="Bernard MT Condensed" panose="02050806060905020404" pitchFamily="18" charset="0"/>
              </a:rPr>
              <a:t>Bloody Mary Tudor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DBC7EBC-C2F9-4AD5-8596-A6E0A7CBAF7D}"/>
              </a:ext>
            </a:extLst>
          </p:cNvPr>
          <p:cNvSpPr txBox="1"/>
          <p:nvPr/>
        </p:nvSpPr>
        <p:spPr>
          <a:xfrm>
            <a:off x="943154" y="1532627"/>
            <a:ext cx="3174521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Click t</a:t>
            </a:r>
            <a:r>
              <a:rPr lang="en-US" sz="2800" dirty="0">
                <a:solidFill>
                  <a:srgbClr val="FF0000"/>
                </a:solidFill>
              </a:rPr>
              <a:t>1553-1558</a:t>
            </a:r>
            <a:r>
              <a:rPr lang="en-US" sz="2000" dirty="0">
                <a:solidFill>
                  <a:srgbClr val="FF0000"/>
                </a:solidFill>
              </a:rPr>
              <a:t> </a:t>
            </a:r>
            <a:r>
              <a:rPr lang="en-US" sz="2000" dirty="0"/>
              <a:t>t</a:t>
            </a:r>
            <a:r>
              <a:rPr lang="en-US" dirty="0"/>
              <a:t>ext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59618D7-3CE3-4C83-BE3C-63956A3A7047}"/>
              </a:ext>
            </a:extLst>
          </p:cNvPr>
          <p:cNvSpPr txBox="1"/>
          <p:nvPr/>
        </p:nvSpPr>
        <p:spPr>
          <a:xfrm>
            <a:off x="1043796" y="727494"/>
            <a:ext cx="10665124" cy="526297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solidFill>
                  <a:srgbClr val="FF0000"/>
                </a:solidFill>
                <a:cs typeface="Calibri"/>
              </a:rPr>
              <a:t>Religious changes made by Mary:</a:t>
            </a:r>
          </a:p>
          <a:p>
            <a:r>
              <a:rPr lang="en-US" sz="2800" dirty="0">
                <a:solidFill>
                  <a:srgbClr val="FF0000"/>
                </a:solidFill>
                <a:ea typeface="+mn-lt"/>
                <a:cs typeface="+mn-lt"/>
              </a:rPr>
              <a:t>  </a:t>
            </a:r>
            <a:endParaRPr lang="en-US">
              <a:solidFill>
                <a:srgbClr val="FF0000"/>
              </a:solidFill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US" sz="2800" dirty="0">
                <a:solidFill>
                  <a:srgbClr val="FF0000"/>
                </a:solidFill>
                <a:ea typeface="+mn-lt"/>
                <a:cs typeface="+mn-lt"/>
              </a:rPr>
              <a:t>The official religion of England was Catholicism once again </a:t>
            </a:r>
            <a:endParaRPr lang="en-US">
              <a:solidFill>
                <a:srgbClr val="FF0000"/>
              </a:solidFill>
              <a:cs typeface="Calibri"/>
            </a:endParaRPr>
          </a:p>
          <a:p>
            <a:pPr marL="457200" indent="-457200">
              <a:buFont typeface="Arial"/>
              <a:buChar char="•"/>
            </a:pPr>
            <a:endParaRPr lang="en-US" sz="2800" dirty="0">
              <a:solidFill>
                <a:srgbClr val="FF0000"/>
              </a:solidFill>
              <a:ea typeface="+mn-lt"/>
              <a:cs typeface="+mn-lt"/>
            </a:endParaRPr>
          </a:p>
          <a:p>
            <a:pPr marL="457200" indent="-457200">
              <a:buFont typeface="Arial"/>
              <a:buChar char="•"/>
            </a:pPr>
            <a:r>
              <a:rPr lang="en-US" sz="2800" dirty="0">
                <a:solidFill>
                  <a:srgbClr val="FF0000"/>
                </a:solidFill>
                <a:ea typeface="+mn-lt"/>
                <a:cs typeface="+mn-lt"/>
              </a:rPr>
              <a:t>The Pope was once more head of the Church in England </a:t>
            </a:r>
            <a:endParaRPr lang="en-US">
              <a:solidFill>
                <a:srgbClr val="FF0000"/>
              </a:solidFill>
              <a:ea typeface="+mn-lt"/>
              <a:cs typeface="+mn-lt"/>
            </a:endParaRPr>
          </a:p>
          <a:p>
            <a:pPr marL="457200" indent="-457200">
              <a:buFont typeface="Arial"/>
              <a:buChar char="•"/>
            </a:pPr>
            <a:endParaRPr lang="en-US" sz="2800" dirty="0">
              <a:solidFill>
                <a:srgbClr val="FF0000"/>
              </a:solidFill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US" sz="2800" dirty="0">
                <a:solidFill>
                  <a:srgbClr val="FF0000"/>
                </a:solidFill>
                <a:ea typeface="+mn-lt"/>
                <a:cs typeface="+mn-lt"/>
              </a:rPr>
              <a:t>Churches were returned to their appearance before the time of Edward VI </a:t>
            </a:r>
            <a:endParaRPr lang="en-US" dirty="0">
              <a:solidFill>
                <a:srgbClr val="FF0000"/>
              </a:solidFill>
              <a:cs typeface="Calibri"/>
            </a:endParaRPr>
          </a:p>
          <a:p>
            <a:pPr marL="457200" indent="-457200">
              <a:buFont typeface="Arial"/>
              <a:buChar char="•"/>
            </a:pPr>
            <a:endParaRPr lang="en-US" sz="2800" dirty="0">
              <a:solidFill>
                <a:srgbClr val="FF0000"/>
              </a:solidFill>
              <a:ea typeface="+mn-lt"/>
              <a:cs typeface="+mn-lt"/>
            </a:endParaRPr>
          </a:p>
          <a:p>
            <a:pPr marL="457200" indent="-457200">
              <a:buFont typeface="Arial"/>
              <a:buChar char="•"/>
            </a:pPr>
            <a:r>
              <a:rPr lang="en-US" sz="2800" dirty="0">
                <a:solidFill>
                  <a:srgbClr val="FF0000"/>
                </a:solidFill>
                <a:ea typeface="+mn-lt"/>
                <a:cs typeface="+mn-lt"/>
              </a:rPr>
              <a:t>Married priests were forced to leave their wives </a:t>
            </a:r>
            <a:endParaRPr lang="en-US" dirty="0">
              <a:solidFill>
                <a:srgbClr val="FF0000"/>
              </a:solidFill>
              <a:cs typeface="Calibri"/>
            </a:endParaRPr>
          </a:p>
          <a:p>
            <a:pPr marL="457200" indent="-457200">
              <a:buFont typeface="Arial"/>
              <a:buChar char="•"/>
            </a:pPr>
            <a:endParaRPr lang="en-US" sz="2800" dirty="0">
              <a:solidFill>
                <a:srgbClr val="FF0000"/>
              </a:solidFill>
              <a:ea typeface="+mn-lt"/>
              <a:cs typeface="+mn-lt"/>
            </a:endParaRPr>
          </a:p>
          <a:p>
            <a:pPr marL="457200" indent="-457200">
              <a:buFont typeface="Arial"/>
              <a:buChar char="•"/>
            </a:pPr>
            <a:r>
              <a:rPr lang="en-US" sz="2800" dirty="0">
                <a:solidFill>
                  <a:srgbClr val="FF0000"/>
                </a:solidFill>
                <a:ea typeface="+mn-lt"/>
                <a:cs typeface="+mn-lt"/>
              </a:rPr>
              <a:t>Services, Bibles and prayer books were in Latin again</a:t>
            </a:r>
            <a:endParaRPr lang="en-US" dirty="0">
              <a:solidFill>
                <a:srgbClr val="FF0000"/>
              </a:solidFill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7305150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818553-0FF8-4A7B-A94C-1BAB301A9E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0000"/>
                </a:solidFill>
                <a:cs typeface="Calibri Light"/>
              </a:rPr>
              <a:t>Does she deserve the nickname 'Bloody </a:t>
            </a:r>
            <a:r>
              <a:rPr lang="en-US">
                <a:solidFill>
                  <a:srgbClr val="FF0000"/>
                </a:solidFill>
                <a:cs typeface="Calibri Light"/>
              </a:rPr>
              <a:t>Mary'? </a:t>
            </a:r>
            <a:endParaRPr lang="en-US"/>
          </a:p>
        </p:txBody>
      </p:sp>
      <p:pic>
        <p:nvPicPr>
          <p:cNvPr id="5" name="Picture 5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18B995BC-865C-4BB1-AEF4-37A1DF41F93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955" t="20299" r="31531" b="8060"/>
          <a:stretch/>
        </p:blipFill>
        <p:spPr>
          <a:xfrm>
            <a:off x="655608" y="1695811"/>
            <a:ext cx="3521351" cy="492216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C6ED917-84A6-4EC2-90A4-FEAADFEF77BA}"/>
              </a:ext>
            </a:extLst>
          </p:cNvPr>
          <p:cNvSpPr txBox="1"/>
          <p:nvPr/>
        </p:nvSpPr>
        <p:spPr>
          <a:xfrm>
            <a:off x="4638136" y="1920815"/>
            <a:ext cx="7113916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dirty="0">
                <a:solidFill>
                  <a:srgbClr val="FF0000"/>
                </a:solidFill>
                <a:cs typeface="Calibri"/>
              </a:rPr>
              <a:t>Task 1:</a:t>
            </a:r>
          </a:p>
          <a:p>
            <a:pPr marL="342900" indent="-342900">
              <a:buFont typeface="Arial"/>
              <a:buChar char="•"/>
            </a:pPr>
            <a:r>
              <a:rPr lang="en-US" sz="3200" dirty="0">
                <a:solidFill>
                  <a:srgbClr val="FF0000"/>
                </a:solidFill>
                <a:cs typeface="Calibri"/>
              </a:rPr>
              <a:t>Work in pairs /</a:t>
            </a:r>
            <a:r>
              <a:rPr lang="en-US" sz="3200" dirty="0" err="1">
                <a:solidFill>
                  <a:srgbClr val="FF0000"/>
                </a:solidFill>
                <a:cs typeface="Calibri"/>
              </a:rPr>
              <a:t>gweithio</a:t>
            </a:r>
            <a:r>
              <a:rPr lang="en-US" sz="3200" dirty="0">
                <a:solidFill>
                  <a:srgbClr val="FF0000"/>
                </a:solidFill>
                <a:cs typeface="Calibri"/>
              </a:rPr>
              <a:t> </a:t>
            </a:r>
            <a:r>
              <a:rPr lang="en-US" sz="3200" dirty="0" err="1">
                <a:solidFill>
                  <a:srgbClr val="FF0000"/>
                </a:solidFill>
                <a:cs typeface="Calibri"/>
              </a:rPr>
              <a:t>mewn</a:t>
            </a:r>
            <a:r>
              <a:rPr lang="en-US" sz="3200" dirty="0">
                <a:solidFill>
                  <a:srgbClr val="FF0000"/>
                </a:solidFill>
                <a:cs typeface="Calibri"/>
              </a:rPr>
              <a:t> </a:t>
            </a:r>
            <a:r>
              <a:rPr lang="en-US" sz="3200" dirty="0" err="1">
                <a:solidFill>
                  <a:srgbClr val="FF0000"/>
                </a:solidFill>
                <a:cs typeface="Calibri"/>
              </a:rPr>
              <a:t>parau</a:t>
            </a:r>
            <a:endParaRPr lang="en-US" sz="3200" dirty="0">
              <a:solidFill>
                <a:srgbClr val="FF0000"/>
              </a:solidFill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US" sz="3200" dirty="0">
                <a:solidFill>
                  <a:srgbClr val="FF0000"/>
                </a:solidFill>
                <a:cs typeface="Calibri"/>
              </a:rPr>
              <a:t>Cut out the statements.</a:t>
            </a:r>
          </a:p>
          <a:p>
            <a:pPr marL="342900" indent="-342900">
              <a:buFont typeface="Arial"/>
              <a:buChar char="•"/>
            </a:pPr>
            <a:r>
              <a:rPr lang="en-US" sz="3200" dirty="0">
                <a:solidFill>
                  <a:srgbClr val="FF0000"/>
                </a:solidFill>
                <a:cs typeface="Calibri"/>
              </a:rPr>
              <a:t>Arrange them into two lists, 'Agree and 'Disagree'. </a:t>
            </a:r>
          </a:p>
          <a:p>
            <a:pPr marL="342900" indent="-342900">
              <a:buFont typeface="Arial"/>
              <a:buChar char="•"/>
            </a:pPr>
            <a:endParaRPr lang="en-US" sz="2000" dirty="0">
              <a:solidFill>
                <a:srgbClr val="FF0000"/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5C15D7D-235C-46E5-82D2-3DA1F28C148D}"/>
              </a:ext>
            </a:extLst>
          </p:cNvPr>
          <p:cNvSpPr txBox="1"/>
          <p:nvPr/>
        </p:nvSpPr>
        <p:spPr>
          <a:xfrm>
            <a:off x="6481178" y="4783137"/>
            <a:ext cx="3521351" cy="954107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GB" sz="2800" dirty="0"/>
              <a:t>Agree=</a:t>
            </a:r>
            <a:r>
              <a:rPr lang="en-GB" sz="2800" dirty="0" err="1"/>
              <a:t>cytuno</a:t>
            </a:r>
            <a:endParaRPr lang="en-GB" sz="2800" dirty="0"/>
          </a:p>
          <a:p>
            <a:r>
              <a:rPr lang="en-GB" sz="2800" dirty="0"/>
              <a:t>Disagree=</a:t>
            </a:r>
            <a:r>
              <a:rPr lang="en-GB" sz="2800" dirty="0" err="1"/>
              <a:t>anghytuno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6106413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F42BBD-F0D1-4C72-BF84-CDC896E59B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3785" y="77578"/>
            <a:ext cx="10515600" cy="2562015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0000"/>
                </a:solidFill>
                <a:ea typeface="+mj-lt"/>
                <a:cs typeface="+mj-lt"/>
              </a:rPr>
              <a:t>Does Mary deserve the nickname, ‘Bloody’? 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83EB026-1E53-4F93-AA36-CA33235D87B3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Click to add text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CA0CFC6-A766-48D2-8AF3-E409E0DF36CF}"/>
              </a:ext>
            </a:extLst>
          </p:cNvPr>
          <p:cNvSpPr txBox="1"/>
          <p:nvPr/>
        </p:nvSpPr>
        <p:spPr>
          <a:xfrm>
            <a:off x="1071652" y="2653162"/>
            <a:ext cx="10363200" cy="243143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3200" dirty="0">
              <a:solidFill>
                <a:srgbClr val="FF0000"/>
              </a:solidFill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US" sz="3200" dirty="0">
                <a:solidFill>
                  <a:srgbClr val="FF0000"/>
                </a:solidFill>
                <a:cs typeface="Calibri"/>
              </a:rPr>
              <a:t>On one hand, Queen Mary deserves the nickname 'Bloody' because...</a:t>
            </a:r>
          </a:p>
          <a:p>
            <a:pPr marL="342900" indent="-342900">
              <a:buFont typeface="Arial"/>
              <a:buChar char="•"/>
            </a:pPr>
            <a:r>
              <a:rPr lang="en-US" sz="3200" dirty="0">
                <a:solidFill>
                  <a:srgbClr val="FF0000"/>
                </a:solidFill>
                <a:cs typeface="Calibri"/>
              </a:rPr>
              <a:t> But on the other hand she doesn't......</a:t>
            </a:r>
          </a:p>
          <a:p>
            <a:endParaRPr lang="en-US" sz="2400" dirty="0">
              <a:solidFill>
                <a:srgbClr val="FF0000"/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A4BAA02-2777-4222-9FEC-F4DD1C698715}"/>
              </a:ext>
            </a:extLst>
          </p:cNvPr>
          <p:cNvSpPr txBox="1"/>
          <p:nvPr/>
        </p:nvSpPr>
        <p:spPr>
          <a:xfrm>
            <a:off x="967409" y="5698435"/>
            <a:ext cx="5128591" cy="954107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GB" sz="2800" dirty="0"/>
              <a:t>On one hand- </a:t>
            </a:r>
            <a:r>
              <a:rPr lang="en-GB" sz="2800" dirty="0" err="1"/>
              <a:t>ar</a:t>
            </a:r>
            <a:r>
              <a:rPr lang="en-GB" sz="2800" dirty="0"/>
              <a:t> y </a:t>
            </a:r>
            <a:r>
              <a:rPr lang="en-GB" sz="2800" dirty="0" err="1"/>
              <a:t>llaw</a:t>
            </a:r>
            <a:endParaRPr lang="en-GB" sz="2800" dirty="0"/>
          </a:p>
          <a:p>
            <a:r>
              <a:rPr lang="en-GB" sz="2800" dirty="0"/>
              <a:t>On the other hand- </a:t>
            </a:r>
            <a:r>
              <a:rPr lang="en-GB" sz="2800" dirty="0" err="1"/>
              <a:t>ar</a:t>
            </a:r>
            <a:r>
              <a:rPr lang="en-GB" sz="2800" dirty="0"/>
              <a:t> y </a:t>
            </a:r>
            <a:r>
              <a:rPr lang="en-GB" sz="2800" dirty="0" err="1"/>
              <a:t>llaw</a:t>
            </a:r>
            <a:r>
              <a:rPr lang="en-GB" sz="2800" dirty="0"/>
              <a:t> </a:t>
            </a:r>
            <a:r>
              <a:rPr lang="en-GB" sz="2800" dirty="0" err="1"/>
              <a:t>arall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873945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AD1A34C-ECD1-48C1-9764-7DB1830AF915}"/>
              </a:ext>
            </a:extLst>
          </p:cNvPr>
          <p:cNvSpPr txBox="1"/>
          <p:nvPr/>
        </p:nvSpPr>
        <p:spPr>
          <a:xfrm>
            <a:off x="625954" y="496558"/>
            <a:ext cx="5877464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800" dirty="0">
                <a:solidFill>
                  <a:srgbClr val="FF0000"/>
                </a:solidFill>
                <a:cs typeface="Calibri"/>
              </a:rPr>
              <a:t>Make a link!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4D4C498-E1FB-477C-A919-02EF614D175D}"/>
              </a:ext>
            </a:extLst>
          </p:cNvPr>
          <p:cNvSpPr txBox="1"/>
          <p:nvPr/>
        </p:nvSpPr>
        <p:spPr>
          <a:xfrm>
            <a:off x="1387056" y="1717735"/>
            <a:ext cx="1104182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solidFill>
                  <a:srgbClr val="FF0000"/>
                </a:solidFill>
                <a:cs typeface="Calibri"/>
              </a:rPr>
              <a:t>Phillip II</a:t>
            </a:r>
            <a:endParaRPr lang="en-US" sz="2800" dirty="0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AE14366-CAF7-401F-9C0B-104D2B1CE49A}"/>
              </a:ext>
            </a:extLst>
          </p:cNvPr>
          <p:cNvSpPr txBox="1"/>
          <p:nvPr/>
        </p:nvSpPr>
        <p:spPr>
          <a:xfrm rot="-1740000">
            <a:off x="5397440" y="1041100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solidFill>
                  <a:srgbClr val="FF0000"/>
                </a:solidFill>
              </a:rPr>
              <a:t>Mary I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0D0597A-BB44-47E2-8391-B9EDB980CE3B}"/>
              </a:ext>
            </a:extLst>
          </p:cNvPr>
          <p:cNvSpPr txBox="1"/>
          <p:nvPr/>
        </p:nvSpPr>
        <p:spPr>
          <a:xfrm rot="2520000">
            <a:off x="9048390" y="1500277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dirty="0">
                <a:solidFill>
                  <a:srgbClr val="FF0000"/>
                </a:solidFill>
                <a:cs typeface="Calibri"/>
              </a:rPr>
              <a:t>Catholics</a:t>
            </a:r>
            <a:endParaRPr lang="en-US" sz="2800" dirty="0"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9EB3C6F-BDAB-4941-86AB-E6427B120840}"/>
              </a:ext>
            </a:extLst>
          </p:cNvPr>
          <p:cNvSpPr txBox="1"/>
          <p:nvPr/>
        </p:nvSpPr>
        <p:spPr>
          <a:xfrm rot="2040000">
            <a:off x="564850" y="3727869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solidFill>
                  <a:srgbClr val="FF0000"/>
                </a:solidFill>
                <a:cs typeface="Calibri"/>
              </a:rPr>
              <a:t>Jane Grey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FC0AF91-6448-4BFB-9582-8A61B92A2B7C}"/>
              </a:ext>
            </a:extLst>
          </p:cNvPr>
          <p:cNvSpPr txBox="1"/>
          <p:nvPr/>
        </p:nvSpPr>
        <p:spPr>
          <a:xfrm>
            <a:off x="4201424" y="3094367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dirty="0">
                <a:solidFill>
                  <a:srgbClr val="FF0000"/>
                </a:solidFill>
                <a:cs typeface="Calibri"/>
              </a:rPr>
              <a:t>Protestants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3B911DA-50B3-48E6-901A-A87A74C85EA2}"/>
              </a:ext>
            </a:extLst>
          </p:cNvPr>
          <p:cNvSpPr txBox="1"/>
          <p:nvPr/>
        </p:nvSpPr>
        <p:spPr>
          <a:xfrm rot="1320000">
            <a:off x="7377921" y="2345846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dirty="0">
                <a:solidFill>
                  <a:srgbClr val="FF0000"/>
                </a:solidFill>
                <a:cs typeface="Calibri"/>
              </a:rPr>
              <a:t>Pope</a:t>
            </a:r>
            <a:endParaRPr lang="en-US" dirty="0"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61FDCFD-D4FE-4984-8099-092D18BA34EE}"/>
              </a:ext>
            </a:extLst>
          </p:cNvPr>
          <p:cNvSpPr txBox="1"/>
          <p:nvPr/>
        </p:nvSpPr>
        <p:spPr>
          <a:xfrm rot="-2160000">
            <a:off x="1281023" y="5019136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solidFill>
                  <a:srgbClr val="FF0000"/>
                </a:solidFill>
                <a:cs typeface="Calibri"/>
              </a:rPr>
              <a:t>300 </a:t>
            </a:r>
            <a:endParaRPr lang="en-US" sz="2800" dirty="0">
              <a:cs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7702AAE-468A-4F96-9517-9C65C5571D3E}"/>
              </a:ext>
            </a:extLst>
          </p:cNvPr>
          <p:cNvSpPr txBox="1"/>
          <p:nvPr/>
        </p:nvSpPr>
        <p:spPr>
          <a:xfrm>
            <a:off x="6484728" y="3364841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dirty="0">
                <a:solidFill>
                  <a:srgbClr val="FF0000"/>
                </a:solidFill>
                <a:cs typeface="Calibri"/>
              </a:rPr>
              <a:t>Executed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6C0AC51-39EE-4B25-9267-01EE17D41F77}"/>
              </a:ext>
            </a:extLst>
          </p:cNvPr>
          <p:cNvSpPr txBox="1"/>
          <p:nvPr/>
        </p:nvSpPr>
        <p:spPr>
          <a:xfrm rot="1620000">
            <a:off x="9114886" y="3464584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solidFill>
                  <a:srgbClr val="FF0000"/>
                </a:solidFill>
                <a:cs typeface="Calibri"/>
              </a:rPr>
              <a:t>Burning </a:t>
            </a:r>
            <a:endParaRPr lang="en-US" dirty="0"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DAC9D59-25D2-4065-BA2C-00D6289DBEE8}"/>
              </a:ext>
            </a:extLst>
          </p:cNvPr>
          <p:cNvSpPr txBox="1"/>
          <p:nvPr/>
        </p:nvSpPr>
        <p:spPr>
          <a:xfrm rot="-360000">
            <a:off x="3061119" y="2011572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dirty="0">
                <a:solidFill>
                  <a:srgbClr val="FF0000"/>
                </a:solidFill>
                <a:cs typeface="Calibri"/>
              </a:rPr>
              <a:t>Spanish</a:t>
            </a:r>
            <a:endParaRPr lang="en-US" dirty="0">
              <a:cs typeface="Calibri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07D6262-AB74-4C1F-A0A3-0586DB84F939}"/>
              </a:ext>
            </a:extLst>
          </p:cNvPr>
          <p:cNvSpPr txBox="1"/>
          <p:nvPr/>
        </p:nvSpPr>
        <p:spPr>
          <a:xfrm rot="-1200000">
            <a:off x="3563428" y="4454824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dirty="0">
                <a:solidFill>
                  <a:srgbClr val="FF0000"/>
                </a:solidFill>
                <a:cs typeface="Calibri"/>
              </a:rPr>
              <a:t>1553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0AE4CBE-5ACC-4179-BCFA-B8FC00251E1F}"/>
              </a:ext>
            </a:extLst>
          </p:cNvPr>
          <p:cNvSpPr txBox="1"/>
          <p:nvPr/>
        </p:nvSpPr>
        <p:spPr>
          <a:xfrm rot="1680000">
            <a:off x="6581775" y="5057775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solidFill>
                  <a:srgbClr val="FF0000"/>
                </a:solidFill>
                <a:cs typeface="Calibri"/>
              </a:rPr>
              <a:t>Henry VIII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917ADC1-6670-4641-A273-6C8EB3C60D37}"/>
              </a:ext>
            </a:extLst>
          </p:cNvPr>
          <p:cNvSpPr txBox="1"/>
          <p:nvPr/>
        </p:nvSpPr>
        <p:spPr>
          <a:xfrm rot="780000">
            <a:off x="4278702" y="5903343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solidFill>
                  <a:srgbClr val="FF0000"/>
                </a:solidFill>
                <a:cs typeface="Calibri"/>
              </a:rPr>
              <a:t>Bibles 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B44D0F4-F31D-4B91-AFD7-B129559DE3A5}"/>
              </a:ext>
            </a:extLst>
          </p:cNvPr>
          <p:cNvSpPr txBox="1"/>
          <p:nvPr/>
        </p:nvSpPr>
        <p:spPr>
          <a:xfrm>
            <a:off x="8979200" y="4723501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dirty="0">
                <a:solidFill>
                  <a:srgbClr val="FF0000"/>
                </a:solidFill>
                <a:cs typeface="Calibri"/>
              </a:rPr>
              <a:t>Latin</a:t>
            </a:r>
            <a:endParaRPr lang="en-US" sz="2800" dirty="0">
              <a:cs typeface="Calibri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02F3FB7-1F2E-488A-A59D-48CE718EF1C2}"/>
              </a:ext>
            </a:extLst>
          </p:cNvPr>
          <p:cNvSpPr txBox="1"/>
          <p:nvPr/>
        </p:nvSpPr>
        <p:spPr>
          <a:xfrm rot="1260000">
            <a:off x="2537244" y="3802452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dirty="0">
                <a:solidFill>
                  <a:srgbClr val="FF0000"/>
                </a:solidFill>
                <a:cs typeface="Calibri"/>
              </a:rPr>
              <a:t>Priests</a:t>
            </a: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936204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43</TotalTime>
  <Words>244</Words>
  <Application>Microsoft Office PowerPoint</Application>
  <PresentationFormat>Widescreen</PresentationFormat>
  <Paragraphs>54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Bernard MT Condensed</vt:lpstr>
      <vt:lpstr>Calibri</vt:lpstr>
      <vt:lpstr>Calibri Light</vt:lpstr>
      <vt:lpstr>office theme</vt:lpstr>
      <vt:lpstr>PowerPoint Presentation</vt:lpstr>
      <vt:lpstr>Lady Jane Grey </vt:lpstr>
      <vt:lpstr>The country had a Catholic Monarch again.</vt:lpstr>
      <vt:lpstr>PowerPoint Presentation</vt:lpstr>
      <vt:lpstr>PowerPoint Presentation</vt:lpstr>
      <vt:lpstr>Does she deserve the nickname 'Bloody Mary'? </vt:lpstr>
      <vt:lpstr>Does Mary deserve the nickname, ‘Bloody’? 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Bethan Dawson</cp:lastModifiedBy>
  <cp:revision>383</cp:revision>
  <dcterms:created xsi:type="dcterms:W3CDTF">2019-11-08T12:27:18Z</dcterms:created>
  <dcterms:modified xsi:type="dcterms:W3CDTF">2020-05-12T19:23:55Z</dcterms:modified>
</cp:coreProperties>
</file>