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7"/>
  </p:notesMasterIdLst>
  <p:sldIdLst>
    <p:sldId id="262" r:id="rId2"/>
    <p:sldId id="258" r:id="rId3"/>
    <p:sldId id="259" r:id="rId4"/>
    <p:sldId id="264" r:id="rId5"/>
    <p:sldId id="265" r:id="rId6"/>
  </p:sldIdLst>
  <p:sldSz cx="9906000" cy="6858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579"/>
    <a:srgbClr val="1C2454"/>
    <a:srgbClr val="451A1F"/>
    <a:srgbClr val="752A30"/>
    <a:srgbClr val="450000"/>
    <a:srgbClr val="E40A3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9E233F-FD3F-5E44-9C2D-B8F8C63062A4}" v="17" dt="2021-04-22T09:05:36.0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447"/>
    <p:restoredTop sz="62610"/>
  </p:normalViewPr>
  <p:slideViewPr>
    <p:cSldViewPr snapToGrid="0" snapToObjects="1">
      <p:cViewPr varScale="1">
        <p:scale>
          <a:sx n="111" d="100"/>
          <a:sy n="111" d="100"/>
        </p:scale>
        <p:origin x="1208" y="128"/>
      </p:cViewPr>
      <p:guideLst/>
    </p:cSldViewPr>
  </p:slideViewPr>
  <p:notesTextViewPr>
    <p:cViewPr>
      <p:scale>
        <a:sx n="1" d="1"/>
        <a:sy n="1" d="1"/>
      </p:scale>
      <p:origin x="0" y="0"/>
    </p:cViewPr>
  </p:notesTextViewPr>
  <p:sorterViewPr>
    <p:cViewPr>
      <p:scale>
        <a:sx n="200" d="100"/>
        <a:sy n="2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ham Howe" userId="e1e17d2348633411" providerId="LiveId" clId="{1FDC5D81-6BA1-6543-8CC3-E1711F0B41E1}"/>
    <pc:docChg chg="custSel modSld">
      <pc:chgData name="Graham Howe" userId="e1e17d2348633411" providerId="LiveId" clId="{1FDC5D81-6BA1-6543-8CC3-E1711F0B41E1}" dt="2021-03-05T11:22:38.767" v="2" actId="1076"/>
      <pc:docMkLst>
        <pc:docMk/>
      </pc:docMkLst>
      <pc:sldChg chg="addSp delSp modSp mod">
        <pc:chgData name="Graham Howe" userId="e1e17d2348633411" providerId="LiveId" clId="{1FDC5D81-6BA1-6543-8CC3-E1711F0B41E1}" dt="2021-03-05T11:22:38.767" v="2" actId="1076"/>
        <pc:sldMkLst>
          <pc:docMk/>
          <pc:sldMk cId="2104005373" sldId="258"/>
        </pc:sldMkLst>
        <pc:picChg chg="add mod">
          <ac:chgData name="Graham Howe" userId="e1e17d2348633411" providerId="LiveId" clId="{1FDC5D81-6BA1-6543-8CC3-E1711F0B41E1}" dt="2021-03-05T11:22:38.767" v="2" actId="1076"/>
          <ac:picMkLst>
            <pc:docMk/>
            <pc:sldMk cId="2104005373" sldId="258"/>
            <ac:picMk id="17" creationId="{DA091D32-7016-CE43-8DC8-65AB5181ED4A}"/>
          </ac:picMkLst>
        </pc:picChg>
        <pc:picChg chg="del">
          <ac:chgData name="Graham Howe" userId="e1e17d2348633411" providerId="LiveId" clId="{1FDC5D81-6BA1-6543-8CC3-E1711F0B41E1}" dt="2021-03-05T11:22:35.086" v="0" actId="478"/>
          <ac:picMkLst>
            <pc:docMk/>
            <pc:sldMk cId="2104005373" sldId="258"/>
            <ac:picMk id="55" creationId="{1075E855-25A5-684F-89B7-FF0C18026E77}"/>
          </ac:picMkLst>
        </pc:picChg>
      </pc:sldChg>
    </pc:docChg>
  </pc:docChgLst>
  <pc:docChgLst>
    <pc:chgData name="Graham Howe" userId="e1e17d2348633411" providerId="LiveId" clId="{EFD55789-DA48-4E4D-A178-021FD1CD2183}"/>
    <pc:docChg chg="undo custSel modSld">
      <pc:chgData name="Graham Howe" userId="e1e17d2348633411" providerId="LiveId" clId="{EFD55789-DA48-4E4D-A178-021FD1CD2183}" dt="2021-01-26T17:51:02.162" v="23"/>
      <pc:docMkLst>
        <pc:docMk/>
      </pc:docMkLst>
      <pc:sldChg chg="addSp delSp modSp mod">
        <pc:chgData name="Graham Howe" userId="e1e17d2348633411" providerId="LiveId" clId="{EFD55789-DA48-4E4D-A178-021FD1CD2183}" dt="2021-01-26T17:50:43.253" v="19"/>
        <pc:sldMkLst>
          <pc:docMk/>
          <pc:sldMk cId="2104005373" sldId="258"/>
        </pc:sldMkLst>
        <pc:spChg chg="del">
          <ac:chgData name="Graham Howe" userId="e1e17d2348633411" providerId="LiveId" clId="{EFD55789-DA48-4E4D-A178-021FD1CD2183}" dt="2021-01-26T17:50:39.385" v="17" actId="478"/>
          <ac:spMkLst>
            <pc:docMk/>
            <pc:sldMk cId="2104005373" sldId="258"/>
            <ac:spMk id="64" creationId="{C9272455-EA18-8742-BD77-4E6E7F25556E}"/>
          </ac:spMkLst>
        </pc:spChg>
        <pc:spChg chg="del">
          <ac:chgData name="Graham Howe" userId="e1e17d2348633411" providerId="LiveId" clId="{EFD55789-DA48-4E4D-A178-021FD1CD2183}" dt="2021-01-26T17:50:39.385" v="17" actId="478"/>
          <ac:spMkLst>
            <pc:docMk/>
            <pc:sldMk cId="2104005373" sldId="258"/>
            <ac:spMk id="65" creationId="{C1E1FD7E-BE22-4C49-AA59-A084C779ECAF}"/>
          </ac:spMkLst>
        </pc:spChg>
        <pc:spChg chg="del">
          <ac:chgData name="Graham Howe" userId="e1e17d2348633411" providerId="LiveId" clId="{EFD55789-DA48-4E4D-A178-021FD1CD2183}" dt="2021-01-26T17:50:39.385" v="17" actId="478"/>
          <ac:spMkLst>
            <pc:docMk/>
            <pc:sldMk cId="2104005373" sldId="258"/>
            <ac:spMk id="66" creationId="{F14990FA-F5B9-BB42-BD1D-6608510B693C}"/>
          </ac:spMkLst>
        </pc:spChg>
        <pc:spChg chg="del">
          <ac:chgData name="Graham Howe" userId="e1e17d2348633411" providerId="LiveId" clId="{EFD55789-DA48-4E4D-A178-021FD1CD2183}" dt="2021-01-26T17:50:39.385" v="17" actId="478"/>
          <ac:spMkLst>
            <pc:docMk/>
            <pc:sldMk cId="2104005373" sldId="258"/>
            <ac:spMk id="67" creationId="{DAC06C2E-F2C9-804E-A8A5-6BC6A69C61FD}"/>
          </ac:spMkLst>
        </pc:spChg>
        <pc:spChg chg="del">
          <ac:chgData name="Graham Howe" userId="e1e17d2348633411" providerId="LiveId" clId="{EFD55789-DA48-4E4D-A178-021FD1CD2183}" dt="2021-01-26T17:50:39.385" v="17" actId="478"/>
          <ac:spMkLst>
            <pc:docMk/>
            <pc:sldMk cId="2104005373" sldId="258"/>
            <ac:spMk id="68" creationId="{A4C45A0B-FE89-CB4E-95D6-F8272DD61D65}"/>
          </ac:spMkLst>
        </pc:spChg>
        <pc:spChg chg="del">
          <ac:chgData name="Graham Howe" userId="e1e17d2348633411" providerId="LiveId" clId="{EFD55789-DA48-4E4D-A178-021FD1CD2183}" dt="2021-01-26T17:50:42.351" v="18" actId="478"/>
          <ac:spMkLst>
            <pc:docMk/>
            <pc:sldMk cId="2104005373" sldId="258"/>
            <ac:spMk id="74" creationId="{FF81EA86-D3C8-5045-8128-294588CFAF7A}"/>
          </ac:spMkLst>
        </pc:spChg>
        <pc:picChg chg="add del mod">
          <ac:chgData name="Graham Howe" userId="e1e17d2348633411" providerId="LiveId" clId="{EFD55789-DA48-4E4D-A178-021FD1CD2183}" dt="2021-01-26T17:50:36.480" v="16"/>
          <ac:picMkLst>
            <pc:docMk/>
            <pc:sldMk cId="2104005373" sldId="258"/>
            <ac:picMk id="27" creationId="{84B6CB0A-C4AF-DF4B-85EB-0B17BAFAF674}"/>
          </ac:picMkLst>
        </pc:picChg>
        <pc:picChg chg="add mod">
          <ac:chgData name="Graham Howe" userId="e1e17d2348633411" providerId="LiveId" clId="{EFD55789-DA48-4E4D-A178-021FD1CD2183}" dt="2021-01-26T17:50:43.253" v="19"/>
          <ac:picMkLst>
            <pc:docMk/>
            <pc:sldMk cId="2104005373" sldId="258"/>
            <ac:picMk id="28" creationId="{9F1EE1C5-7A0E-F245-96C3-259DE1E08C90}"/>
          </ac:picMkLst>
        </pc:picChg>
        <pc:picChg chg="del">
          <ac:chgData name="Graham Howe" userId="e1e17d2348633411" providerId="LiveId" clId="{EFD55789-DA48-4E4D-A178-021FD1CD2183}" dt="2021-01-26T17:50:39.385" v="17" actId="478"/>
          <ac:picMkLst>
            <pc:docMk/>
            <pc:sldMk cId="2104005373" sldId="258"/>
            <ac:picMk id="69" creationId="{90C80A6D-7B41-9240-81AE-766B7D14BD58}"/>
          </ac:picMkLst>
        </pc:picChg>
        <pc:picChg chg="del">
          <ac:chgData name="Graham Howe" userId="e1e17d2348633411" providerId="LiveId" clId="{EFD55789-DA48-4E4D-A178-021FD1CD2183}" dt="2021-01-26T17:50:39.385" v="17" actId="478"/>
          <ac:picMkLst>
            <pc:docMk/>
            <pc:sldMk cId="2104005373" sldId="258"/>
            <ac:picMk id="70" creationId="{E0216F60-6BB7-294C-9A94-90650F347FD1}"/>
          </ac:picMkLst>
        </pc:picChg>
        <pc:picChg chg="del">
          <ac:chgData name="Graham Howe" userId="e1e17d2348633411" providerId="LiveId" clId="{EFD55789-DA48-4E4D-A178-021FD1CD2183}" dt="2021-01-26T17:50:39.385" v="17" actId="478"/>
          <ac:picMkLst>
            <pc:docMk/>
            <pc:sldMk cId="2104005373" sldId="258"/>
            <ac:picMk id="71" creationId="{513C6204-438E-D343-B09A-0D7A5F4CDB69}"/>
          </ac:picMkLst>
        </pc:picChg>
        <pc:picChg chg="del">
          <ac:chgData name="Graham Howe" userId="e1e17d2348633411" providerId="LiveId" clId="{EFD55789-DA48-4E4D-A178-021FD1CD2183}" dt="2021-01-26T17:50:39.385" v="17" actId="478"/>
          <ac:picMkLst>
            <pc:docMk/>
            <pc:sldMk cId="2104005373" sldId="258"/>
            <ac:picMk id="72" creationId="{40348E75-04FF-C94B-9769-2ADE48F8B2E0}"/>
          </ac:picMkLst>
        </pc:picChg>
        <pc:picChg chg="del">
          <ac:chgData name="Graham Howe" userId="e1e17d2348633411" providerId="LiveId" clId="{EFD55789-DA48-4E4D-A178-021FD1CD2183}" dt="2021-01-26T17:50:39.385" v="17" actId="478"/>
          <ac:picMkLst>
            <pc:docMk/>
            <pc:sldMk cId="2104005373" sldId="258"/>
            <ac:picMk id="73" creationId="{82F8677C-8607-9241-8B30-0039C4BE5ED8}"/>
          </ac:picMkLst>
        </pc:picChg>
      </pc:sldChg>
      <pc:sldChg chg="addSp delSp modSp mod">
        <pc:chgData name="Graham Howe" userId="e1e17d2348633411" providerId="LiveId" clId="{EFD55789-DA48-4E4D-A178-021FD1CD2183}" dt="2021-01-26T17:51:00.637" v="22"/>
        <pc:sldMkLst>
          <pc:docMk/>
          <pc:sldMk cId="836956921" sldId="259"/>
        </pc:sldMkLst>
        <pc:spChg chg="del">
          <ac:chgData name="Graham Howe" userId="e1e17d2348633411" providerId="LiveId" clId="{EFD55789-DA48-4E4D-A178-021FD1CD2183}" dt="2021-01-26T17:50:52.960" v="20" actId="478"/>
          <ac:spMkLst>
            <pc:docMk/>
            <pc:sldMk cId="836956921" sldId="259"/>
            <ac:spMk id="41" creationId="{CFA8FD34-898A-4B4C-9CE4-466B5CB7C363}"/>
          </ac:spMkLst>
        </pc:spChg>
        <pc:spChg chg="del">
          <ac:chgData name="Graham Howe" userId="e1e17d2348633411" providerId="LiveId" clId="{EFD55789-DA48-4E4D-A178-021FD1CD2183}" dt="2021-01-26T17:50:52.960" v="20" actId="478"/>
          <ac:spMkLst>
            <pc:docMk/>
            <pc:sldMk cId="836956921" sldId="259"/>
            <ac:spMk id="42" creationId="{7D428EEF-18E9-3141-BC4E-1A4C5E2AAD84}"/>
          </ac:spMkLst>
        </pc:spChg>
        <pc:spChg chg="del">
          <ac:chgData name="Graham Howe" userId="e1e17d2348633411" providerId="LiveId" clId="{EFD55789-DA48-4E4D-A178-021FD1CD2183}" dt="2021-01-26T17:50:52.960" v="20" actId="478"/>
          <ac:spMkLst>
            <pc:docMk/>
            <pc:sldMk cId="836956921" sldId="259"/>
            <ac:spMk id="43" creationId="{52AEAD2A-8DF8-3143-8B63-8FF71D77B39A}"/>
          </ac:spMkLst>
        </pc:spChg>
        <pc:spChg chg="del">
          <ac:chgData name="Graham Howe" userId="e1e17d2348633411" providerId="LiveId" clId="{EFD55789-DA48-4E4D-A178-021FD1CD2183}" dt="2021-01-26T17:50:52.960" v="20" actId="478"/>
          <ac:spMkLst>
            <pc:docMk/>
            <pc:sldMk cId="836956921" sldId="259"/>
            <ac:spMk id="44" creationId="{B901FFBE-72EE-3947-B4EB-D1B1C7F6C3AA}"/>
          </ac:spMkLst>
        </pc:spChg>
        <pc:spChg chg="del">
          <ac:chgData name="Graham Howe" userId="e1e17d2348633411" providerId="LiveId" clId="{EFD55789-DA48-4E4D-A178-021FD1CD2183}" dt="2021-01-26T17:50:52.960" v="20" actId="478"/>
          <ac:spMkLst>
            <pc:docMk/>
            <pc:sldMk cId="836956921" sldId="259"/>
            <ac:spMk id="45" creationId="{F85A2319-5AEA-E74A-86D1-115F90FEE7BF}"/>
          </ac:spMkLst>
        </pc:spChg>
        <pc:spChg chg="del">
          <ac:chgData name="Graham Howe" userId="e1e17d2348633411" providerId="LiveId" clId="{EFD55789-DA48-4E4D-A178-021FD1CD2183}" dt="2021-01-26T17:50:52.960" v="20" actId="478"/>
          <ac:spMkLst>
            <pc:docMk/>
            <pc:sldMk cId="836956921" sldId="259"/>
            <ac:spMk id="51" creationId="{B237BEED-707B-8E47-8D61-DA823C6682E1}"/>
          </ac:spMkLst>
        </pc:spChg>
        <pc:picChg chg="add mod">
          <ac:chgData name="Graham Howe" userId="e1e17d2348633411" providerId="LiveId" clId="{EFD55789-DA48-4E4D-A178-021FD1CD2183}" dt="2021-01-26T17:51:00.637" v="22"/>
          <ac:picMkLst>
            <pc:docMk/>
            <pc:sldMk cId="836956921" sldId="259"/>
            <ac:picMk id="26" creationId="{40A8ACFE-F46B-E541-B505-8FBE0353B3B0}"/>
          </ac:picMkLst>
        </pc:picChg>
        <pc:picChg chg="del">
          <ac:chgData name="Graham Howe" userId="e1e17d2348633411" providerId="LiveId" clId="{EFD55789-DA48-4E4D-A178-021FD1CD2183}" dt="2021-01-26T17:50:52.960" v="20" actId="478"/>
          <ac:picMkLst>
            <pc:docMk/>
            <pc:sldMk cId="836956921" sldId="259"/>
            <ac:picMk id="46" creationId="{86BBDC69-3F39-B347-91E4-1E8D6B9150B4}"/>
          </ac:picMkLst>
        </pc:picChg>
        <pc:picChg chg="del">
          <ac:chgData name="Graham Howe" userId="e1e17d2348633411" providerId="LiveId" clId="{EFD55789-DA48-4E4D-A178-021FD1CD2183}" dt="2021-01-26T17:50:52.960" v="20" actId="478"/>
          <ac:picMkLst>
            <pc:docMk/>
            <pc:sldMk cId="836956921" sldId="259"/>
            <ac:picMk id="47" creationId="{60680347-DA12-C642-8B43-B93808385338}"/>
          </ac:picMkLst>
        </pc:picChg>
        <pc:picChg chg="del">
          <ac:chgData name="Graham Howe" userId="e1e17d2348633411" providerId="LiveId" clId="{EFD55789-DA48-4E4D-A178-021FD1CD2183}" dt="2021-01-26T17:50:52.960" v="20" actId="478"/>
          <ac:picMkLst>
            <pc:docMk/>
            <pc:sldMk cId="836956921" sldId="259"/>
            <ac:picMk id="48" creationId="{37DDFC91-2529-584D-94DD-2132A637FD05}"/>
          </ac:picMkLst>
        </pc:picChg>
        <pc:picChg chg="del">
          <ac:chgData name="Graham Howe" userId="e1e17d2348633411" providerId="LiveId" clId="{EFD55789-DA48-4E4D-A178-021FD1CD2183}" dt="2021-01-26T17:50:52.960" v="20" actId="478"/>
          <ac:picMkLst>
            <pc:docMk/>
            <pc:sldMk cId="836956921" sldId="259"/>
            <ac:picMk id="49" creationId="{1B234CF7-A3DB-0B43-8378-0836912C3CA6}"/>
          </ac:picMkLst>
        </pc:picChg>
        <pc:picChg chg="del">
          <ac:chgData name="Graham Howe" userId="e1e17d2348633411" providerId="LiveId" clId="{EFD55789-DA48-4E4D-A178-021FD1CD2183}" dt="2021-01-26T17:50:52.960" v="20" actId="478"/>
          <ac:picMkLst>
            <pc:docMk/>
            <pc:sldMk cId="836956921" sldId="259"/>
            <ac:picMk id="50" creationId="{0C9B5E9C-2907-8442-ABF0-351172BBFE9D}"/>
          </ac:picMkLst>
        </pc:picChg>
      </pc:sldChg>
      <pc:sldChg chg="addSp delSp modSp mod">
        <pc:chgData name="Graham Howe" userId="e1e17d2348633411" providerId="LiveId" clId="{EFD55789-DA48-4E4D-A178-021FD1CD2183}" dt="2021-01-26T17:49:55.592" v="12" actId="1076"/>
        <pc:sldMkLst>
          <pc:docMk/>
          <pc:sldMk cId="565143161" sldId="262"/>
        </pc:sldMkLst>
        <pc:spChg chg="del">
          <ac:chgData name="Graham Howe" userId="e1e17d2348633411" providerId="LiveId" clId="{EFD55789-DA48-4E4D-A178-021FD1CD2183}" dt="2021-01-26T17:48:30.204" v="1" actId="478"/>
          <ac:spMkLst>
            <pc:docMk/>
            <pc:sldMk cId="565143161" sldId="262"/>
            <ac:spMk id="2" creationId="{C46C7A15-A9B6-A640-923B-C15481976DD3}"/>
          </ac:spMkLst>
        </pc:spChg>
        <pc:spChg chg="del mod">
          <ac:chgData name="Graham Howe" userId="e1e17d2348633411" providerId="LiveId" clId="{EFD55789-DA48-4E4D-A178-021FD1CD2183}" dt="2021-01-26T17:49:42.118" v="9" actId="478"/>
          <ac:spMkLst>
            <pc:docMk/>
            <pc:sldMk cId="565143161" sldId="262"/>
            <ac:spMk id="9" creationId="{AFED3203-B0BF-2444-8436-A4797B8CD311}"/>
          </ac:spMkLst>
        </pc:spChg>
        <pc:spChg chg="mod">
          <ac:chgData name="Graham Howe" userId="e1e17d2348633411" providerId="LiveId" clId="{EFD55789-DA48-4E4D-A178-021FD1CD2183}" dt="2021-01-26T17:48:27.485" v="0" actId="1076"/>
          <ac:spMkLst>
            <pc:docMk/>
            <pc:sldMk cId="565143161" sldId="262"/>
            <ac:spMk id="16" creationId="{0DE50E24-DCCC-9C47-8439-5616C9C38598}"/>
          </ac:spMkLst>
        </pc:spChg>
        <pc:spChg chg="del">
          <ac:chgData name="Graham Howe" userId="e1e17d2348633411" providerId="LiveId" clId="{EFD55789-DA48-4E4D-A178-021FD1CD2183}" dt="2021-01-26T17:48:30.204" v="1" actId="478"/>
          <ac:spMkLst>
            <pc:docMk/>
            <pc:sldMk cId="565143161" sldId="262"/>
            <ac:spMk id="20" creationId="{9E7034C5-75F5-FF46-AA50-96E425E6992F}"/>
          </ac:spMkLst>
        </pc:spChg>
        <pc:spChg chg="del">
          <ac:chgData name="Graham Howe" userId="e1e17d2348633411" providerId="LiveId" clId="{EFD55789-DA48-4E4D-A178-021FD1CD2183}" dt="2021-01-26T17:48:30.204" v="1" actId="478"/>
          <ac:spMkLst>
            <pc:docMk/>
            <pc:sldMk cId="565143161" sldId="262"/>
            <ac:spMk id="21" creationId="{61C6B1FB-1277-5342-936B-57337E7E93FB}"/>
          </ac:spMkLst>
        </pc:spChg>
        <pc:spChg chg="del">
          <ac:chgData name="Graham Howe" userId="e1e17d2348633411" providerId="LiveId" clId="{EFD55789-DA48-4E4D-A178-021FD1CD2183}" dt="2021-01-26T17:48:30.204" v="1" actId="478"/>
          <ac:spMkLst>
            <pc:docMk/>
            <pc:sldMk cId="565143161" sldId="262"/>
            <ac:spMk id="22" creationId="{4612A7DC-063F-0E44-B840-35543C370C44}"/>
          </ac:spMkLst>
        </pc:spChg>
        <pc:spChg chg="del">
          <ac:chgData name="Graham Howe" userId="e1e17d2348633411" providerId="LiveId" clId="{EFD55789-DA48-4E4D-A178-021FD1CD2183}" dt="2021-01-26T17:48:30.204" v="1" actId="478"/>
          <ac:spMkLst>
            <pc:docMk/>
            <pc:sldMk cId="565143161" sldId="262"/>
            <ac:spMk id="23" creationId="{02E17982-F634-9B4D-9770-42C471734654}"/>
          </ac:spMkLst>
        </pc:spChg>
        <pc:picChg chg="add mod">
          <ac:chgData name="Graham Howe" userId="e1e17d2348633411" providerId="LiveId" clId="{EFD55789-DA48-4E4D-A178-021FD1CD2183}" dt="2021-01-26T17:49:55.592" v="12" actId="1076"/>
          <ac:picMkLst>
            <pc:docMk/>
            <pc:sldMk cId="565143161" sldId="262"/>
            <ac:picMk id="6" creationId="{14E051A5-4DB4-5046-B141-93EFFD10EBCF}"/>
          </ac:picMkLst>
        </pc:picChg>
        <pc:picChg chg="del">
          <ac:chgData name="Graham Howe" userId="e1e17d2348633411" providerId="LiveId" clId="{EFD55789-DA48-4E4D-A178-021FD1CD2183}" dt="2021-01-26T17:48:30.204" v="1" actId="478"/>
          <ac:picMkLst>
            <pc:docMk/>
            <pc:sldMk cId="565143161" sldId="262"/>
            <ac:picMk id="11" creationId="{E201A527-EF20-5640-9D56-7577D8F28E74}"/>
          </ac:picMkLst>
        </pc:picChg>
        <pc:picChg chg="del">
          <ac:chgData name="Graham Howe" userId="e1e17d2348633411" providerId="LiveId" clId="{EFD55789-DA48-4E4D-A178-021FD1CD2183}" dt="2021-01-26T17:48:30.204" v="1" actId="478"/>
          <ac:picMkLst>
            <pc:docMk/>
            <pc:sldMk cId="565143161" sldId="262"/>
            <ac:picMk id="13" creationId="{584037C7-226F-9F43-8A19-59A84F4332ED}"/>
          </ac:picMkLst>
        </pc:picChg>
        <pc:picChg chg="del">
          <ac:chgData name="Graham Howe" userId="e1e17d2348633411" providerId="LiveId" clId="{EFD55789-DA48-4E4D-A178-021FD1CD2183}" dt="2021-01-26T17:48:30.204" v="1" actId="478"/>
          <ac:picMkLst>
            <pc:docMk/>
            <pc:sldMk cId="565143161" sldId="262"/>
            <ac:picMk id="15" creationId="{AE9A7FB8-FB1E-C345-9F79-D96DF11A34CD}"/>
          </ac:picMkLst>
        </pc:picChg>
        <pc:picChg chg="del">
          <ac:chgData name="Graham Howe" userId="e1e17d2348633411" providerId="LiveId" clId="{EFD55789-DA48-4E4D-A178-021FD1CD2183}" dt="2021-01-26T17:48:30.204" v="1" actId="478"/>
          <ac:picMkLst>
            <pc:docMk/>
            <pc:sldMk cId="565143161" sldId="262"/>
            <ac:picMk id="17" creationId="{77D55632-79C3-224F-9FE1-3B6ADDEF6BE2}"/>
          </ac:picMkLst>
        </pc:picChg>
        <pc:picChg chg="del">
          <ac:chgData name="Graham Howe" userId="e1e17d2348633411" providerId="LiveId" clId="{EFD55789-DA48-4E4D-A178-021FD1CD2183}" dt="2021-01-26T17:48:30.204" v="1" actId="478"/>
          <ac:picMkLst>
            <pc:docMk/>
            <pc:sldMk cId="565143161" sldId="262"/>
            <ac:picMk id="19" creationId="{92A856D0-DAE2-B249-A7EA-6DACA7B2FEAD}"/>
          </ac:picMkLst>
        </pc:picChg>
      </pc:sldChg>
      <pc:sldChg chg="addSp delSp modSp mod">
        <pc:chgData name="Graham Howe" userId="e1e17d2348633411" providerId="LiveId" clId="{EFD55789-DA48-4E4D-A178-021FD1CD2183}" dt="2021-01-26T17:51:02.162" v="23"/>
        <pc:sldMkLst>
          <pc:docMk/>
          <pc:sldMk cId="1299710337" sldId="264"/>
        </pc:sldMkLst>
        <pc:spChg chg="del">
          <ac:chgData name="Graham Howe" userId="e1e17d2348633411" providerId="LiveId" clId="{EFD55789-DA48-4E4D-A178-021FD1CD2183}" dt="2021-01-26T17:50:56.628" v="21" actId="478"/>
          <ac:spMkLst>
            <pc:docMk/>
            <pc:sldMk cId="1299710337" sldId="264"/>
            <ac:spMk id="9" creationId="{AFED3203-B0BF-2444-8436-A4797B8CD311}"/>
          </ac:spMkLst>
        </pc:spChg>
        <pc:spChg chg="del">
          <ac:chgData name="Graham Howe" userId="e1e17d2348633411" providerId="LiveId" clId="{EFD55789-DA48-4E4D-A178-021FD1CD2183}" dt="2021-01-26T17:50:56.628" v="21" actId="478"/>
          <ac:spMkLst>
            <pc:docMk/>
            <pc:sldMk cId="1299710337" sldId="264"/>
            <ac:spMk id="35" creationId="{1FB15AEE-7B85-3348-931E-76AC7611A482}"/>
          </ac:spMkLst>
        </pc:spChg>
        <pc:spChg chg="del">
          <ac:chgData name="Graham Howe" userId="e1e17d2348633411" providerId="LiveId" clId="{EFD55789-DA48-4E4D-A178-021FD1CD2183}" dt="2021-01-26T17:50:56.628" v="21" actId="478"/>
          <ac:spMkLst>
            <pc:docMk/>
            <pc:sldMk cId="1299710337" sldId="264"/>
            <ac:spMk id="36" creationId="{9C9C37BA-E6FA-FC4F-B615-591B2FE0DC6A}"/>
          </ac:spMkLst>
        </pc:spChg>
        <pc:spChg chg="del">
          <ac:chgData name="Graham Howe" userId="e1e17d2348633411" providerId="LiveId" clId="{EFD55789-DA48-4E4D-A178-021FD1CD2183}" dt="2021-01-26T17:50:56.628" v="21" actId="478"/>
          <ac:spMkLst>
            <pc:docMk/>
            <pc:sldMk cId="1299710337" sldId="264"/>
            <ac:spMk id="37" creationId="{EECDC3E5-9386-F94F-8C01-2EA618102FB4}"/>
          </ac:spMkLst>
        </pc:spChg>
        <pc:spChg chg="del">
          <ac:chgData name="Graham Howe" userId="e1e17d2348633411" providerId="LiveId" clId="{EFD55789-DA48-4E4D-A178-021FD1CD2183}" dt="2021-01-26T17:50:56.628" v="21" actId="478"/>
          <ac:spMkLst>
            <pc:docMk/>
            <pc:sldMk cId="1299710337" sldId="264"/>
            <ac:spMk id="38" creationId="{8B863D2B-487B-124D-8352-D8BEB19B4DF0}"/>
          </ac:spMkLst>
        </pc:spChg>
        <pc:spChg chg="del">
          <ac:chgData name="Graham Howe" userId="e1e17d2348633411" providerId="LiveId" clId="{EFD55789-DA48-4E4D-A178-021FD1CD2183}" dt="2021-01-26T17:50:56.628" v="21" actId="478"/>
          <ac:spMkLst>
            <pc:docMk/>
            <pc:sldMk cId="1299710337" sldId="264"/>
            <ac:spMk id="39" creationId="{0BE5DE7D-8B16-3A4D-AD37-54B0757CF8F1}"/>
          </ac:spMkLst>
        </pc:spChg>
        <pc:picChg chg="del">
          <ac:chgData name="Graham Howe" userId="e1e17d2348633411" providerId="LiveId" clId="{EFD55789-DA48-4E4D-A178-021FD1CD2183}" dt="2021-01-26T17:50:56.628" v="21" actId="478"/>
          <ac:picMkLst>
            <pc:docMk/>
            <pc:sldMk cId="1299710337" sldId="264"/>
            <ac:picMk id="40" creationId="{F5708B3D-7202-BD4D-9F2E-E44B5F1B0D9E}"/>
          </ac:picMkLst>
        </pc:picChg>
        <pc:picChg chg="del">
          <ac:chgData name="Graham Howe" userId="e1e17d2348633411" providerId="LiveId" clId="{EFD55789-DA48-4E4D-A178-021FD1CD2183}" dt="2021-01-26T17:50:56.628" v="21" actId="478"/>
          <ac:picMkLst>
            <pc:docMk/>
            <pc:sldMk cId="1299710337" sldId="264"/>
            <ac:picMk id="41" creationId="{761A43BB-E2F4-C14B-8D24-721857DDC88B}"/>
          </ac:picMkLst>
        </pc:picChg>
        <pc:picChg chg="del">
          <ac:chgData name="Graham Howe" userId="e1e17d2348633411" providerId="LiveId" clId="{EFD55789-DA48-4E4D-A178-021FD1CD2183}" dt="2021-01-26T17:50:56.628" v="21" actId="478"/>
          <ac:picMkLst>
            <pc:docMk/>
            <pc:sldMk cId="1299710337" sldId="264"/>
            <ac:picMk id="42" creationId="{3608DB36-AB12-1248-82CD-C73C56DF3968}"/>
          </ac:picMkLst>
        </pc:picChg>
        <pc:picChg chg="del">
          <ac:chgData name="Graham Howe" userId="e1e17d2348633411" providerId="LiveId" clId="{EFD55789-DA48-4E4D-A178-021FD1CD2183}" dt="2021-01-26T17:50:56.628" v="21" actId="478"/>
          <ac:picMkLst>
            <pc:docMk/>
            <pc:sldMk cId="1299710337" sldId="264"/>
            <ac:picMk id="43" creationId="{EC9CFAA9-F704-134F-A3FF-0A707C14C6E4}"/>
          </ac:picMkLst>
        </pc:picChg>
        <pc:picChg chg="del">
          <ac:chgData name="Graham Howe" userId="e1e17d2348633411" providerId="LiveId" clId="{EFD55789-DA48-4E4D-A178-021FD1CD2183}" dt="2021-01-26T17:50:56.628" v="21" actId="478"/>
          <ac:picMkLst>
            <pc:docMk/>
            <pc:sldMk cId="1299710337" sldId="264"/>
            <ac:picMk id="44" creationId="{134F3B53-8757-9545-847F-BF06739C57ED}"/>
          </ac:picMkLst>
        </pc:picChg>
        <pc:picChg chg="add mod">
          <ac:chgData name="Graham Howe" userId="e1e17d2348633411" providerId="LiveId" clId="{EFD55789-DA48-4E4D-A178-021FD1CD2183}" dt="2021-01-26T17:51:02.162" v="23"/>
          <ac:picMkLst>
            <pc:docMk/>
            <pc:sldMk cId="1299710337" sldId="264"/>
            <ac:picMk id="52" creationId="{67E3A9C7-108E-4141-AB9B-CB774C3DA166}"/>
          </ac:picMkLst>
        </pc:picChg>
      </pc:sldChg>
    </pc:docChg>
  </pc:docChgLst>
  <pc:docChgLst>
    <pc:chgData name="Graham Howe" userId="e1e17d2348633411" providerId="LiveId" clId="{4C811E84-E87E-0942-BF97-C9DECB278E16}"/>
    <pc:docChg chg="undo redo custSel addSld delSld modSld sldOrd">
      <pc:chgData name="Graham Howe" userId="e1e17d2348633411" providerId="LiveId" clId="{4C811E84-E87E-0942-BF97-C9DECB278E16}" dt="2020-11-20T14:50:26.906" v="1303" actId="2696"/>
      <pc:docMkLst>
        <pc:docMk/>
      </pc:docMkLst>
      <pc:sldChg chg="addSp delSp modSp mod">
        <pc:chgData name="Graham Howe" userId="e1e17d2348633411" providerId="LiveId" clId="{4C811E84-E87E-0942-BF97-C9DECB278E16}" dt="2020-11-20T14:50:17.797" v="1298"/>
        <pc:sldMkLst>
          <pc:docMk/>
          <pc:sldMk cId="2104005373" sldId="258"/>
        </pc:sldMkLst>
        <pc:spChg chg="del">
          <ac:chgData name="Graham Howe" userId="e1e17d2348633411" providerId="LiveId" clId="{4C811E84-E87E-0942-BF97-C9DECB278E16}" dt="2020-11-20T09:24:05.548" v="304" actId="478"/>
          <ac:spMkLst>
            <pc:docMk/>
            <pc:sldMk cId="2104005373" sldId="258"/>
            <ac:spMk id="2" creationId="{C46C7A15-A9B6-A640-923B-C15481976DD3}"/>
          </ac:spMkLst>
        </pc:spChg>
        <pc:spChg chg="del">
          <ac:chgData name="Graham Howe" userId="e1e17d2348633411" providerId="LiveId" clId="{4C811E84-E87E-0942-BF97-C9DECB278E16}" dt="2020-11-20T12:06:53.601" v="1111" actId="478"/>
          <ac:spMkLst>
            <pc:docMk/>
            <pc:sldMk cId="2104005373" sldId="258"/>
            <ac:spMk id="9" creationId="{AFED3203-B0BF-2444-8436-A4797B8CD311}"/>
          </ac:spMkLst>
        </pc:spChg>
        <pc:spChg chg="add mod">
          <ac:chgData name="Graham Howe" userId="e1e17d2348633411" providerId="LiveId" clId="{4C811E84-E87E-0942-BF97-C9DECB278E16}" dt="2020-11-20T10:02:42.648" v="518" actId="1076"/>
          <ac:spMkLst>
            <pc:docMk/>
            <pc:sldMk cId="2104005373" sldId="258"/>
            <ac:spMk id="10" creationId="{E019A30C-527D-D748-9512-1741A39AB0FD}"/>
          </ac:spMkLst>
        </pc:spChg>
        <pc:spChg chg="del">
          <ac:chgData name="Graham Howe" userId="e1e17d2348633411" providerId="LiveId" clId="{4C811E84-E87E-0942-BF97-C9DECB278E16}" dt="2020-11-20T09:24:05.548" v="304" actId="478"/>
          <ac:spMkLst>
            <pc:docMk/>
            <pc:sldMk cId="2104005373" sldId="258"/>
            <ac:spMk id="20" creationId="{9E7034C5-75F5-FF46-AA50-96E425E6992F}"/>
          </ac:spMkLst>
        </pc:spChg>
        <pc:spChg chg="del">
          <ac:chgData name="Graham Howe" userId="e1e17d2348633411" providerId="LiveId" clId="{4C811E84-E87E-0942-BF97-C9DECB278E16}" dt="2020-11-20T09:24:05.548" v="304" actId="478"/>
          <ac:spMkLst>
            <pc:docMk/>
            <pc:sldMk cId="2104005373" sldId="258"/>
            <ac:spMk id="21" creationId="{61C6B1FB-1277-5342-936B-57337E7E93FB}"/>
          </ac:spMkLst>
        </pc:spChg>
        <pc:spChg chg="del">
          <ac:chgData name="Graham Howe" userId="e1e17d2348633411" providerId="LiveId" clId="{4C811E84-E87E-0942-BF97-C9DECB278E16}" dt="2020-11-20T09:24:05.548" v="304" actId="478"/>
          <ac:spMkLst>
            <pc:docMk/>
            <pc:sldMk cId="2104005373" sldId="258"/>
            <ac:spMk id="22" creationId="{4612A7DC-063F-0E44-B840-35543C370C44}"/>
          </ac:spMkLst>
        </pc:spChg>
        <pc:spChg chg="del">
          <ac:chgData name="Graham Howe" userId="e1e17d2348633411" providerId="LiveId" clId="{4C811E84-E87E-0942-BF97-C9DECB278E16}" dt="2020-11-20T09:24:05.548" v="304" actId="478"/>
          <ac:spMkLst>
            <pc:docMk/>
            <pc:sldMk cId="2104005373" sldId="258"/>
            <ac:spMk id="23" creationId="{02E17982-F634-9B4D-9770-42C471734654}"/>
          </ac:spMkLst>
        </pc:spChg>
        <pc:spChg chg="add del mod">
          <ac:chgData name="Graham Howe" userId="e1e17d2348633411" providerId="LiveId" clId="{4C811E84-E87E-0942-BF97-C9DECB278E16}" dt="2020-11-20T09:15:26.889" v="218" actId="478"/>
          <ac:spMkLst>
            <pc:docMk/>
            <pc:sldMk cId="2104005373" sldId="258"/>
            <ac:spMk id="25" creationId="{F108F97B-94D0-6549-BA82-35BCE8BF2188}"/>
          </ac:spMkLst>
        </pc:spChg>
        <pc:spChg chg="add del mod">
          <ac:chgData name="Graham Howe" userId="e1e17d2348633411" providerId="LiveId" clId="{4C811E84-E87E-0942-BF97-C9DECB278E16}" dt="2020-11-20T09:25:42.578" v="327" actId="478"/>
          <ac:spMkLst>
            <pc:docMk/>
            <pc:sldMk cId="2104005373" sldId="258"/>
            <ac:spMk id="27" creationId="{0263AC88-B40F-574C-B7BF-E838E5FE3F6B}"/>
          </ac:spMkLst>
        </pc:spChg>
        <pc:spChg chg="add del mod">
          <ac:chgData name="Graham Howe" userId="e1e17d2348633411" providerId="LiveId" clId="{4C811E84-E87E-0942-BF97-C9DECB278E16}" dt="2020-11-20T12:06:53.601" v="1111" actId="478"/>
          <ac:spMkLst>
            <pc:docMk/>
            <pc:sldMk cId="2104005373" sldId="258"/>
            <ac:spMk id="35" creationId="{1FB15AEE-7B85-3348-931E-76AC7611A482}"/>
          </ac:spMkLst>
        </pc:spChg>
        <pc:spChg chg="add del mod">
          <ac:chgData name="Graham Howe" userId="e1e17d2348633411" providerId="LiveId" clId="{4C811E84-E87E-0942-BF97-C9DECB278E16}" dt="2020-11-20T12:06:53.601" v="1111" actId="478"/>
          <ac:spMkLst>
            <pc:docMk/>
            <pc:sldMk cId="2104005373" sldId="258"/>
            <ac:spMk id="36" creationId="{9C9C37BA-E6FA-FC4F-B615-591B2FE0DC6A}"/>
          </ac:spMkLst>
        </pc:spChg>
        <pc:spChg chg="add del mod">
          <ac:chgData name="Graham Howe" userId="e1e17d2348633411" providerId="LiveId" clId="{4C811E84-E87E-0942-BF97-C9DECB278E16}" dt="2020-11-20T12:06:53.601" v="1111" actId="478"/>
          <ac:spMkLst>
            <pc:docMk/>
            <pc:sldMk cId="2104005373" sldId="258"/>
            <ac:spMk id="37" creationId="{EECDC3E5-9386-F94F-8C01-2EA618102FB4}"/>
          </ac:spMkLst>
        </pc:spChg>
        <pc:spChg chg="add del mod">
          <ac:chgData name="Graham Howe" userId="e1e17d2348633411" providerId="LiveId" clId="{4C811E84-E87E-0942-BF97-C9DECB278E16}" dt="2020-11-20T12:06:53.601" v="1111" actId="478"/>
          <ac:spMkLst>
            <pc:docMk/>
            <pc:sldMk cId="2104005373" sldId="258"/>
            <ac:spMk id="38" creationId="{8B863D2B-487B-124D-8352-D8BEB19B4DF0}"/>
          </ac:spMkLst>
        </pc:spChg>
        <pc:spChg chg="add del mod">
          <ac:chgData name="Graham Howe" userId="e1e17d2348633411" providerId="LiveId" clId="{4C811E84-E87E-0942-BF97-C9DECB278E16}" dt="2020-11-20T12:06:53.601" v="1111" actId="478"/>
          <ac:spMkLst>
            <pc:docMk/>
            <pc:sldMk cId="2104005373" sldId="258"/>
            <ac:spMk id="39" creationId="{0BE5DE7D-8B16-3A4D-AD37-54B0757CF8F1}"/>
          </ac:spMkLst>
        </pc:spChg>
        <pc:spChg chg="add mod">
          <ac:chgData name="Graham Howe" userId="e1e17d2348633411" providerId="LiveId" clId="{4C811E84-E87E-0942-BF97-C9DECB278E16}" dt="2020-11-20T10:34:33.710" v="1028"/>
          <ac:spMkLst>
            <pc:docMk/>
            <pc:sldMk cId="2104005373" sldId="258"/>
            <ac:spMk id="56" creationId="{0A6E523B-1E55-BB40-AB69-14A2EEBDD271}"/>
          </ac:spMkLst>
        </pc:spChg>
        <pc:spChg chg="add del mod">
          <ac:chgData name="Graham Howe" userId="e1e17d2348633411" providerId="LiveId" clId="{4C811E84-E87E-0942-BF97-C9DECB278E16}" dt="2020-11-20T11:46:10.367" v="1076" actId="478"/>
          <ac:spMkLst>
            <pc:docMk/>
            <pc:sldMk cId="2104005373" sldId="258"/>
            <ac:spMk id="60" creationId="{E6FB5B86-1EC4-314A-94A8-ABE544865465}"/>
          </ac:spMkLst>
        </pc:spChg>
        <pc:spChg chg="add mod">
          <ac:chgData name="Graham Howe" userId="e1e17d2348633411" providerId="LiveId" clId="{4C811E84-E87E-0942-BF97-C9DECB278E16}" dt="2020-11-20T12:06:54.613" v="1112"/>
          <ac:spMkLst>
            <pc:docMk/>
            <pc:sldMk cId="2104005373" sldId="258"/>
            <ac:spMk id="64" creationId="{C9272455-EA18-8742-BD77-4E6E7F25556E}"/>
          </ac:spMkLst>
        </pc:spChg>
        <pc:spChg chg="add mod">
          <ac:chgData name="Graham Howe" userId="e1e17d2348633411" providerId="LiveId" clId="{4C811E84-E87E-0942-BF97-C9DECB278E16}" dt="2020-11-20T12:06:54.613" v="1112"/>
          <ac:spMkLst>
            <pc:docMk/>
            <pc:sldMk cId="2104005373" sldId="258"/>
            <ac:spMk id="65" creationId="{C1E1FD7E-BE22-4C49-AA59-A084C779ECAF}"/>
          </ac:spMkLst>
        </pc:spChg>
        <pc:spChg chg="add mod">
          <ac:chgData name="Graham Howe" userId="e1e17d2348633411" providerId="LiveId" clId="{4C811E84-E87E-0942-BF97-C9DECB278E16}" dt="2020-11-20T12:06:54.613" v="1112"/>
          <ac:spMkLst>
            <pc:docMk/>
            <pc:sldMk cId="2104005373" sldId="258"/>
            <ac:spMk id="66" creationId="{F14990FA-F5B9-BB42-BD1D-6608510B693C}"/>
          </ac:spMkLst>
        </pc:spChg>
        <pc:spChg chg="add mod">
          <ac:chgData name="Graham Howe" userId="e1e17d2348633411" providerId="LiveId" clId="{4C811E84-E87E-0942-BF97-C9DECB278E16}" dt="2020-11-20T12:06:54.613" v="1112"/>
          <ac:spMkLst>
            <pc:docMk/>
            <pc:sldMk cId="2104005373" sldId="258"/>
            <ac:spMk id="67" creationId="{DAC06C2E-F2C9-804E-A8A5-6BC6A69C61FD}"/>
          </ac:spMkLst>
        </pc:spChg>
        <pc:spChg chg="add mod">
          <ac:chgData name="Graham Howe" userId="e1e17d2348633411" providerId="LiveId" clId="{4C811E84-E87E-0942-BF97-C9DECB278E16}" dt="2020-11-20T12:06:54.613" v="1112"/>
          <ac:spMkLst>
            <pc:docMk/>
            <pc:sldMk cId="2104005373" sldId="258"/>
            <ac:spMk id="68" creationId="{A4C45A0B-FE89-CB4E-95D6-F8272DD61D65}"/>
          </ac:spMkLst>
        </pc:spChg>
        <pc:spChg chg="add mod">
          <ac:chgData name="Graham Howe" userId="e1e17d2348633411" providerId="LiveId" clId="{4C811E84-E87E-0942-BF97-C9DECB278E16}" dt="2020-11-20T12:07:01.133" v="1113"/>
          <ac:spMkLst>
            <pc:docMk/>
            <pc:sldMk cId="2104005373" sldId="258"/>
            <ac:spMk id="74" creationId="{FF81EA86-D3C8-5045-8128-294588CFAF7A}"/>
          </ac:spMkLst>
        </pc:spChg>
        <pc:spChg chg="add mod">
          <ac:chgData name="Graham Howe" userId="e1e17d2348633411" providerId="LiveId" clId="{4C811E84-E87E-0942-BF97-C9DECB278E16}" dt="2020-11-20T14:50:17.797" v="1298"/>
          <ac:spMkLst>
            <pc:docMk/>
            <pc:sldMk cId="2104005373" sldId="258"/>
            <ac:spMk id="75" creationId="{2AB8CE2C-467B-D540-B7F6-87C028DBB2E3}"/>
          </ac:spMkLst>
        </pc:spChg>
        <pc:graphicFrameChg chg="add mod">
          <ac:chgData name="Graham Howe" userId="e1e17d2348633411" providerId="LiveId" clId="{4C811E84-E87E-0942-BF97-C9DECB278E16}" dt="2020-11-20T08:44:08.766" v="29"/>
          <ac:graphicFrameMkLst>
            <pc:docMk/>
            <pc:sldMk cId="2104005373" sldId="258"/>
            <ac:graphicFrameMk id="11" creationId="{9C985522-4D2C-ED4A-AC42-8D04A937D7F5}"/>
          </ac:graphicFrameMkLst>
        </pc:graphicFrameChg>
        <pc:graphicFrameChg chg="add mod">
          <ac:chgData name="Graham Howe" userId="e1e17d2348633411" providerId="LiveId" clId="{4C811E84-E87E-0942-BF97-C9DECB278E16}" dt="2020-11-20T08:44:23.311" v="35"/>
          <ac:graphicFrameMkLst>
            <pc:docMk/>
            <pc:sldMk cId="2104005373" sldId="258"/>
            <ac:graphicFrameMk id="13" creationId="{FC848A40-A81D-9F42-BBD2-63EF44381A4E}"/>
          </ac:graphicFrameMkLst>
        </pc:graphicFrameChg>
        <pc:graphicFrameChg chg="add mod">
          <ac:chgData name="Graham Howe" userId="e1e17d2348633411" providerId="LiveId" clId="{4C811E84-E87E-0942-BF97-C9DECB278E16}" dt="2020-11-20T09:04:21.898" v="41"/>
          <ac:graphicFrameMkLst>
            <pc:docMk/>
            <pc:sldMk cId="2104005373" sldId="258"/>
            <ac:graphicFrameMk id="15" creationId="{610EFD9B-0BAF-CA4D-8515-A277596A03C2}"/>
          </ac:graphicFrameMkLst>
        </pc:graphicFrameChg>
        <pc:graphicFrameChg chg="add mod">
          <ac:chgData name="Graham Howe" userId="e1e17d2348633411" providerId="LiveId" clId="{4C811E84-E87E-0942-BF97-C9DECB278E16}" dt="2020-11-20T09:04:21.898" v="41"/>
          <ac:graphicFrameMkLst>
            <pc:docMk/>
            <pc:sldMk cId="2104005373" sldId="258"/>
            <ac:graphicFrameMk id="16" creationId="{6FD2054F-CDF6-7442-8CE1-9DFD8D0D0C74}"/>
          </ac:graphicFrameMkLst>
        </pc:graphicFrameChg>
        <pc:graphicFrameChg chg="add mod">
          <ac:chgData name="Graham Howe" userId="e1e17d2348633411" providerId="LiveId" clId="{4C811E84-E87E-0942-BF97-C9DECB278E16}" dt="2020-11-20T09:04:30.074" v="44"/>
          <ac:graphicFrameMkLst>
            <pc:docMk/>
            <pc:sldMk cId="2104005373" sldId="258"/>
            <ac:graphicFrameMk id="17" creationId="{610EFD9B-0BAF-CA4D-8515-A277596A03C2}"/>
          </ac:graphicFrameMkLst>
        </pc:graphicFrameChg>
        <pc:graphicFrameChg chg="add del mod modGraphic">
          <ac:chgData name="Graham Howe" userId="e1e17d2348633411" providerId="LiveId" clId="{4C811E84-E87E-0942-BF97-C9DECB278E16}" dt="2020-11-20T09:05:23.307" v="52" actId="478"/>
          <ac:graphicFrameMkLst>
            <pc:docMk/>
            <pc:sldMk cId="2104005373" sldId="258"/>
            <ac:graphicFrameMk id="19" creationId="{610EFD9B-0BAF-CA4D-8515-A277596A03C2}"/>
          </ac:graphicFrameMkLst>
        </pc:graphicFrameChg>
        <pc:graphicFrameChg chg="add mod">
          <ac:chgData name="Graham Howe" userId="e1e17d2348633411" providerId="LiveId" clId="{4C811E84-E87E-0942-BF97-C9DECB278E16}" dt="2020-11-20T09:05:34.155" v="54"/>
          <ac:graphicFrameMkLst>
            <pc:docMk/>
            <pc:sldMk cId="2104005373" sldId="258"/>
            <ac:graphicFrameMk id="24" creationId="{610EFD9B-0BAF-CA4D-8515-A277596A03C2}"/>
          </ac:graphicFrameMkLst>
        </pc:graphicFrameChg>
        <pc:graphicFrameChg chg="add mod">
          <ac:chgData name="Graham Howe" userId="e1e17d2348633411" providerId="LiveId" clId="{4C811E84-E87E-0942-BF97-C9DECB278E16}" dt="2020-11-20T09:06:33.239" v="106"/>
          <ac:graphicFrameMkLst>
            <pc:docMk/>
            <pc:sldMk cId="2104005373" sldId="258"/>
            <ac:graphicFrameMk id="26" creationId="{6FD2054F-CDF6-7442-8CE1-9DFD8D0D0C74}"/>
          </ac:graphicFrameMkLst>
        </pc:graphicFrameChg>
        <pc:graphicFrameChg chg="add mod">
          <ac:chgData name="Graham Howe" userId="e1e17d2348633411" providerId="LiveId" clId="{4C811E84-E87E-0942-BF97-C9DECB278E16}" dt="2020-11-20T09:10:39.647" v="193"/>
          <ac:graphicFrameMkLst>
            <pc:docMk/>
            <pc:sldMk cId="2104005373" sldId="258"/>
            <ac:graphicFrameMk id="28" creationId="{E272E9FA-BD6E-6C4C-846D-604356000344}"/>
          </ac:graphicFrameMkLst>
        </pc:graphicFrameChg>
        <pc:graphicFrameChg chg="add mod">
          <ac:chgData name="Graham Howe" userId="e1e17d2348633411" providerId="LiveId" clId="{4C811E84-E87E-0942-BF97-C9DECB278E16}" dt="2020-11-20T09:19:57.800" v="254"/>
          <ac:graphicFrameMkLst>
            <pc:docMk/>
            <pc:sldMk cId="2104005373" sldId="258"/>
            <ac:graphicFrameMk id="32" creationId="{53E061FD-7FD6-1540-B5E7-61C32499BE47}"/>
          </ac:graphicFrameMkLst>
        </pc:graphicFrameChg>
        <pc:graphicFrameChg chg="add mod">
          <ac:chgData name="Graham Howe" userId="e1e17d2348633411" providerId="LiveId" clId="{4C811E84-E87E-0942-BF97-C9DECB278E16}" dt="2020-11-20T09:20:14.459" v="259"/>
          <ac:graphicFrameMkLst>
            <pc:docMk/>
            <pc:sldMk cId="2104005373" sldId="258"/>
            <ac:graphicFrameMk id="33" creationId="{53E061FD-7FD6-1540-B5E7-61C32499BE47}"/>
          </ac:graphicFrameMkLst>
        </pc:graphicFrameChg>
        <pc:graphicFrameChg chg="add del mod">
          <ac:chgData name="Graham Howe" userId="e1e17d2348633411" providerId="LiveId" clId="{4C811E84-E87E-0942-BF97-C9DECB278E16}" dt="2020-11-20T09:25:37.301" v="323"/>
          <ac:graphicFrameMkLst>
            <pc:docMk/>
            <pc:sldMk cId="2104005373" sldId="258"/>
            <ac:graphicFrameMk id="45" creationId="{A9A050CE-B31F-264E-A612-37754108EBF6}"/>
          </ac:graphicFrameMkLst>
        </pc:graphicFrameChg>
        <pc:graphicFrameChg chg="add del mod">
          <ac:chgData name="Graham Howe" userId="e1e17d2348633411" providerId="LiveId" clId="{4C811E84-E87E-0942-BF97-C9DECB278E16}" dt="2020-11-20T09:25:53.911" v="331"/>
          <ac:graphicFrameMkLst>
            <pc:docMk/>
            <pc:sldMk cId="2104005373" sldId="258"/>
            <ac:graphicFrameMk id="47" creationId="{F10DB91C-E089-DE48-8926-6767B47CCE9A}"/>
          </ac:graphicFrameMkLst>
        </pc:graphicFrameChg>
        <pc:graphicFrameChg chg="add del mod">
          <ac:chgData name="Graham Howe" userId="e1e17d2348633411" providerId="LiveId" clId="{4C811E84-E87E-0942-BF97-C9DECB278E16}" dt="2020-11-20T09:26:58.831" v="351"/>
          <ac:graphicFrameMkLst>
            <pc:docMk/>
            <pc:sldMk cId="2104005373" sldId="258"/>
            <ac:graphicFrameMk id="49" creationId="{E4D9AC27-CDD4-0147-9BD1-2F27BE8B4569}"/>
          </ac:graphicFrameMkLst>
        </pc:graphicFrameChg>
        <pc:graphicFrameChg chg="add del mod">
          <ac:chgData name="Graham Howe" userId="e1e17d2348633411" providerId="LiveId" clId="{4C811E84-E87E-0942-BF97-C9DECB278E16}" dt="2020-11-20T09:27:37.398" v="357"/>
          <ac:graphicFrameMkLst>
            <pc:docMk/>
            <pc:sldMk cId="2104005373" sldId="258"/>
            <ac:graphicFrameMk id="51" creationId="{260BB68F-37BB-FB44-8E9F-8FBE87F836AF}"/>
          </ac:graphicFrameMkLst>
        </pc:graphicFrameChg>
        <pc:graphicFrameChg chg="add del mod">
          <ac:chgData name="Graham Howe" userId="e1e17d2348633411" providerId="LiveId" clId="{4C811E84-E87E-0942-BF97-C9DECB278E16}" dt="2020-11-20T09:27:49.996" v="362"/>
          <ac:graphicFrameMkLst>
            <pc:docMk/>
            <pc:sldMk cId="2104005373" sldId="258"/>
            <ac:graphicFrameMk id="53" creationId="{4A7C6D73-A622-0049-8EA7-F39F0F89D192}"/>
          </ac:graphicFrameMkLst>
        </pc:graphicFrameChg>
        <pc:graphicFrameChg chg="add mod">
          <ac:chgData name="Graham Howe" userId="e1e17d2348633411" providerId="LiveId" clId="{4C811E84-E87E-0942-BF97-C9DECB278E16}" dt="2020-11-20T11:38:15.135" v="1031"/>
          <ac:graphicFrameMkLst>
            <pc:docMk/>
            <pc:sldMk cId="2104005373" sldId="258"/>
            <ac:graphicFrameMk id="57" creationId="{E0409E3D-EBC5-1B4F-A1F2-B484FEB64A88}"/>
          </ac:graphicFrameMkLst>
        </pc:graphicFrameChg>
        <pc:graphicFrameChg chg="add mod">
          <ac:chgData name="Graham Howe" userId="e1e17d2348633411" providerId="LiveId" clId="{4C811E84-E87E-0942-BF97-C9DECB278E16}" dt="2020-11-20T11:39:42.840" v="1042"/>
          <ac:graphicFrameMkLst>
            <pc:docMk/>
            <pc:sldMk cId="2104005373" sldId="258"/>
            <ac:graphicFrameMk id="59" creationId="{FC848A40-A81D-9F42-BBD2-63EF44381A4E}"/>
          </ac:graphicFrameMkLst>
        </pc:graphicFrameChg>
        <pc:graphicFrameChg chg="add mod">
          <ac:chgData name="Graham Howe" userId="e1e17d2348633411" providerId="LiveId" clId="{4C811E84-E87E-0942-BF97-C9DECB278E16}" dt="2020-11-20T11:47:20.565" v="1088"/>
          <ac:graphicFrameMkLst>
            <pc:docMk/>
            <pc:sldMk cId="2104005373" sldId="258"/>
            <ac:graphicFrameMk id="62" creationId="{FC848A40-A81D-9F42-BBD2-63EF44381A4E}"/>
          </ac:graphicFrameMkLst>
        </pc:graphicFrameChg>
        <pc:picChg chg="add del mod">
          <ac:chgData name="Graham Howe" userId="e1e17d2348633411" providerId="LiveId" clId="{4C811E84-E87E-0942-BF97-C9DECB278E16}" dt="2020-11-20T09:04:23.349" v="42" actId="478"/>
          <ac:picMkLst>
            <pc:docMk/>
            <pc:sldMk cId="2104005373" sldId="258"/>
            <ac:picMk id="3" creationId="{EC55B5C5-2901-BE47-8BA6-47CBDDAB9E4A}"/>
          </ac:picMkLst>
        </pc:picChg>
        <pc:picChg chg="add del mod">
          <ac:chgData name="Graham Howe" userId="e1e17d2348633411" providerId="LiveId" clId="{4C811E84-E87E-0942-BF97-C9DECB278E16}" dt="2020-11-20T08:44:30.762" v="39" actId="478"/>
          <ac:picMkLst>
            <pc:docMk/>
            <pc:sldMk cId="2104005373" sldId="258"/>
            <ac:picMk id="6" creationId="{6CD0DC88-FE28-4E47-B7E3-7671C2735734}"/>
          </ac:picMkLst>
        </pc:picChg>
        <pc:picChg chg="add del mod">
          <ac:chgData name="Graham Howe" userId="e1e17d2348633411" providerId="LiveId" clId="{4C811E84-E87E-0942-BF97-C9DECB278E16}" dt="2020-11-20T09:05:19.484" v="50" actId="478"/>
          <ac:picMkLst>
            <pc:docMk/>
            <pc:sldMk cId="2104005373" sldId="258"/>
            <ac:picMk id="7" creationId="{4020BA51-4CFF-2540-A593-D1233BC348D4}"/>
          </ac:picMkLst>
        </pc:picChg>
        <pc:picChg chg="add mod">
          <ac:chgData name="Graham Howe" userId="e1e17d2348633411" providerId="LiveId" clId="{4C811E84-E87E-0942-BF97-C9DECB278E16}" dt="2020-11-20T11:46:59.898" v="1082" actId="1076"/>
          <ac:picMkLst>
            <pc:docMk/>
            <pc:sldMk cId="2104005373" sldId="258"/>
            <ac:picMk id="8" creationId="{EE25F287-451B-0840-ACA2-5A295AF6659E}"/>
          </ac:picMkLst>
        </pc:picChg>
        <pc:picChg chg="add del mod">
          <ac:chgData name="Graham Howe" userId="e1e17d2348633411" providerId="LiveId" clId="{4C811E84-E87E-0942-BF97-C9DECB278E16}" dt="2020-11-20T10:25:50.320" v="1025" actId="21"/>
          <ac:picMkLst>
            <pc:docMk/>
            <pc:sldMk cId="2104005373" sldId="258"/>
            <ac:picMk id="12" creationId="{C55E13A1-B47A-4949-99EA-A8B5E032D289}"/>
          </ac:picMkLst>
        </pc:picChg>
        <pc:picChg chg="add del mod">
          <ac:chgData name="Graham Howe" userId="e1e17d2348633411" providerId="LiveId" clId="{4C811E84-E87E-0942-BF97-C9DECB278E16}" dt="2020-11-20T11:40:03.994" v="1049" actId="478"/>
          <ac:picMkLst>
            <pc:docMk/>
            <pc:sldMk cId="2104005373" sldId="258"/>
            <ac:picMk id="14" creationId="{1AC84111-7787-994D-A061-326A2ED1601F}"/>
          </ac:picMkLst>
        </pc:picChg>
        <pc:picChg chg="add mod modCrop">
          <ac:chgData name="Graham Howe" userId="e1e17d2348633411" providerId="LiveId" clId="{4C811E84-E87E-0942-BF97-C9DECB278E16}" dt="2020-11-20T09:14:19.701" v="214" actId="732"/>
          <ac:picMkLst>
            <pc:docMk/>
            <pc:sldMk cId="2104005373" sldId="258"/>
            <ac:picMk id="29" creationId="{0150F54C-A1BB-5548-BBDB-83D0D6D6627C}"/>
          </ac:picMkLst>
        </pc:picChg>
        <pc:picChg chg="add del">
          <ac:chgData name="Graham Howe" userId="e1e17d2348633411" providerId="LiveId" clId="{4C811E84-E87E-0942-BF97-C9DECB278E16}" dt="2020-11-20T09:20:01.006" v="256" actId="478"/>
          <ac:picMkLst>
            <pc:docMk/>
            <pc:sldMk cId="2104005373" sldId="258"/>
            <ac:picMk id="30" creationId="{67D940B5-FDEA-2246-A47F-910793BF88C3}"/>
          </ac:picMkLst>
        </pc:picChg>
        <pc:picChg chg="add mod modCrop">
          <ac:chgData name="Graham Howe" userId="e1e17d2348633411" providerId="LiveId" clId="{4C811E84-E87E-0942-BF97-C9DECB278E16}" dt="2020-11-20T11:38:52.421" v="1040" actId="1076"/>
          <ac:picMkLst>
            <pc:docMk/>
            <pc:sldMk cId="2104005373" sldId="258"/>
            <ac:picMk id="34" creationId="{4458570A-B1CB-3343-B7A9-3D46947119A4}"/>
          </ac:picMkLst>
        </pc:picChg>
        <pc:picChg chg="add del mod">
          <ac:chgData name="Graham Howe" userId="e1e17d2348633411" providerId="LiveId" clId="{4C811E84-E87E-0942-BF97-C9DECB278E16}" dt="2020-11-20T12:06:53.601" v="1111" actId="478"/>
          <ac:picMkLst>
            <pc:docMk/>
            <pc:sldMk cId="2104005373" sldId="258"/>
            <ac:picMk id="40" creationId="{F5708B3D-7202-BD4D-9F2E-E44B5F1B0D9E}"/>
          </ac:picMkLst>
        </pc:picChg>
        <pc:picChg chg="add del mod">
          <ac:chgData name="Graham Howe" userId="e1e17d2348633411" providerId="LiveId" clId="{4C811E84-E87E-0942-BF97-C9DECB278E16}" dt="2020-11-20T12:06:53.601" v="1111" actId="478"/>
          <ac:picMkLst>
            <pc:docMk/>
            <pc:sldMk cId="2104005373" sldId="258"/>
            <ac:picMk id="41" creationId="{761A43BB-E2F4-C14B-8D24-721857DDC88B}"/>
          </ac:picMkLst>
        </pc:picChg>
        <pc:picChg chg="add del mod">
          <ac:chgData name="Graham Howe" userId="e1e17d2348633411" providerId="LiveId" clId="{4C811E84-E87E-0942-BF97-C9DECB278E16}" dt="2020-11-20T12:06:53.601" v="1111" actId="478"/>
          <ac:picMkLst>
            <pc:docMk/>
            <pc:sldMk cId="2104005373" sldId="258"/>
            <ac:picMk id="42" creationId="{3608DB36-AB12-1248-82CD-C73C56DF3968}"/>
          </ac:picMkLst>
        </pc:picChg>
        <pc:picChg chg="add del mod">
          <ac:chgData name="Graham Howe" userId="e1e17d2348633411" providerId="LiveId" clId="{4C811E84-E87E-0942-BF97-C9DECB278E16}" dt="2020-11-20T12:06:53.601" v="1111" actId="478"/>
          <ac:picMkLst>
            <pc:docMk/>
            <pc:sldMk cId="2104005373" sldId="258"/>
            <ac:picMk id="43" creationId="{EC9CFAA9-F704-134F-A3FF-0A707C14C6E4}"/>
          </ac:picMkLst>
        </pc:picChg>
        <pc:picChg chg="add del mod">
          <ac:chgData name="Graham Howe" userId="e1e17d2348633411" providerId="LiveId" clId="{4C811E84-E87E-0942-BF97-C9DECB278E16}" dt="2020-11-20T12:06:53.601" v="1111" actId="478"/>
          <ac:picMkLst>
            <pc:docMk/>
            <pc:sldMk cId="2104005373" sldId="258"/>
            <ac:picMk id="44" creationId="{134F3B53-8757-9545-847F-BF06739C57ED}"/>
          </ac:picMkLst>
        </pc:picChg>
        <pc:picChg chg="add del mod">
          <ac:chgData name="Graham Howe" userId="e1e17d2348633411" providerId="LiveId" clId="{4C811E84-E87E-0942-BF97-C9DECB278E16}" dt="2020-11-20T09:26:55.085" v="349" actId="478"/>
          <ac:picMkLst>
            <pc:docMk/>
            <pc:sldMk cId="2104005373" sldId="258"/>
            <ac:picMk id="46" creationId="{3AADD699-3DB7-C044-AD7B-88434654159D}"/>
          </ac:picMkLst>
        </pc:picChg>
        <pc:picChg chg="add del mod">
          <ac:chgData name="Graham Howe" userId="e1e17d2348633411" providerId="LiveId" clId="{4C811E84-E87E-0942-BF97-C9DECB278E16}" dt="2020-11-20T09:27:04.063" v="355" actId="478"/>
          <ac:picMkLst>
            <pc:docMk/>
            <pc:sldMk cId="2104005373" sldId="258"/>
            <ac:picMk id="48" creationId="{ACE68F79-8920-A045-9281-E245DBA27AEC}"/>
          </ac:picMkLst>
        </pc:picChg>
        <pc:picChg chg="add del mod">
          <ac:chgData name="Graham Howe" userId="e1e17d2348633411" providerId="LiveId" clId="{4C811E84-E87E-0942-BF97-C9DECB278E16}" dt="2020-11-20T09:27:42.405" v="360" actId="478"/>
          <ac:picMkLst>
            <pc:docMk/>
            <pc:sldMk cId="2104005373" sldId="258"/>
            <ac:picMk id="50" creationId="{D68BE60D-1610-4E4E-8F6F-DC5D290172F2}"/>
          </ac:picMkLst>
        </pc:picChg>
        <pc:picChg chg="add mod">
          <ac:chgData name="Graham Howe" userId="e1e17d2348633411" providerId="LiveId" clId="{4C811E84-E87E-0942-BF97-C9DECB278E16}" dt="2020-11-20T09:28:37.871" v="380" actId="14100"/>
          <ac:picMkLst>
            <pc:docMk/>
            <pc:sldMk cId="2104005373" sldId="258"/>
            <ac:picMk id="52" creationId="{25FB0818-CA56-6641-B8B3-631FF22FF164}"/>
          </ac:picMkLst>
        </pc:picChg>
        <pc:picChg chg="add mod">
          <ac:chgData name="Graham Howe" userId="e1e17d2348633411" providerId="LiveId" clId="{4C811E84-E87E-0942-BF97-C9DECB278E16}" dt="2020-11-20T09:27:54.158" v="365" actId="1076"/>
          <ac:picMkLst>
            <pc:docMk/>
            <pc:sldMk cId="2104005373" sldId="258"/>
            <ac:picMk id="54" creationId="{BA952A48-3FDB-8444-8ED7-F55582C091A8}"/>
          </ac:picMkLst>
        </pc:picChg>
        <pc:picChg chg="add mod">
          <ac:chgData name="Graham Howe" userId="e1e17d2348633411" providerId="LiveId" clId="{4C811E84-E87E-0942-BF97-C9DECB278E16}" dt="2020-11-20T11:46:59.898" v="1082" actId="1076"/>
          <ac:picMkLst>
            <pc:docMk/>
            <pc:sldMk cId="2104005373" sldId="258"/>
            <ac:picMk id="55" creationId="{1075E855-25A5-684F-89B7-FF0C18026E77}"/>
          </ac:picMkLst>
        </pc:picChg>
        <pc:picChg chg="add del mod">
          <ac:chgData name="Graham Howe" userId="e1e17d2348633411" providerId="LiveId" clId="{4C811E84-E87E-0942-BF97-C9DECB278E16}" dt="2020-11-20T11:47:04.258" v="1086" actId="478"/>
          <ac:picMkLst>
            <pc:docMk/>
            <pc:sldMk cId="2104005373" sldId="258"/>
            <ac:picMk id="58" creationId="{64939BD7-A713-BE40-AA47-9252C2798F58}"/>
          </ac:picMkLst>
        </pc:picChg>
        <pc:picChg chg="add mod modCrop">
          <ac:chgData name="Graham Howe" userId="e1e17d2348633411" providerId="LiveId" clId="{4C811E84-E87E-0942-BF97-C9DECB278E16}" dt="2020-11-20T11:48:15.844" v="1103" actId="1076"/>
          <ac:picMkLst>
            <pc:docMk/>
            <pc:sldMk cId="2104005373" sldId="258"/>
            <ac:picMk id="61" creationId="{D5205365-8C84-BA4F-B166-6B58F9776282}"/>
          </ac:picMkLst>
        </pc:picChg>
        <pc:picChg chg="add mod">
          <ac:chgData name="Graham Howe" userId="e1e17d2348633411" providerId="LiveId" clId="{4C811E84-E87E-0942-BF97-C9DECB278E16}" dt="2020-11-20T12:06:54.613" v="1112"/>
          <ac:picMkLst>
            <pc:docMk/>
            <pc:sldMk cId="2104005373" sldId="258"/>
            <ac:picMk id="69" creationId="{90C80A6D-7B41-9240-81AE-766B7D14BD58}"/>
          </ac:picMkLst>
        </pc:picChg>
        <pc:picChg chg="add mod">
          <ac:chgData name="Graham Howe" userId="e1e17d2348633411" providerId="LiveId" clId="{4C811E84-E87E-0942-BF97-C9DECB278E16}" dt="2020-11-20T12:06:54.613" v="1112"/>
          <ac:picMkLst>
            <pc:docMk/>
            <pc:sldMk cId="2104005373" sldId="258"/>
            <ac:picMk id="70" creationId="{E0216F60-6BB7-294C-9A94-90650F347FD1}"/>
          </ac:picMkLst>
        </pc:picChg>
        <pc:picChg chg="add mod">
          <ac:chgData name="Graham Howe" userId="e1e17d2348633411" providerId="LiveId" clId="{4C811E84-E87E-0942-BF97-C9DECB278E16}" dt="2020-11-20T12:06:54.613" v="1112"/>
          <ac:picMkLst>
            <pc:docMk/>
            <pc:sldMk cId="2104005373" sldId="258"/>
            <ac:picMk id="71" creationId="{513C6204-438E-D343-B09A-0D7A5F4CDB69}"/>
          </ac:picMkLst>
        </pc:picChg>
        <pc:picChg chg="add mod">
          <ac:chgData name="Graham Howe" userId="e1e17d2348633411" providerId="LiveId" clId="{4C811E84-E87E-0942-BF97-C9DECB278E16}" dt="2020-11-20T12:06:54.613" v="1112"/>
          <ac:picMkLst>
            <pc:docMk/>
            <pc:sldMk cId="2104005373" sldId="258"/>
            <ac:picMk id="72" creationId="{40348E75-04FF-C94B-9769-2ADE48F8B2E0}"/>
          </ac:picMkLst>
        </pc:picChg>
        <pc:picChg chg="add mod">
          <ac:chgData name="Graham Howe" userId="e1e17d2348633411" providerId="LiveId" clId="{4C811E84-E87E-0942-BF97-C9DECB278E16}" dt="2020-11-20T12:06:54.613" v="1112"/>
          <ac:picMkLst>
            <pc:docMk/>
            <pc:sldMk cId="2104005373" sldId="258"/>
            <ac:picMk id="73" creationId="{82F8677C-8607-9241-8B30-0039C4BE5ED8}"/>
          </ac:picMkLst>
        </pc:picChg>
        <pc:picChg chg="add mod">
          <ac:chgData name="Graham Howe" userId="e1e17d2348633411" providerId="LiveId" clId="{4C811E84-E87E-0942-BF97-C9DECB278E16}" dt="2020-11-20T11:46:15.520" v="1077" actId="1076"/>
          <ac:picMkLst>
            <pc:docMk/>
            <pc:sldMk cId="2104005373" sldId="258"/>
            <ac:picMk id="1025" creationId="{308757B4-0ADE-0F42-80DD-3D0919B5D7B8}"/>
          </ac:picMkLst>
        </pc:picChg>
      </pc:sldChg>
      <pc:sldChg chg="addSp delSp modSp mod ord">
        <pc:chgData name="Graham Howe" userId="e1e17d2348633411" providerId="LiveId" clId="{4C811E84-E87E-0942-BF97-C9DECB278E16}" dt="2020-11-20T14:50:20.681" v="1299"/>
        <pc:sldMkLst>
          <pc:docMk/>
          <pc:sldMk cId="836956921" sldId="259"/>
        </pc:sldMkLst>
        <pc:spChg chg="del">
          <ac:chgData name="Graham Howe" userId="e1e17d2348633411" providerId="LiveId" clId="{4C811E84-E87E-0942-BF97-C9DECB278E16}" dt="2020-11-20T09:24:57.105" v="316" actId="478"/>
          <ac:spMkLst>
            <pc:docMk/>
            <pc:sldMk cId="836956921" sldId="259"/>
            <ac:spMk id="2" creationId="{C46C7A15-A9B6-A640-923B-C15481976DD3}"/>
          </ac:spMkLst>
        </pc:spChg>
        <pc:spChg chg="del topLvl">
          <ac:chgData name="Graham Howe" userId="e1e17d2348633411" providerId="LiveId" clId="{4C811E84-E87E-0942-BF97-C9DECB278E16}" dt="2020-11-20T12:57:23.106" v="1179" actId="478"/>
          <ac:spMkLst>
            <pc:docMk/>
            <pc:sldMk cId="836956921" sldId="259"/>
            <ac:spMk id="9" creationId="{AFED3203-B0BF-2444-8436-A4797B8CD311}"/>
          </ac:spMkLst>
        </pc:spChg>
        <pc:spChg chg="add del mod topLvl">
          <ac:chgData name="Graham Howe" userId="e1e17d2348633411" providerId="LiveId" clId="{4C811E84-E87E-0942-BF97-C9DECB278E16}" dt="2020-11-20T12:57:23.106" v="1179" actId="478"/>
          <ac:spMkLst>
            <pc:docMk/>
            <pc:sldMk cId="836956921" sldId="259"/>
            <ac:spMk id="11" creationId="{12125F42-3AD5-F746-8DC3-0E468CE8452D}"/>
          </ac:spMkLst>
        </pc:spChg>
        <pc:spChg chg="add del mod topLvl">
          <ac:chgData name="Graham Howe" userId="e1e17d2348633411" providerId="LiveId" clId="{4C811E84-E87E-0942-BF97-C9DECB278E16}" dt="2020-11-20T12:57:23.106" v="1179" actId="478"/>
          <ac:spMkLst>
            <pc:docMk/>
            <pc:sldMk cId="836956921" sldId="259"/>
            <ac:spMk id="12" creationId="{FBE198B2-3A5D-944E-8A60-EC21C7A54095}"/>
          </ac:spMkLst>
        </pc:spChg>
        <pc:spChg chg="add del mod topLvl">
          <ac:chgData name="Graham Howe" userId="e1e17d2348633411" providerId="LiveId" clId="{4C811E84-E87E-0942-BF97-C9DECB278E16}" dt="2020-11-20T12:57:23.106" v="1179" actId="478"/>
          <ac:spMkLst>
            <pc:docMk/>
            <pc:sldMk cId="836956921" sldId="259"/>
            <ac:spMk id="13" creationId="{D8E6BBA7-A981-F44B-8279-C1625724ACA1}"/>
          </ac:spMkLst>
        </pc:spChg>
        <pc:spChg chg="add del mod topLvl">
          <ac:chgData name="Graham Howe" userId="e1e17d2348633411" providerId="LiveId" clId="{4C811E84-E87E-0942-BF97-C9DECB278E16}" dt="2020-11-20T12:57:23.106" v="1179" actId="478"/>
          <ac:spMkLst>
            <pc:docMk/>
            <pc:sldMk cId="836956921" sldId="259"/>
            <ac:spMk id="14" creationId="{2631E519-A74C-A943-9B8B-783E53288743}"/>
          </ac:spMkLst>
        </pc:spChg>
        <pc:spChg chg="add del mod topLvl">
          <ac:chgData name="Graham Howe" userId="e1e17d2348633411" providerId="LiveId" clId="{4C811E84-E87E-0942-BF97-C9DECB278E16}" dt="2020-11-20T12:57:23.106" v="1179" actId="478"/>
          <ac:spMkLst>
            <pc:docMk/>
            <pc:sldMk cId="836956921" sldId="259"/>
            <ac:spMk id="15" creationId="{74CA7412-1D2A-4D48-B0B9-721B40288D4E}"/>
          </ac:spMkLst>
        </pc:spChg>
        <pc:spChg chg="del">
          <ac:chgData name="Graham Howe" userId="e1e17d2348633411" providerId="LiveId" clId="{4C811E84-E87E-0942-BF97-C9DECB278E16}" dt="2020-11-20T09:24:57.105" v="316" actId="478"/>
          <ac:spMkLst>
            <pc:docMk/>
            <pc:sldMk cId="836956921" sldId="259"/>
            <ac:spMk id="20" creationId="{9E7034C5-75F5-FF46-AA50-96E425E6992F}"/>
          </ac:spMkLst>
        </pc:spChg>
        <pc:spChg chg="del">
          <ac:chgData name="Graham Howe" userId="e1e17d2348633411" providerId="LiveId" clId="{4C811E84-E87E-0942-BF97-C9DECB278E16}" dt="2020-11-20T09:24:57.105" v="316" actId="478"/>
          <ac:spMkLst>
            <pc:docMk/>
            <pc:sldMk cId="836956921" sldId="259"/>
            <ac:spMk id="21" creationId="{61C6B1FB-1277-5342-936B-57337E7E93FB}"/>
          </ac:spMkLst>
        </pc:spChg>
        <pc:spChg chg="del">
          <ac:chgData name="Graham Howe" userId="e1e17d2348633411" providerId="LiveId" clId="{4C811E84-E87E-0942-BF97-C9DECB278E16}" dt="2020-11-20T09:24:57.105" v="316" actId="478"/>
          <ac:spMkLst>
            <pc:docMk/>
            <pc:sldMk cId="836956921" sldId="259"/>
            <ac:spMk id="22" creationId="{4612A7DC-063F-0E44-B840-35543C370C44}"/>
          </ac:spMkLst>
        </pc:spChg>
        <pc:spChg chg="del">
          <ac:chgData name="Graham Howe" userId="e1e17d2348633411" providerId="LiveId" clId="{4C811E84-E87E-0942-BF97-C9DECB278E16}" dt="2020-11-20T09:24:57.105" v="316" actId="478"/>
          <ac:spMkLst>
            <pc:docMk/>
            <pc:sldMk cId="836956921" sldId="259"/>
            <ac:spMk id="23" creationId="{02E17982-F634-9B4D-9770-42C471734654}"/>
          </ac:spMkLst>
        </pc:spChg>
        <pc:spChg chg="add mod">
          <ac:chgData name="Graham Howe" userId="e1e17d2348633411" providerId="LiveId" clId="{4C811E84-E87E-0942-BF97-C9DECB278E16}" dt="2020-11-20T12:44:36.142" v="1170" actId="692"/>
          <ac:spMkLst>
            <pc:docMk/>
            <pc:sldMk cId="836956921" sldId="259"/>
            <ac:spMk id="34" creationId="{D92904F0-3913-0242-A308-345FA262651B}"/>
          </ac:spMkLst>
        </pc:spChg>
        <pc:spChg chg="add mod">
          <ac:chgData name="Graham Howe" userId="e1e17d2348633411" providerId="LiveId" clId="{4C811E84-E87E-0942-BF97-C9DECB278E16}" dt="2020-11-20T12:44:45.029" v="1172" actId="1076"/>
          <ac:spMkLst>
            <pc:docMk/>
            <pc:sldMk cId="836956921" sldId="259"/>
            <ac:spMk id="35" creationId="{0F8B534F-D810-1E41-8EC0-DD22FE32CA46}"/>
          </ac:spMkLst>
        </pc:spChg>
        <pc:spChg chg="add mod">
          <ac:chgData name="Graham Howe" userId="e1e17d2348633411" providerId="LiveId" clId="{4C811E84-E87E-0942-BF97-C9DECB278E16}" dt="2020-11-20T12:45:00.468" v="1174" actId="1076"/>
          <ac:spMkLst>
            <pc:docMk/>
            <pc:sldMk cId="836956921" sldId="259"/>
            <ac:spMk id="36" creationId="{1E318183-35A3-D94B-8279-B85649200225}"/>
          </ac:spMkLst>
        </pc:spChg>
        <pc:spChg chg="add mod topLvl">
          <ac:chgData name="Graham Howe" userId="e1e17d2348633411" providerId="LiveId" clId="{4C811E84-E87E-0942-BF97-C9DECB278E16}" dt="2020-11-20T12:57:18.250" v="1178" actId="165"/>
          <ac:spMkLst>
            <pc:docMk/>
            <pc:sldMk cId="836956921" sldId="259"/>
            <ac:spMk id="37" creationId="{3C504A85-D402-224A-B889-1B3C8B142E82}"/>
          </ac:spMkLst>
        </pc:spChg>
        <pc:spChg chg="add mod topLvl">
          <ac:chgData name="Graham Howe" userId="e1e17d2348633411" providerId="LiveId" clId="{4C811E84-E87E-0942-BF97-C9DECB278E16}" dt="2020-11-20T12:57:18.250" v="1178" actId="165"/>
          <ac:spMkLst>
            <pc:docMk/>
            <pc:sldMk cId="836956921" sldId="259"/>
            <ac:spMk id="39" creationId="{42377393-54D0-984D-9A99-EAF9616C025E}"/>
          </ac:spMkLst>
        </pc:spChg>
        <pc:spChg chg="add mod">
          <ac:chgData name="Graham Howe" userId="e1e17d2348633411" providerId="LiveId" clId="{4C811E84-E87E-0942-BF97-C9DECB278E16}" dt="2020-11-20T12:57:24.040" v="1180"/>
          <ac:spMkLst>
            <pc:docMk/>
            <pc:sldMk cId="836956921" sldId="259"/>
            <ac:spMk id="41" creationId="{CFA8FD34-898A-4B4C-9CE4-466B5CB7C363}"/>
          </ac:spMkLst>
        </pc:spChg>
        <pc:spChg chg="add mod">
          <ac:chgData name="Graham Howe" userId="e1e17d2348633411" providerId="LiveId" clId="{4C811E84-E87E-0942-BF97-C9DECB278E16}" dt="2020-11-20T12:57:24.040" v="1180"/>
          <ac:spMkLst>
            <pc:docMk/>
            <pc:sldMk cId="836956921" sldId="259"/>
            <ac:spMk id="42" creationId="{7D428EEF-18E9-3141-BC4E-1A4C5E2AAD84}"/>
          </ac:spMkLst>
        </pc:spChg>
        <pc:spChg chg="add mod">
          <ac:chgData name="Graham Howe" userId="e1e17d2348633411" providerId="LiveId" clId="{4C811E84-E87E-0942-BF97-C9DECB278E16}" dt="2020-11-20T12:57:24.040" v="1180"/>
          <ac:spMkLst>
            <pc:docMk/>
            <pc:sldMk cId="836956921" sldId="259"/>
            <ac:spMk id="43" creationId="{52AEAD2A-8DF8-3143-8B63-8FF71D77B39A}"/>
          </ac:spMkLst>
        </pc:spChg>
        <pc:spChg chg="add mod">
          <ac:chgData name="Graham Howe" userId="e1e17d2348633411" providerId="LiveId" clId="{4C811E84-E87E-0942-BF97-C9DECB278E16}" dt="2020-11-20T12:57:24.040" v="1180"/>
          <ac:spMkLst>
            <pc:docMk/>
            <pc:sldMk cId="836956921" sldId="259"/>
            <ac:spMk id="44" creationId="{B901FFBE-72EE-3947-B4EB-D1B1C7F6C3AA}"/>
          </ac:spMkLst>
        </pc:spChg>
        <pc:spChg chg="add mod">
          <ac:chgData name="Graham Howe" userId="e1e17d2348633411" providerId="LiveId" clId="{4C811E84-E87E-0942-BF97-C9DECB278E16}" dt="2020-11-20T12:57:24.040" v="1180"/>
          <ac:spMkLst>
            <pc:docMk/>
            <pc:sldMk cId="836956921" sldId="259"/>
            <ac:spMk id="45" creationId="{F85A2319-5AEA-E74A-86D1-115F90FEE7BF}"/>
          </ac:spMkLst>
        </pc:spChg>
        <pc:spChg chg="add mod">
          <ac:chgData name="Graham Howe" userId="e1e17d2348633411" providerId="LiveId" clId="{4C811E84-E87E-0942-BF97-C9DECB278E16}" dt="2020-11-20T12:57:24.040" v="1180"/>
          <ac:spMkLst>
            <pc:docMk/>
            <pc:sldMk cId="836956921" sldId="259"/>
            <ac:spMk id="51" creationId="{B237BEED-707B-8E47-8D61-DA823C6682E1}"/>
          </ac:spMkLst>
        </pc:spChg>
        <pc:spChg chg="add mod">
          <ac:chgData name="Graham Howe" userId="e1e17d2348633411" providerId="LiveId" clId="{4C811E84-E87E-0942-BF97-C9DECB278E16}" dt="2020-11-20T14:50:20.681" v="1299"/>
          <ac:spMkLst>
            <pc:docMk/>
            <pc:sldMk cId="836956921" sldId="259"/>
            <ac:spMk id="52" creationId="{4766817C-3974-4644-9C10-2A1490E791B3}"/>
          </ac:spMkLst>
        </pc:spChg>
        <pc:grpChg chg="add del">
          <ac:chgData name="Graham Howe" userId="e1e17d2348633411" providerId="LiveId" clId="{4C811E84-E87E-0942-BF97-C9DECB278E16}" dt="2020-11-20T12:57:18.250" v="1178" actId="165"/>
          <ac:grpSpMkLst>
            <pc:docMk/>
            <pc:sldMk cId="836956921" sldId="259"/>
            <ac:grpSpMk id="40" creationId="{3FBDB37C-A6EE-3C46-9658-2DD166EA1B9C}"/>
          </ac:grpSpMkLst>
        </pc:grpChg>
        <pc:picChg chg="topLvl">
          <ac:chgData name="Graham Howe" userId="e1e17d2348633411" providerId="LiveId" clId="{4C811E84-E87E-0942-BF97-C9DECB278E16}" dt="2020-11-20T12:57:18.250" v="1178" actId="165"/>
          <ac:picMkLst>
            <pc:docMk/>
            <pc:sldMk cId="836956921" sldId="259"/>
            <ac:picMk id="5" creationId="{F40B6B5F-061C-E846-B08F-01CB630BE5DA}"/>
          </ac:picMkLst>
        </pc:picChg>
        <pc:picChg chg="add del mod">
          <ac:chgData name="Graham Howe" userId="e1e17d2348633411" providerId="LiveId" clId="{4C811E84-E87E-0942-BF97-C9DECB278E16}" dt="2020-11-20T12:28:59.942" v="1118" actId="478"/>
          <ac:picMkLst>
            <pc:docMk/>
            <pc:sldMk cId="836956921" sldId="259"/>
            <ac:picMk id="6" creationId="{E02C8F2E-AD3A-F14E-940E-759239FC6240}"/>
          </ac:picMkLst>
        </pc:picChg>
        <pc:picChg chg="add del mod">
          <ac:chgData name="Graham Howe" userId="e1e17d2348633411" providerId="LiveId" clId="{4C811E84-E87E-0942-BF97-C9DECB278E16}" dt="2020-11-20T12:31:56.733" v="1120" actId="478"/>
          <ac:picMkLst>
            <pc:docMk/>
            <pc:sldMk cId="836956921" sldId="259"/>
            <ac:picMk id="8" creationId="{8F97F8C9-46D6-4144-80ED-3CFFEDB5531A}"/>
          </ac:picMkLst>
        </pc:picChg>
        <pc:picChg chg="add del mod topLvl">
          <ac:chgData name="Graham Howe" userId="e1e17d2348633411" providerId="LiveId" clId="{4C811E84-E87E-0942-BF97-C9DECB278E16}" dt="2020-11-20T12:57:23.106" v="1179" actId="478"/>
          <ac:picMkLst>
            <pc:docMk/>
            <pc:sldMk cId="836956921" sldId="259"/>
            <ac:picMk id="16" creationId="{2AFF9230-4F48-6945-B7E0-519461D8D6F1}"/>
          </ac:picMkLst>
        </pc:picChg>
        <pc:picChg chg="add del mod topLvl">
          <ac:chgData name="Graham Howe" userId="e1e17d2348633411" providerId="LiveId" clId="{4C811E84-E87E-0942-BF97-C9DECB278E16}" dt="2020-11-20T12:57:23.106" v="1179" actId="478"/>
          <ac:picMkLst>
            <pc:docMk/>
            <pc:sldMk cId="836956921" sldId="259"/>
            <ac:picMk id="17" creationId="{AEF4631C-8EE5-4441-9027-8C4F337592AE}"/>
          </ac:picMkLst>
        </pc:picChg>
        <pc:picChg chg="add del mod topLvl">
          <ac:chgData name="Graham Howe" userId="e1e17d2348633411" providerId="LiveId" clId="{4C811E84-E87E-0942-BF97-C9DECB278E16}" dt="2020-11-20T12:57:23.106" v="1179" actId="478"/>
          <ac:picMkLst>
            <pc:docMk/>
            <pc:sldMk cId="836956921" sldId="259"/>
            <ac:picMk id="18" creationId="{BC160501-CA1F-464D-8546-42D5CB644E78}"/>
          </ac:picMkLst>
        </pc:picChg>
        <pc:picChg chg="add del mod topLvl">
          <ac:chgData name="Graham Howe" userId="e1e17d2348633411" providerId="LiveId" clId="{4C811E84-E87E-0942-BF97-C9DECB278E16}" dt="2020-11-20T12:57:23.106" v="1179" actId="478"/>
          <ac:picMkLst>
            <pc:docMk/>
            <pc:sldMk cId="836956921" sldId="259"/>
            <ac:picMk id="19" creationId="{59069B96-51BE-4B4D-81F8-30D53E015F58}"/>
          </ac:picMkLst>
        </pc:picChg>
        <pc:picChg chg="add del mod topLvl">
          <ac:chgData name="Graham Howe" userId="e1e17d2348633411" providerId="LiveId" clId="{4C811E84-E87E-0942-BF97-C9DECB278E16}" dt="2020-11-20T12:57:23.106" v="1179" actId="478"/>
          <ac:picMkLst>
            <pc:docMk/>
            <pc:sldMk cId="836956921" sldId="259"/>
            <ac:picMk id="24" creationId="{527269BF-5A9C-6141-B232-8C26C99AFC45}"/>
          </ac:picMkLst>
        </pc:picChg>
        <pc:picChg chg="add mod">
          <ac:chgData name="Graham Howe" userId="e1e17d2348633411" providerId="LiveId" clId="{4C811E84-E87E-0942-BF97-C9DECB278E16}" dt="2020-11-20T12:45:15.133" v="1175" actId="1076"/>
          <ac:picMkLst>
            <pc:docMk/>
            <pc:sldMk cId="836956921" sldId="259"/>
            <ac:picMk id="25" creationId="{C74EA2B7-70CD-744C-A8D4-745AC53125A2}"/>
          </ac:picMkLst>
        </pc:picChg>
        <pc:picChg chg="add del mod">
          <ac:chgData name="Graham Howe" userId="e1e17d2348633411" providerId="LiveId" clId="{4C811E84-E87E-0942-BF97-C9DECB278E16}" dt="2020-11-20T12:41:56.892" v="1134" actId="478"/>
          <ac:picMkLst>
            <pc:docMk/>
            <pc:sldMk cId="836956921" sldId="259"/>
            <ac:picMk id="26" creationId="{F7EAA76E-C4BD-E240-8CBE-BFB01150035D}"/>
          </ac:picMkLst>
        </pc:picChg>
        <pc:picChg chg="add del mod">
          <ac:chgData name="Graham Howe" userId="e1e17d2348633411" providerId="LiveId" clId="{4C811E84-E87E-0942-BF97-C9DECB278E16}" dt="2020-11-20T12:41:57.972" v="1135" actId="478"/>
          <ac:picMkLst>
            <pc:docMk/>
            <pc:sldMk cId="836956921" sldId="259"/>
            <ac:picMk id="28" creationId="{59EAF4F4-B83D-BC4D-AC81-4C3495177CA9}"/>
          </ac:picMkLst>
        </pc:picChg>
        <pc:picChg chg="add del mod">
          <ac:chgData name="Graham Howe" userId="e1e17d2348633411" providerId="LiveId" clId="{4C811E84-E87E-0942-BF97-C9DECB278E16}" dt="2020-11-20T12:32:20.661" v="1131" actId="478"/>
          <ac:picMkLst>
            <pc:docMk/>
            <pc:sldMk cId="836956921" sldId="259"/>
            <ac:picMk id="30" creationId="{B564215F-C054-9848-A10D-660263928578}"/>
          </ac:picMkLst>
        </pc:picChg>
        <pc:picChg chg="topLvl">
          <ac:chgData name="Graham Howe" userId="e1e17d2348633411" providerId="LiveId" clId="{4C811E84-E87E-0942-BF97-C9DECB278E16}" dt="2020-11-20T12:57:18.250" v="1178" actId="165"/>
          <ac:picMkLst>
            <pc:docMk/>
            <pc:sldMk cId="836956921" sldId="259"/>
            <ac:picMk id="31" creationId="{8121128A-550D-2347-B549-FADBA5C1288F}"/>
          </ac:picMkLst>
        </pc:picChg>
        <pc:picChg chg="add mod">
          <ac:chgData name="Graham Howe" userId="e1e17d2348633411" providerId="LiveId" clId="{4C811E84-E87E-0942-BF97-C9DECB278E16}" dt="2020-11-20T12:44:15.176" v="1149" actId="14100"/>
          <ac:picMkLst>
            <pc:docMk/>
            <pc:sldMk cId="836956921" sldId="259"/>
            <ac:picMk id="33" creationId="{F39762A8-105D-1646-A188-8B1B544B4A7B}"/>
          </ac:picMkLst>
        </pc:picChg>
        <pc:picChg chg="add mod topLvl">
          <ac:chgData name="Graham Howe" userId="e1e17d2348633411" providerId="LiveId" clId="{4C811E84-E87E-0942-BF97-C9DECB278E16}" dt="2020-11-20T12:57:18.250" v="1178" actId="165"/>
          <ac:picMkLst>
            <pc:docMk/>
            <pc:sldMk cId="836956921" sldId="259"/>
            <ac:picMk id="38" creationId="{89302BE9-053E-1A4F-AD17-C9BE6FB8F978}"/>
          </ac:picMkLst>
        </pc:picChg>
        <pc:picChg chg="add mod">
          <ac:chgData name="Graham Howe" userId="e1e17d2348633411" providerId="LiveId" clId="{4C811E84-E87E-0942-BF97-C9DECB278E16}" dt="2020-11-20T12:57:24.040" v="1180"/>
          <ac:picMkLst>
            <pc:docMk/>
            <pc:sldMk cId="836956921" sldId="259"/>
            <ac:picMk id="46" creationId="{86BBDC69-3F39-B347-91E4-1E8D6B9150B4}"/>
          </ac:picMkLst>
        </pc:picChg>
        <pc:picChg chg="add mod">
          <ac:chgData name="Graham Howe" userId="e1e17d2348633411" providerId="LiveId" clId="{4C811E84-E87E-0942-BF97-C9DECB278E16}" dt="2020-11-20T12:57:24.040" v="1180"/>
          <ac:picMkLst>
            <pc:docMk/>
            <pc:sldMk cId="836956921" sldId="259"/>
            <ac:picMk id="47" creationId="{60680347-DA12-C642-8B43-B93808385338}"/>
          </ac:picMkLst>
        </pc:picChg>
        <pc:picChg chg="add mod">
          <ac:chgData name="Graham Howe" userId="e1e17d2348633411" providerId="LiveId" clId="{4C811E84-E87E-0942-BF97-C9DECB278E16}" dt="2020-11-20T12:57:24.040" v="1180"/>
          <ac:picMkLst>
            <pc:docMk/>
            <pc:sldMk cId="836956921" sldId="259"/>
            <ac:picMk id="48" creationId="{37DDFC91-2529-584D-94DD-2132A637FD05}"/>
          </ac:picMkLst>
        </pc:picChg>
        <pc:picChg chg="add mod">
          <ac:chgData name="Graham Howe" userId="e1e17d2348633411" providerId="LiveId" clId="{4C811E84-E87E-0942-BF97-C9DECB278E16}" dt="2020-11-20T12:57:24.040" v="1180"/>
          <ac:picMkLst>
            <pc:docMk/>
            <pc:sldMk cId="836956921" sldId="259"/>
            <ac:picMk id="49" creationId="{1B234CF7-A3DB-0B43-8378-0836912C3CA6}"/>
          </ac:picMkLst>
        </pc:picChg>
        <pc:picChg chg="add mod">
          <ac:chgData name="Graham Howe" userId="e1e17d2348633411" providerId="LiveId" clId="{4C811E84-E87E-0942-BF97-C9DECB278E16}" dt="2020-11-20T12:57:24.040" v="1180"/>
          <ac:picMkLst>
            <pc:docMk/>
            <pc:sldMk cId="836956921" sldId="259"/>
            <ac:picMk id="50" creationId="{0C9B5E9C-2907-8442-ABF0-351172BBFE9D}"/>
          </ac:picMkLst>
        </pc:picChg>
      </pc:sldChg>
      <pc:sldChg chg="addSp delSp modSp del mod">
        <pc:chgData name="Graham Howe" userId="e1e17d2348633411" providerId="LiveId" clId="{4C811E84-E87E-0942-BF97-C9DECB278E16}" dt="2020-11-20T14:50:25.714" v="1301" actId="2696"/>
        <pc:sldMkLst>
          <pc:docMk/>
          <pc:sldMk cId="2413941453" sldId="260"/>
        </pc:sldMkLst>
        <pc:spChg chg="del">
          <ac:chgData name="Graham Howe" userId="e1e17d2348633411" providerId="LiveId" clId="{4C811E84-E87E-0942-BF97-C9DECB278E16}" dt="2020-11-20T09:25:01.719" v="318" actId="478"/>
          <ac:spMkLst>
            <pc:docMk/>
            <pc:sldMk cId="2413941453" sldId="260"/>
            <ac:spMk id="2" creationId="{C46C7A15-A9B6-A640-923B-C15481976DD3}"/>
          </ac:spMkLst>
        </pc:spChg>
        <pc:spChg chg="add mod">
          <ac:chgData name="Graham Howe" userId="e1e17d2348633411" providerId="LiveId" clId="{4C811E84-E87E-0942-BF97-C9DECB278E16}" dt="2020-11-20T09:25:02.354" v="319"/>
          <ac:spMkLst>
            <pc:docMk/>
            <pc:sldMk cId="2413941453" sldId="260"/>
            <ac:spMk id="11" creationId="{624F58D5-B867-6C47-AEBD-745760637B44}"/>
          </ac:spMkLst>
        </pc:spChg>
        <pc:spChg chg="add mod">
          <ac:chgData name="Graham Howe" userId="e1e17d2348633411" providerId="LiveId" clId="{4C811E84-E87E-0942-BF97-C9DECB278E16}" dt="2020-11-20T09:25:02.354" v="319"/>
          <ac:spMkLst>
            <pc:docMk/>
            <pc:sldMk cId="2413941453" sldId="260"/>
            <ac:spMk id="12" creationId="{A4A4C968-0F42-054B-98A5-ABE31AC69021}"/>
          </ac:spMkLst>
        </pc:spChg>
        <pc:spChg chg="add mod">
          <ac:chgData name="Graham Howe" userId="e1e17d2348633411" providerId="LiveId" clId="{4C811E84-E87E-0942-BF97-C9DECB278E16}" dt="2020-11-20T09:25:02.354" v="319"/>
          <ac:spMkLst>
            <pc:docMk/>
            <pc:sldMk cId="2413941453" sldId="260"/>
            <ac:spMk id="13" creationId="{45AC535C-7839-654F-8AAE-DE2888ED21DC}"/>
          </ac:spMkLst>
        </pc:spChg>
        <pc:spChg chg="add mod">
          <ac:chgData name="Graham Howe" userId="e1e17d2348633411" providerId="LiveId" clId="{4C811E84-E87E-0942-BF97-C9DECB278E16}" dt="2020-11-20T09:25:02.354" v="319"/>
          <ac:spMkLst>
            <pc:docMk/>
            <pc:sldMk cId="2413941453" sldId="260"/>
            <ac:spMk id="14" creationId="{0F2C8A3C-81C1-0E4C-B3D3-3CD69E378B5A}"/>
          </ac:spMkLst>
        </pc:spChg>
        <pc:spChg chg="add mod">
          <ac:chgData name="Graham Howe" userId="e1e17d2348633411" providerId="LiveId" clId="{4C811E84-E87E-0942-BF97-C9DECB278E16}" dt="2020-11-20T09:25:02.354" v="319"/>
          <ac:spMkLst>
            <pc:docMk/>
            <pc:sldMk cId="2413941453" sldId="260"/>
            <ac:spMk id="15" creationId="{9FD205F6-B5DC-C341-9833-DC9CAE5D9340}"/>
          </ac:spMkLst>
        </pc:spChg>
        <pc:spChg chg="del">
          <ac:chgData name="Graham Howe" userId="e1e17d2348633411" providerId="LiveId" clId="{4C811E84-E87E-0942-BF97-C9DECB278E16}" dt="2020-11-20T09:25:01.719" v="318" actId="478"/>
          <ac:spMkLst>
            <pc:docMk/>
            <pc:sldMk cId="2413941453" sldId="260"/>
            <ac:spMk id="20" creationId="{9E7034C5-75F5-FF46-AA50-96E425E6992F}"/>
          </ac:spMkLst>
        </pc:spChg>
        <pc:spChg chg="del">
          <ac:chgData name="Graham Howe" userId="e1e17d2348633411" providerId="LiveId" clId="{4C811E84-E87E-0942-BF97-C9DECB278E16}" dt="2020-11-20T09:25:01.719" v="318" actId="478"/>
          <ac:spMkLst>
            <pc:docMk/>
            <pc:sldMk cId="2413941453" sldId="260"/>
            <ac:spMk id="21" creationId="{61C6B1FB-1277-5342-936B-57337E7E93FB}"/>
          </ac:spMkLst>
        </pc:spChg>
        <pc:spChg chg="del">
          <ac:chgData name="Graham Howe" userId="e1e17d2348633411" providerId="LiveId" clId="{4C811E84-E87E-0942-BF97-C9DECB278E16}" dt="2020-11-20T09:25:01.719" v="318" actId="478"/>
          <ac:spMkLst>
            <pc:docMk/>
            <pc:sldMk cId="2413941453" sldId="260"/>
            <ac:spMk id="22" creationId="{4612A7DC-063F-0E44-B840-35543C370C44}"/>
          </ac:spMkLst>
        </pc:spChg>
        <pc:spChg chg="del">
          <ac:chgData name="Graham Howe" userId="e1e17d2348633411" providerId="LiveId" clId="{4C811E84-E87E-0942-BF97-C9DECB278E16}" dt="2020-11-20T09:25:01.719" v="318" actId="478"/>
          <ac:spMkLst>
            <pc:docMk/>
            <pc:sldMk cId="2413941453" sldId="260"/>
            <ac:spMk id="23" creationId="{02E17982-F634-9B4D-9770-42C471734654}"/>
          </ac:spMkLst>
        </pc:spChg>
        <pc:picChg chg="add mod">
          <ac:chgData name="Graham Howe" userId="e1e17d2348633411" providerId="LiveId" clId="{4C811E84-E87E-0942-BF97-C9DECB278E16}" dt="2020-11-20T09:25:02.354" v="319"/>
          <ac:picMkLst>
            <pc:docMk/>
            <pc:sldMk cId="2413941453" sldId="260"/>
            <ac:picMk id="16" creationId="{E4DFBC98-AB74-2E45-A9A5-00BB4F6FE70A}"/>
          </ac:picMkLst>
        </pc:picChg>
        <pc:picChg chg="add mod">
          <ac:chgData name="Graham Howe" userId="e1e17d2348633411" providerId="LiveId" clId="{4C811E84-E87E-0942-BF97-C9DECB278E16}" dt="2020-11-20T09:25:02.354" v="319"/>
          <ac:picMkLst>
            <pc:docMk/>
            <pc:sldMk cId="2413941453" sldId="260"/>
            <ac:picMk id="17" creationId="{65E4218E-B14C-3C4C-B2F5-81D236BF3D4D}"/>
          </ac:picMkLst>
        </pc:picChg>
        <pc:picChg chg="add mod">
          <ac:chgData name="Graham Howe" userId="e1e17d2348633411" providerId="LiveId" clId="{4C811E84-E87E-0942-BF97-C9DECB278E16}" dt="2020-11-20T09:25:02.354" v="319"/>
          <ac:picMkLst>
            <pc:docMk/>
            <pc:sldMk cId="2413941453" sldId="260"/>
            <ac:picMk id="18" creationId="{D40A22B9-0383-A14B-913C-2B783C10368D}"/>
          </ac:picMkLst>
        </pc:picChg>
        <pc:picChg chg="add mod">
          <ac:chgData name="Graham Howe" userId="e1e17d2348633411" providerId="LiveId" clId="{4C811E84-E87E-0942-BF97-C9DECB278E16}" dt="2020-11-20T09:25:02.354" v="319"/>
          <ac:picMkLst>
            <pc:docMk/>
            <pc:sldMk cId="2413941453" sldId="260"/>
            <ac:picMk id="19" creationId="{EC895AE8-52BD-A744-BC20-E7AF1F4E75EB}"/>
          </ac:picMkLst>
        </pc:picChg>
        <pc:picChg chg="add mod">
          <ac:chgData name="Graham Howe" userId="e1e17d2348633411" providerId="LiveId" clId="{4C811E84-E87E-0942-BF97-C9DECB278E16}" dt="2020-11-20T09:25:02.354" v="319"/>
          <ac:picMkLst>
            <pc:docMk/>
            <pc:sldMk cId="2413941453" sldId="260"/>
            <ac:picMk id="24" creationId="{532BD283-3264-A940-A7B7-6FB7949CB700}"/>
          </ac:picMkLst>
        </pc:picChg>
      </pc:sldChg>
      <pc:sldChg chg="addSp delSp modSp del mod">
        <pc:chgData name="Graham Howe" userId="e1e17d2348633411" providerId="LiveId" clId="{4C811E84-E87E-0942-BF97-C9DECB278E16}" dt="2020-11-20T14:50:26.337" v="1302" actId="2696"/>
        <pc:sldMkLst>
          <pc:docMk/>
          <pc:sldMk cId="1357193629" sldId="261"/>
        </pc:sldMkLst>
        <pc:spChg chg="del">
          <ac:chgData name="Graham Howe" userId="e1e17d2348633411" providerId="LiveId" clId="{4C811E84-E87E-0942-BF97-C9DECB278E16}" dt="2020-11-20T09:25:06.287" v="320" actId="478"/>
          <ac:spMkLst>
            <pc:docMk/>
            <pc:sldMk cId="1357193629" sldId="261"/>
            <ac:spMk id="2" creationId="{C46C7A15-A9B6-A640-923B-C15481976DD3}"/>
          </ac:spMkLst>
        </pc:spChg>
        <pc:spChg chg="add mod">
          <ac:chgData name="Graham Howe" userId="e1e17d2348633411" providerId="LiveId" clId="{4C811E84-E87E-0942-BF97-C9DECB278E16}" dt="2020-11-20T09:25:06.849" v="321"/>
          <ac:spMkLst>
            <pc:docMk/>
            <pc:sldMk cId="1357193629" sldId="261"/>
            <ac:spMk id="11" creationId="{B8011798-F51D-C545-B855-1718DC5CF830}"/>
          </ac:spMkLst>
        </pc:spChg>
        <pc:spChg chg="add mod">
          <ac:chgData name="Graham Howe" userId="e1e17d2348633411" providerId="LiveId" clId="{4C811E84-E87E-0942-BF97-C9DECB278E16}" dt="2020-11-20T09:25:06.849" v="321"/>
          <ac:spMkLst>
            <pc:docMk/>
            <pc:sldMk cId="1357193629" sldId="261"/>
            <ac:spMk id="12" creationId="{E5E55532-A305-E744-92CE-4A4EC2F3386D}"/>
          </ac:spMkLst>
        </pc:spChg>
        <pc:spChg chg="add mod">
          <ac:chgData name="Graham Howe" userId="e1e17d2348633411" providerId="LiveId" clId="{4C811E84-E87E-0942-BF97-C9DECB278E16}" dt="2020-11-20T09:25:06.849" v="321"/>
          <ac:spMkLst>
            <pc:docMk/>
            <pc:sldMk cId="1357193629" sldId="261"/>
            <ac:spMk id="13" creationId="{472DE126-22D0-5E43-98F3-FE8E6D2CD126}"/>
          </ac:spMkLst>
        </pc:spChg>
        <pc:spChg chg="add mod">
          <ac:chgData name="Graham Howe" userId="e1e17d2348633411" providerId="LiveId" clId="{4C811E84-E87E-0942-BF97-C9DECB278E16}" dt="2020-11-20T09:25:06.849" v="321"/>
          <ac:spMkLst>
            <pc:docMk/>
            <pc:sldMk cId="1357193629" sldId="261"/>
            <ac:spMk id="14" creationId="{D27C5E4A-57CA-0547-8E04-01A0F208EF57}"/>
          </ac:spMkLst>
        </pc:spChg>
        <pc:spChg chg="add mod">
          <ac:chgData name="Graham Howe" userId="e1e17d2348633411" providerId="LiveId" clId="{4C811E84-E87E-0942-BF97-C9DECB278E16}" dt="2020-11-20T09:25:06.849" v="321"/>
          <ac:spMkLst>
            <pc:docMk/>
            <pc:sldMk cId="1357193629" sldId="261"/>
            <ac:spMk id="15" creationId="{74856893-2214-8348-A158-E03D444CAC47}"/>
          </ac:spMkLst>
        </pc:spChg>
        <pc:spChg chg="del">
          <ac:chgData name="Graham Howe" userId="e1e17d2348633411" providerId="LiveId" clId="{4C811E84-E87E-0942-BF97-C9DECB278E16}" dt="2020-11-20T09:25:06.287" v="320" actId="478"/>
          <ac:spMkLst>
            <pc:docMk/>
            <pc:sldMk cId="1357193629" sldId="261"/>
            <ac:spMk id="20" creationId="{9E7034C5-75F5-FF46-AA50-96E425E6992F}"/>
          </ac:spMkLst>
        </pc:spChg>
        <pc:spChg chg="del">
          <ac:chgData name="Graham Howe" userId="e1e17d2348633411" providerId="LiveId" clId="{4C811E84-E87E-0942-BF97-C9DECB278E16}" dt="2020-11-20T09:25:06.287" v="320" actId="478"/>
          <ac:spMkLst>
            <pc:docMk/>
            <pc:sldMk cId="1357193629" sldId="261"/>
            <ac:spMk id="21" creationId="{61C6B1FB-1277-5342-936B-57337E7E93FB}"/>
          </ac:spMkLst>
        </pc:spChg>
        <pc:spChg chg="del">
          <ac:chgData name="Graham Howe" userId="e1e17d2348633411" providerId="LiveId" clId="{4C811E84-E87E-0942-BF97-C9DECB278E16}" dt="2020-11-20T09:25:06.287" v="320" actId="478"/>
          <ac:spMkLst>
            <pc:docMk/>
            <pc:sldMk cId="1357193629" sldId="261"/>
            <ac:spMk id="22" creationId="{4612A7DC-063F-0E44-B840-35543C370C44}"/>
          </ac:spMkLst>
        </pc:spChg>
        <pc:spChg chg="del">
          <ac:chgData name="Graham Howe" userId="e1e17d2348633411" providerId="LiveId" clId="{4C811E84-E87E-0942-BF97-C9DECB278E16}" dt="2020-11-20T09:25:06.287" v="320" actId="478"/>
          <ac:spMkLst>
            <pc:docMk/>
            <pc:sldMk cId="1357193629" sldId="261"/>
            <ac:spMk id="23" creationId="{02E17982-F634-9B4D-9770-42C471734654}"/>
          </ac:spMkLst>
        </pc:spChg>
        <pc:picChg chg="add mod">
          <ac:chgData name="Graham Howe" userId="e1e17d2348633411" providerId="LiveId" clId="{4C811E84-E87E-0942-BF97-C9DECB278E16}" dt="2020-11-20T09:25:06.849" v="321"/>
          <ac:picMkLst>
            <pc:docMk/>
            <pc:sldMk cId="1357193629" sldId="261"/>
            <ac:picMk id="16" creationId="{F45F8F98-1C65-CC4B-9AAB-7EBB22C4538F}"/>
          </ac:picMkLst>
        </pc:picChg>
        <pc:picChg chg="add mod">
          <ac:chgData name="Graham Howe" userId="e1e17d2348633411" providerId="LiveId" clId="{4C811E84-E87E-0942-BF97-C9DECB278E16}" dt="2020-11-20T09:25:06.849" v="321"/>
          <ac:picMkLst>
            <pc:docMk/>
            <pc:sldMk cId="1357193629" sldId="261"/>
            <ac:picMk id="17" creationId="{FE347E01-37A4-3C45-A0D1-AB6DC9C4516D}"/>
          </ac:picMkLst>
        </pc:picChg>
        <pc:picChg chg="add mod">
          <ac:chgData name="Graham Howe" userId="e1e17d2348633411" providerId="LiveId" clId="{4C811E84-E87E-0942-BF97-C9DECB278E16}" dt="2020-11-20T09:25:06.849" v="321"/>
          <ac:picMkLst>
            <pc:docMk/>
            <pc:sldMk cId="1357193629" sldId="261"/>
            <ac:picMk id="18" creationId="{5E2F1B51-53E2-6041-9266-F197B917DA95}"/>
          </ac:picMkLst>
        </pc:picChg>
        <pc:picChg chg="add mod">
          <ac:chgData name="Graham Howe" userId="e1e17d2348633411" providerId="LiveId" clId="{4C811E84-E87E-0942-BF97-C9DECB278E16}" dt="2020-11-20T09:25:06.849" v="321"/>
          <ac:picMkLst>
            <pc:docMk/>
            <pc:sldMk cId="1357193629" sldId="261"/>
            <ac:picMk id="19" creationId="{2F530608-A450-F046-8C86-5F00861AB1E7}"/>
          </ac:picMkLst>
        </pc:picChg>
        <pc:picChg chg="add mod">
          <ac:chgData name="Graham Howe" userId="e1e17d2348633411" providerId="LiveId" clId="{4C811E84-E87E-0942-BF97-C9DECB278E16}" dt="2020-11-20T09:25:06.849" v="321"/>
          <ac:picMkLst>
            <pc:docMk/>
            <pc:sldMk cId="1357193629" sldId="261"/>
            <ac:picMk id="24" creationId="{AAF7185B-F8E2-3647-B831-8DAD592E0DB4}"/>
          </ac:picMkLst>
        </pc:picChg>
      </pc:sldChg>
      <pc:sldChg chg="addSp delSp modSp mod">
        <pc:chgData name="Graham Howe" userId="e1e17d2348633411" providerId="LiveId" clId="{4C811E84-E87E-0942-BF97-C9DECB278E16}" dt="2020-11-20T14:50:08.399" v="1297" actId="692"/>
        <pc:sldMkLst>
          <pc:docMk/>
          <pc:sldMk cId="565143161" sldId="262"/>
        </pc:sldMkLst>
        <pc:spChg chg="mod">
          <ac:chgData name="Graham Howe" userId="e1e17d2348633411" providerId="LiveId" clId="{4C811E84-E87E-0942-BF97-C9DECB278E16}" dt="2020-11-20T09:23:30.896" v="297" actId="20577"/>
          <ac:spMkLst>
            <pc:docMk/>
            <pc:sldMk cId="565143161" sldId="262"/>
            <ac:spMk id="2" creationId="{C46C7A15-A9B6-A640-923B-C15481976DD3}"/>
          </ac:spMkLst>
        </pc:spChg>
        <pc:spChg chg="add mod">
          <ac:chgData name="Graham Howe" userId="e1e17d2348633411" providerId="LiveId" clId="{4C811E84-E87E-0942-BF97-C9DECB278E16}" dt="2020-11-20T14:50:08.399" v="1297" actId="692"/>
          <ac:spMkLst>
            <pc:docMk/>
            <pc:sldMk cId="565143161" sldId="262"/>
            <ac:spMk id="16" creationId="{0DE50E24-DCCC-9C47-8439-5616C9C38598}"/>
          </ac:spMkLst>
        </pc:spChg>
        <pc:spChg chg="add del mod">
          <ac:chgData name="Graham Howe" userId="e1e17d2348633411" providerId="LiveId" clId="{4C811E84-E87E-0942-BF97-C9DECB278E16}" dt="2020-11-20T09:22:42.074" v="278" actId="20577"/>
          <ac:spMkLst>
            <pc:docMk/>
            <pc:sldMk cId="565143161" sldId="262"/>
            <ac:spMk id="20" creationId="{9E7034C5-75F5-FF46-AA50-96E425E6992F}"/>
          </ac:spMkLst>
        </pc:spChg>
        <pc:spChg chg="mod">
          <ac:chgData name="Graham Howe" userId="e1e17d2348633411" providerId="LiveId" clId="{4C811E84-E87E-0942-BF97-C9DECB278E16}" dt="2020-11-20T09:22:51.636" v="282" actId="20577"/>
          <ac:spMkLst>
            <pc:docMk/>
            <pc:sldMk cId="565143161" sldId="262"/>
            <ac:spMk id="21" creationId="{61C6B1FB-1277-5342-936B-57337E7E93FB}"/>
          </ac:spMkLst>
        </pc:spChg>
        <pc:spChg chg="mod">
          <ac:chgData name="Graham Howe" userId="e1e17d2348633411" providerId="LiveId" clId="{4C811E84-E87E-0942-BF97-C9DECB278E16}" dt="2020-11-20T09:22:53.751" v="283" actId="20577"/>
          <ac:spMkLst>
            <pc:docMk/>
            <pc:sldMk cId="565143161" sldId="262"/>
            <ac:spMk id="22" creationId="{4612A7DC-063F-0E44-B840-35543C370C44}"/>
          </ac:spMkLst>
        </pc:spChg>
        <pc:spChg chg="mod">
          <ac:chgData name="Graham Howe" userId="e1e17d2348633411" providerId="LiveId" clId="{4C811E84-E87E-0942-BF97-C9DECB278E16}" dt="2020-11-20T09:22:54.639" v="284" actId="20577"/>
          <ac:spMkLst>
            <pc:docMk/>
            <pc:sldMk cId="565143161" sldId="262"/>
            <ac:spMk id="23" creationId="{02E17982-F634-9B4D-9770-42C471734654}"/>
          </ac:spMkLst>
        </pc:spChg>
        <pc:spChg chg="add mod">
          <ac:chgData name="Graham Howe" userId="e1e17d2348633411" providerId="LiveId" clId="{4C811E84-E87E-0942-BF97-C9DECB278E16}" dt="2020-11-20T10:34:41.161" v="1029"/>
          <ac:spMkLst>
            <pc:docMk/>
            <pc:sldMk cId="565143161" sldId="262"/>
            <ac:spMk id="24" creationId="{C47D8D67-425D-E84C-8ED2-1185AFCCF256}"/>
          </ac:spMkLst>
        </pc:spChg>
        <pc:spChg chg="add mod">
          <ac:chgData name="Graham Howe" userId="e1e17d2348633411" providerId="LiveId" clId="{4C811E84-E87E-0942-BF97-C9DECB278E16}" dt="2020-11-20T10:34:41.161" v="1029"/>
          <ac:spMkLst>
            <pc:docMk/>
            <pc:sldMk cId="565143161" sldId="262"/>
            <ac:spMk id="26" creationId="{9ABAD3FF-188B-B745-AA15-ECB754B730BA}"/>
          </ac:spMkLst>
        </pc:spChg>
        <pc:graphicFrameChg chg="add del mod">
          <ac:chgData name="Graham Howe" userId="e1e17d2348633411" providerId="LiveId" clId="{4C811E84-E87E-0942-BF97-C9DECB278E16}" dt="2020-11-20T10:25:24.819" v="1019"/>
          <ac:graphicFrameMkLst>
            <pc:docMk/>
            <pc:sldMk cId="565143161" sldId="262"/>
            <ac:graphicFrameMk id="3" creationId="{D311B626-6C07-C744-8113-C03BE07650BB}"/>
          </ac:graphicFrameMkLst>
        </pc:graphicFrameChg>
        <pc:graphicFrameChg chg="add del mod">
          <ac:chgData name="Graham Howe" userId="e1e17d2348633411" providerId="LiveId" clId="{4C811E84-E87E-0942-BF97-C9DECB278E16}" dt="2020-11-20T12:06:23.735" v="1106"/>
          <ac:graphicFrameMkLst>
            <pc:docMk/>
            <pc:sldMk cId="565143161" sldId="262"/>
            <ac:graphicFrameMk id="8" creationId="{6684DACC-5690-D748-9039-4AABFC36F188}"/>
          </ac:graphicFrameMkLst>
        </pc:graphicFrameChg>
        <pc:graphicFrameChg chg="add del mod">
          <ac:chgData name="Graham Howe" userId="e1e17d2348633411" providerId="LiveId" clId="{4C811E84-E87E-0942-BF97-C9DECB278E16}" dt="2020-11-20T12:58:54.932" v="1183"/>
          <ac:graphicFrameMkLst>
            <pc:docMk/>
            <pc:sldMk cId="565143161" sldId="262"/>
            <ac:graphicFrameMk id="12" creationId="{97666D9F-EA68-864D-85A4-68E5D975AA76}"/>
          </ac:graphicFrameMkLst>
        </pc:graphicFrameChg>
        <pc:picChg chg="add del mod">
          <ac:chgData name="Graham Howe" userId="e1e17d2348633411" providerId="LiveId" clId="{4C811E84-E87E-0942-BF97-C9DECB278E16}" dt="2020-11-20T09:23:54.196" v="303" actId="478"/>
          <ac:picMkLst>
            <pc:docMk/>
            <pc:sldMk cId="565143161" sldId="262"/>
            <ac:picMk id="6" creationId="{69D6401B-A1AB-3943-9F41-E485F3B9C688}"/>
          </ac:picMkLst>
        </pc:picChg>
        <pc:picChg chg="add del mod">
          <ac:chgData name="Graham Howe" userId="e1e17d2348633411" providerId="LiveId" clId="{4C811E84-E87E-0942-BF97-C9DECB278E16}" dt="2020-11-20T12:06:17.805" v="1104" actId="478"/>
          <ac:picMkLst>
            <pc:docMk/>
            <pc:sldMk cId="565143161" sldId="262"/>
            <ac:picMk id="7" creationId="{D57DA96F-FE25-5940-A53A-CBBD14A67530}"/>
          </ac:picMkLst>
        </pc:picChg>
        <pc:picChg chg="add del mod">
          <ac:chgData name="Graham Howe" userId="e1e17d2348633411" providerId="LiveId" clId="{4C811E84-E87E-0942-BF97-C9DECB278E16}" dt="2020-11-09T07:34:57.559" v="5" actId="478"/>
          <ac:picMkLst>
            <pc:docMk/>
            <pc:sldMk cId="565143161" sldId="262"/>
            <ac:picMk id="8" creationId="{EF1710DF-A22A-6F43-9ED8-890CE814C1DC}"/>
          </ac:picMkLst>
        </pc:picChg>
        <pc:picChg chg="add del mod">
          <ac:chgData name="Graham Howe" userId="e1e17d2348633411" providerId="LiveId" clId="{4C811E84-E87E-0942-BF97-C9DECB278E16}" dt="2020-11-20T12:58:48.040" v="1181" actId="478"/>
          <ac:picMkLst>
            <pc:docMk/>
            <pc:sldMk cId="565143161" sldId="262"/>
            <ac:picMk id="10" creationId="{43D5FA33-BF79-5343-BA27-2653C6D16AD1}"/>
          </ac:picMkLst>
        </pc:picChg>
        <pc:picChg chg="add mod">
          <ac:chgData name="Graham Howe" userId="e1e17d2348633411" providerId="LiveId" clId="{4C811E84-E87E-0942-BF97-C9DECB278E16}" dt="2020-11-20T09:22:49.260" v="281" actId="1076"/>
          <ac:picMkLst>
            <pc:docMk/>
            <pc:sldMk cId="565143161" sldId="262"/>
            <ac:picMk id="11" creationId="{E201A527-EF20-5640-9D56-7577D8F28E74}"/>
          </ac:picMkLst>
        </pc:picChg>
        <pc:picChg chg="add mod">
          <ac:chgData name="Graham Howe" userId="e1e17d2348633411" providerId="LiveId" clId="{4C811E84-E87E-0942-BF97-C9DECB278E16}" dt="2020-11-20T09:23:02.850" v="288" actId="1076"/>
          <ac:picMkLst>
            <pc:docMk/>
            <pc:sldMk cId="565143161" sldId="262"/>
            <ac:picMk id="13" creationId="{584037C7-226F-9F43-8A19-59A84F4332ED}"/>
          </ac:picMkLst>
        </pc:picChg>
        <pc:picChg chg="add mod">
          <ac:chgData name="Graham Howe" userId="e1e17d2348633411" providerId="LiveId" clId="{4C811E84-E87E-0942-BF97-C9DECB278E16}" dt="2020-11-20T12:59:04.089" v="1187" actId="14100"/>
          <ac:picMkLst>
            <pc:docMk/>
            <pc:sldMk cId="565143161" sldId="262"/>
            <ac:picMk id="14" creationId="{0AF29171-DDF1-4E4E-8510-F5F32C60ADD9}"/>
          </ac:picMkLst>
        </pc:picChg>
        <pc:picChg chg="add mod">
          <ac:chgData name="Graham Howe" userId="e1e17d2348633411" providerId="LiveId" clId="{4C811E84-E87E-0942-BF97-C9DECB278E16}" dt="2020-11-20T09:23:27.184" v="296" actId="1076"/>
          <ac:picMkLst>
            <pc:docMk/>
            <pc:sldMk cId="565143161" sldId="262"/>
            <ac:picMk id="15" creationId="{AE9A7FB8-FB1E-C345-9F79-D96DF11A34CD}"/>
          </ac:picMkLst>
        </pc:picChg>
        <pc:picChg chg="add mod">
          <ac:chgData name="Graham Howe" userId="e1e17d2348633411" providerId="LiveId" clId="{4C811E84-E87E-0942-BF97-C9DECB278E16}" dt="2020-11-20T09:23:16.192" v="292" actId="1076"/>
          <ac:picMkLst>
            <pc:docMk/>
            <pc:sldMk cId="565143161" sldId="262"/>
            <ac:picMk id="17" creationId="{77D55632-79C3-224F-9FE1-3B6ADDEF6BE2}"/>
          </ac:picMkLst>
        </pc:picChg>
        <pc:picChg chg="add mod">
          <ac:chgData name="Graham Howe" userId="e1e17d2348633411" providerId="LiveId" clId="{4C811E84-E87E-0942-BF97-C9DECB278E16}" dt="2020-11-20T09:23:50.111" v="302" actId="1076"/>
          <ac:picMkLst>
            <pc:docMk/>
            <pc:sldMk cId="565143161" sldId="262"/>
            <ac:picMk id="19" creationId="{92A856D0-DAE2-B249-A7EA-6DACA7B2FEAD}"/>
          </ac:picMkLst>
        </pc:picChg>
        <pc:picChg chg="add mod">
          <ac:chgData name="Graham Howe" userId="e1e17d2348633411" providerId="LiveId" clId="{4C811E84-E87E-0942-BF97-C9DECB278E16}" dt="2020-11-20T10:34:41.161" v="1029"/>
          <ac:picMkLst>
            <pc:docMk/>
            <pc:sldMk cId="565143161" sldId="262"/>
            <ac:picMk id="25" creationId="{966A4B0F-6BC4-3F43-9D86-437553E005D2}"/>
          </ac:picMkLst>
        </pc:picChg>
      </pc:sldChg>
      <pc:sldChg chg="del">
        <pc:chgData name="Graham Howe" userId="e1e17d2348633411" providerId="LiveId" clId="{4C811E84-E87E-0942-BF97-C9DECB278E16}" dt="2020-11-20T14:50:26.906" v="1303" actId="2696"/>
        <pc:sldMkLst>
          <pc:docMk/>
          <pc:sldMk cId="768295531" sldId="263"/>
        </pc:sldMkLst>
      </pc:sldChg>
      <pc:sldChg chg="addSp delSp modSp add mod">
        <pc:chgData name="Graham Howe" userId="e1e17d2348633411" providerId="LiveId" clId="{4C811E84-E87E-0942-BF97-C9DECB278E16}" dt="2020-11-20T14:50:23.246" v="1300"/>
        <pc:sldMkLst>
          <pc:docMk/>
          <pc:sldMk cId="1299710337" sldId="264"/>
        </pc:sldMkLst>
        <pc:spChg chg="add mod">
          <ac:chgData name="Graham Howe" userId="e1e17d2348633411" providerId="LiveId" clId="{4C811E84-E87E-0942-BF97-C9DECB278E16}" dt="2020-11-20T10:24:04.605" v="1008" actId="1076"/>
          <ac:spMkLst>
            <pc:docMk/>
            <pc:sldMk cId="1299710337" sldId="264"/>
            <ac:spMk id="21" creationId="{1A66F010-AC08-5D45-BC9B-EB9A6413BEAF}"/>
          </ac:spMkLst>
        </pc:spChg>
        <pc:spChg chg="add mod topLvl">
          <ac:chgData name="Graham Howe" userId="e1e17d2348633411" providerId="LiveId" clId="{4C811E84-E87E-0942-BF97-C9DECB278E16}" dt="2020-11-20T10:12:03.073" v="652" actId="122"/>
          <ac:spMkLst>
            <pc:docMk/>
            <pc:sldMk cId="1299710337" sldId="264"/>
            <ac:spMk id="22" creationId="{CE7BB75F-901D-2346-A2F6-D75FBC5DE1C5}"/>
          </ac:spMkLst>
        </pc:spChg>
        <pc:spChg chg="add mod">
          <ac:chgData name="Graham Howe" userId="e1e17d2348633411" providerId="LiveId" clId="{4C811E84-E87E-0942-BF97-C9DECB278E16}" dt="2020-11-20T10:14:35.076" v="797" actId="20577"/>
          <ac:spMkLst>
            <pc:docMk/>
            <pc:sldMk cId="1299710337" sldId="264"/>
            <ac:spMk id="25" creationId="{732C67F1-74DA-374C-9ACC-E4F9460A50AD}"/>
          </ac:spMkLst>
        </pc:spChg>
        <pc:spChg chg="add mod">
          <ac:chgData name="Graham Howe" userId="e1e17d2348633411" providerId="LiveId" clId="{4C811E84-E87E-0942-BF97-C9DECB278E16}" dt="2020-11-20T10:24:04.605" v="1008" actId="1076"/>
          <ac:spMkLst>
            <pc:docMk/>
            <pc:sldMk cId="1299710337" sldId="264"/>
            <ac:spMk id="27" creationId="{022F5068-C995-AD43-82BE-F1D1EDCF378E}"/>
          </ac:spMkLst>
        </pc:spChg>
        <pc:spChg chg="add mod">
          <ac:chgData name="Graham Howe" userId="e1e17d2348633411" providerId="LiveId" clId="{4C811E84-E87E-0942-BF97-C9DECB278E16}" dt="2020-11-20T10:24:04.605" v="1008" actId="1076"/>
          <ac:spMkLst>
            <pc:docMk/>
            <pc:sldMk cId="1299710337" sldId="264"/>
            <ac:spMk id="45" creationId="{72FB9CEB-B2A3-C241-A375-6B2D4535E09D}"/>
          </ac:spMkLst>
        </pc:spChg>
        <pc:spChg chg="add mod">
          <ac:chgData name="Graham Howe" userId="e1e17d2348633411" providerId="LiveId" clId="{4C811E84-E87E-0942-BF97-C9DECB278E16}" dt="2020-11-20T10:24:04.605" v="1008" actId="1076"/>
          <ac:spMkLst>
            <pc:docMk/>
            <pc:sldMk cId="1299710337" sldId="264"/>
            <ac:spMk id="46" creationId="{9290D4FB-8597-BA44-BA23-4DF86CB43870}"/>
          </ac:spMkLst>
        </pc:spChg>
        <pc:spChg chg="mod">
          <ac:chgData name="Graham Howe" userId="e1e17d2348633411" providerId="LiveId" clId="{4C811E84-E87E-0942-BF97-C9DECB278E16}" dt="2020-11-20T10:12:26.965" v="671" actId="20577"/>
          <ac:spMkLst>
            <pc:docMk/>
            <pc:sldMk cId="1299710337" sldId="264"/>
            <ac:spMk id="50" creationId="{2A924551-B576-C543-8C9F-ACAFCD9423B3}"/>
          </ac:spMkLst>
        </pc:spChg>
        <pc:spChg chg="mod">
          <ac:chgData name="Graham Howe" userId="e1e17d2348633411" providerId="LiveId" clId="{4C811E84-E87E-0942-BF97-C9DECB278E16}" dt="2020-11-20T10:07:06.259" v="550" actId="20577"/>
          <ac:spMkLst>
            <pc:docMk/>
            <pc:sldMk cId="1299710337" sldId="264"/>
            <ac:spMk id="56" creationId="{0A6E523B-1E55-BB40-AB69-14A2EEBDD271}"/>
          </ac:spMkLst>
        </pc:spChg>
        <pc:spChg chg="mod">
          <ac:chgData name="Graham Howe" userId="e1e17d2348633411" providerId="LiveId" clId="{4C811E84-E87E-0942-BF97-C9DECB278E16}" dt="2020-11-20T10:14:38.469" v="801" actId="20577"/>
          <ac:spMkLst>
            <pc:docMk/>
            <pc:sldMk cId="1299710337" sldId="264"/>
            <ac:spMk id="57" creationId="{0C1989FC-49F3-9D42-AE80-41CBC71B7CFA}"/>
          </ac:spMkLst>
        </pc:spChg>
        <pc:spChg chg="mod">
          <ac:chgData name="Graham Howe" userId="e1e17d2348633411" providerId="LiveId" clId="{4C811E84-E87E-0942-BF97-C9DECB278E16}" dt="2020-11-20T10:15:16.317" v="818" actId="20577"/>
          <ac:spMkLst>
            <pc:docMk/>
            <pc:sldMk cId="1299710337" sldId="264"/>
            <ac:spMk id="60" creationId="{0F7F3F45-CFAA-C545-9A1C-E90249EB0BCA}"/>
          </ac:spMkLst>
        </pc:spChg>
        <pc:spChg chg="mod">
          <ac:chgData name="Graham Howe" userId="e1e17d2348633411" providerId="LiveId" clId="{4C811E84-E87E-0942-BF97-C9DECB278E16}" dt="2020-11-20T10:15:39.360" v="844" actId="20577"/>
          <ac:spMkLst>
            <pc:docMk/>
            <pc:sldMk cId="1299710337" sldId="264"/>
            <ac:spMk id="63" creationId="{E17C5254-B47F-BC42-9803-124341E60FBC}"/>
          </ac:spMkLst>
        </pc:spChg>
        <pc:spChg chg="add mod">
          <ac:chgData name="Graham Howe" userId="e1e17d2348633411" providerId="LiveId" clId="{4C811E84-E87E-0942-BF97-C9DECB278E16}" dt="2020-11-20T10:24:04.605" v="1008" actId="1076"/>
          <ac:spMkLst>
            <pc:docMk/>
            <pc:sldMk cId="1299710337" sldId="264"/>
            <ac:spMk id="64" creationId="{2D23F030-337D-B442-B5CA-EE4A9C69C8EB}"/>
          </ac:spMkLst>
        </pc:spChg>
        <pc:spChg chg="add mod">
          <ac:chgData name="Graham Howe" userId="e1e17d2348633411" providerId="LiveId" clId="{4C811E84-E87E-0942-BF97-C9DECB278E16}" dt="2020-11-20T10:24:04.605" v="1008" actId="1076"/>
          <ac:spMkLst>
            <pc:docMk/>
            <pc:sldMk cId="1299710337" sldId="264"/>
            <ac:spMk id="69" creationId="{C6868454-2AFC-E04E-88CB-58C5B84F2A8F}"/>
          </ac:spMkLst>
        </pc:spChg>
        <pc:spChg chg="add del mod">
          <ac:chgData name="Graham Howe" userId="e1e17d2348633411" providerId="LiveId" clId="{4C811E84-E87E-0942-BF97-C9DECB278E16}" dt="2020-11-20T10:22:36.109" v="1006" actId="478"/>
          <ac:spMkLst>
            <pc:docMk/>
            <pc:sldMk cId="1299710337" sldId="264"/>
            <ac:spMk id="71" creationId="{A3DE9D08-D0EF-4940-BD6D-16B82CB2862F}"/>
          </ac:spMkLst>
        </pc:spChg>
        <pc:spChg chg="add del mod">
          <ac:chgData name="Graham Howe" userId="e1e17d2348633411" providerId="LiveId" clId="{4C811E84-E87E-0942-BF97-C9DECB278E16}" dt="2020-11-20T10:22:36.109" v="1006" actId="478"/>
          <ac:spMkLst>
            <pc:docMk/>
            <pc:sldMk cId="1299710337" sldId="264"/>
            <ac:spMk id="76" creationId="{38C44173-6508-F242-AA79-BFDB05580537}"/>
          </ac:spMkLst>
        </pc:spChg>
        <pc:spChg chg="add del mod">
          <ac:chgData name="Graham Howe" userId="e1e17d2348633411" providerId="LiveId" clId="{4C811E84-E87E-0942-BF97-C9DECB278E16}" dt="2020-11-20T10:22:36.109" v="1006" actId="478"/>
          <ac:spMkLst>
            <pc:docMk/>
            <pc:sldMk cId="1299710337" sldId="264"/>
            <ac:spMk id="78" creationId="{C5637338-C426-DE4B-828D-F72BFAB1600A}"/>
          </ac:spMkLst>
        </pc:spChg>
        <pc:spChg chg="add del mod">
          <ac:chgData name="Graham Howe" userId="e1e17d2348633411" providerId="LiveId" clId="{4C811E84-E87E-0942-BF97-C9DECB278E16}" dt="2020-11-20T10:22:36.109" v="1006" actId="478"/>
          <ac:spMkLst>
            <pc:docMk/>
            <pc:sldMk cId="1299710337" sldId="264"/>
            <ac:spMk id="80" creationId="{B5F71E39-6817-E845-B830-B646AC729495}"/>
          </ac:spMkLst>
        </pc:spChg>
        <pc:spChg chg="add mod">
          <ac:chgData name="Graham Howe" userId="e1e17d2348633411" providerId="LiveId" clId="{4C811E84-E87E-0942-BF97-C9DECB278E16}" dt="2020-11-20T14:50:23.246" v="1300"/>
          <ac:spMkLst>
            <pc:docMk/>
            <pc:sldMk cId="1299710337" sldId="264"/>
            <ac:spMk id="83" creationId="{A6A92C4A-5258-7942-B436-C0CADE19D584}"/>
          </ac:spMkLst>
        </pc:spChg>
        <pc:grpChg chg="add del">
          <ac:chgData name="Graham Howe" userId="e1e17d2348633411" providerId="LiveId" clId="{4C811E84-E87E-0942-BF97-C9DECB278E16}" dt="2020-11-20T10:11:26.839" v="640" actId="164"/>
          <ac:grpSpMkLst>
            <pc:docMk/>
            <pc:sldMk cId="1299710337" sldId="264"/>
            <ac:grpSpMk id="23" creationId="{B64D3AED-0D2C-B842-930F-833753F8FF63}"/>
          </ac:grpSpMkLst>
        </pc:grpChg>
        <pc:grpChg chg="add mod">
          <ac:chgData name="Graham Howe" userId="e1e17d2348633411" providerId="LiveId" clId="{4C811E84-E87E-0942-BF97-C9DECB278E16}" dt="2020-11-20T10:17:41.434" v="878" actId="1076"/>
          <ac:grpSpMkLst>
            <pc:docMk/>
            <pc:sldMk cId="1299710337" sldId="264"/>
            <ac:grpSpMk id="24" creationId="{914CBFB0-C547-4146-9DA8-C4F2B8D6C613}"/>
          </ac:grpSpMkLst>
        </pc:grpChg>
        <pc:grpChg chg="add mod">
          <ac:chgData name="Graham Howe" userId="e1e17d2348633411" providerId="LiveId" clId="{4C811E84-E87E-0942-BF97-C9DECB278E16}" dt="2020-11-20T10:24:04.605" v="1008" actId="1076"/>
          <ac:grpSpMkLst>
            <pc:docMk/>
            <pc:sldMk cId="1299710337" sldId="264"/>
            <ac:grpSpMk id="26" creationId="{B6AFE610-E3F7-194B-A730-1D942C2D86E6}"/>
          </ac:grpSpMkLst>
        </pc:grpChg>
        <pc:grpChg chg="add mod">
          <ac:chgData name="Graham Howe" userId="e1e17d2348633411" providerId="LiveId" clId="{4C811E84-E87E-0942-BF97-C9DECB278E16}" dt="2020-11-20T10:15:59.495" v="849" actId="1076"/>
          <ac:grpSpMkLst>
            <pc:docMk/>
            <pc:sldMk cId="1299710337" sldId="264"/>
            <ac:grpSpMk id="48" creationId="{01863379-5260-1E44-8EEE-FA460774DBE9}"/>
          </ac:grpSpMkLst>
        </pc:grpChg>
        <pc:grpChg chg="add mod">
          <ac:chgData name="Graham Howe" userId="e1e17d2348633411" providerId="LiveId" clId="{4C811E84-E87E-0942-BF97-C9DECB278E16}" dt="2020-11-20T10:24:04.605" v="1008" actId="1076"/>
          <ac:grpSpMkLst>
            <pc:docMk/>
            <pc:sldMk cId="1299710337" sldId="264"/>
            <ac:grpSpMk id="53" creationId="{E7E6E378-0983-2F4B-8C4C-0E0F4D52474C}"/>
          </ac:grpSpMkLst>
        </pc:grpChg>
        <pc:grpChg chg="add mod">
          <ac:chgData name="Graham Howe" userId="e1e17d2348633411" providerId="LiveId" clId="{4C811E84-E87E-0942-BF97-C9DECB278E16}" dt="2020-11-20T10:24:04.605" v="1008" actId="1076"/>
          <ac:grpSpMkLst>
            <pc:docMk/>
            <pc:sldMk cId="1299710337" sldId="264"/>
            <ac:grpSpMk id="58" creationId="{083F9EFF-4A05-7348-930A-FED506430413}"/>
          </ac:grpSpMkLst>
        </pc:grpChg>
        <pc:grpChg chg="add mod">
          <ac:chgData name="Graham Howe" userId="e1e17d2348633411" providerId="LiveId" clId="{4C811E84-E87E-0942-BF97-C9DECB278E16}" dt="2020-11-20T10:24:04.605" v="1008" actId="1076"/>
          <ac:grpSpMkLst>
            <pc:docMk/>
            <pc:sldMk cId="1299710337" sldId="264"/>
            <ac:grpSpMk id="61" creationId="{B26424D6-EF68-2545-AFB6-730CA75E025A}"/>
          </ac:grpSpMkLst>
        </pc:grpChg>
        <pc:grpChg chg="add mod">
          <ac:chgData name="Graham Howe" userId="e1e17d2348633411" providerId="LiveId" clId="{4C811E84-E87E-0942-BF97-C9DECB278E16}" dt="2020-11-20T12:43:03.128" v="1142" actId="14100"/>
          <ac:grpSpMkLst>
            <pc:docMk/>
            <pc:sldMk cId="1299710337" sldId="264"/>
            <ac:grpSpMk id="73" creationId="{F2B1BE06-13DF-6A47-A604-EBE8E4868FD6}"/>
          </ac:grpSpMkLst>
        </pc:grpChg>
        <pc:picChg chg="add del mod">
          <ac:chgData name="Graham Howe" userId="e1e17d2348633411" providerId="LiveId" clId="{4C811E84-E87E-0942-BF97-C9DECB278E16}" dt="2020-11-20T10:06:31.509" v="531" actId="478"/>
          <ac:picMkLst>
            <pc:docMk/>
            <pc:sldMk cId="1299710337" sldId="264"/>
            <ac:picMk id="3" creationId="{9FEB9C4E-2C30-1449-B3EA-4E229CE16CDF}"/>
          </ac:picMkLst>
        </pc:picChg>
        <pc:picChg chg="add del mod">
          <ac:chgData name="Graham Howe" userId="e1e17d2348633411" providerId="LiveId" clId="{4C811E84-E87E-0942-BF97-C9DECB278E16}" dt="2020-11-20T10:15:54.476" v="848" actId="478"/>
          <ac:picMkLst>
            <pc:docMk/>
            <pc:sldMk cId="1299710337" sldId="264"/>
            <ac:picMk id="7" creationId="{5857E9EB-4727-5B43-A9B3-8B60C8666B59}"/>
          </ac:picMkLst>
        </pc:picChg>
        <pc:picChg chg="del">
          <ac:chgData name="Graham Howe" userId="e1e17d2348633411" providerId="LiveId" clId="{4C811E84-E87E-0942-BF97-C9DECB278E16}" dt="2020-11-20T10:05:31.570" v="523" actId="478"/>
          <ac:picMkLst>
            <pc:docMk/>
            <pc:sldMk cId="1299710337" sldId="264"/>
            <ac:picMk id="8" creationId="{EE25F287-451B-0840-ACA2-5A295AF6659E}"/>
          </ac:picMkLst>
        </pc:picChg>
        <pc:picChg chg="del">
          <ac:chgData name="Graham Howe" userId="e1e17d2348633411" providerId="LiveId" clId="{4C811E84-E87E-0942-BF97-C9DECB278E16}" dt="2020-11-20T10:05:32.795" v="524" actId="478"/>
          <ac:picMkLst>
            <pc:docMk/>
            <pc:sldMk cId="1299710337" sldId="264"/>
            <ac:picMk id="12" creationId="{C55E13A1-B47A-4949-99EA-A8B5E032D289}"/>
          </ac:picMkLst>
        </pc:picChg>
        <pc:picChg chg="add del mod">
          <ac:chgData name="Graham Howe" userId="e1e17d2348633411" providerId="LiveId" clId="{4C811E84-E87E-0942-BF97-C9DECB278E16}" dt="2020-11-20T10:12:05.592" v="653" actId="478"/>
          <ac:picMkLst>
            <pc:docMk/>
            <pc:sldMk cId="1299710337" sldId="264"/>
            <ac:picMk id="13" creationId="{38AB4BC7-4C38-4148-A075-EDA0AD511501}"/>
          </ac:picMkLst>
        </pc:picChg>
        <pc:picChg chg="del">
          <ac:chgData name="Graham Howe" userId="e1e17d2348633411" providerId="LiveId" clId="{4C811E84-E87E-0942-BF97-C9DECB278E16}" dt="2020-11-20T10:05:31.570" v="523" actId="478"/>
          <ac:picMkLst>
            <pc:docMk/>
            <pc:sldMk cId="1299710337" sldId="264"/>
            <ac:picMk id="14" creationId="{1AC84111-7787-994D-A061-326A2ED1601F}"/>
          </ac:picMkLst>
        </pc:picChg>
        <pc:picChg chg="add del mod">
          <ac:chgData name="Graham Howe" userId="e1e17d2348633411" providerId="LiveId" clId="{4C811E84-E87E-0942-BF97-C9DECB278E16}" dt="2020-11-20T10:20:56.918" v="987" actId="478"/>
          <ac:picMkLst>
            <pc:docMk/>
            <pc:sldMk cId="1299710337" sldId="264"/>
            <ac:picMk id="16" creationId="{2E6FD7A7-A019-3B40-A1C5-F30F90870EC8}"/>
          </ac:picMkLst>
        </pc:picChg>
        <pc:picChg chg="add del mod">
          <ac:chgData name="Graham Howe" userId="e1e17d2348633411" providerId="LiveId" clId="{4C811E84-E87E-0942-BF97-C9DECB278E16}" dt="2020-11-20T10:17:20.473" v="870" actId="478"/>
          <ac:picMkLst>
            <pc:docMk/>
            <pc:sldMk cId="1299710337" sldId="264"/>
            <ac:picMk id="18" creationId="{BB83751D-B676-2346-BF2E-844AF1C8313B}"/>
          </ac:picMkLst>
        </pc:picChg>
        <pc:picChg chg="add mod">
          <ac:chgData name="Graham Howe" userId="e1e17d2348633411" providerId="LiveId" clId="{4C811E84-E87E-0942-BF97-C9DECB278E16}" dt="2020-11-20T10:14:03.945" v="771" actId="1076"/>
          <ac:picMkLst>
            <pc:docMk/>
            <pc:sldMk cId="1299710337" sldId="264"/>
            <ac:picMk id="20" creationId="{5B9E7A7F-5053-324D-A896-1EB6EF171C97}"/>
          </ac:picMkLst>
        </pc:picChg>
        <pc:picChg chg="add del mod">
          <ac:chgData name="Graham Howe" userId="e1e17d2348633411" providerId="LiveId" clId="{4C811E84-E87E-0942-BF97-C9DECB278E16}" dt="2020-11-20T10:24:25.575" v="1014" actId="478"/>
          <ac:picMkLst>
            <pc:docMk/>
            <pc:sldMk cId="1299710337" sldId="264"/>
            <ac:picMk id="32" creationId="{A2941A2C-D53E-2B46-BBDE-18FCF5D4CF7D}"/>
          </ac:picMkLst>
        </pc:picChg>
        <pc:picChg chg="add del mod">
          <ac:chgData name="Graham Howe" userId="e1e17d2348633411" providerId="LiveId" clId="{4C811E84-E87E-0942-BF97-C9DECB278E16}" dt="2020-11-20T10:24:24.472" v="1013" actId="478"/>
          <ac:picMkLst>
            <pc:docMk/>
            <pc:sldMk cId="1299710337" sldId="264"/>
            <ac:picMk id="33" creationId="{CA7DEFCF-1E0D-AA4F-8BAA-5CF049B0CFD8}"/>
          </ac:picMkLst>
        </pc:picChg>
        <pc:picChg chg="del">
          <ac:chgData name="Graham Howe" userId="e1e17d2348633411" providerId="LiveId" clId="{4C811E84-E87E-0942-BF97-C9DECB278E16}" dt="2020-11-20T10:05:31.570" v="523" actId="478"/>
          <ac:picMkLst>
            <pc:docMk/>
            <pc:sldMk cId="1299710337" sldId="264"/>
            <ac:picMk id="34" creationId="{4458570A-B1CB-3343-B7A9-3D46947119A4}"/>
          </ac:picMkLst>
        </pc:picChg>
        <pc:picChg chg="add mod topLvl">
          <ac:chgData name="Graham Howe" userId="e1e17d2348633411" providerId="LiveId" clId="{4C811E84-E87E-0942-BF97-C9DECB278E16}" dt="2020-11-20T10:11:26.839" v="640" actId="164"/>
          <ac:picMkLst>
            <pc:docMk/>
            <pc:sldMk cId="1299710337" sldId="264"/>
            <ac:picMk id="47" creationId="{370A1332-1ED4-F545-90BD-7BCD16B6A368}"/>
          </ac:picMkLst>
        </pc:picChg>
        <pc:picChg chg="mod">
          <ac:chgData name="Graham Howe" userId="e1e17d2348633411" providerId="LiveId" clId="{4C811E84-E87E-0942-BF97-C9DECB278E16}" dt="2020-11-20T10:11:48.270" v="646" actId="207"/>
          <ac:picMkLst>
            <pc:docMk/>
            <pc:sldMk cId="1299710337" sldId="264"/>
            <ac:picMk id="49" creationId="{E0B0DE77-A1A2-AC45-8387-B5EC8D0B316F}"/>
          </ac:picMkLst>
        </pc:picChg>
        <pc:picChg chg="del">
          <ac:chgData name="Graham Howe" userId="e1e17d2348633411" providerId="LiveId" clId="{4C811E84-E87E-0942-BF97-C9DECB278E16}" dt="2020-11-20T10:05:31.570" v="523" actId="478"/>
          <ac:picMkLst>
            <pc:docMk/>
            <pc:sldMk cId="1299710337" sldId="264"/>
            <ac:picMk id="52" creationId="{25FB0818-CA56-6641-B8B3-631FF22FF164}"/>
          </ac:picMkLst>
        </pc:picChg>
        <pc:picChg chg="del">
          <ac:chgData name="Graham Howe" userId="e1e17d2348633411" providerId="LiveId" clId="{4C811E84-E87E-0942-BF97-C9DECB278E16}" dt="2020-11-20T10:05:31.570" v="523" actId="478"/>
          <ac:picMkLst>
            <pc:docMk/>
            <pc:sldMk cId="1299710337" sldId="264"/>
            <ac:picMk id="54" creationId="{BA952A48-3FDB-8444-8ED7-F55582C091A8}"/>
          </ac:picMkLst>
        </pc:picChg>
        <pc:picChg chg="mod">
          <ac:chgData name="Graham Howe" userId="e1e17d2348633411" providerId="LiveId" clId="{4C811E84-E87E-0942-BF97-C9DECB278E16}" dt="2020-11-20T10:14:11.409" v="774"/>
          <ac:picMkLst>
            <pc:docMk/>
            <pc:sldMk cId="1299710337" sldId="264"/>
            <ac:picMk id="55" creationId="{E64B3491-C34E-3340-8E6F-154BB519B470}"/>
          </ac:picMkLst>
        </pc:picChg>
        <pc:picChg chg="mod">
          <ac:chgData name="Graham Howe" userId="e1e17d2348633411" providerId="LiveId" clId="{4C811E84-E87E-0942-BF97-C9DECB278E16}" dt="2020-11-20T10:14:44.948" v="803"/>
          <ac:picMkLst>
            <pc:docMk/>
            <pc:sldMk cId="1299710337" sldId="264"/>
            <ac:picMk id="59" creationId="{B1036246-02E7-7642-9DEF-9F9B8C5B539A}"/>
          </ac:picMkLst>
        </pc:picChg>
        <pc:picChg chg="mod">
          <ac:chgData name="Graham Howe" userId="e1e17d2348633411" providerId="LiveId" clId="{4C811E84-E87E-0942-BF97-C9DECB278E16}" dt="2020-11-20T10:15:19.759" v="819"/>
          <ac:picMkLst>
            <pc:docMk/>
            <pc:sldMk cId="1299710337" sldId="264"/>
            <ac:picMk id="62" creationId="{FA11E349-ABD9-4F49-861D-3D0121AC046A}"/>
          </ac:picMkLst>
        </pc:picChg>
        <pc:picChg chg="add mod">
          <ac:chgData name="Graham Howe" userId="e1e17d2348633411" providerId="LiveId" clId="{4C811E84-E87E-0942-BF97-C9DECB278E16}" dt="2020-11-20T10:24:04.605" v="1008" actId="1076"/>
          <ac:picMkLst>
            <pc:docMk/>
            <pc:sldMk cId="1299710337" sldId="264"/>
            <ac:picMk id="65" creationId="{EB516635-07A4-E641-BD01-0D41CC600CE8}"/>
          </ac:picMkLst>
        </pc:picChg>
        <pc:picChg chg="add del mod">
          <ac:chgData name="Graham Howe" userId="e1e17d2348633411" providerId="LiveId" clId="{4C811E84-E87E-0942-BF97-C9DECB278E16}" dt="2020-11-20T10:22:36.109" v="1006" actId="478"/>
          <ac:picMkLst>
            <pc:docMk/>
            <pc:sldMk cId="1299710337" sldId="264"/>
            <ac:picMk id="70" creationId="{E5DAEEDE-B59C-DA4B-9D93-3C3B9441F791}"/>
          </ac:picMkLst>
        </pc:picChg>
        <pc:picChg chg="add mod">
          <ac:chgData name="Graham Howe" userId="e1e17d2348633411" providerId="LiveId" clId="{4C811E84-E87E-0942-BF97-C9DECB278E16}" dt="2020-11-20T10:24:04.605" v="1008" actId="1076"/>
          <ac:picMkLst>
            <pc:docMk/>
            <pc:sldMk cId="1299710337" sldId="264"/>
            <ac:picMk id="74" creationId="{448DA538-4E99-8844-9980-FFB5BC11EBAD}"/>
          </ac:picMkLst>
        </pc:picChg>
        <pc:picChg chg="add del mod">
          <ac:chgData name="Graham Howe" userId="e1e17d2348633411" providerId="LiveId" clId="{4C811E84-E87E-0942-BF97-C9DECB278E16}" dt="2020-11-20T10:22:36.109" v="1006" actId="478"/>
          <ac:picMkLst>
            <pc:docMk/>
            <pc:sldMk cId="1299710337" sldId="264"/>
            <ac:picMk id="75" creationId="{7BB13023-FE93-FA4D-B743-7204B728A2C6}"/>
          </ac:picMkLst>
        </pc:picChg>
        <pc:picChg chg="add del mod">
          <ac:chgData name="Graham Howe" userId="e1e17d2348633411" providerId="LiveId" clId="{4C811E84-E87E-0942-BF97-C9DECB278E16}" dt="2020-11-20T10:22:36.109" v="1006" actId="478"/>
          <ac:picMkLst>
            <pc:docMk/>
            <pc:sldMk cId="1299710337" sldId="264"/>
            <ac:picMk id="77" creationId="{180EDE5D-9B6E-5C4E-923E-9DA9384E80D3}"/>
          </ac:picMkLst>
        </pc:picChg>
        <pc:picChg chg="add del mod">
          <ac:chgData name="Graham Howe" userId="e1e17d2348633411" providerId="LiveId" clId="{4C811E84-E87E-0942-BF97-C9DECB278E16}" dt="2020-11-20T10:22:36.109" v="1006" actId="478"/>
          <ac:picMkLst>
            <pc:docMk/>
            <pc:sldMk cId="1299710337" sldId="264"/>
            <ac:picMk id="79" creationId="{B2B6298A-75EF-B941-BA22-2158FF2889BC}"/>
          </ac:picMkLst>
        </pc:picChg>
        <pc:picChg chg="del">
          <ac:chgData name="Graham Howe" userId="e1e17d2348633411" providerId="LiveId" clId="{4C811E84-E87E-0942-BF97-C9DECB278E16}" dt="2020-11-20T10:05:33.173" v="525" actId="478"/>
          <ac:picMkLst>
            <pc:docMk/>
            <pc:sldMk cId="1299710337" sldId="264"/>
            <ac:picMk id="1025" creationId="{308757B4-0ADE-0F42-80DD-3D0919B5D7B8}"/>
          </ac:picMkLst>
        </pc:picChg>
        <pc:cxnChg chg="del">
          <ac:chgData name="Graham Howe" userId="e1e17d2348633411" providerId="LiveId" clId="{4C811E84-E87E-0942-BF97-C9DECB278E16}" dt="2020-11-20T10:05:31.570" v="523" actId="478"/>
          <ac:cxnSpMkLst>
            <pc:docMk/>
            <pc:sldMk cId="1299710337" sldId="264"/>
            <ac:cxnSpMk id="4" creationId="{C32DEDF2-EB21-434A-BC91-2EF6AFD6D00B}"/>
          </ac:cxnSpMkLst>
        </pc:cxnChg>
        <pc:cxnChg chg="add mod">
          <ac:chgData name="Graham Howe" userId="e1e17d2348633411" providerId="LiveId" clId="{4C811E84-E87E-0942-BF97-C9DECB278E16}" dt="2020-11-20T10:06:50.732" v="539"/>
          <ac:cxnSpMkLst>
            <pc:docMk/>
            <pc:sldMk cId="1299710337" sldId="264"/>
            <ac:cxnSpMk id="30" creationId="{9229DE3A-5AD4-2946-8CEC-BCA460FDB030}"/>
          </ac:cxnSpMkLst>
        </pc:cxnChg>
        <pc:cxnChg chg="add mod">
          <ac:chgData name="Graham Howe" userId="e1e17d2348633411" providerId="LiveId" clId="{4C811E84-E87E-0942-BF97-C9DECB278E16}" dt="2020-11-20T10:24:04.605" v="1008" actId="1076"/>
          <ac:cxnSpMkLst>
            <pc:docMk/>
            <pc:sldMk cId="1299710337" sldId="264"/>
            <ac:cxnSpMk id="51" creationId="{8B9970F5-1F18-624D-B826-4F3484CEF293}"/>
          </ac:cxnSpMkLst>
        </pc:cxnChg>
        <pc:cxnChg chg="add mod">
          <ac:chgData name="Graham Howe" userId="e1e17d2348633411" providerId="LiveId" clId="{4C811E84-E87E-0942-BF97-C9DECB278E16}" dt="2020-11-20T10:24:39.035" v="1017" actId="14100"/>
          <ac:cxnSpMkLst>
            <pc:docMk/>
            <pc:sldMk cId="1299710337" sldId="264"/>
            <ac:cxnSpMk id="67" creationId="{432F8515-9414-624A-A91D-13943C72497B}"/>
          </ac:cxnSpMkLst>
        </pc:cxnChg>
      </pc:sldChg>
    </pc:docChg>
  </pc:docChgLst>
  <pc:docChgLst>
    <pc:chgData name="Graham Howe" userId="e1e17d2348633411" providerId="LiveId" clId="{F29E233F-FD3F-5E44-9C2D-B8F8C63062A4}"/>
    <pc:docChg chg="undo custSel addSld delSld modSld">
      <pc:chgData name="Graham Howe" userId="e1e17d2348633411" providerId="LiveId" clId="{F29E233F-FD3F-5E44-9C2D-B8F8C63062A4}" dt="2021-04-22T09:05:55.590" v="129" actId="1076"/>
      <pc:docMkLst>
        <pc:docMk/>
      </pc:docMkLst>
      <pc:sldChg chg="addSp delSp modSp mod">
        <pc:chgData name="Graham Howe" userId="e1e17d2348633411" providerId="LiveId" clId="{F29E233F-FD3F-5E44-9C2D-B8F8C63062A4}" dt="2021-04-22T09:05:18.945" v="122" actId="14100"/>
        <pc:sldMkLst>
          <pc:docMk/>
          <pc:sldMk cId="2104005373" sldId="258"/>
        </pc:sldMkLst>
        <pc:spChg chg="add mod">
          <ac:chgData name="Graham Howe" userId="e1e17d2348633411" providerId="LiveId" clId="{F29E233F-FD3F-5E44-9C2D-B8F8C63062A4}" dt="2021-04-22T09:05:18.945" v="122" actId="14100"/>
          <ac:spMkLst>
            <pc:docMk/>
            <pc:sldMk cId="2104005373" sldId="258"/>
            <ac:spMk id="18" creationId="{3537B23D-C9E5-AD45-B1E4-3AFC132053F1}"/>
          </ac:spMkLst>
        </pc:spChg>
        <pc:spChg chg="del mod">
          <ac:chgData name="Graham Howe" userId="e1e17d2348633411" providerId="LiveId" clId="{F29E233F-FD3F-5E44-9C2D-B8F8C63062A4}" dt="2021-04-22T09:02:12.035" v="44" actId="478"/>
          <ac:spMkLst>
            <pc:docMk/>
            <pc:sldMk cId="2104005373" sldId="258"/>
            <ac:spMk id="56" creationId="{0A6E523B-1E55-BB40-AB69-14A2EEBDD271}"/>
          </ac:spMkLst>
        </pc:spChg>
        <pc:picChg chg="add del mod">
          <ac:chgData name="Graham Howe" userId="e1e17d2348633411" providerId="LiveId" clId="{F29E233F-FD3F-5E44-9C2D-B8F8C63062A4}" dt="2021-04-22T09:03:06.429" v="62" actId="478"/>
          <ac:picMkLst>
            <pc:docMk/>
            <pc:sldMk cId="2104005373" sldId="258"/>
            <ac:picMk id="3" creationId="{EEB771A2-3C3E-3444-A0FD-F673F7ED126E}"/>
          </ac:picMkLst>
        </pc:picChg>
        <pc:picChg chg="add del mod">
          <ac:chgData name="Graham Howe" userId="e1e17d2348633411" providerId="LiveId" clId="{F29E233F-FD3F-5E44-9C2D-B8F8C63062A4}" dt="2021-04-22T09:02:50.936" v="60" actId="478"/>
          <ac:picMkLst>
            <pc:docMk/>
            <pc:sldMk cId="2104005373" sldId="258"/>
            <ac:picMk id="19" creationId="{CADA2B26-1624-6D4F-A176-A0CDE515C8B5}"/>
          </ac:picMkLst>
        </pc:picChg>
        <pc:picChg chg="add del mod">
          <ac:chgData name="Graham Howe" userId="e1e17d2348633411" providerId="LiveId" clId="{F29E233F-FD3F-5E44-9C2D-B8F8C63062A4}" dt="2021-04-22T09:03:07.161" v="63" actId="478"/>
          <ac:picMkLst>
            <pc:docMk/>
            <pc:sldMk cId="2104005373" sldId="258"/>
            <ac:picMk id="21" creationId="{631E82E3-8DE0-3A40-97EA-E484C5841AE5}"/>
          </ac:picMkLst>
        </pc:picChg>
        <pc:picChg chg="add mod">
          <ac:chgData name="Graham Howe" userId="e1e17d2348633411" providerId="LiveId" clId="{F29E233F-FD3F-5E44-9C2D-B8F8C63062A4}" dt="2021-04-22T09:05:15.430" v="121" actId="1076"/>
          <ac:picMkLst>
            <pc:docMk/>
            <pc:sldMk cId="2104005373" sldId="258"/>
            <ac:picMk id="22" creationId="{2F0A86B9-3259-F843-9A4C-AB5EF4805422}"/>
          </ac:picMkLst>
        </pc:picChg>
        <pc:picChg chg="del">
          <ac:chgData name="Graham Howe" userId="e1e17d2348633411" providerId="LiveId" clId="{F29E233F-FD3F-5E44-9C2D-B8F8C63062A4}" dt="2021-04-22T09:00:54.475" v="26" actId="478"/>
          <ac:picMkLst>
            <pc:docMk/>
            <pc:sldMk cId="2104005373" sldId="258"/>
            <ac:picMk id="28" creationId="{9F1EE1C5-7A0E-F245-96C3-259DE1E08C90}"/>
          </ac:picMkLst>
        </pc:picChg>
      </pc:sldChg>
      <pc:sldChg chg="addSp delSp modSp mod">
        <pc:chgData name="Graham Howe" userId="e1e17d2348633411" providerId="LiveId" clId="{F29E233F-FD3F-5E44-9C2D-B8F8C63062A4}" dt="2021-04-22T09:05:29.045" v="124"/>
        <pc:sldMkLst>
          <pc:docMk/>
          <pc:sldMk cId="836956921" sldId="259"/>
        </pc:sldMkLst>
        <pc:picChg chg="add mod">
          <ac:chgData name="Graham Howe" userId="e1e17d2348633411" providerId="LiveId" clId="{F29E233F-FD3F-5E44-9C2D-B8F8C63062A4}" dt="2021-04-22T09:05:29.045" v="124"/>
          <ac:picMkLst>
            <pc:docMk/>
            <pc:sldMk cId="836956921" sldId="259"/>
            <ac:picMk id="15" creationId="{041C6857-76C4-FA40-9426-972F86FD8A9D}"/>
          </ac:picMkLst>
        </pc:picChg>
        <pc:picChg chg="del">
          <ac:chgData name="Graham Howe" userId="e1e17d2348633411" providerId="LiveId" clId="{F29E233F-FD3F-5E44-9C2D-B8F8C63062A4}" dt="2021-04-22T09:00:56.449" v="27" actId="478"/>
          <ac:picMkLst>
            <pc:docMk/>
            <pc:sldMk cId="836956921" sldId="259"/>
            <ac:picMk id="26" creationId="{40A8ACFE-F46B-E541-B505-8FBE0353B3B0}"/>
          </ac:picMkLst>
        </pc:picChg>
      </pc:sldChg>
      <pc:sldChg chg="addSp delSp modSp mod modNotesTx">
        <pc:chgData name="Graham Howe" userId="e1e17d2348633411" providerId="LiveId" clId="{F29E233F-FD3F-5E44-9C2D-B8F8C63062A4}" dt="2021-04-22T09:05:01.024" v="118" actId="14100"/>
        <pc:sldMkLst>
          <pc:docMk/>
          <pc:sldMk cId="565143161" sldId="262"/>
        </pc:sldMkLst>
        <pc:spChg chg="mod">
          <ac:chgData name="Graham Howe" userId="e1e17d2348633411" providerId="LiveId" clId="{F29E233F-FD3F-5E44-9C2D-B8F8C63062A4}" dt="2021-04-22T09:05:01.024" v="118" actId="14100"/>
          <ac:spMkLst>
            <pc:docMk/>
            <pc:sldMk cId="565143161" sldId="262"/>
            <ac:spMk id="26" creationId="{9ABAD3FF-188B-B745-AA15-ECB754B730BA}"/>
          </ac:spMkLst>
        </pc:spChg>
        <pc:graphicFrameChg chg="add del mod">
          <ac:chgData name="Graham Howe" userId="e1e17d2348633411" providerId="LiveId" clId="{F29E233F-FD3F-5E44-9C2D-B8F8C63062A4}" dt="2021-04-19T06:30:06.100" v="19"/>
          <ac:graphicFrameMkLst>
            <pc:docMk/>
            <pc:sldMk cId="565143161" sldId="262"/>
            <ac:graphicFrameMk id="2" creationId="{9E1A3EA0-DA1A-A84B-99FC-B640F37608DF}"/>
          </ac:graphicFrameMkLst>
        </pc:graphicFrameChg>
        <pc:picChg chg="add mod">
          <ac:chgData name="Graham Howe" userId="e1e17d2348633411" providerId="LiveId" clId="{F29E233F-FD3F-5E44-9C2D-B8F8C63062A4}" dt="2021-04-19T06:30:17.247" v="24" actId="167"/>
          <ac:picMkLst>
            <pc:docMk/>
            <pc:sldMk cId="565143161" sldId="262"/>
            <ac:picMk id="3" creationId="{B79A5492-8248-9B45-9910-9167290EF1C5}"/>
          </ac:picMkLst>
        </pc:picChg>
        <pc:picChg chg="del">
          <ac:chgData name="Graham Howe" userId="e1e17d2348633411" providerId="LiveId" clId="{F29E233F-FD3F-5E44-9C2D-B8F8C63062A4}" dt="2021-04-22T09:00:52.565" v="25" actId="478"/>
          <ac:picMkLst>
            <pc:docMk/>
            <pc:sldMk cId="565143161" sldId="262"/>
            <ac:picMk id="6" creationId="{14E051A5-4DB4-5046-B141-93EFFD10EBCF}"/>
          </ac:picMkLst>
        </pc:picChg>
        <pc:picChg chg="add del mod">
          <ac:chgData name="Graham Howe" userId="e1e17d2348633411" providerId="LiveId" clId="{F29E233F-FD3F-5E44-9C2D-B8F8C63062A4}" dt="2021-04-22T09:03:09.028" v="64" actId="478"/>
          <ac:picMkLst>
            <pc:docMk/>
            <pc:sldMk cId="565143161" sldId="262"/>
            <ac:picMk id="7" creationId="{A6EB6280-FA6A-9340-A03F-D5282611EA7E}"/>
          </ac:picMkLst>
        </pc:picChg>
        <pc:picChg chg="add mod">
          <ac:chgData name="Graham Howe" userId="e1e17d2348633411" providerId="LiveId" clId="{F29E233F-FD3F-5E44-9C2D-B8F8C63062A4}" dt="2021-04-22T09:04:58.133" v="117" actId="1076"/>
          <ac:picMkLst>
            <pc:docMk/>
            <pc:sldMk cId="565143161" sldId="262"/>
            <ac:picMk id="13" creationId="{509FA3EF-28BE-9E40-AFC7-B143E28A754E}"/>
          </ac:picMkLst>
        </pc:picChg>
        <pc:picChg chg="del">
          <ac:chgData name="Graham Howe" userId="e1e17d2348633411" providerId="LiveId" clId="{F29E233F-FD3F-5E44-9C2D-B8F8C63062A4}" dt="2021-04-19T06:30:02.191" v="17" actId="478"/>
          <ac:picMkLst>
            <pc:docMk/>
            <pc:sldMk cId="565143161" sldId="262"/>
            <ac:picMk id="14" creationId="{0AF29171-DDF1-4E4E-8510-F5F32C60ADD9}"/>
          </ac:picMkLst>
        </pc:picChg>
      </pc:sldChg>
      <pc:sldChg chg="addSp delSp modSp add del mod">
        <pc:chgData name="Graham Howe" userId="e1e17d2348633411" providerId="LiveId" clId="{F29E233F-FD3F-5E44-9C2D-B8F8C63062A4}" dt="2021-04-22T09:05:48.039" v="128" actId="14100"/>
        <pc:sldMkLst>
          <pc:docMk/>
          <pc:sldMk cId="1299710337" sldId="264"/>
        </pc:sldMkLst>
        <pc:spChg chg="mod">
          <ac:chgData name="Graham Howe" userId="e1e17d2348633411" providerId="LiveId" clId="{F29E233F-FD3F-5E44-9C2D-B8F8C63062A4}" dt="2021-04-22T09:05:48.039" v="128" actId="14100"/>
          <ac:spMkLst>
            <pc:docMk/>
            <pc:sldMk cId="1299710337" sldId="264"/>
            <ac:spMk id="56" creationId="{0A6E523B-1E55-BB40-AB69-14A2EEBDD271}"/>
          </ac:spMkLst>
        </pc:spChg>
        <pc:picChg chg="add mod">
          <ac:chgData name="Graham Howe" userId="e1e17d2348633411" providerId="LiveId" clId="{F29E233F-FD3F-5E44-9C2D-B8F8C63062A4}" dt="2021-04-22T09:05:42.018" v="127" actId="1076"/>
          <ac:picMkLst>
            <pc:docMk/>
            <pc:sldMk cId="1299710337" sldId="264"/>
            <ac:picMk id="39" creationId="{85F2F075-611F-5C42-89E2-51D9727C6069}"/>
          </ac:picMkLst>
        </pc:picChg>
        <pc:picChg chg="del">
          <ac:chgData name="Graham Howe" userId="e1e17d2348633411" providerId="LiveId" clId="{F29E233F-FD3F-5E44-9C2D-B8F8C63062A4}" dt="2021-04-22T09:01:01.431" v="30" actId="478"/>
          <ac:picMkLst>
            <pc:docMk/>
            <pc:sldMk cId="1299710337" sldId="264"/>
            <ac:picMk id="52" creationId="{67E3A9C7-108E-4141-AB9B-CB774C3DA166}"/>
          </ac:picMkLst>
        </pc:picChg>
      </pc:sldChg>
      <pc:sldChg chg="addSp delSp modSp add mod">
        <pc:chgData name="Graham Howe" userId="e1e17d2348633411" providerId="LiveId" clId="{F29E233F-FD3F-5E44-9C2D-B8F8C63062A4}" dt="2021-04-22T09:05:55.590" v="129" actId="1076"/>
        <pc:sldMkLst>
          <pc:docMk/>
          <pc:sldMk cId="354063574" sldId="265"/>
        </pc:sldMkLst>
        <pc:spChg chg="mod">
          <ac:chgData name="Graham Howe" userId="e1e17d2348633411" providerId="LiveId" clId="{F29E233F-FD3F-5E44-9C2D-B8F8C63062A4}" dt="2021-04-22T09:04:22.659" v="111" actId="14100"/>
          <ac:spMkLst>
            <pc:docMk/>
            <pc:sldMk cId="354063574" sldId="265"/>
            <ac:spMk id="56" creationId="{0A6E523B-1E55-BB40-AB69-14A2EEBDD271}"/>
          </ac:spMkLst>
        </pc:spChg>
        <pc:grpChg chg="del">
          <ac:chgData name="Graham Howe" userId="e1e17d2348633411" providerId="LiveId" clId="{F29E233F-FD3F-5E44-9C2D-B8F8C63062A4}" dt="2021-04-22T09:01:06.415" v="32" actId="478"/>
          <ac:grpSpMkLst>
            <pc:docMk/>
            <pc:sldMk cId="354063574" sldId="265"/>
            <ac:grpSpMk id="73" creationId="{F2B1BE06-13DF-6A47-A604-EBE8E4868FD6}"/>
          </ac:grpSpMkLst>
        </pc:grpChg>
        <pc:picChg chg="add del mod">
          <ac:chgData name="Graham Howe" userId="e1e17d2348633411" providerId="LiveId" clId="{F29E233F-FD3F-5E44-9C2D-B8F8C63062A4}" dt="2021-04-22T09:05:05.536" v="119" actId="21"/>
          <ac:picMkLst>
            <pc:docMk/>
            <pc:sldMk cId="354063574" sldId="265"/>
            <ac:picMk id="3" creationId="{68C10600-33FE-784A-AA0B-83E927537258}"/>
          </ac:picMkLst>
        </pc:picChg>
        <pc:picChg chg="add del mod">
          <ac:chgData name="Graham Howe" userId="e1e17d2348633411" providerId="LiveId" clId="{F29E233F-FD3F-5E44-9C2D-B8F8C63062A4}" dt="2021-04-22T09:04:46.716" v="115" actId="21"/>
          <ac:picMkLst>
            <pc:docMk/>
            <pc:sldMk cId="354063574" sldId="265"/>
            <ac:picMk id="6" creationId="{8BC67C76-63C6-1947-A4CC-082CDED3722C}"/>
          </ac:picMkLst>
        </pc:picChg>
        <pc:picChg chg="add del mod">
          <ac:chgData name="Graham Howe" userId="e1e17d2348633411" providerId="LiveId" clId="{F29E233F-FD3F-5E44-9C2D-B8F8C63062A4}" dt="2021-04-22T09:05:34.257" v="125" actId="21"/>
          <ac:picMkLst>
            <pc:docMk/>
            <pc:sldMk cId="354063574" sldId="265"/>
            <ac:picMk id="8" creationId="{963140F0-6C3A-AC49-893E-52422E3814C7}"/>
          </ac:picMkLst>
        </pc:picChg>
        <pc:picChg chg="add mod">
          <ac:chgData name="Graham Howe" userId="e1e17d2348633411" providerId="LiveId" clId="{F29E233F-FD3F-5E44-9C2D-B8F8C63062A4}" dt="2021-04-22T09:05:55.590" v="129" actId="1076"/>
          <ac:picMkLst>
            <pc:docMk/>
            <pc:sldMk cId="354063574" sldId="265"/>
            <ac:picMk id="11" creationId="{A0A3F3A9-D48B-D94F-AB2E-0C7DD4343ACF}"/>
          </ac:picMkLst>
        </pc:picChg>
        <pc:picChg chg="add del mod">
          <ac:chgData name="Graham Howe" userId="e1e17d2348633411" providerId="LiveId" clId="{F29E233F-FD3F-5E44-9C2D-B8F8C63062A4}" dt="2021-04-22T09:05:27.369" v="123" actId="21"/>
          <ac:picMkLst>
            <pc:docMk/>
            <pc:sldMk cId="354063574" sldId="265"/>
            <ac:picMk id="13" creationId="{596E7E6C-A78B-0D47-8A1C-48C728473DD5}"/>
          </ac:picMkLst>
        </pc:picChg>
      </pc:sldChg>
    </pc:docChg>
  </pc:docChgLst>
  <pc:docChgLst>
    <pc:chgData name="Graham Howe" userId="e1e17d2348633411" providerId="LiveId" clId="{383CD723-2C00-BA47-BD81-94C86A1F3567}"/>
    <pc:docChg chg="undo custSel addSld delSld modSld sldOrd">
      <pc:chgData name="Graham Howe" userId="e1e17d2348633411" providerId="LiveId" clId="{383CD723-2C00-BA47-BD81-94C86A1F3567}" dt="2020-10-16T07:06:02.108" v="2393" actId="692"/>
      <pc:docMkLst>
        <pc:docMk/>
      </pc:docMkLst>
      <pc:sldChg chg="addSp delSp modSp del mod ord">
        <pc:chgData name="Graham Howe" userId="e1e17d2348633411" providerId="LiveId" clId="{383CD723-2C00-BA47-BD81-94C86A1F3567}" dt="2020-09-18T10:30:18.061" v="907" actId="2696"/>
        <pc:sldMkLst>
          <pc:docMk/>
          <pc:sldMk cId="3770122181" sldId="256"/>
        </pc:sldMkLst>
        <pc:spChg chg="del">
          <ac:chgData name="Graham Howe" userId="e1e17d2348633411" providerId="LiveId" clId="{383CD723-2C00-BA47-BD81-94C86A1F3567}" dt="2020-09-16T07:40:32.576" v="2" actId="478"/>
          <ac:spMkLst>
            <pc:docMk/>
            <pc:sldMk cId="3770122181" sldId="256"/>
            <ac:spMk id="6" creationId="{C15BC199-FF53-C74E-9662-6D47F89573D1}"/>
          </ac:spMkLst>
        </pc:spChg>
        <pc:spChg chg="mod">
          <ac:chgData name="Graham Howe" userId="e1e17d2348633411" providerId="LiveId" clId="{383CD723-2C00-BA47-BD81-94C86A1F3567}" dt="2020-09-18T07:59:13.407" v="674" actId="1076"/>
          <ac:spMkLst>
            <pc:docMk/>
            <pc:sldMk cId="3770122181" sldId="256"/>
            <ac:spMk id="9" creationId="{AFED3203-B0BF-2444-8436-A4797B8CD311}"/>
          </ac:spMkLst>
        </pc:spChg>
        <pc:spChg chg="mod">
          <ac:chgData name="Graham Howe" userId="e1e17d2348633411" providerId="LiveId" clId="{383CD723-2C00-BA47-BD81-94C86A1F3567}" dt="2020-09-18T07:59:29.666" v="676" actId="1076"/>
          <ac:spMkLst>
            <pc:docMk/>
            <pc:sldMk cId="3770122181" sldId="256"/>
            <ac:spMk id="11" creationId="{2D82CE9A-A8E7-3E45-A00B-05B3C632BC52}"/>
          </ac:spMkLst>
        </pc:spChg>
        <pc:spChg chg="mod">
          <ac:chgData name="Graham Howe" userId="e1e17d2348633411" providerId="LiveId" clId="{383CD723-2C00-BA47-BD81-94C86A1F3567}" dt="2020-09-18T07:59:29.666" v="676" actId="1076"/>
          <ac:spMkLst>
            <pc:docMk/>
            <pc:sldMk cId="3770122181" sldId="256"/>
            <ac:spMk id="12" creationId="{70DA8994-9C2F-8E40-8E7C-B1B97C7D935A}"/>
          </ac:spMkLst>
        </pc:spChg>
        <pc:spChg chg="mod">
          <ac:chgData name="Graham Howe" userId="e1e17d2348633411" providerId="LiveId" clId="{383CD723-2C00-BA47-BD81-94C86A1F3567}" dt="2020-09-18T07:59:29.666" v="676" actId="1076"/>
          <ac:spMkLst>
            <pc:docMk/>
            <pc:sldMk cId="3770122181" sldId="256"/>
            <ac:spMk id="13" creationId="{21090825-6E88-5D41-A4AB-0FF11426A65B}"/>
          </ac:spMkLst>
        </pc:spChg>
        <pc:spChg chg="mod">
          <ac:chgData name="Graham Howe" userId="e1e17d2348633411" providerId="LiveId" clId="{383CD723-2C00-BA47-BD81-94C86A1F3567}" dt="2020-09-18T07:59:29.666" v="676" actId="1076"/>
          <ac:spMkLst>
            <pc:docMk/>
            <pc:sldMk cId="3770122181" sldId="256"/>
            <ac:spMk id="14" creationId="{1FB17BCE-CE2A-BF48-8FB6-A050A50FFE28}"/>
          </ac:spMkLst>
        </pc:spChg>
        <pc:spChg chg="mod">
          <ac:chgData name="Graham Howe" userId="e1e17d2348633411" providerId="LiveId" clId="{383CD723-2C00-BA47-BD81-94C86A1F3567}" dt="2020-09-18T07:59:29.666" v="676" actId="1076"/>
          <ac:spMkLst>
            <pc:docMk/>
            <pc:sldMk cId="3770122181" sldId="256"/>
            <ac:spMk id="15" creationId="{3C4F6CD7-CD28-8146-8791-8BF550349EB0}"/>
          </ac:spMkLst>
        </pc:spChg>
        <pc:spChg chg="mod">
          <ac:chgData name="Graham Howe" userId="e1e17d2348633411" providerId="LiveId" clId="{383CD723-2C00-BA47-BD81-94C86A1F3567}" dt="2020-09-18T07:59:29.666" v="676" actId="1076"/>
          <ac:spMkLst>
            <pc:docMk/>
            <pc:sldMk cId="3770122181" sldId="256"/>
            <ac:spMk id="16" creationId="{77A9C585-CF96-514B-B48B-8A43E5442785}"/>
          </ac:spMkLst>
        </pc:spChg>
        <pc:spChg chg="add del mod">
          <ac:chgData name="Graham Howe" userId="e1e17d2348633411" providerId="LiveId" clId="{383CD723-2C00-BA47-BD81-94C86A1F3567}" dt="2020-09-18T06:43:26.966" v="635" actId="478"/>
          <ac:spMkLst>
            <pc:docMk/>
            <pc:sldMk cId="3770122181" sldId="256"/>
            <ac:spMk id="17" creationId="{E3DC988E-3CFB-E948-A104-936ABC70A38E}"/>
          </ac:spMkLst>
        </pc:spChg>
        <pc:spChg chg="mod">
          <ac:chgData name="Graham Howe" userId="e1e17d2348633411" providerId="LiveId" clId="{383CD723-2C00-BA47-BD81-94C86A1F3567}" dt="2020-09-18T07:59:29.666" v="676" actId="1076"/>
          <ac:spMkLst>
            <pc:docMk/>
            <pc:sldMk cId="3770122181" sldId="256"/>
            <ac:spMk id="18" creationId="{126B26D0-63BB-4240-8E56-1EC12D2777E3}"/>
          </ac:spMkLst>
        </pc:spChg>
        <pc:spChg chg="del mod">
          <ac:chgData name="Graham Howe" userId="e1e17d2348633411" providerId="LiveId" clId="{383CD723-2C00-BA47-BD81-94C86A1F3567}" dt="2020-09-18T10:30:02.737" v="902" actId="21"/>
          <ac:spMkLst>
            <pc:docMk/>
            <pc:sldMk cId="3770122181" sldId="256"/>
            <ac:spMk id="20" creationId="{C85E3403-3FE7-E34D-A486-CEBC1E1B240C}"/>
          </ac:spMkLst>
        </pc:spChg>
        <pc:spChg chg="add del mod">
          <ac:chgData name="Graham Howe" userId="e1e17d2348633411" providerId="LiveId" clId="{383CD723-2C00-BA47-BD81-94C86A1F3567}" dt="2020-09-18T07:59:39.352" v="679" actId="478"/>
          <ac:spMkLst>
            <pc:docMk/>
            <pc:sldMk cId="3770122181" sldId="256"/>
            <ac:spMk id="22" creationId="{3DC544E4-970B-D445-BC6B-FDD242D84AA9}"/>
          </ac:spMkLst>
        </pc:spChg>
        <pc:spChg chg="del mod">
          <ac:chgData name="Graham Howe" userId="e1e17d2348633411" providerId="LiveId" clId="{383CD723-2C00-BA47-BD81-94C86A1F3567}" dt="2020-09-18T10:30:02.737" v="902" actId="21"/>
          <ac:spMkLst>
            <pc:docMk/>
            <pc:sldMk cId="3770122181" sldId="256"/>
            <ac:spMk id="26" creationId="{1DEB8593-BC88-7248-BBB0-5896EE8477A9}"/>
          </ac:spMkLst>
        </pc:spChg>
        <pc:spChg chg="add del mod">
          <ac:chgData name="Graham Howe" userId="e1e17d2348633411" providerId="LiveId" clId="{383CD723-2C00-BA47-BD81-94C86A1F3567}" dt="2020-09-18T07:59:34.156" v="678" actId="478"/>
          <ac:spMkLst>
            <pc:docMk/>
            <pc:sldMk cId="3770122181" sldId="256"/>
            <ac:spMk id="29" creationId="{FA06BBFA-E1B1-5D41-8163-AFB9B234607C}"/>
          </ac:spMkLst>
        </pc:spChg>
        <pc:spChg chg="add del mod">
          <ac:chgData name="Graham Howe" userId="e1e17d2348633411" providerId="LiveId" clId="{383CD723-2C00-BA47-BD81-94C86A1F3567}" dt="2020-09-18T10:30:02.737" v="902" actId="21"/>
          <ac:spMkLst>
            <pc:docMk/>
            <pc:sldMk cId="3770122181" sldId="256"/>
            <ac:spMk id="30" creationId="{896DF0CF-FE19-0A42-AE9D-E3E8AAEB1D34}"/>
          </ac:spMkLst>
        </pc:spChg>
        <pc:grpChg chg="mod">
          <ac:chgData name="Graham Howe" userId="e1e17d2348633411" providerId="LiveId" clId="{383CD723-2C00-BA47-BD81-94C86A1F3567}" dt="2020-09-18T07:59:29.666" v="676" actId="1076"/>
          <ac:grpSpMkLst>
            <pc:docMk/>
            <pc:sldMk cId="3770122181" sldId="256"/>
            <ac:grpSpMk id="19" creationId="{B8AA5A2A-DB79-D346-842A-28CBD77B73EF}"/>
          </ac:grpSpMkLst>
        </pc:grpChg>
        <pc:picChg chg="add del mod">
          <ac:chgData name="Graham Howe" userId="e1e17d2348633411" providerId="LiveId" clId="{383CD723-2C00-BA47-BD81-94C86A1F3567}" dt="2020-09-18T06:43:11.107" v="625" actId="478"/>
          <ac:picMkLst>
            <pc:docMk/>
            <pc:sldMk cId="3770122181" sldId="256"/>
            <ac:picMk id="3" creationId="{476DA871-4EB4-244E-9664-105BFA515657}"/>
          </ac:picMkLst>
        </pc:picChg>
        <pc:picChg chg="del">
          <ac:chgData name="Graham Howe" userId="e1e17d2348633411" providerId="LiveId" clId="{383CD723-2C00-BA47-BD81-94C86A1F3567}" dt="2020-09-16T07:40:27.701" v="0" actId="478"/>
          <ac:picMkLst>
            <pc:docMk/>
            <pc:sldMk cId="3770122181" sldId="256"/>
            <ac:picMk id="4" creationId="{18D5C882-B3E6-3F4F-A452-C52B1FE3BA57}"/>
          </ac:picMkLst>
        </pc:picChg>
        <pc:picChg chg="del">
          <ac:chgData name="Graham Howe" userId="e1e17d2348633411" providerId="LiveId" clId="{383CD723-2C00-BA47-BD81-94C86A1F3567}" dt="2020-09-16T07:40:30.853" v="1" actId="478"/>
          <ac:picMkLst>
            <pc:docMk/>
            <pc:sldMk cId="3770122181" sldId="256"/>
            <ac:picMk id="5" creationId="{73DD75AD-E630-6046-A68C-AE2146DA3DF7}"/>
          </ac:picMkLst>
        </pc:picChg>
        <pc:picChg chg="add mod">
          <ac:chgData name="Graham Howe" userId="e1e17d2348633411" providerId="LiveId" clId="{383CD723-2C00-BA47-BD81-94C86A1F3567}" dt="2020-09-18T07:58:36.612" v="665" actId="14100"/>
          <ac:picMkLst>
            <pc:docMk/>
            <pc:sldMk cId="3770122181" sldId="256"/>
            <ac:picMk id="5" creationId="{F40B6B5F-061C-E846-B08F-01CB630BE5DA}"/>
          </ac:picMkLst>
        </pc:picChg>
        <pc:picChg chg="add del mod">
          <ac:chgData name="Graham Howe" userId="e1e17d2348633411" providerId="LiveId" clId="{383CD723-2C00-BA47-BD81-94C86A1F3567}" dt="2020-09-18T07:58:14.507" v="657" actId="478"/>
          <ac:picMkLst>
            <pc:docMk/>
            <pc:sldMk cId="3770122181" sldId="256"/>
            <ac:picMk id="24" creationId="{701E42D0-3B29-5249-973A-628B6EE24E3C}"/>
          </ac:picMkLst>
        </pc:picChg>
        <pc:picChg chg="add mod">
          <ac:chgData name="Graham Howe" userId="e1e17d2348633411" providerId="LiveId" clId="{383CD723-2C00-BA47-BD81-94C86A1F3567}" dt="2020-09-18T07:59:22.261" v="675" actId="14100"/>
          <ac:picMkLst>
            <pc:docMk/>
            <pc:sldMk cId="3770122181" sldId="256"/>
            <ac:picMk id="31" creationId="{8121128A-550D-2347-B549-FADBA5C1288F}"/>
          </ac:picMkLst>
        </pc:picChg>
        <pc:picChg chg="add del mod modCrop">
          <ac:chgData name="Graham Howe" userId="e1e17d2348633411" providerId="LiveId" clId="{383CD723-2C00-BA47-BD81-94C86A1F3567}" dt="2020-09-18T06:46:52.896" v="648" actId="21"/>
          <ac:picMkLst>
            <pc:docMk/>
            <pc:sldMk cId="3770122181" sldId="256"/>
            <ac:picMk id="32" creationId="{4B41F296-2762-4C44-9154-83873FC3EB87}"/>
          </ac:picMkLst>
        </pc:picChg>
        <pc:cxnChg chg="add del mod">
          <ac:chgData name="Graham Howe" userId="e1e17d2348633411" providerId="LiveId" clId="{383CD723-2C00-BA47-BD81-94C86A1F3567}" dt="2020-09-18T06:43:22.403" v="630" actId="478"/>
          <ac:cxnSpMkLst>
            <pc:docMk/>
            <pc:sldMk cId="3770122181" sldId="256"/>
            <ac:cxnSpMk id="4" creationId="{C32DEDF2-EB21-434A-BC91-2EF6AFD6D00B}"/>
          </ac:cxnSpMkLst>
        </pc:cxnChg>
        <pc:cxnChg chg="add del mod">
          <ac:chgData name="Graham Howe" userId="e1e17d2348633411" providerId="LiveId" clId="{383CD723-2C00-BA47-BD81-94C86A1F3567}" dt="2020-09-18T06:43:23.847" v="631" actId="478"/>
          <ac:cxnSpMkLst>
            <pc:docMk/>
            <pc:sldMk cId="3770122181" sldId="256"/>
            <ac:cxnSpMk id="21" creationId="{B84177AF-66F3-7747-A508-1565A382C238}"/>
          </ac:cxnSpMkLst>
        </pc:cxnChg>
        <pc:cxnChg chg="del mod">
          <ac:chgData name="Graham Howe" userId="e1e17d2348633411" providerId="LiveId" clId="{383CD723-2C00-BA47-BD81-94C86A1F3567}" dt="2020-09-18T07:59:56.519" v="686" actId="478"/>
          <ac:cxnSpMkLst>
            <pc:docMk/>
            <pc:sldMk cId="3770122181" sldId="256"/>
            <ac:cxnSpMk id="25" creationId="{8CBDC171-6760-9043-83C5-2CEB3A2EEA9F}"/>
          </ac:cxnSpMkLst>
        </pc:cxnChg>
        <pc:cxnChg chg="add del mod">
          <ac:chgData name="Graham Howe" userId="e1e17d2348633411" providerId="LiveId" clId="{383CD723-2C00-BA47-BD81-94C86A1F3567}" dt="2020-09-18T06:43:26.491" v="633" actId="478"/>
          <ac:cxnSpMkLst>
            <pc:docMk/>
            <pc:sldMk cId="3770122181" sldId="256"/>
            <ac:cxnSpMk id="27" creationId="{D1941748-C03B-FA4B-9F2A-09252C229BD7}"/>
          </ac:cxnSpMkLst>
        </pc:cxnChg>
        <pc:cxnChg chg="del mod">
          <ac:chgData name="Graham Howe" userId="e1e17d2348633411" providerId="LiveId" clId="{383CD723-2C00-BA47-BD81-94C86A1F3567}" dt="2020-09-18T06:43:24.818" v="632" actId="478"/>
          <ac:cxnSpMkLst>
            <pc:docMk/>
            <pc:sldMk cId="3770122181" sldId="256"/>
            <ac:cxnSpMk id="28" creationId="{55801E0E-7369-5E4D-997A-D3DA024D94D6}"/>
          </ac:cxnSpMkLst>
        </pc:cxnChg>
      </pc:sldChg>
      <pc:sldChg chg="addSp delSp modSp add del mod">
        <pc:chgData name="Graham Howe" userId="e1e17d2348633411" providerId="LiveId" clId="{383CD723-2C00-BA47-BD81-94C86A1F3567}" dt="2020-09-21T15:23:08.882" v="991" actId="2696"/>
        <pc:sldMkLst>
          <pc:docMk/>
          <pc:sldMk cId="1807499208" sldId="257"/>
        </pc:sldMkLst>
        <pc:spChg chg="add mod">
          <ac:chgData name="Graham Howe" userId="e1e17d2348633411" providerId="LiveId" clId="{383CD723-2C00-BA47-BD81-94C86A1F3567}" dt="2020-09-21T15:21:03.302" v="962" actId="207"/>
          <ac:spMkLst>
            <pc:docMk/>
            <pc:sldMk cId="1807499208" sldId="257"/>
            <ac:spMk id="2" creationId="{C46C7A15-A9B6-A640-923B-C15481976DD3}"/>
          </ac:spMkLst>
        </pc:spChg>
        <pc:spChg chg="add del mod">
          <ac:chgData name="Graham Howe" userId="e1e17d2348633411" providerId="LiveId" clId="{383CD723-2C00-BA47-BD81-94C86A1F3567}" dt="2020-09-21T15:22:00.415" v="973" actId="478"/>
          <ac:spMkLst>
            <pc:docMk/>
            <pc:sldMk cId="1807499208" sldId="257"/>
            <ac:spMk id="3" creationId="{48F4500B-2907-E044-9623-3E7EE5BA8F32}"/>
          </ac:spMkLst>
        </pc:spChg>
        <pc:spChg chg="mod">
          <ac:chgData name="Graham Howe" userId="e1e17d2348633411" providerId="LiveId" clId="{383CD723-2C00-BA47-BD81-94C86A1F3567}" dt="2020-09-21T15:16:22.236" v="947" actId="207"/>
          <ac:spMkLst>
            <pc:docMk/>
            <pc:sldMk cId="1807499208" sldId="257"/>
            <ac:spMk id="9" creationId="{AFED3203-B0BF-2444-8436-A4797B8CD311}"/>
          </ac:spMkLst>
        </pc:spChg>
        <pc:spChg chg="mod">
          <ac:chgData name="Graham Howe" userId="e1e17d2348633411" providerId="LiveId" clId="{383CD723-2C00-BA47-BD81-94C86A1F3567}" dt="2020-09-18T10:17:09.567" v="863" actId="1076"/>
          <ac:spMkLst>
            <pc:docMk/>
            <pc:sldMk cId="1807499208" sldId="257"/>
            <ac:spMk id="11" creationId="{2D82CE9A-A8E7-3E45-A00B-05B3C632BC52}"/>
          </ac:spMkLst>
        </pc:spChg>
        <pc:spChg chg="mod">
          <ac:chgData name="Graham Howe" userId="e1e17d2348633411" providerId="LiveId" clId="{383CD723-2C00-BA47-BD81-94C86A1F3567}" dt="2020-09-18T10:17:09.567" v="863" actId="1076"/>
          <ac:spMkLst>
            <pc:docMk/>
            <pc:sldMk cId="1807499208" sldId="257"/>
            <ac:spMk id="12" creationId="{70DA8994-9C2F-8E40-8E7C-B1B97C7D935A}"/>
          </ac:spMkLst>
        </pc:spChg>
        <pc:spChg chg="mod">
          <ac:chgData name="Graham Howe" userId="e1e17d2348633411" providerId="LiveId" clId="{383CD723-2C00-BA47-BD81-94C86A1F3567}" dt="2020-09-18T10:17:09.567" v="863" actId="1076"/>
          <ac:spMkLst>
            <pc:docMk/>
            <pc:sldMk cId="1807499208" sldId="257"/>
            <ac:spMk id="13" creationId="{21090825-6E88-5D41-A4AB-0FF11426A65B}"/>
          </ac:spMkLst>
        </pc:spChg>
        <pc:spChg chg="mod">
          <ac:chgData name="Graham Howe" userId="e1e17d2348633411" providerId="LiveId" clId="{383CD723-2C00-BA47-BD81-94C86A1F3567}" dt="2020-09-18T10:17:09.567" v="863" actId="1076"/>
          <ac:spMkLst>
            <pc:docMk/>
            <pc:sldMk cId="1807499208" sldId="257"/>
            <ac:spMk id="14" creationId="{1FB17BCE-CE2A-BF48-8FB6-A050A50FFE28}"/>
          </ac:spMkLst>
        </pc:spChg>
        <pc:spChg chg="mod">
          <ac:chgData name="Graham Howe" userId="e1e17d2348633411" providerId="LiveId" clId="{383CD723-2C00-BA47-BD81-94C86A1F3567}" dt="2020-09-18T10:17:09.567" v="863" actId="1076"/>
          <ac:spMkLst>
            <pc:docMk/>
            <pc:sldMk cId="1807499208" sldId="257"/>
            <ac:spMk id="15" creationId="{3C4F6CD7-CD28-8146-8791-8BF550349EB0}"/>
          </ac:spMkLst>
        </pc:spChg>
        <pc:spChg chg="mod">
          <ac:chgData name="Graham Howe" userId="e1e17d2348633411" providerId="LiveId" clId="{383CD723-2C00-BA47-BD81-94C86A1F3567}" dt="2020-09-18T10:17:09.567" v="863" actId="1076"/>
          <ac:spMkLst>
            <pc:docMk/>
            <pc:sldMk cId="1807499208" sldId="257"/>
            <ac:spMk id="16" creationId="{77A9C585-CF96-514B-B48B-8A43E5442785}"/>
          </ac:spMkLst>
        </pc:spChg>
        <pc:spChg chg="add del mod">
          <ac:chgData name="Graham Howe" userId="e1e17d2348633411" providerId="LiveId" clId="{383CD723-2C00-BA47-BD81-94C86A1F3567}" dt="2020-09-21T15:22:04.310" v="974" actId="478"/>
          <ac:spMkLst>
            <pc:docMk/>
            <pc:sldMk cId="1807499208" sldId="257"/>
            <ac:spMk id="17" creationId="{FF85FE8E-60EA-FB41-A49E-6F5958281FAA}"/>
          </ac:spMkLst>
        </pc:spChg>
        <pc:spChg chg="mod">
          <ac:chgData name="Graham Howe" userId="e1e17d2348633411" providerId="LiveId" clId="{383CD723-2C00-BA47-BD81-94C86A1F3567}" dt="2020-09-18T10:17:09.567" v="863" actId="1076"/>
          <ac:spMkLst>
            <pc:docMk/>
            <pc:sldMk cId="1807499208" sldId="257"/>
            <ac:spMk id="18" creationId="{126B26D0-63BB-4240-8E56-1EC12D2777E3}"/>
          </ac:spMkLst>
        </pc:spChg>
        <pc:spChg chg="add mod">
          <ac:chgData name="Graham Howe" userId="e1e17d2348633411" providerId="LiveId" clId="{383CD723-2C00-BA47-BD81-94C86A1F3567}" dt="2020-09-21T15:20:44.779" v="960" actId="692"/>
          <ac:spMkLst>
            <pc:docMk/>
            <pc:sldMk cId="1807499208" sldId="257"/>
            <ac:spMk id="20" creationId="{9E7034C5-75F5-FF46-AA50-96E425E6992F}"/>
          </ac:spMkLst>
        </pc:spChg>
        <pc:spChg chg="del">
          <ac:chgData name="Graham Howe" userId="e1e17d2348633411" providerId="LiveId" clId="{383CD723-2C00-BA47-BD81-94C86A1F3567}" dt="2020-09-18T09:57:10.944" v="690" actId="478"/>
          <ac:spMkLst>
            <pc:docMk/>
            <pc:sldMk cId="1807499208" sldId="257"/>
            <ac:spMk id="20" creationId="{C85E3403-3FE7-E34D-A486-CEBC1E1B240C}"/>
          </ac:spMkLst>
        </pc:spChg>
        <pc:spChg chg="add mod">
          <ac:chgData name="Graham Howe" userId="e1e17d2348633411" providerId="LiveId" clId="{383CD723-2C00-BA47-BD81-94C86A1F3567}" dt="2020-09-21T15:20:44.779" v="960" actId="692"/>
          <ac:spMkLst>
            <pc:docMk/>
            <pc:sldMk cId="1807499208" sldId="257"/>
            <ac:spMk id="21" creationId="{61C6B1FB-1277-5342-936B-57337E7E93FB}"/>
          </ac:spMkLst>
        </pc:spChg>
        <pc:spChg chg="add mod">
          <ac:chgData name="Graham Howe" userId="e1e17d2348633411" providerId="LiveId" clId="{383CD723-2C00-BA47-BD81-94C86A1F3567}" dt="2020-09-21T15:20:44.779" v="960" actId="692"/>
          <ac:spMkLst>
            <pc:docMk/>
            <pc:sldMk cId="1807499208" sldId="257"/>
            <ac:spMk id="22" creationId="{4612A7DC-063F-0E44-B840-35543C370C44}"/>
          </ac:spMkLst>
        </pc:spChg>
        <pc:spChg chg="add mod">
          <ac:chgData name="Graham Howe" userId="e1e17d2348633411" providerId="LiveId" clId="{383CD723-2C00-BA47-BD81-94C86A1F3567}" dt="2020-09-21T15:20:44.779" v="960" actId="692"/>
          <ac:spMkLst>
            <pc:docMk/>
            <pc:sldMk cId="1807499208" sldId="257"/>
            <ac:spMk id="23" creationId="{02E17982-F634-9B4D-9770-42C471734654}"/>
          </ac:spMkLst>
        </pc:spChg>
        <pc:spChg chg="del">
          <ac:chgData name="Graham Howe" userId="e1e17d2348633411" providerId="LiveId" clId="{383CD723-2C00-BA47-BD81-94C86A1F3567}" dt="2020-09-18T09:57:10.944" v="690" actId="478"/>
          <ac:spMkLst>
            <pc:docMk/>
            <pc:sldMk cId="1807499208" sldId="257"/>
            <ac:spMk id="26" creationId="{1DEB8593-BC88-7248-BBB0-5896EE8477A9}"/>
          </ac:spMkLst>
        </pc:spChg>
        <pc:spChg chg="del">
          <ac:chgData name="Graham Howe" userId="e1e17d2348633411" providerId="LiveId" clId="{383CD723-2C00-BA47-BD81-94C86A1F3567}" dt="2020-09-18T09:57:10.944" v="690" actId="478"/>
          <ac:spMkLst>
            <pc:docMk/>
            <pc:sldMk cId="1807499208" sldId="257"/>
            <ac:spMk id="30" creationId="{896DF0CF-FE19-0A42-AE9D-E3E8AAEB1D34}"/>
          </ac:spMkLst>
        </pc:spChg>
        <pc:grpChg chg="del mod">
          <ac:chgData name="Graham Howe" userId="e1e17d2348633411" providerId="LiveId" clId="{383CD723-2C00-BA47-BD81-94C86A1F3567}" dt="2020-09-21T15:15:12.914" v="935" actId="478"/>
          <ac:grpSpMkLst>
            <pc:docMk/>
            <pc:sldMk cId="1807499208" sldId="257"/>
            <ac:grpSpMk id="19" creationId="{B8AA5A2A-DB79-D346-842A-28CBD77B73EF}"/>
          </ac:grpSpMkLst>
        </pc:grpChg>
        <pc:picChg chg="mod">
          <ac:chgData name="Graham Howe" userId="e1e17d2348633411" providerId="LiveId" clId="{383CD723-2C00-BA47-BD81-94C86A1F3567}" dt="2020-09-18T10:16:51.301" v="862" actId="1076"/>
          <ac:picMkLst>
            <pc:docMk/>
            <pc:sldMk cId="1807499208" sldId="257"/>
            <ac:picMk id="5" creationId="{F40B6B5F-061C-E846-B08F-01CB630BE5DA}"/>
          </ac:picMkLst>
        </pc:picChg>
        <pc:picChg chg="mod">
          <ac:chgData name="Graham Howe" userId="e1e17d2348633411" providerId="LiveId" clId="{383CD723-2C00-BA47-BD81-94C86A1F3567}" dt="2020-09-18T10:16:51.301" v="862" actId="1076"/>
          <ac:picMkLst>
            <pc:docMk/>
            <pc:sldMk cId="1807499208" sldId="257"/>
            <ac:picMk id="31" creationId="{8121128A-550D-2347-B549-FADBA5C1288F}"/>
          </ac:picMkLst>
        </pc:picChg>
      </pc:sldChg>
      <pc:sldChg chg="addSp delSp modSp add del mod">
        <pc:chgData name="Graham Howe" userId="e1e17d2348633411" providerId="LiveId" clId="{383CD723-2C00-BA47-BD81-94C86A1F3567}" dt="2020-09-21T15:22:08.029" v="975" actId="2696"/>
        <pc:sldMkLst>
          <pc:docMk/>
          <pc:sldMk cId="1507790654" sldId="258"/>
        </pc:sldMkLst>
        <pc:spChg chg="del">
          <ac:chgData name="Graham Howe" userId="e1e17d2348633411" providerId="LiveId" clId="{383CD723-2C00-BA47-BD81-94C86A1F3567}" dt="2020-09-18T10:30:07.588" v="903" actId="478"/>
          <ac:spMkLst>
            <pc:docMk/>
            <pc:sldMk cId="1507790654" sldId="258"/>
            <ac:spMk id="17" creationId="{FF85FE8E-60EA-FB41-A49E-6F5958281FAA}"/>
          </ac:spMkLst>
        </pc:spChg>
        <pc:spChg chg="add mod">
          <ac:chgData name="Graham Howe" userId="e1e17d2348633411" providerId="LiveId" clId="{383CD723-2C00-BA47-BD81-94C86A1F3567}" dt="2020-09-18T10:30:14.294" v="906" actId="207"/>
          <ac:spMkLst>
            <pc:docMk/>
            <pc:sldMk cId="1507790654" sldId="258"/>
            <ac:spMk id="20" creationId="{6750F7DF-F1DC-C84D-8D5E-FB87147214D5}"/>
          </ac:spMkLst>
        </pc:spChg>
        <pc:spChg chg="add mod">
          <ac:chgData name="Graham Howe" userId="e1e17d2348633411" providerId="LiveId" clId="{383CD723-2C00-BA47-BD81-94C86A1F3567}" dt="2020-09-18T10:30:14.294" v="906" actId="207"/>
          <ac:spMkLst>
            <pc:docMk/>
            <pc:sldMk cId="1507790654" sldId="258"/>
            <ac:spMk id="21" creationId="{0C549277-F00E-F540-BD4C-09456D5A2809}"/>
          </ac:spMkLst>
        </pc:spChg>
        <pc:spChg chg="add mod">
          <ac:chgData name="Graham Howe" userId="e1e17d2348633411" providerId="LiveId" clId="{383CD723-2C00-BA47-BD81-94C86A1F3567}" dt="2020-09-18T10:30:14.294" v="906" actId="207"/>
          <ac:spMkLst>
            <pc:docMk/>
            <pc:sldMk cId="1507790654" sldId="258"/>
            <ac:spMk id="22" creationId="{A609DE57-A55E-9244-B40E-9D3C139C52D3}"/>
          </ac:spMkLst>
        </pc:spChg>
      </pc:sldChg>
      <pc:sldChg chg="modSp add mod">
        <pc:chgData name="Graham Howe" userId="e1e17d2348633411" providerId="LiveId" clId="{383CD723-2C00-BA47-BD81-94C86A1F3567}" dt="2020-09-21T15:22:22.227" v="981" actId="207"/>
        <pc:sldMkLst>
          <pc:docMk/>
          <pc:sldMk cId="2104005373" sldId="258"/>
        </pc:sldMkLst>
        <pc:spChg chg="mod">
          <ac:chgData name="Graham Howe" userId="e1e17d2348633411" providerId="LiveId" clId="{383CD723-2C00-BA47-BD81-94C86A1F3567}" dt="2020-09-21T15:22:22.227" v="981" actId="207"/>
          <ac:spMkLst>
            <pc:docMk/>
            <pc:sldMk cId="2104005373" sldId="258"/>
            <ac:spMk id="2" creationId="{C46C7A15-A9B6-A640-923B-C15481976DD3}"/>
          </ac:spMkLst>
        </pc:spChg>
        <pc:spChg chg="mod">
          <ac:chgData name="Graham Howe" userId="e1e17d2348633411" providerId="LiveId" clId="{383CD723-2C00-BA47-BD81-94C86A1F3567}" dt="2020-09-21T15:22:18.981" v="980" actId="207"/>
          <ac:spMkLst>
            <pc:docMk/>
            <pc:sldMk cId="2104005373" sldId="258"/>
            <ac:spMk id="20" creationId="{9E7034C5-75F5-FF46-AA50-96E425E6992F}"/>
          </ac:spMkLst>
        </pc:spChg>
      </pc:sldChg>
      <pc:sldChg chg="modSp add mod">
        <pc:chgData name="Graham Howe" userId="e1e17d2348633411" providerId="LiveId" clId="{383CD723-2C00-BA47-BD81-94C86A1F3567}" dt="2020-09-21T15:22:31.384" v="983" actId="207"/>
        <pc:sldMkLst>
          <pc:docMk/>
          <pc:sldMk cId="836956921" sldId="259"/>
        </pc:sldMkLst>
        <pc:spChg chg="mod">
          <ac:chgData name="Graham Howe" userId="e1e17d2348633411" providerId="LiveId" clId="{383CD723-2C00-BA47-BD81-94C86A1F3567}" dt="2020-09-21T15:22:28.130" v="982" actId="207"/>
          <ac:spMkLst>
            <pc:docMk/>
            <pc:sldMk cId="836956921" sldId="259"/>
            <ac:spMk id="2" creationId="{C46C7A15-A9B6-A640-923B-C15481976DD3}"/>
          </ac:spMkLst>
        </pc:spChg>
        <pc:spChg chg="mod">
          <ac:chgData name="Graham Howe" userId="e1e17d2348633411" providerId="LiveId" clId="{383CD723-2C00-BA47-BD81-94C86A1F3567}" dt="2020-09-21T15:22:31.384" v="983" actId="207"/>
          <ac:spMkLst>
            <pc:docMk/>
            <pc:sldMk cId="836956921" sldId="259"/>
            <ac:spMk id="21" creationId="{61C6B1FB-1277-5342-936B-57337E7E93FB}"/>
          </ac:spMkLst>
        </pc:spChg>
      </pc:sldChg>
      <pc:sldChg chg="modSp add mod">
        <pc:chgData name="Graham Howe" userId="e1e17d2348633411" providerId="LiveId" clId="{383CD723-2C00-BA47-BD81-94C86A1F3567}" dt="2020-09-21T15:22:48.429" v="987" actId="207"/>
        <pc:sldMkLst>
          <pc:docMk/>
          <pc:sldMk cId="2413941453" sldId="260"/>
        </pc:sldMkLst>
        <pc:spChg chg="mod">
          <ac:chgData name="Graham Howe" userId="e1e17d2348633411" providerId="LiveId" clId="{383CD723-2C00-BA47-BD81-94C86A1F3567}" dt="2020-09-21T15:22:43.206" v="986" actId="207"/>
          <ac:spMkLst>
            <pc:docMk/>
            <pc:sldMk cId="2413941453" sldId="260"/>
            <ac:spMk id="2" creationId="{C46C7A15-A9B6-A640-923B-C15481976DD3}"/>
          </ac:spMkLst>
        </pc:spChg>
        <pc:spChg chg="mod">
          <ac:chgData name="Graham Howe" userId="e1e17d2348633411" providerId="LiveId" clId="{383CD723-2C00-BA47-BD81-94C86A1F3567}" dt="2020-09-21T15:22:48.429" v="987" actId="207"/>
          <ac:spMkLst>
            <pc:docMk/>
            <pc:sldMk cId="2413941453" sldId="260"/>
            <ac:spMk id="22" creationId="{4612A7DC-063F-0E44-B840-35543C370C44}"/>
          </ac:spMkLst>
        </pc:spChg>
      </pc:sldChg>
      <pc:sldChg chg="modSp add mod">
        <pc:chgData name="Graham Howe" userId="e1e17d2348633411" providerId="LiveId" clId="{383CD723-2C00-BA47-BD81-94C86A1F3567}" dt="2020-09-21T15:22:58.711" v="989" actId="207"/>
        <pc:sldMkLst>
          <pc:docMk/>
          <pc:sldMk cId="1357193629" sldId="261"/>
        </pc:sldMkLst>
        <pc:spChg chg="mod">
          <ac:chgData name="Graham Howe" userId="e1e17d2348633411" providerId="LiveId" clId="{383CD723-2C00-BA47-BD81-94C86A1F3567}" dt="2020-09-21T15:22:54.040" v="988" actId="207"/>
          <ac:spMkLst>
            <pc:docMk/>
            <pc:sldMk cId="1357193629" sldId="261"/>
            <ac:spMk id="2" creationId="{C46C7A15-A9B6-A640-923B-C15481976DD3}"/>
          </ac:spMkLst>
        </pc:spChg>
        <pc:spChg chg="mod">
          <ac:chgData name="Graham Howe" userId="e1e17d2348633411" providerId="LiveId" clId="{383CD723-2C00-BA47-BD81-94C86A1F3567}" dt="2020-09-21T15:22:58.711" v="989" actId="207"/>
          <ac:spMkLst>
            <pc:docMk/>
            <pc:sldMk cId="1357193629" sldId="261"/>
            <ac:spMk id="23" creationId="{02E17982-F634-9B4D-9770-42C471734654}"/>
          </ac:spMkLst>
        </pc:spChg>
      </pc:sldChg>
      <pc:sldChg chg="modSp add mod">
        <pc:chgData name="Graham Howe" userId="e1e17d2348633411" providerId="LiveId" clId="{383CD723-2C00-BA47-BD81-94C86A1F3567}" dt="2020-10-16T07:06:02.108" v="2393" actId="692"/>
        <pc:sldMkLst>
          <pc:docMk/>
          <pc:sldMk cId="565143161" sldId="262"/>
        </pc:sldMkLst>
        <pc:spChg chg="mod">
          <ac:chgData name="Graham Howe" userId="e1e17d2348633411" providerId="LiveId" clId="{383CD723-2C00-BA47-BD81-94C86A1F3567}" dt="2020-09-21T15:23:37.621" v="992" actId="1076"/>
          <ac:spMkLst>
            <pc:docMk/>
            <pc:sldMk cId="565143161" sldId="262"/>
            <ac:spMk id="9" creationId="{AFED3203-B0BF-2444-8436-A4797B8CD311}"/>
          </ac:spMkLst>
        </pc:spChg>
        <pc:cxnChg chg="mod">
          <ac:chgData name="Graham Howe" userId="e1e17d2348633411" providerId="LiveId" clId="{383CD723-2C00-BA47-BD81-94C86A1F3567}" dt="2020-10-16T07:06:02.108" v="2393" actId="692"/>
          <ac:cxnSpMkLst>
            <pc:docMk/>
            <pc:sldMk cId="565143161" sldId="262"/>
            <ac:cxnSpMk id="4" creationId="{C32DEDF2-EB21-434A-BC91-2EF6AFD6D00B}"/>
          </ac:cxnSpMkLst>
        </pc:cxnChg>
      </pc:sldChg>
      <pc:sldChg chg="addSp delSp modSp add mod">
        <pc:chgData name="Graham Howe" userId="e1e17d2348633411" providerId="LiveId" clId="{383CD723-2C00-BA47-BD81-94C86A1F3567}" dt="2020-10-13T13:36:24.657" v="2380"/>
        <pc:sldMkLst>
          <pc:docMk/>
          <pc:sldMk cId="768295531" sldId="263"/>
        </pc:sldMkLst>
        <pc:spChg chg="add mod">
          <ac:chgData name="Graham Howe" userId="e1e17d2348633411" providerId="LiveId" clId="{383CD723-2C00-BA47-BD81-94C86A1F3567}" dt="2020-10-13T07:06:23.959" v="1349" actId="1076"/>
          <ac:spMkLst>
            <pc:docMk/>
            <pc:sldMk cId="768295531" sldId="263"/>
            <ac:spMk id="6" creationId="{C595C177-6104-D248-8FCA-158C7988E2CE}"/>
          </ac:spMkLst>
        </pc:spChg>
        <pc:spChg chg="add mod">
          <ac:chgData name="Graham Howe" userId="e1e17d2348633411" providerId="LiveId" clId="{383CD723-2C00-BA47-BD81-94C86A1F3567}" dt="2020-10-13T12:09:24.070" v="1630" actId="20577"/>
          <ac:spMkLst>
            <pc:docMk/>
            <pc:sldMk cId="768295531" sldId="263"/>
            <ac:spMk id="13" creationId="{0052C20A-5A20-2F4E-853D-3D38952DA211}"/>
          </ac:spMkLst>
        </pc:spChg>
        <pc:spChg chg="add mod">
          <ac:chgData name="Graham Howe" userId="e1e17d2348633411" providerId="LiveId" clId="{383CD723-2C00-BA47-BD81-94C86A1F3567}" dt="2020-10-13T12:10:45.168" v="1801" actId="313"/>
          <ac:spMkLst>
            <pc:docMk/>
            <pc:sldMk cId="768295531" sldId="263"/>
            <ac:spMk id="14" creationId="{600A8EB9-180E-1942-B144-C87523ECDCA3}"/>
          </ac:spMkLst>
        </pc:spChg>
        <pc:spChg chg="add mod">
          <ac:chgData name="Graham Howe" userId="e1e17d2348633411" providerId="LiveId" clId="{383CD723-2C00-BA47-BD81-94C86A1F3567}" dt="2020-10-13T12:12:56.668" v="2359" actId="313"/>
          <ac:spMkLst>
            <pc:docMk/>
            <pc:sldMk cId="768295531" sldId="263"/>
            <ac:spMk id="15" creationId="{FF4C8F50-6FE2-9E40-8F6E-EC0C9A7A10E2}"/>
          </ac:spMkLst>
        </pc:spChg>
        <pc:spChg chg="add mod">
          <ac:chgData name="Graham Howe" userId="e1e17d2348633411" providerId="LiveId" clId="{383CD723-2C00-BA47-BD81-94C86A1F3567}" dt="2020-10-13T12:12:49.596" v="2358" actId="20577"/>
          <ac:spMkLst>
            <pc:docMk/>
            <pc:sldMk cId="768295531" sldId="263"/>
            <ac:spMk id="16" creationId="{8D1FC898-104B-7147-BC4F-FCD29F5DBE18}"/>
          </ac:spMkLst>
        </pc:spChg>
        <pc:graphicFrameChg chg="add mod modGraphic">
          <ac:chgData name="Graham Howe" userId="e1e17d2348633411" providerId="LiveId" clId="{383CD723-2C00-BA47-BD81-94C86A1F3567}" dt="2020-10-13T07:05:52.372" v="1335" actId="122"/>
          <ac:graphicFrameMkLst>
            <pc:docMk/>
            <pc:sldMk cId="768295531" sldId="263"/>
            <ac:graphicFrameMk id="3" creationId="{6CE3E19D-1193-A642-8AF8-716B0845569A}"/>
          </ac:graphicFrameMkLst>
        </pc:graphicFrameChg>
        <pc:graphicFrameChg chg="add del mod">
          <ac:chgData name="Graham Howe" userId="e1e17d2348633411" providerId="LiveId" clId="{383CD723-2C00-BA47-BD81-94C86A1F3567}" dt="2020-10-13T13:36:08.176" v="2373"/>
          <ac:graphicFrameMkLst>
            <pc:docMk/>
            <pc:sldMk cId="768295531" sldId="263"/>
            <ac:graphicFrameMk id="7" creationId="{3316E82A-F93B-1441-A990-A97F418A91EA}"/>
          </ac:graphicFrameMkLst>
        </pc:graphicFrameChg>
        <pc:graphicFrameChg chg="add mod modGraphic">
          <ac:chgData name="Graham Howe" userId="e1e17d2348633411" providerId="LiveId" clId="{383CD723-2C00-BA47-BD81-94C86A1F3567}" dt="2020-10-13T13:36:24.657" v="2380"/>
          <ac:graphicFrameMkLst>
            <pc:docMk/>
            <pc:sldMk cId="768295531" sldId="263"/>
            <ac:graphicFrameMk id="17" creationId="{ACCACA8F-7E6E-ED42-8191-A161F6D146A9}"/>
          </ac:graphicFrameMkLst>
        </pc:graphicFrameChg>
      </pc:sldChg>
      <pc:sldChg chg="modSp add del mod">
        <pc:chgData name="Graham Howe" userId="e1e17d2348633411" providerId="LiveId" clId="{383CD723-2C00-BA47-BD81-94C86A1F3567}" dt="2020-10-16T07:05:37.656" v="2390" actId="2696"/>
        <pc:sldMkLst>
          <pc:docMk/>
          <pc:sldMk cId="2586721525" sldId="264"/>
        </pc:sldMkLst>
        <pc:spChg chg="mod">
          <ac:chgData name="Graham Howe" userId="e1e17d2348633411" providerId="LiveId" clId="{383CD723-2C00-BA47-BD81-94C86A1F3567}" dt="2020-10-16T07:03:28.774" v="2385" actId="20577"/>
          <ac:spMkLst>
            <pc:docMk/>
            <pc:sldMk cId="2586721525" sldId="264"/>
            <ac:spMk id="6" creationId="{C595C177-6104-D248-8FCA-158C7988E2CE}"/>
          </ac:spMkLst>
        </pc:spChg>
        <pc:spChg chg="mod">
          <ac:chgData name="Graham Howe" userId="e1e17d2348633411" providerId="LiveId" clId="{383CD723-2C00-BA47-BD81-94C86A1F3567}" dt="2020-10-16T07:03:32.658" v="2386"/>
          <ac:spMkLst>
            <pc:docMk/>
            <pc:sldMk cId="2586721525" sldId="264"/>
            <ac:spMk id="13" creationId="{0052C20A-5A20-2F4E-853D-3D38952DA211}"/>
          </ac:spMkLst>
        </pc:spChg>
        <pc:spChg chg="mod">
          <ac:chgData name="Graham Howe" userId="e1e17d2348633411" providerId="LiveId" clId="{383CD723-2C00-BA47-BD81-94C86A1F3567}" dt="2020-10-16T07:03:35.656" v="2387"/>
          <ac:spMkLst>
            <pc:docMk/>
            <pc:sldMk cId="2586721525" sldId="264"/>
            <ac:spMk id="14" creationId="{600A8EB9-180E-1942-B144-C87523ECDCA3}"/>
          </ac:spMkLst>
        </pc:spChg>
        <pc:spChg chg="mod">
          <ac:chgData name="Graham Howe" userId="e1e17d2348633411" providerId="LiveId" clId="{383CD723-2C00-BA47-BD81-94C86A1F3567}" dt="2020-10-16T07:03:37.867" v="2388"/>
          <ac:spMkLst>
            <pc:docMk/>
            <pc:sldMk cId="2586721525" sldId="264"/>
            <ac:spMk id="15" creationId="{FF4C8F50-6FE2-9E40-8F6E-EC0C9A7A10E2}"/>
          </ac:spMkLst>
        </pc:spChg>
        <pc:spChg chg="mod">
          <ac:chgData name="Graham Howe" userId="e1e17d2348633411" providerId="LiveId" clId="{383CD723-2C00-BA47-BD81-94C86A1F3567}" dt="2020-10-16T07:03:40.252" v="2389"/>
          <ac:spMkLst>
            <pc:docMk/>
            <pc:sldMk cId="2586721525" sldId="264"/>
            <ac:spMk id="16" creationId="{8D1FC898-104B-7147-BC4F-FCD29F5DBE1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284044-2EBC-FB4D-9581-71D9643FA097}" type="datetimeFigureOut">
              <a:rPr lang="en-US" smtClean="0"/>
              <a:t>4/22/21</a:t>
            </a:fld>
            <a:endParaRPr lang="en-US"/>
          </a:p>
        </p:txBody>
      </p:sp>
      <p:sp>
        <p:nvSpPr>
          <p:cNvPr id="4" name="Slide Image Placeholder 3"/>
          <p:cNvSpPr>
            <a:spLocks noGrp="1" noRot="1" noChangeAspect="1"/>
          </p:cNvSpPr>
          <p:nvPr>
            <p:ph type="sldImg" idx="2"/>
          </p:nvPr>
        </p:nvSpPr>
        <p:spPr>
          <a:xfrm>
            <a:off x="1200150" y="1143000"/>
            <a:ext cx="44577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BEEC1C-6E0C-0C48-AECA-A4D64E2AF82C}" type="slidenum">
              <a:rPr lang="en-US" smtClean="0"/>
              <a:t>‹#›</a:t>
            </a:fld>
            <a:endParaRPr lang="en-US"/>
          </a:p>
        </p:txBody>
      </p:sp>
    </p:spTree>
    <p:extLst>
      <p:ext uri="{BB962C8B-B14F-4D97-AF65-F5344CB8AC3E}">
        <p14:creationId xmlns:p14="http://schemas.microsoft.com/office/powerpoint/2010/main" val="1293593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 charter provides the following advantages: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Eliminates any confusion.</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Defines the subject boundaries.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Identifies areas which should not be addressed.</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Identifies the deliverable product.</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Provides a basis for team goal setting.</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Authorizes the team to collect relevant data.</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Provides access to necessary resources.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Approves time for team members to address problems.</a:t>
            </a:r>
          </a:p>
          <a:p>
            <a:pPr lvl="0"/>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A team project charter should contain the following key points: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Business case (financial impact): The business case is a short summary of the strategic reasons for the project.</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Problem statement: A problem statement details the issue that the team wants to improve.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Project scope (boundaries): The project scope refers to the boundaries of the project.</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Goal statement: The goal statement is created and agreed to by the team and team champion.</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Role of team members: Description of various six sigma roles are included in the description.</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Milestones/ deliverables (end products of the project): A set of milestones are used to keep the project on track and to help bring a project to completion.</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Resources required: Calculation of resource requirement is done at the start of the project.</a:t>
            </a:r>
          </a:p>
          <a:p>
            <a:endParaRPr lang="en-US" dirty="0"/>
          </a:p>
          <a:p>
            <a:r>
              <a:rPr lang="en-GB" sz="1200" b="1" kern="1200" dirty="0">
                <a:solidFill>
                  <a:schemeClr val="tx1"/>
                </a:solidFill>
                <a:effectLst/>
                <a:latin typeface="+mn-lt"/>
                <a:ea typeface="+mn-ea"/>
                <a:cs typeface="+mn-cs"/>
              </a:rPr>
              <a:t>Resources Required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resources required for a project must be detailed. Typical resources required for a project could include:</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Qualiﬁed people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Individuals who are subject matter experts help in ensuring the right feedback and right work is done for the project.</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Machine time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Machine time is required for certain projects. We need to ensure that machine time is captured appropriately and is used in the project.</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Equipment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several pieces of equipment used in the project for measurement, execution and other purposes. This equipment should be captured and articulated in the project charter.</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Machinery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several machines that are required during the course of the project. We need to ensure that these machines are captured, and their use is articulated in the course of the project.</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Computer equipment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Computer equipment is an important part of every project. We need to articulate the software’s, different possible usage of applications in the project charter.</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Lab or office space and Utilities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 should also list out the usage of different labs, office spaces, and utilities during the course of the projects.</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Importance of the project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 important is the project? What if it is not done now?</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Goals of the project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are the critical goals and objectives that the project will achieve?</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Knowledge of the team champion, leader and members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 the project team comprised of subject matter experts?</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scope of the project in terms of time and budget resources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is in-scope and what is out-of-scope?</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key process involved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are the different key processes involved in the project?</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Current baseline metrics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Where are we in terms of current performance of the project?</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Customer requirements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is the customer wanting out of the project?</a:t>
            </a:r>
          </a:p>
          <a:p>
            <a:endParaRPr lang="en-US" dirty="0"/>
          </a:p>
        </p:txBody>
      </p:sp>
      <p:sp>
        <p:nvSpPr>
          <p:cNvPr id="4" name="Slide Number Placeholder 3"/>
          <p:cNvSpPr>
            <a:spLocks noGrp="1"/>
          </p:cNvSpPr>
          <p:nvPr>
            <p:ph type="sldNum" sz="quarter" idx="5"/>
          </p:nvPr>
        </p:nvSpPr>
        <p:spPr/>
        <p:txBody>
          <a:bodyPr/>
          <a:lstStyle/>
          <a:p>
            <a:fld id="{E4BEEC1C-6E0C-0C48-AECA-A4D64E2AF82C}" type="slidenum">
              <a:rPr lang="en-US" smtClean="0"/>
              <a:t>1</a:t>
            </a:fld>
            <a:endParaRPr lang="en-US"/>
          </a:p>
        </p:txBody>
      </p:sp>
    </p:spTree>
    <p:extLst>
      <p:ext uri="{BB962C8B-B14F-4D97-AF65-F5344CB8AC3E}">
        <p14:creationId xmlns:p14="http://schemas.microsoft.com/office/powerpoint/2010/main" val="34233932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4BEEC1C-6E0C-0C48-AECA-A4D64E2AF82C}" type="slidenum">
              <a:rPr lang="en-US" smtClean="0"/>
              <a:t>2</a:t>
            </a:fld>
            <a:endParaRPr lang="en-US"/>
          </a:p>
        </p:txBody>
      </p:sp>
    </p:spTree>
    <p:extLst>
      <p:ext uri="{BB962C8B-B14F-4D97-AF65-F5344CB8AC3E}">
        <p14:creationId xmlns:p14="http://schemas.microsoft.com/office/powerpoint/2010/main" val="16472359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4BEEC1C-6E0C-0C48-AECA-A4D64E2AF82C}" type="slidenum">
              <a:rPr lang="en-US" smtClean="0"/>
              <a:t>3</a:t>
            </a:fld>
            <a:endParaRPr lang="en-US"/>
          </a:p>
        </p:txBody>
      </p:sp>
    </p:spTree>
    <p:extLst>
      <p:ext uri="{BB962C8B-B14F-4D97-AF65-F5344CB8AC3E}">
        <p14:creationId xmlns:p14="http://schemas.microsoft.com/office/powerpoint/2010/main" val="1102303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CE798C8-408C-A241-B244-3A094FA8AC49}" type="datetimeFigureOut">
              <a:rPr lang="en-US" smtClean="0"/>
              <a:t>4/22/21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24196229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CE798C8-408C-A241-B244-3A094FA8AC49}" type="datetimeFigureOut">
              <a:rPr lang="en-US" smtClean="0"/>
              <a:t>4/22/21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1570714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CE798C8-408C-A241-B244-3A094FA8AC49}" type="datetimeFigureOut">
              <a:rPr lang="en-US" smtClean="0"/>
              <a:t>4/22/21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1737814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CE798C8-408C-A241-B244-3A094FA8AC49}" type="datetimeFigureOut">
              <a:rPr lang="en-US" smtClean="0"/>
              <a:t>4/22/21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3461911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CE798C8-408C-A241-B244-3A094FA8AC49}" type="datetimeFigureOut">
              <a:rPr lang="en-US" smtClean="0"/>
              <a:t>4/22/21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777132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CE798C8-408C-A241-B244-3A094FA8AC49}" type="datetimeFigureOut">
              <a:rPr lang="en-US" smtClean="0"/>
              <a:t>4/22/21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548105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E798C8-408C-A241-B244-3A094FA8AC49}" type="datetimeFigureOut">
              <a:rPr lang="en-US" smtClean="0"/>
              <a:t>4/22/21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2025251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CE798C8-408C-A241-B244-3A094FA8AC49}" type="datetimeFigureOut">
              <a:rPr lang="en-US" smtClean="0"/>
              <a:t>4/22/21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4262960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CE798C8-408C-A241-B244-3A094FA8AC49}" type="datetimeFigureOut">
              <a:rPr lang="en-US" smtClean="0"/>
              <a:t>4/22/21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4055237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CE798C8-408C-A241-B244-3A094FA8AC49}" type="datetimeFigureOut">
              <a:rPr lang="en-US" smtClean="0"/>
              <a:t>4/22/21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2352260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CE798C8-408C-A241-B244-3A094FA8AC49}" type="datetimeFigureOut">
              <a:rPr lang="en-US" smtClean="0"/>
              <a:t>4/22/21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483814-CD9E-A04A-9654-76AE8DFBD031}" type="slidenum">
              <a:rPr lang="en-US" smtClean="0"/>
              <a:t>‹#›</a:t>
            </a:fld>
            <a:endParaRPr lang="en-US"/>
          </a:p>
        </p:txBody>
      </p:sp>
    </p:spTree>
    <p:extLst>
      <p:ext uri="{BB962C8B-B14F-4D97-AF65-F5344CB8AC3E}">
        <p14:creationId xmlns:p14="http://schemas.microsoft.com/office/powerpoint/2010/main" val="3933558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E798C8-408C-A241-B244-3A094FA8AC49}" type="datetimeFigureOut">
              <a:rPr lang="en-US" smtClean="0"/>
              <a:t>4/22/21</a:t>
            </a:fld>
            <a:endParaRPr lang="en-US"/>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483814-CD9E-A04A-9654-76AE8DFBD031}" type="slidenum">
              <a:rPr lang="en-US" smtClean="0"/>
              <a:t>‹#›</a:t>
            </a:fld>
            <a:endParaRPr lang="en-US"/>
          </a:p>
        </p:txBody>
      </p:sp>
    </p:spTree>
    <p:extLst>
      <p:ext uri="{BB962C8B-B14F-4D97-AF65-F5344CB8AC3E}">
        <p14:creationId xmlns:p14="http://schemas.microsoft.com/office/powerpoint/2010/main" val="41157242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8" Type="http://schemas.openxmlformats.org/officeDocument/2006/relationships/image" Target="../media/image8.emf"/><Relationship Id="rId13" Type="http://schemas.openxmlformats.org/officeDocument/2006/relationships/image" Target="../media/image13.jpg"/><Relationship Id="rId3" Type="http://schemas.openxmlformats.org/officeDocument/2006/relationships/image" Target="../media/image2.jpg"/><Relationship Id="rId7" Type="http://schemas.openxmlformats.org/officeDocument/2006/relationships/image" Target="../media/image7.emf"/><Relationship Id="rId12"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11.emf"/><Relationship Id="rId5" Type="http://schemas.openxmlformats.org/officeDocument/2006/relationships/image" Target="../media/image6.emf"/><Relationship Id="rId10" Type="http://schemas.openxmlformats.org/officeDocument/2006/relationships/image" Target="../media/image10.png"/><Relationship Id="rId4" Type="http://schemas.openxmlformats.org/officeDocument/2006/relationships/image" Target="../media/image3.jpg"/><Relationship Id="rId9" Type="http://schemas.openxmlformats.org/officeDocument/2006/relationships/image" Target="../media/image9.emf"/></Relationships>
</file>

<file path=ppt/slides/_rels/slide3.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image" Target="../media/image14.emf"/><Relationship Id="rId7"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3.jpg"/><Relationship Id="rId5" Type="http://schemas.openxmlformats.org/officeDocument/2006/relationships/image" Target="../media/image2.jpg"/><Relationship Id="rId4" Type="http://schemas.openxmlformats.org/officeDocument/2006/relationships/image" Target="../media/image15.emf"/></Relationships>
</file>

<file path=ppt/slides/_rels/slide4.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3.jp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2.jpg"/><Relationship Id="rId1" Type="http://schemas.openxmlformats.org/officeDocument/2006/relationships/slideLayout" Target="../slideLayouts/slideLayout1.xml"/><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5" Type="http://schemas.openxmlformats.org/officeDocument/2006/relationships/image" Target="../media/image27.jpg"/><Relationship Id="rId10" Type="http://schemas.openxmlformats.org/officeDocument/2006/relationships/image" Target="../media/image22.svg"/><Relationship Id="rId4" Type="http://schemas.openxmlformats.org/officeDocument/2006/relationships/image" Target="../media/image4.png"/><Relationship Id="rId9" Type="http://schemas.openxmlformats.org/officeDocument/2006/relationships/image" Target="../media/image21.png"/><Relationship Id="rId14" Type="http://schemas.openxmlformats.org/officeDocument/2006/relationships/image" Target="../media/image26.sv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xml"/><Relationship Id="rId5" Type="http://schemas.openxmlformats.org/officeDocument/2006/relationships/image" Target="../media/image28.jp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9A5492-8248-9B45-9910-9167290EF1C5}"/>
              </a:ext>
            </a:extLst>
          </p:cNvPr>
          <p:cNvPicPr>
            <a:picLocks noChangeAspect="1"/>
          </p:cNvPicPr>
          <p:nvPr/>
        </p:nvPicPr>
        <p:blipFill>
          <a:blip r:embed="rId3"/>
          <a:stretch>
            <a:fillRect/>
          </a:stretch>
        </p:blipFill>
        <p:spPr>
          <a:xfrm>
            <a:off x="241422" y="1034318"/>
            <a:ext cx="9485032" cy="5684939"/>
          </a:xfrm>
          <a:prstGeom prst="rect">
            <a:avLst/>
          </a:prstGeom>
        </p:spPr>
      </p:pic>
      <p:pic>
        <p:nvPicPr>
          <p:cNvPr id="31" name="Picture 30" descr="A close up of a logo&#10;&#10;Description automatically generated">
            <a:extLst>
              <a:ext uri="{FF2B5EF4-FFF2-40B4-BE49-F238E27FC236}">
                <a16:creationId xmlns:a16="http://schemas.microsoft.com/office/drawing/2014/main" id="{8121128A-550D-2347-B549-FADBA5C1288F}"/>
              </a:ext>
            </a:extLst>
          </p:cNvPr>
          <p:cNvPicPr>
            <a:picLocks noChangeAspect="1"/>
          </p:cNvPicPr>
          <p:nvPr/>
        </p:nvPicPr>
        <p:blipFill>
          <a:blip r:embed="rId4"/>
          <a:stretch>
            <a:fillRect/>
          </a:stretch>
        </p:blipFill>
        <p:spPr>
          <a:xfrm>
            <a:off x="1073855" y="402795"/>
            <a:ext cx="1153844" cy="398229"/>
          </a:xfrm>
          <a:prstGeom prst="rect">
            <a:avLst/>
          </a:prstGeom>
        </p:spPr>
      </p:pic>
      <p:cxnSp>
        <p:nvCxnSpPr>
          <p:cNvPr id="4" name="Straight Connector 3">
            <a:extLst>
              <a:ext uri="{FF2B5EF4-FFF2-40B4-BE49-F238E27FC236}">
                <a16:creationId xmlns:a16="http://schemas.microsoft.com/office/drawing/2014/main" id="{C32DEDF2-EB21-434A-BC91-2EF6AFD6D00B}"/>
              </a:ext>
            </a:extLst>
          </p:cNvPr>
          <p:cNvCxnSpPr>
            <a:cxnSpLocks/>
          </p:cNvCxnSpPr>
          <p:nvPr/>
        </p:nvCxnSpPr>
        <p:spPr>
          <a:xfrm>
            <a:off x="237545" y="893618"/>
            <a:ext cx="9488909" cy="0"/>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pic>
        <p:nvPicPr>
          <p:cNvPr id="5" name="Picture 4" descr="A close up of a logo&#10;&#10;Description automatically generated">
            <a:extLst>
              <a:ext uri="{FF2B5EF4-FFF2-40B4-BE49-F238E27FC236}">
                <a16:creationId xmlns:a16="http://schemas.microsoft.com/office/drawing/2014/main" id="{F40B6B5F-061C-E846-B08F-01CB630BE5DA}"/>
              </a:ext>
            </a:extLst>
          </p:cNvPr>
          <p:cNvPicPr>
            <a:picLocks noChangeAspect="1"/>
          </p:cNvPicPr>
          <p:nvPr/>
        </p:nvPicPr>
        <p:blipFill>
          <a:blip r:embed="rId5"/>
          <a:stretch>
            <a:fillRect/>
          </a:stretch>
        </p:blipFill>
        <p:spPr>
          <a:xfrm>
            <a:off x="237545" y="141784"/>
            <a:ext cx="687246" cy="635731"/>
          </a:xfrm>
          <a:prstGeom prst="rect">
            <a:avLst/>
          </a:prstGeom>
        </p:spPr>
      </p:pic>
      <p:sp>
        <p:nvSpPr>
          <p:cNvPr id="24" name="TextBox 23">
            <a:extLst>
              <a:ext uri="{FF2B5EF4-FFF2-40B4-BE49-F238E27FC236}">
                <a16:creationId xmlns:a16="http://schemas.microsoft.com/office/drawing/2014/main" id="{C47D8D67-425D-E84C-8ED2-1185AFCCF256}"/>
              </a:ext>
            </a:extLst>
          </p:cNvPr>
          <p:cNvSpPr txBox="1"/>
          <p:nvPr/>
        </p:nvSpPr>
        <p:spPr>
          <a:xfrm>
            <a:off x="2801963" y="446597"/>
            <a:ext cx="2567024" cy="246221"/>
          </a:xfrm>
          <a:prstGeom prst="rect">
            <a:avLst/>
          </a:prstGeom>
          <a:noFill/>
        </p:spPr>
        <p:txBody>
          <a:bodyPr wrap="square" rtlCol="0">
            <a:spAutoFit/>
          </a:bodyPr>
          <a:lstStyle/>
          <a:p>
            <a:r>
              <a:rPr lang="en-US" sz="1000" b="1" dirty="0">
                <a:solidFill>
                  <a:srgbClr val="1C2454"/>
                </a:solidFill>
              </a:rPr>
              <a:t>XYZ Manufacturing</a:t>
            </a:r>
          </a:p>
        </p:txBody>
      </p:sp>
      <p:pic>
        <p:nvPicPr>
          <p:cNvPr id="25" name="Picture 24" descr="Logo, company name&#10;&#10;Description automatically generated">
            <a:extLst>
              <a:ext uri="{FF2B5EF4-FFF2-40B4-BE49-F238E27FC236}">
                <a16:creationId xmlns:a16="http://schemas.microsoft.com/office/drawing/2014/main" id="{966A4B0F-6BC4-3F43-9D86-437553E005D2}"/>
              </a:ext>
            </a:extLst>
          </p:cNvPr>
          <p:cNvPicPr>
            <a:picLocks noChangeAspect="1"/>
          </p:cNvPicPr>
          <p:nvPr/>
        </p:nvPicPr>
        <p:blipFill rotWithShape="1">
          <a:blip r:embed="rId6"/>
          <a:srcRect l="23819" t="6138" r="28586" b="36200"/>
          <a:stretch/>
        </p:blipFill>
        <p:spPr>
          <a:xfrm>
            <a:off x="2395551" y="387900"/>
            <a:ext cx="426244" cy="413124"/>
          </a:xfrm>
          <a:prstGeom prst="rect">
            <a:avLst/>
          </a:prstGeom>
        </p:spPr>
      </p:pic>
      <p:sp>
        <p:nvSpPr>
          <p:cNvPr id="26" name="TextBox 25">
            <a:extLst>
              <a:ext uri="{FF2B5EF4-FFF2-40B4-BE49-F238E27FC236}">
                <a16:creationId xmlns:a16="http://schemas.microsoft.com/office/drawing/2014/main" id="{9ABAD3FF-188B-B745-AA15-ECB754B730BA}"/>
              </a:ext>
            </a:extLst>
          </p:cNvPr>
          <p:cNvSpPr txBox="1"/>
          <p:nvPr/>
        </p:nvSpPr>
        <p:spPr>
          <a:xfrm>
            <a:off x="3918264" y="328309"/>
            <a:ext cx="2945524" cy="492058"/>
          </a:xfrm>
          <a:prstGeom prst="rect">
            <a:avLst/>
          </a:prstGeom>
          <a:noFill/>
        </p:spPr>
        <p:txBody>
          <a:bodyPr wrap="square" rtlCol="0">
            <a:spAutoFit/>
          </a:bodyPr>
          <a:lstStyle/>
          <a:p>
            <a:pPr algn="ctr">
              <a:lnSpc>
                <a:spcPts val="1560"/>
              </a:lnSpc>
            </a:pPr>
            <a:r>
              <a:rPr lang="en-US" sz="1200" b="1" i="1" dirty="0">
                <a:solidFill>
                  <a:srgbClr val="1C2454"/>
                </a:solidFill>
              </a:rPr>
              <a:t>XYZ Alpha Heat Exchanger Assembly</a:t>
            </a:r>
          </a:p>
          <a:p>
            <a:pPr algn="ctr">
              <a:lnSpc>
                <a:spcPts val="1560"/>
              </a:lnSpc>
            </a:pPr>
            <a:r>
              <a:rPr lang="en-US" sz="1200" b="1" i="1" dirty="0">
                <a:solidFill>
                  <a:srgbClr val="1C2454"/>
                </a:solidFill>
              </a:rPr>
              <a:t>Product Cost Optimization Project</a:t>
            </a:r>
          </a:p>
        </p:txBody>
      </p:sp>
      <p:sp>
        <p:nvSpPr>
          <p:cNvPr id="16" name="TextBox 15">
            <a:extLst>
              <a:ext uri="{FF2B5EF4-FFF2-40B4-BE49-F238E27FC236}">
                <a16:creationId xmlns:a16="http://schemas.microsoft.com/office/drawing/2014/main" id="{0DE50E24-DCCC-9C47-8439-5616C9C38598}"/>
              </a:ext>
            </a:extLst>
          </p:cNvPr>
          <p:cNvSpPr txBox="1"/>
          <p:nvPr/>
        </p:nvSpPr>
        <p:spPr>
          <a:xfrm rot="19800000">
            <a:off x="28999" y="1663104"/>
            <a:ext cx="9906001" cy="3154710"/>
          </a:xfrm>
          <a:prstGeom prst="rect">
            <a:avLst/>
          </a:prstGeom>
          <a:noFill/>
        </p:spPr>
        <p:txBody>
          <a:bodyPr wrap="square" rtlCol="0">
            <a:spAutoFit/>
          </a:bodyPr>
          <a:lstStyle/>
          <a:p>
            <a:pPr algn="ctr"/>
            <a:r>
              <a:rPr lang="en-US" sz="19900" dirty="0">
                <a:ln w="31750">
                  <a:solidFill>
                    <a:srgbClr val="FF0000">
                      <a:alpha val="20000"/>
                    </a:srgbClr>
                  </a:solidFill>
                </a:ln>
                <a:noFill/>
              </a:rPr>
              <a:t>Example</a:t>
            </a:r>
            <a:endParaRPr lang="en-US" sz="28700" dirty="0">
              <a:ln w="31750">
                <a:solidFill>
                  <a:srgbClr val="FF0000">
                    <a:alpha val="20000"/>
                  </a:srgbClr>
                </a:solidFill>
              </a:ln>
              <a:noFill/>
            </a:endParaRPr>
          </a:p>
        </p:txBody>
      </p:sp>
      <p:pic>
        <p:nvPicPr>
          <p:cNvPr id="13" name="Picture 12" descr="Graphical user interface, application&#10;&#10;Description automatically generated">
            <a:extLst>
              <a:ext uri="{FF2B5EF4-FFF2-40B4-BE49-F238E27FC236}">
                <a16:creationId xmlns:a16="http://schemas.microsoft.com/office/drawing/2014/main" id="{509FA3EF-28BE-9E40-AFC7-B143E28A754E}"/>
              </a:ext>
            </a:extLst>
          </p:cNvPr>
          <p:cNvPicPr>
            <a:picLocks noChangeAspect="1"/>
          </p:cNvPicPr>
          <p:nvPr/>
        </p:nvPicPr>
        <p:blipFill>
          <a:blip r:embed="rId7"/>
          <a:stretch>
            <a:fillRect/>
          </a:stretch>
        </p:blipFill>
        <p:spPr>
          <a:xfrm>
            <a:off x="6666000" y="188856"/>
            <a:ext cx="3240000" cy="704762"/>
          </a:xfrm>
          <a:prstGeom prst="rect">
            <a:avLst/>
          </a:prstGeom>
        </p:spPr>
      </p:pic>
    </p:spTree>
    <p:extLst>
      <p:ext uri="{BB962C8B-B14F-4D97-AF65-F5344CB8AC3E}">
        <p14:creationId xmlns:p14="http://schemas.microsoft.com/office/powerpoint/2010/main" val="565143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E019A30C-527D-D748-9512-1741A39AB0FD}"/>
              </a:ext>
            </a:extLst>
          </p:cNvPr>
          <p:cNvSpPr txBox="1"/>
          <p:nvPr/>
        </p:nvSpPr>
        <p:spPr>
          <a:xfrm>
            <a:off x="2801963" y="446597"/>
            <a:ext cx="2567024" cy="246221"/>
          </a:xfrm>
          <a:prstGeom prst="rect">
            <a:avLst/>
          </a:prstGeom>
          <a:noFill/>
        </p:spPr>
        <p:txBody>
          <a:bodyPr wrap="square" rtlCol="0">
            <a:spAutoFit/>
          </a:bodyPr>
          <a:lstStyle/>
          <a:p>
            <a:r>
              <a:rPr lang="en-US" sz="1000" b="1" dirty="0">
                <a:solidFill>
                  <a:srgbClr val="1C2454"/>
                </a:solidFill>
              </a:rPr>
              <a:t>XYZ Manufacturing</a:t>
            </a:r>
          </a:p>
        </p:txBody>
      </p:sp>
      <p:pic>
        <p:nvPicPr>
          <p:cNvPr id="31" name="Picture 30" descr="A close up of a logo&#10;&#10;Description automatically generated">
            <a:extLst>
              <a:ext uri="{FF2B5EF4-FFF2-40B4-BE49-F238E27FC236}">
                <a16:creationId xmlns:a16="http://schemas.microsoft.com/office/drawing/2014/main" id="{8121128A-550D-2347-B549-FADBA5C1288F}"/>
              </a:ext>
            </a:extLst>
          </p:cNvPr>
          <p:cNvPicPr>
            <a:picLocks noChangeAspect="1"/>
          </p:cNvPicPr>
          <p:nvPr/>
        </p:nvPicPr>
        <p:blipFill>
          <a:blip r:embed="rId3"/>
          <a:stretch>
            <a:fillRect/>
          </a:stretch>
        </p:blipFill>
        <p:spPr>
          <a:xfrm>
            <a:off x="1073855" y="402795"/>
            <a:ext cx="1153844" cy="398229"/>
          </a:xfrm>
          <a:prstGeom prst="rect">
            <a:avLst/>
          </a:prstGeom>
        </p:spPr>
      </p:pic>
      <p:cxnSp>
        <p:nvCxnSpPr>
          <p:cNvPr id="4" name="Straight Connector 3">
            <a:extLst>
              <a:ext uri="{FF2B5EF4-FFF2-40B4-BE49-F238E27FC236}">
                <a16:creationId xmlns:a16="http://schemas.microsoft.com/office/drawing/2014/main" id="{C32DEDF2-EB21-434A-BC91-2EF6AFD6D00B}"/>
              </a:ext>
            </a:extLst>
          </p:cNvPr>
          <p:cNvCxnSpPr>
            <a:cxnSpLocks/>
          </p:cNvCxnSpPr>
          <p:nvPr/>
        </p:nvCxnSpPr>
        <p:spPr>
          <a:xfrm>
            <a:off x="237545" y="893618"/>
            <a:ext cx="9488909" cy="0"/>
          </a:xfrm>
          <a:prstGeom prst="line">
            <a:avLst/>
          </a:prstGeom>
        </p:spPr>
        <p:style>
          <a:lnRef idx="1">
            <a:schemeClr val="accent1"/>
          </a:lnRef>
          <a:fillRef idx="0">
            <a:schemeClr val="accent1"/>
          </a:fillRef>
          <a:effectRef idx="0">
            <a:schemeClr val="accent1"/>
          </a:effectRef>
          <a:fontRef idx="minor">
            <a:schemeClr val="tx1"/>
          </a:fontRef>
        </p:style>
      </p:cxnSp>
      <p:pic>
        <p:nvPicPr>
          <p:cNvPr id="5" name="Picture 4" descr="A close up of a logo&#10;&#10;Description automatically generated">
            <a:extLst>
              <a:ext uri="{FF2B5EF4-FFF2-40B4-BE49-F238E27FC236}">
                <a16:creationId xmlns:a16="http://schemas.microsoft.com/office/drawing/2014/main" id="{F40B6B5F-061C-E846-B08F-01CB630BE5DA}"/>
              </a:ext>
            </a:extLst>
          </p:cNvPr>
          <p:cNvPicPr>
            <a:picLocks noChangeAspect="1"/>
          </p:cNvPicPr>
          <p:nvPr/>
        </p:nvPicPr>
        <p:blipFill>
          <a:blip r:embed="rId4"/>
          <a:stretch>
            <a:fillRect/>
          </a:stretch>
        </p:blipFill>
        <p:spPr>
          <a:xfrm>
            <a:off x="237545" y="141784"/>
            <a:ext cx="687246" cy="635731"/>
          </a:xfrm>
          <a:prstGeom prst="rect">
            <a:avLst/>
          </a:prstGeom>
        </p:spPr>
      </p:pic>
      <p:pic>
        <p:nvPicPr>
          <p:cNvPr id="8" name="Picture 7">
            <a:extLst>
              <a:ext uri="{FF2B5EF4-FFF2-40B4-BE49-F238E27FC236}">
                <a16:creationId xmlns:a16="http://schemas.microsoft.com/office/drawing/2014/main" id="{EE25F287-451B-0840-ACA2-5A295AF6659E}"/>
              </a:ext>
            </a:extLst>
          </p:cNvPr>
          <p:cNvPicPr>
            <a:picLocks noChangeAspect="1"/>
          </p:cNvPicPr>
          <p:nvPr/>
        </p:nvPicPr>
        <p:blipFill>
          <a:blip r:embed="rId5"/>
          <a:stretch>
            <a:fillRect/>
          </a:stretch>
        </p:blipFill>
        <p:spPr>
          <a:xfrm>
            <a:off x="6275398" y="2634152"/>
            <a:ext cx="3398177" cy="2042671"/>
          </a:xfrm>
          <a:prstGeom prst="rect">
            <a:avLst/>
          </a:prstGeom>
        </p:spPr>
      </p:pic>
      <p:pic>
        <p:nvPicPr>
          <p:cNvPr id="29" name="Picture 28" descr="Logo, company name&#10;&#10;Description automatically generated">
            <a:extLst>
              <a:ext uri="{FF2B5EF4-FFF2-40B4-BE49-F238E27FC236}">
                <a16:creationId xmlns:a16="http://schemas.microsoft.com/office/drawing/2014/main" id="{0150F54C-A1BB-5548-BBDB-83D0D6D6627C}"/>
              </a:ext>
            </a:extLst>
          </p:cNvPr>
          <p:cNvPicPr>
            <a:picLocks noChangeAspect="1"/>
          </p:cNvPicPr>
          <p:nvPr/>
        </p:nvPicPr>
        <p:blipFill rotWithShape="1">
          <a:blip r:embed="rId6"/>
          <a:srcRect l="23819" t="6138" r="28586" b="36200"/>
          <a:stretch/>
        </p:blipFill>
        <p:spPr>
          <a:xfrm>
            <a:off x="2395551" y="387900"/>
            <a:ext cx="426244" cy="413124"/>
          </a:xfrm>
          <a:prstGeom prst="rect">
            <a:avLst/>
          </a:prstGeom>
        </p:spPr>
      </p:pic>
      <p:pic>
        <p:nvPicPr>
          <p:cNvPr id="34" name="Picture 33">
            <a:extLst>
              <a:ext uri="{FF2B5EF4-FFF2-40B4-BE49-F238E27FC236}">
                <a16:creationId xmlns:a16="http://schemas.microsoft.com/office/drawing/2014/main" id="{4458570A-B1CB-3343-B7A9-3D46947119A4}"/>
              </a:ext>
            </a:extLst>
          </p:cNvPr>
          <p:cNvPicPr>
            <a:picLocks noChangeAspect="1"/>
          </p:cNvPicPr>
          <p:nvPr/>
        </p:nvPicPr>
        <p:blipFill rotWithShape="1">
          <a:blip r:embed="rId7"/>
          <a:srcRect l="24228" t="13892" r="25973"/>
          <a:stretch/>
        </p:blipFill>
        <p:spPr>
          <a:xfrm>
            <a:off x="7943207" y="951069"/>
            <a:ext cx="1569834" cy="1625633"/>
          </a:xfrm>
          <a:prstGeom prst="rect">
            <a:avLst/>
          </a:prstGeom>
        </p:spPr>
      </p:pic>
      <p:pic>
        <p:nvPicPr>
          <p:cNvPr id="52" name="Picture 51">
            <a:extLst>
              <a:ext uri="{FF2B5EF4-FFF2-40B4-BE49-F238E27FC236}">
                <a16:creationId xmlns:a16="http://schemas.microsoft.com/office/drawing/2014/main" id="{25FB0818-CA56-6641-B8B3-631FF22FF164}"/>
              </a:ext>
            </a:extLst>
          </p:cNvPr>
          <p:cNvPicPr>
            <a:picLocks noChangeAspect="1"/>
          </p:cNvPicPr>
          <p:nvPr/>
        </p:nvPicPr>
        <p:blipFill>
          <a:blip r:embed="rId8"/>
          <a:stretch>
            <a:fillRect/>
          </a:stretch>
        </p:blipFill>
        <p:spPr>
          <a:xfrm>
            <a:off x="2395551" y="951069"/>
            <a:ext cx="5152852" cy="973535"/>
          </a:xfrm>
          <a:prstGeom prst="rect">
            <a:avLst/>
          </a:prstGeom>
        </p:spPr>
      </p:pic>
      <p:pic>
        <p:nvPicPr>
          <p:cNvPr id="54" name="Picture 53">
            <a:extLst>
              <a:ext uri="{FF2B5EF4-FFF2-40B4-BE49-F238E27FC236}">
                <a16:creationId xmlns:a16="http://schemas.microsoft.com/office/drawing/2014/main" id="{BA952A48-3FDB-8444-8ED7-F55582C091A8}"/>
              </a:ext>
            </a:extLst>
          </p:cNvPr>
          <p:cNvPicPr>
            <a:picLocks noChangeAspect="1"/>
          </p:cNvPicPr>
          <p:nvPr/>
        </p:nvPicPr>
        <p:blipFill>
          <a:blip r:embed="rId9"/>
          <a:stretch>
            <a:fillRect/>
          </a:stretch>
        </p:blipFill>
        <p:spPr>
          <a:xfrm>
            <a:off x="237545" y="966217"/>
            <a:ext cx="2047513" cy="957944"/>
          </a:xfrm>
          <a:prstGeom prst="rect">
            <a:avLst/>
          </a:prstGeom>
        </p:spPr>
      </p:pic>
      <p:pic>
        <p:nvPicPr>
          <p:cNvPr id="1025" name="Picture 1" descr="page1image56957440">
            <a:extLst>
              <a:ext uri="{FF2B5EF4-FFF2-40B4-BE49-F238E27FC236}">
                <a16:creationId xmlns:a16="http://schemas.microsoft.com/office/drawing/2014/main" id="{308757B4-0ADE-0F42-80DD-3D0919B5D7B8}"/>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3268" t="13719" r="15386" b="29962"/>
          <a:stretch/>
        </p:blipFill>
        <p:spPr bwMode="auto">
          <a:xfrm>
            <a:off x="148936" y="2190859"/>
            <a:ext cx="4180799" cy="4162230"/>
          </a:xfrm>
          <a:prstGeom prst="rect">
            <a:avLst/>
          </a:prstGeom>
          <a:noFill/>
          <a:extLst>
            <a:ext uri="{909E8E84-426E-40DD-AFC4-6F175D3DCCD1}">
              <a14:hiddenFill xmlns:a14="http://schemas.microsoft.com/office/drawing/2010/main">
                <a:solidFill>
                  <a:srgbClr val="FFFFFF"/>
                </a:solidFill>
              </a14:hiddenFill>
            </a:ext>
          </a:extLst>
        </p:spPr>
      </p:pic>
      <p:pic>
        <p:nvPicPr>
          <p:cNvPr id="61" name="Picture 60">
            <a:extLst>
              <a:ext uri="{FF2B5EF4-FFF2-40B4-BE49-F238E27FC236}">
                <a16:creationId xmlns:a16="http://schemas.microsoft.com/office/drawing/2014/main" id="{D5205365-8C84-BA4F-B166-6B58F9776282}"/>
              </a:ext>
            </a:extLst>
          </p:cNvPr>
          <p:cNvPicPr>
            <a:picLocks noChangeAspect="1"/>
          </p:cNvPicPr>
          <p:nvPr/>
        </p:nvPicPr>
        <p:blipFill rotWithShape="1">
          <a:blip r:embed="rId11"/>
          <a:srcRect l="2502" t="931" r="4024" b="1082"/>
          <a:stretch/>
        </p:blipFill>
        <p:spPr>
          <a:xfrm>
            <a:off x="4376126" y="1982054"/>
            <a:ext cx="1675775" cy="4760635"/>
          </a:xfrm>
          <a:prstGeom prst="rect">
            <a:avLst/>
          </a:prstGeom>
        </p:spPr>
      </p:pic>
      <p:sp>
        <p:nvSpPr>
          <p:cNvPr id="75" name="TextBox 74">
            <a:extLst>
              <a:ext uri="{FF2B5EF4-FFF2-40B4-BE49-F238E27FC236}">
                <a16:creationId xmlns:a16="http://schemas.microsoft.com/office/drawing/2014/main" id="{2AB8CE2C-467B-D540-B7F6-87C028DBB2E3}"/>
              </a:ext>
            </a:extLst>
          </p:cNvPr>
          <p:cNvSpPr txBox="1"/>
          <p:nvPr/>
        </p:nvSpPr>
        <p:spPr>
          <a:xfrm rot="19800000">
            <a:off x="0" y="1712199"/>
            <a:ext cx="9906001" cy="3154710"/>
          </a:xfrm>
          <a:prstGeom prst="rect">
            <a:avLst/>
          </a:prstGeom>
          <a:noFill/>
        </p:spPr>
        <p:txBody>
          <a:bodyPr wrap="square" rtlCol="0">
            <a:spAutoFit/>
          </a:bodyPr>
          <a:lstStyle/>
          <a:p>
            <a:pPr algn="ctr"/>
            <a:r>
              <a:rPr lang="en-US" sz="19900" dirty="0">
                <a:ln w="31750">
                  <a:solidFill>
                    <a:srgbClr val="FF0000">
                      <a:alpha val="20000"/>
                    </a:srgbClr>
                  </a:solidFill>
                </a:ln>
                <a:noFill/>
              </a:rPr>
              <a:t>Example</a:t>
            </a:r>
            <a:endParaRPr lang="en-US" sz="28700" dirty="0">
              <a:ln w="31750">
                <a:solidFill>
                  <a:srgbClr val="FF0000">
                    <a:alpha val="20000"/>
                  </a:srgbClr>
                </a:solidFill>
              </a:ln>
              <a:noFill/>
            </a:endParaRPr>
          </a:p>
        </p:txBody>
      </p:sp>
      <p:pic>
        <p:nvPicPr>
          <p:cNvPr id="17" name="Picture 16" descr="Chart, scatter chart&#10;&#10;Description automatically generated">
            <a:extLst>
              <a:ext uri="{FF2B5EF4-FFF2-40B4-BE49-F238E27FC236}">
                <a16:creationId xmlns:a16="http://schemas.microsoft.com/office/drawing/2014/main" id="{DA091D32-7016-CE43-8DC8-65AB5181ED4A}"/>
              </a:ext>
            </a:extLst>
          </p:cNvPr>
          <p:cNvPicPr>
            <a:picLocks noChangeAspect="1"/>
          </p:cNvPicPr>
          <p:nvPr/>
        </p:nvPicPr>
        <p:blipFill rotWithShape="1">
          <a:blip r:embed="rId12">
            <a:extLst>
              <a:ext uri="{28A0092B-C50C-407E-A947-70E740481C1C}">
                <a14:useLocalDpi xmlns:a14="http://schemas.microsoft.com/office/drawing/2010/main" val="0"/>
              </a:ext>
            </a:extLst>
          </a:blip>
          <a:srcRect t="12133" b="5197"/>
          <a:stretch/>
        </p:blipFill>
        <p:spPr>
          <a:xfrm>
            <a:off x="6275398" y="4800068"/>
            <a:ext cx="3225183" cy="1877584"/>
          </a:xfrm>
          <a:prstGeom prst="rect">
            <a:avLst/>
          </a:prstGeom>
        </p:spPr>
      </p:pic>
      <p:sp>
        <p:nvSpPr>
          <p:cNvPr id="18" name="TextBox 17">
            <a:extLst>
              <a:ext uri="{FF2B5EF4-FFF2-40B4-BE49-F238E27FC236}">
                <a16:creationId xmlns:a16="http://schemas.microsoft.com/office/drawing/2014/main" id="{3537B23D-C9E5-AD45-B1E4-3AFC132053F1}"/>
              </a:ext>
            </a:extLst>
          </p:cNvPr>
          <p:cNvSpPr txBox="1"/>
          <p:nvPr/>
        </p:nvSpPr>
        <p:spPr>
          <a:xfrm>
            <a:off x="3918264" y="328309"/>
            <a:ext cx="2945524" cy="492058"/>
          </a:xfrm>
          <a:prstGeom prst="rect">
            <a:avLst/>
          </a:prstGeom>
          <a:noFill/>
        </p:spPr>
        <p:txBody>
          <a:bodyPr wrap="square" rtlCol="0">
            <a:spAutoFit/>
          </a:bodyPr>
          <a:lstStyle/>
          <a:p>
            <a:pPr algn="ctr">
              <a:lnSpc>
                <a:spcPts val="1560"/>
              </a:lnSpc>
            </a:pPr>
            <a:r>
              <a:rPr lang="en-US" sz="1200" b="1" i="1" dirty="0">
                <a:solidFill>
                  <a:srgbClr val="1C2454"/>
                </a:solidFill>
              </a:rPr>
              <a:t>XYZ Alpha Heat Exchanger Assembly</a:t>
            </a:r>
          </a:p>
          <a:p>
            <a:pPr algn="ctr">
              <a:lnSpc>
                <a:spcPts val="1560"/>
              </a:lnSpc>
            </a:pPr>
            <a:r>
              <a:rPr lang="en-US" sz="1200" b="1" i="1" dirty="0">
                <a:solidFill>
                  <a:srgbClr val="1C2454"/>
                </a:solidFill>
              </a:rPr>
              <a:t>Product Cost Optimization Project</a:t>
            </a:r>
          </a:p>
        </p:txBody>
      </p:sp>
      <p:pic>
        <p:nvPicPr>
          <p:cNvPr id="22" name="Picture 21" descr="Graphical user interface, application&#10;&#10;Description automatically generated">
            <a:extLst>
              <a:ext uri="{FF2B5EF4-FFF2-40B4-BE49-F238E27FC236}">
                <a16:creationId xmlns:a16="http://schemas.microsoft.com/office/drawing/2014/main" id="{2F0A86B9-3259-F843-9A4C-AB5EF4805422}"/>
              </a:ext>
            </a:extLst>
          </p:cNvPr>
          <p:cNvPicPr>
            <a:picLocks noChangeAspect="1"/>
          </p:cNvPicPr>
          <p:nvPr/>
        </p:nvPicPr>
        <p:blipFill>
          <a:blip r:embed="rId13"/>
          <a:stretch>
            <a:fillRect/>
          </a:stretch>
        </p:blipFill>
        <p:spPr>
          <a:xfrm>
            <a:off x="6666000" y="188856"/>
            <a:ext cx="3240000" cy="704762"/>
          </a:xfrm>
          <a:prstGeom prst="rect">
            <a:avLst/>
          </a:prstGeom>
        </p:spPr>
      </p:pic>
    </p:spTree>
    <p:extLst>
      <p:ext uri="{BB962C8B-B14F-4D97-AF65-F5344CB8AC3E}">
        <p14:creationId xmlns:p14="http://schemas.microsoft.com/office/powerpoint/2010/main" val="21040053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F39762A8-105D-1646-A188-8B1B544B4A7B}"/>
              </a:ext>
            </a:extLst>
          </p:cNvPr>
          <p:cNvPicPr>
            <a:picLocks noChangeAspect="1"/>
          </p:cNvPicPr>
          <p:nvPr/>
        </p:nvPicPr>
        <p:blipFill>
          <a:blip r:embed="rId3"/>
          <a:stretch>
            <a:fillRect/>
          </a:stretch>
        </p:blipFill>
        <p:spPr>
          <a:xfrm>
            <a:off x="119625" y="1755887"/>
            <a:ext cx="9186576" cy="4061893"/>
          </a:xfrm>
          <a:prstGeom prst="rect">
            <a:avLst/>
          </a:prstGeom>
        </p:spPr>
      </p:pic>
      <p:cxnSp>
        <p:nvCxnSpPr>
          <p:cNvPr id="4" name="Straight Connector 3">
            <a:extLst>
              <a:ext uri="{FF2B5EF4-FFF2-40B4-BE49-F238E27FC236}">
                <a16:creationId xmlns:a16="http://schemas.microsoft.com/office/drawing/2014/main" id="{C32DEDF2-EB21-434A-BC91-2EF6AFD6D00B}"/>
              </a:ext>
            </a:extLst>
          </p:cNvPr>
          <p:cNvCxnSpPr>
            <a:cxnSpLocks/>
          </p:cNvCxnSpPr>
          <p:nvPr/>
        </p:nvCxnSpPr>
        <p:spPr>
          <a:xfrm>
            <a:off x="237545" y="893618"/>
            <a:ext cx="9488909" cy="0"/>
          </a:xfrm>
          <a:prstGeom prst="line">
            <a:avLst/>
          </a:prstGeom>
        </p:spPr>
        <p:style>
          <a:lnRef idx="1">
            <a:schemeClr val="accent1"/>
          </a:lnRef>
          <a:fillRef idx="0">
            <a:schemeClr val="accent1"/>
          </a:fillRef>
          <a:effectRef idx="0">
            <a:schemeClr val="accent1"/>
          </a:effectRef>
          <a:fontRef idx="minor">
            <a:schemeClr val="tx1"/>
          </a:fontRef>
        </p:style>
      </p:cxnSp>
      <p:pic>
        <p:nvPicPr>
          <p:cNvPr id="25" name="Picture 24">
            <a:extLst>
              <a:ext uri="{FF2B5EF4-FFF2-40B4-BE49-F238E27FC236}">
                <a16:creationId xmlns:a16="http://schemas.microsoft.com/office/drawing/2014/main" id="{C74EA2B7-70CD-744C-A8D4-745AC53125A2}"/>
              </a:ext>
            </a:extLst>
          </p:cNvPr>
          <p:cNvPicPr>
            <a:picLocks noChangeAspect="1"/>
          </p:cNvPicPr>
          <p:nvPr/>
        </p:nvPicPr>
        <p:blipFill>
          <a:blip r:embed="rId4"/>
          <a:stretch>
            <a:fillRect/>
          </a:stretch>
        </p:blipFill>
        <p:spPr>
          <a:xfrm>
            <a:off x="6710596" y="918397"/>
            <a:ext cx="3001537" cy="1804248"/>
          </a:xfrm>
          <a:prstGeom prst="rect">
            <a:avLst/>
          </a:prstGeom>
        </p:spPr>
      </p:pic>
      <p:sp>
        <p:nvSpPr>
          <p:cNvPr id="34" name="Oval 33">
            <a:extLst>
              <a:ext uri="{FF2B5EF4-FFF2-40B4-BE49-F238E27FC236}">
                <a16:creationId xmlns:a16="http://schemas.microsoft.com/office/drawing/2014/main" id="{D92904F0-3913-0242-A308-345FA262651B}"/>
              </a:ext>
            </a:extLst>
          </p:cNvPr>
          <p:cNvSpPr/>
          <p:nvPr/>
        </p:nvSpPr>
        <p:spPr>
          <a:xfrm>
            <a:off x="4406304" y="4394029"/>
            <a:ext cx="1337847" cy="447995"/>
          </a:xfrm>
          <a:prstGeom prst="ellipse">
            <a:avLst/>
          </a:prstGeom>
          <a:solidFill>
            <a:srgbClr val="FF0000">
              <a:alpha val="2700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0F8B534F-D810-1E41-8EC0-DD22FE32CA46}"/>
              </a:ext>
            </a:extLst>
          </p:cNvPr>
          <p:cNvSpPr/>
          <p:nvPr/>
        </p:nvSpPr>
        <p:spPr>
          <a:xfrm>
            <a:off x="2361689" y="2962594"/>
            <a:ext cx="1337847" cy="447995"/>
          </a:xfrm>
          <a:prstGeom prst="ellipse">
            <a:avLst/>
          </a:prstGeom>
          <a:solidFill>
            <a:srgbClr val="FF0000">
              <a:alpha val="2700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1E318183-35A3-D94B-8279-B85649200225}"/>
              </a:ext>
            </a:extLst>
          </p:cNvPr>
          <p:cNvSpPr/>
          <p:nvPr/>
        </p:nvSpPr>
        <p:spPr>
          <a:xfrm>
            <a:off x="119625" y="3035214"/>
            <a:ext cx="1337847" cy="447995"/>
          </a:xfrm>
          <a:prstGeom prst="ellipse">
            <a:avLst/>
          </a:prstGeom>
          <a:solidFill>
            <a:srgbClr val="FF0000">
              <a:alpha val="2700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descr="A close up of a logo&#10;&#10;Description automatically generated">
            <a:extLst>
              <a:ext uri="{FF2B5EF4-FFF2-40B4-BE49-F238E27FC236}">
                <a16:creationId xmlns:a16="http://schemas.microsoft.com/office/drawing/2014/main" id="{8121128A-550D-2347-B549-FADBA5C1288F}"/>
              </a:ext>
            </a:extLst>
          </p:cNvPr>
          <p:cNvPicPr>
            <a:picLocks noChangeAspect="1"/>
          </p:cNvPicPr>
          <p:nvPr/>
        </p:nvPicPr>
        <p:blipFill>
          <a:blip r:embed="rId5"/>
          <a:stretch>
            <a:fillRect/>
          </a:stretch>
        </p:blipFill>
        <p:spPr>
          <a:xfrm>
            <a:off x="1073855" y="402795"/>
            <a:ext cx="1153844" cy="398229"/>
          </a:xfrm>
          <a:prstGeom prst="rect">
            <a:avLst/>
          </a:prstGeom>
        </p:spPr>
      </p:pic>
      <p:pic>
        <p:nvPicPr>
          <p:cNvPr id="5" name="Picture 4" descr="A close up of a logo&#10;&#10;Description automatically generated">
            <a:extLst>
              <a:ext uri="{FF2B5EF4-FFF2-40B4-BE49-F238E27FC236}">
                <a16:creationId xmlns:a16="http://schemas.microsoft.com/office/drawing/2014/main" id="{F40B6B5F-061C-E846-B08F-01CB630BE5DA}"/>
              </a:ext>
            </a:extLst>
          </p:cNvPr>
          <p:cNvPicPr>
            <a:picLocks noChangeAspect="1"/>
          </p:cNvPicPr>
          <p:nvPr/>
        </p:nvPicPr>
        <p:blipFill>
          <a:blip r:embed="rId6"/>
          <a:stretch>
            <a:fillRect/>
          </a:stretch>
        </p:blipFill>
        <p:spPr>
          <a:xfrm>
            <a:off x="237545" y="141784"/>
            <a:ext cx="687246" cy="635731"/>
          </a:xfrm>
          <a:prstGeom prst="rect">
            <a:avLst/>
          </a:prstGeom>
        </p:spPr>
      </p:pic>
      <p:sp>
        <p:nvSpPr>
          <p:cNvPr id="37" name="TextBox 36">
            <a:extLst>
              <a:ext uri="{FF2B5EF4-FFF2-40B4-BE49-F238E27FC236}">
                <a16:creationId xmlns:a16="http://schemas.microsoft.com/office/drawing/2014/main" id="{3C504A85-D402-224A-B889-1B3C8B142E82}"/>
              </a:ext>
            </a:extLst>
          </p:cNvPr>
          <p:cNvSpPr txBox="1"/>
          <p:nvPr/>
        </p:nvSpPr>
        <p:spPr>
          <a:xfrm>
            <a:off x="2801963" y="446597"/>
            <a:ext cx="2567024" cy="246221"/>
          </a:xfrm>
          <a:prstGeom prst="rect">
            <a:avLst/>
          </a:prstGeom>
          <a:noFill/>
        </p:spPr>
        <p:txBody>
          <a:bodyPr wrap="square" rtlCol="0">
            <a:spAutoFit/>
          </a:bodyPr>
          <a:lstStyle/>
          <a:p>
            <a:r>
              <a:rPr lang="en-US" sz="1000" b="1" dirty="0">
                <a:solidFill>
                  <a:srgbClr val="1C2454"/>
                </a:solidFill>
              </a:rPr>
              <a:t>XYZ Manufacturing</a:t>
            </a:r>
          </a:p>
        </p:txBody>
      </p:sp>
      <p:pic>
        <p:nvPicPr>
          <p:cNvPr id="38" name="Picture 37" descr="Logo, company name&#10;&#10;Description automatically generated">
            <a:extLst>
              <a:ext uri="{FF2B5EF4-FFF2-40B4-BE49-F238E27FC236}">
                <a16:creationId xmlns:a16="http://schemas.microsoft.com/office/drawing/2014/main" id="{89302BE9-053E-1A4F-AD17-C9BE6FB8F978}"/>
              </a:ext>
            </a:extLst>
          </p:cNvPr>
          <p:cNvPicPr>
            <a:picLocks noChangeAspect="1"/>
          </p:cNvPicPr>
          <p:nvPr/>
        </p:nvPicPr>
        <p:blipFill rotWithShape="1">
          <a:blip r:embed="rId7"/>
          <a:srcRect l="23819" t="6138" r="28586" b="36200"/>
          <a:stretch/>
        </p:blipFill>
        <p:spPr>
          <a:xfrm>
            <a:off x="2395551" y="387900"/>
            <a:ext cx="426244" cy="413124"/>
          </a:xfrm>
          <a:prstGeom prst="rect">
            <a:avLst/>
          </a:prstGeom>
        </p:spPr>
      </p:pic>
      <p:sp>
        <p:nvSpPr>
          <p:cNvPr id="39" name="TextBox 38">
            <a:extLst>
              <a:ext uri="{FF2B5EF4-FFF2-40B4-BE49-F238E27FC236}">
                <a16:creationId xmlns:a16="http://schemas.microsoft.com/office/drawing/2014/main" id="{42377393-54D0-984D-9A99-EAF9616C025E}"/>
              </a:ext>
            </a:extLst>
          </p:cNvPr>
          <p:cNvSpPr txBox="1"/>
          <p:nvPr/>
        </p:nvSpPr>
        <p:spPr>
          <a:xfrm>
            <a:off x="3918263" y="328309"/>
            <a:ext cx="3325811" cy="492058"/>
          </a:xfrm>
          <a:prstGeom prst="rect">
            <a:avLst/>
          </a:prstGeom>
          <a:noFill/>
        </p:spPr>
        <p:txBody>
          <a:bodyPr wrap="square" rtlCol="0">
            <a:spAutoFit/>
          </a:bodyPr>
          <a:lstStyle/>
          <a:p>
            <a:pPr algn="ctr">
              <a:lnSpc>
                <a:spcPts val="1560"/>
              </a:lnSpc>
            </a:pPr>
            <a:r>
              <a:rPr lang="en-US" sz="1200" b="1" i="1" dirty="0">
                <a:solidFill>
                  <a:srgbClr val="1C2454"/>
                </a:solidFill>
              </a:rPr>
              <a:t>XYZ Alpha Heat Exchanger Assembly</a:t>
            </a:r>
          </a:p>
          <a:p>
            <a:pPr algn="ctr">
              <a:lnSpc>
                <a:spcPts val="1560"/>
              </a:lnSpc>
            </a:pPr>
            <a:r>
              <a:rPr lang="en-US" sz="1200" b="1" i="1" dirty="0">
                <a:solidFill>
                  <a:srgbClr val="1C2454"/>
                </a:solidFill>
              </a:rPr>
              <a:t>Product Cost Optimization Project</a:t>
            </a:r>
          </a:p>
        </p:txBody>
      </p:sp>
      <p:sp>
        <p:nvSpPr>
          <p:cNvPr id="52" name="TextBox 51">
            <a:extLst>
              <a:ext uri="{FF2B5EF4-FFF2-40B4-BE49-F238E27FC236}">
                <a16:creationId xmlns:a16="http://schemas.microsoft.com/office/drawing/2014/main" id="{4766817C-3974-4644-9C10-2A1490E791B3}"/>
              </a:ext>
            </a:extLst>
          </p:cNvPr>
          <p:cNvSpPr txBox="1"/>
          <p:nvPr/>
        </p:nvSpPr>
        <p:spPr>
          <a:xfrm rot="19800000">
            <a:off x="0" y="1712199"/>
            <a:ext cx="9906001" cy="3154710"/>
          </a:xfrm>
          <a:prstGeom prst="rect">
            <a:avLst/>
          </a:prstGeom>
          <a:noFill/>
        </p:spPr>
        <p:txBody>
          <a:bodyPr wrap="square" rtlCol="0">
            <a:spAutoFit/>
          </a:bodyPr>
          <a:lstStyle/>
          <a:p>
            <a:pPr algn="ctr"/>
            <a:r>
              <a:rPr lang="en-US" sz="19900" dirty="0">
                <a:ln w="31750">
                  <a:solidFill>
                    <a:srgbClr val="FF0000">
                      <a:alpha val="20000"/>
                    </a:srgbClr>
                  </a:solidFill>
                </a:ln>
                <a:noFill/>
              </a:rPr>
              <a:t>Example</a:t>
            </a:r>
            <a:endParaRPr lang="en-US" sz="28700" dirty="0">
              <a:ln w="31750">
                <a:solidFill>
                  <a:srgbClr val="FF0000">
                    <a:alpha val="20000"/>
                  </a:srgbClr>
                </a:solidFill>
              </a:ln>
              <a:noFill/>
            </a:endParaRPr>
          </a:p>
        </p:txBody>
      </p:sp>
      <p:pic>
        <p:nvPicPr>
          <p:cNvPr id="15" name="Picture 14" descr="A picture containing shape&#10;&#10;Description automatically generated">
            <a:extLst>
              <a:ext uri="{FF2B5EF4-FFF2-40B4-BE49-F238E27FC236}">
                <a16:creationId xmlns:a16="http://schemas.microsoft.com/office/drawing/2014/main" id="{041C6857-76C4-FA40-9426-972F86FD8A9D}"/>
              </a:ext>
            </a:extLst>
          </p:cNvPr>
          <p:cNvPicPr>
            <a:picLocks noChangeAspect="1"/>
          </p:cNvPicPr>
          <p:nvPr/>
        </p:nvPicPr>
        <p:blipFill>
          <a:blip r:embed="rId8"/>
          <a:stretch>
            <a:fillRect/>
          </a:stretch>
        </p:blipFill>
        <p:spPr>
          <a:xfrm>
            <a:off x="6666000" y="188856"/>
            <a:ext cx="3240000" cy="704762"/>
          </a:xfrm>
          <a:prstGeom prst="rect">
            <a:avLst/>
          </a:prstGeom>
        </p:spPr>
      </p:pic>
    </p:spTree>
    <p:extLst>
      <p:ext uri="{BB962C8B-B14F-4D97-AF65-F5344CB8AC3E}">
        <p14:creationId xmlns:p14="http://schemas.microsoft.com/office/powerpoint/2010/main" val="8369569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E019A30C-527D-D748-9512-1741A39AB0FD}"/>
              </a:ext>
            </a:extLst>
          </p:cNvPr>
          <p:cNvSpPr txBox="1"/>
          <p:nvPr/>
        </p:nvSpPr>
        <p:spPr>
          <a:xfrm>
            <a:off x="2801963" y="446597"/>
            <a:ext cx="2567024" cy="246221"/>
          </a:xfrm>
          <a:prstGeom prst="rect">
            <a:avLst/>
          </a:prstGeom>
          <a:noFill/>
        </p:spPr>
        <p:txBody>
          <a:bodyPr wrap="square" rtlCol="0">
            <a:spAutoFit/>
          </a:bodyPr>
          <a:lstStyle/>
          <a:p>
            <a:r>
              <a:rPr lang="en-US" sz="1000" b="1" dirty="0">
                <a:solidFill>
                  <a:srgbClr val="1C2454"/>
                </a:solidFill>
              </a:rPr>
              <a:t>XYZ Manufacturing</a:t>
            </a:r>
          </a:p>
        </p:txBody>
      </p:sp>
      <p:pic>
        <p:nvPicPr>
          <p:cNvPr id="31" name="Picture 30" descr="A close up of a logo&#10;&#10;Description automatically generated">
            <a:extLst>
              <a:ext uri="{FF2B5EF4-FFF2-40B4-BE49-F238E27FC236}">
                <a16:creationId xmlns:a16="http://schemas.microsoft.com/office/drawing/2014/main" id="{8121128A-550D-2347-B549-FADBA5C1288F}"/>
              </a:ext>
            </a:extLst>
          </p:cNvPr>
          <p:cNvPicPr>
            <a:picLocks noChangeAspect="1"/>
          </p:cNvPicPr>
          <p:nvPr/>
        </p:nvPicPr>
        <p:blipFill>
          <a:blip r:embed="rId2"/>
          <a:stretch>
            <a:fillRect/>
          </a:stretch>
        </p:blipFill>
        <p:spPr>
          <a:xfrm>
            <a:off x="1073855" y="402795"/>
            <a:ext cx="1153844" cy="398229"/>
          </a:xfrm>
          <a:prstGeom prst="rect">
            <a:avLst/>
          </a:prstGeom>
        </p:spPr>
      </p:pic>
      <p:pic>
        <p:nvPicPr>
          <p:cNvPr id="5" name="Picture 4" descr="A close up of a logo&#10;&#10;Description automatically generated">
            <a:extLst>
              <a:ext uri="{FF2B5EF4-FFF2-40B4-BE49-F238E27FC236}">
                <a16:creationId xmlns:a16="http://schemas.microsoft.com/office/drawing/2014/main" id="{F40B6B5F-061C-E846-B08F-01CB630BE5DA}"/>
              </a:ext>
            </a:extLst>
          </p:cNvPr>
          <p:cNvPicPr>
            <a:picLocks noChangeAspect="1"/>
          </p:cNvPicPr>
          <p:nvPr/>
        </p:nvPicPr>
        <p:blipFill>
          <a:blip r:embed="rId3"/>
          <a:stretch>
            <a:fillRect/>
          </a:stretch>
        </p:blipFill>
        <p:spPr>
          <a:xfrm>
            <a:off x="237545" y="141784"/>
            <a:ext cx="687246" cy="635731"/>
          </a:xfrm>
          <a:prstGeom prst="rect">
            <a:avLst/>
          </a:prstGeom>
        </p:spPr>
      </p:pic>
      <p:pic>
        <p:nvPicPr>
          <p:cNvPr id="29" name="Picture 28" descr="Logo, company name&#10;&#10;Description automatically generated">
            <a:extLst>
              <a:ext uri="{FF2B5EF4-FFF2-40B4-BE49-F238E27FC236}">
                <a16:creationId xmlns:a16="http://schemas.microsoft.com/office/drawing/2014/main" id="{0150F54C-A1BB-5548-BBDB-83D0D6D6627C}"/>
              </a:ext>
            </a:extLst>
          </p:cNvPr>
          <p:cNvPicPr>
            <a:picLocks noChangeAspect="1"/>
          </p:cNvPicPr>
          <p:nvPr/>
        </p:nvPicPr>
        <p:blipFill rotWithShape="1">
          <a:blip r:embed="rId4"/>
          <a:srcRect l="23819" t="6138" r="28586" b="36200"/>
          <a:stretch/>
        </p:blipFill>
        <p:spPr>
          <a:xfrm>
            <a:off x="2395551" y="387900"/>
            <a:ext cx="426244" cy="413124"/>
          </a:xfrm>
          <a:prstGeom prst="rect">
            <a:avLst/>
          </a:prstGeom>
        </p:spPr>
      </p:pic>
      <p:sp>
        <p:nvSpPr>
          <p:cNvPr id="56" name="TextBox 55">
            <a:extLst>
              <a:ext uri="{FF2B5EF4-FFF2-40B4-BE49-F238E27FC236}">
                <a16:creationId xmlns:a16="http://schemas.microsoft.com/office/drawing/2014/main" id="{0A6E523B-1E55-BB40-AB69-14A2EEBDD271}"/>
              </a:ext>
            </a:extLst>
          </p:cNvPr>
          <p:cNvSpPr txBox="1"/>
          <p:nvPr/>
        </p:nvSpPr>
        <p:spPr>
          <a:xfrm>
            <a:off x="3918264" y="328309"/>
            <a:ext cx="2968674" cy="492058"/>
          </a:xfrm>
          <a:prstGeom prst="rect">
            <a:avLst/>
          </a:prstGeom>
          <a:noFill/>
        </p:spPr>
        <p:txBody>
          <a:bodyPr wrap="square" rtlCol="0">
            <a:spAutoFit/>
          </a:bodyPr>
          <a:lstStyle/>
          <a:p>
            <a:pPr algn="ctr">
              <a:lnSpc>
                <a:spcPts val="1560"/>
              </a:lnSpc>
            </a:pPr>
            <a:r>
              <a:rPr lang="en-US" sz="1200" b="1" i="1" dirty="0">
                <a:solidFill>
                  <a:srgbClr val="1C2454"/>
                </a:solidFill>
              </a:rPr>
              <a:t>XYZ Alpha Heat Exchanger Assembly</a:t>
            </a:r>
          </a:p>
          <a:p>
            <a:pPr algn="ctr">
              <a:lnSpc>
                <a:spcPts val="1560"/>
              </a:lnSpc>
            </a:pPr>
            <a:r>
              <a:rPr lang="en-US" sz="1200" b="1" i="1" dirty="0">
                <a:solidFill>
                  <a:srgbClr val="1C2454"/>
                </a:solidFill>
              </a:rPr>
              <a:t>Product Cost Optimization Project</a:t>
            </a:r>
          </a:p>
        </p:txBody>
      </p:sp>
      <p:cxnSp>
        <p:nvCxnSpPr>
          <p:cNvPr id="30" name="Straight Connector 29">
            <a:extLst>
              <a:ext uri="{FF2B5EF4-FFF2-40B4-BE49-F238E27FC236}">
                <a16:creationId xmlns:a16="http://schemas.microsoft.com/office/drawing/2014/main" id="{9229DE3A-5AD4-2946-8CEC-BCA460FDB030}"/>
              </a:ext>
            </a:extLst>
          </p:cNvPr>
          <p:cNvCxnSpPr>
            <a:cxnSpLocks/>
          </p:cNvCxnSpPr>
          <p:nvPr/>
        </p:nvCxnSpPr>
        <p:spPr>
          <a:xfrm>
            <a:off x="237545" y="893618"/>
            <a:ext cx="9488909" cy="0"/>
          </a:xfrm>
          <a:prstGeom prst="line">
            <a:avLst/>
          </a:prstGeom>
        </p:spPr>
        <p:style>
          <a:lnRef idx="1">
            <a:schemeClr val="accent1"/>
          </a:lnRef>
          <a:fillRef idx="0">
            <a:schemeClr val="accent1"/>
          </a:fillRef>
          <a:effectRef idx="0">
            <a:schemeClr val="accent1"/>
          </a:effectRef>
          <a:fontRef idx="minor">
            <a:schemeClr val="tx1"/>
          </a:fontRef>
        </p:style>
      </p:cxnSp>
      <p:grpSp>
        <p:nvGrpSpPr>
          <p:cNvPr id="73" name="Group 72">
            <a:extLst>
              <a:ext uri="{FF2B5EF4-FFF2-40B4-BE49-F238E27FC236}">
                <a16:creationId xmlns:a16="http://schemas.microsoft.com/office/drawing/2014/main" id="{F2B1BE06-13DF-6A47-A604-EBE8E4868FD6}"/>
              </a:ext>
            </a:extLst>
          </p:cNvPr>
          <p:cNvGrpSpPr/>
          <p:nvPr/>
        </p:nvGrpSpPr>
        <p:grpSpPr>
          <a:xfrm>
            <a:off x="213421" y="1177627"/>
            <a:ext cx="9479158" cy="4819172"/>
            <a:chOff x="168288" y="1075543"/>
            <a:chExt cx="9479158" cy="4819172"/>
          </a:xfrm>
        </p:grpSpPr>
        <p:cxnSp>
          <p:nvCxnSpPr>
            <p:cNvPr id="51" name="Straight Connector 50">
              <a:extLst>
                <a:ext uri="{FF2B5EF4-FFF2-40B4-BE49-F238E27FC236}">
                  <a16:creationId xmlns:a16="http://schemas.microsoft.com/office/drawing/2014/main" id="{8B9970F5-1F18-624D-B826-4F3484CEF293}"/>
                </a:ext>
              </a:extLst>
            </p:cNvPr>
            <p:cNvCxnSpPr/>
            <p:nvPr/>
          </p:nvCxnSpPr>
          <p:spPr>
            <a:xfrm flipH="1">
              <a:off x="1208598" y="1733384"/>
              <a:ext cx="7037367" cy="0"/>
            </a:xfrm>
            <a:prstGeom prst="line">
              <a:avLst/>
            </a:prstGeom>
            <a:ln w="41275">
              <a:solidFill>
                <a:srgbClr val="C00000"/>
              </a:solidFill>
              <a:headEnd type="none"/>
              <a:tailEnd type="arrow"/>
            </a:ln>
          </p:spPr>
          <p:style>
            <a:lnRef idx="1">
              <a:schemeClr val="accent1"/>
            </a:lnRef>
            <a:fillRef idx="0">
              <a:schemeClr val="accent1"/>
            </a:fillRef>
            <a:effectRef idx="0">
              <a:schemeClr val="accent1"/>
            </a:effectRef>
            <a:fontRef idx="minor">
              <a:schemeClr val="tx1"/>
            </a:fontRef>
          </p:style>
        </p:cxnSp>
        <p:sp>
          <p:nvSpPr>
            <p:cNvPr id="21" name="Rounded Rectangle 20">
              <a:extLst>
                <a:ext uri="{FF2B5EF4-FFF2-40B4-BE49-F238E27FC236}">
                  <a16:creationId xmlns:a16="http://schemas.microsoft.com/office/drawing/2014/main" id="{1A66F010-AC08-5D45-BC9B-EB9A6413BEAF}"/>
                </a:ext>
              </a:extLst>
            </p:cNvPr>
            <p:cNvSpPr/>
            <p:nvPr/>
          </p:nvSpPr>
          <p:spPr>
            <a:xfrm>
              <a:off x="3201260" y="1479054"/>
              <a:ext cx="961463" cy="564543"/>
            </a:xfrm>
            <a:prstGeom prst="round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dirty="0"/>
                <a:t>Order Materials</a:t>
              </a:r>
            </a:p>
          </p:txBody>
        </p:sp>
        <p:sp>
          <p:nvSpPr>
            <p:cNvPr id="45" name="Rounded Rectangle 44">
              <a:extLst>
                <a:ext uri="{FF2B5EF4-FFF2-40B4-BE49-F238E27FC236}">
                  <a16:creationId xmlns:a16="http://schemas.microsoft.com/office/drawing/2014/main" id="{72FB9CEB-B2A3-C241-A375-6B2D4535E09D}"/>
                </a:ext>
              </a:extLst>
            </p:cNvPr>
            <p:cNvSpPr/>
            <p:nvPr/>
          </p:nvSpPr>
          <p:spPr>
            <a:xfrm>
              <a:off x="4485654" y="1479054"/>
              <a:ext cx="961463" cy="564543"/>
            </a:xfrm>
            <a:prstGeom prst="round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dirty="0"/>
                <a:t>Update System</a:t>
              </a:r>
            </a:p>
          </p:txBody>
        </p:sp>
        <p:sp>
          <p:nvSpPr>
            <p:cNvPr id="46" name="Rounded Rectangle 45">
              <a:extLst>
                <a:ext uri="{FF2B5EF4-FFF2-40B4-BE49-F238E27FC236}">
                  <a16:creationId xmlns:a16="http://schemas.microsoft.com/office/drawing/2014/main" id="{9290D4FB-8597-BA44-BA23-4DF86CB43870}"/>
                </a:ext>
              </a:extLst>
            </p:cNvPr>
            <p:cNvSpPr/>
            <p:nvPr/>
          </p:nvSpPr>
          <p:spPr>
            <a:xfrm>
              <a:off x="5778344" y="1479054"/>
              <a:ext cx="961463" cy="564543"/>
            </a:xfrm>
            <a:prstGeom prst="round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dirty="0"/>
                <a:t>Take Order</a:t>
              </a:r>
            </a:p>
          </p:txBody>
        </p:sp>
        <p:grpSp>
          <p:nvGrpSpPr>
            <p:cNvPr id="24" name="Group 23">
              <a:extLst>
                <a:ext uri="{FF2B5EF4-FFF2-40B4-BE49-F238E27FC236}">
                  <a16:creationId xmlns:a16="http://schemas.microsoft.com/office/drawing/2014/main" id="{914CBFB0-C547-4146-9DA8-C4F2B8D6C613}"/>
                </a:ext>
              </a:extLst>
            </p:cNvPr>
            <p:cNvGrpSpPr/>
            <p:nvPr/>
          </p:nvGrpSpPr>
          <p:grpSpPr>
            <a:xfrm>
              <a:off x="8278198" y="1141737"/>
              <a:ext cx="914400" cy="1070951"/>
              <a:chOff x="6841635" y="936470"/>
              <a:chExt cx="914400" cy="1070951"/>
            </a:xfrm>
          </p:grpSpPr>
          <p:pic>
            <p:nvPicPr>
              <p:cNvPr id="47" name="Graphic 46" descr="Factory">
                <a:extLst>
                  <a:ext uri="{FF2B5EF4-FFF2-40B4-BE49-F238E27FC236}">
                    <a16:creationId xmlns:a16="http://schemas.microsoft.com/office/drawing/2014/main" id="{370A1332-1ED4-F545-90BD-7BCD16B6A36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841635" y="936470"/>
                <a:ext cx="914400" cy="914400"/>
              </a:xfrm>
              <a:prstGeom prst="rect">
                <a:avLst/>
              </a:prstGeom>
            </p:spPr>
          </p:pic>
          <p:sp>
            <p:nvSpPr>
              <p:cNvPr id="22" name="TextBox 21">
                <a:extLst>
                  <a:ext uri="{FF2B5EF4-FFF2-40B4-BE49-F238E27FC236}">
                    <a16:creationId xmlns:a16="http://schemas.microsoft.com/office/drawing/2014/main" id="{CE7BB75F-901D-2346-A2F6-D75FBC5DE1C5}"/>
                  </a:ext>
                </a:extLst>
              </p:cNvPr>
              <p:cNvSpPr txBox="1"/>
              <p:nvPr/>
            </p:nvSpPr>
            <p:spPr>
              <a:xfrm>
                <a:off x="6852493" y="1699644"/>
                <a:ext cx="898497" cy="307777"/>
              </a:xfrm>
              <a:prstGeom prst="rect">
                <a:avLst/>
              </a:prstGeom>
              <a:noFill/>
            </p:spPr>
            <p:txBody>
              <a:bodyPr wrap="square" rtlCol="0">
                <a:spAutoFit/>
              </a:bodyPr>
              <a:lstStyle/>
              <a:p>
                <a:pPr algn="ctr"/>
                <a:r>
                  <a:rPr lang="en-US" sz="1400" b="1" dirty="0">
                    <a:solidFill>
                      <a:srgbClr val="C00000"/>
                    </a:solidFill>
                  </a:rPr>
                  <a:t>Customer</a:t>
                </a:r>
              </a:p>
            </p:txBody>
          </p:sp>
        </p:grpSp>
        <p:grpSp>
          <p:nvGrpSpPr>
            <p:cNvPr id="48" name="Group 47">
              <a:extLst>
                <a:ext uri="{FF2B5EF4-FFF2-40B4-BE49-F238E27FC236}">
                  <a16:creationId xmlns:a16="http://schemas.microsoft.com/office/drawing/2014/main" id="{01863379-5260-1E44-8EEE-FA460774DBE9}"/>
                </a:ext>
              </a:extLst>
            </p:cNvPr>
            <p:cNvGrpSpPr/>
            <p:nvPr/>
          </p:nvGrpSpPr>
          <p:grpSpPr>
            <a:xfrm>
              <a:off x="168288" y="1075543"/>
              <a:ext cx="914400" cy="1070951"/>
              <a:chOff x="6841635" y="936470"/>
              <a:chExt cx="914400" cy="1070951"/>
            </a:xfrm>
          </p:grpSpPr>
          <p:pic>
            <p:nvPicPr>
              <p:cNvPr id="49" name="Graphic 48" descr="Factory">
                <a:extLst>
                  <a:ext uri="{FF2B5EF4-FFF2-40B4-BE49-F238E27FC236}">
                    <a16:creationId xmlns:a16="http://schemas.microsoft.com/office/drawing/2014/main" id="{E0B0DE77-A1A2-AC45-8387-B5EC8D0B316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841635" y="936470"/>
                <a:ext cx="914400" cy="914400"/>
              </a:xfrm>
              <a:prstGeom prst="rect">
                <a:avLst/>
              </a:prstGeom>
            </p:spPr>
          </p:pic>
          <p:sp>
            <p:nvSpPr>
              <p:cNvPr id="50" name="TextBox 49">
                <a:extLst>
                  <a:ext uri="{FF2B5EF4-FFF2-40B4-BE49-F238E27FC236}">
                    <a16:creationId xmlns:a16="http://schemas.microsoft.com/office/drawing/2014/main" id="{2A924551-B576-C543-8C9F-ACAFCD9423B3}"/>
                  </a:ext>
                </a:extLst>
              </p:cNvPr>
              <p:cNvSpPr txBox="1"/>
              <p:nvPr/>
            </p:nvSpPr>
            <p:spPr>
              <a:xfrm>
                <a:off x="6852493" y="1699644"/>
                <a:ext cx="898497" cy="307777"/>
              </a:xfrm>
              <a:prstGeom prst="rect">
                <a:avLst/>
              </a:prstGeom>
              <a:noFill/>
            </p:spPr>
            <p:txBody>
              <a:bodyPr wrap="square" rtlCol="0">
                <a:spAutoFit/>
              </a:bodyPr>
              <a:lstStyle/>
              <a:p>
                <a:pPr algn="ctr"/>
                <a:r>
                  <a:rPr lang="en-US" sz="1400" b="1" dirty="0">
                    <a:solidFill>
                      <a:srgbClr val="1C2454"/>
                    </a:solidFill>
                  </a:rPr>
                  <a:t>Materials</a:t>
                </a:r>
              </a:p>
            </p:txBody>
          </p:sp>
        </p:grpSp>
        <p:grpSp>
          <p:nvGrpSpPr>
            <p:cNvPr id="26" name="Group 25">
              <a:extLst>
                <a:ext uri="{FF2B5EF4-FFF2-40B4-BE49-F238E27FC236}">
                  <a16:creationId xmlns:a16="http://schemas.microsoft.com/office/drawing/2014/main" id="{B6AFE610-E3F7-194B-A730-1D942C2D86E6}"/>
                </a:ext>
              </a:extLst>
            </p:cNvPr>
            <p:cNvGrpSpPr/>
            <p:nvPr/>
          </p:nvGrpSpPr>
          <p:grpSpPr>
            <a:xfrm>
              <a:off x="1410824" y="4249905"/>
              <a:ext cx="2625479" cy="1644810"/>
              <a:chOff x="2344763" y="4141794"/>
              <a:chExt cx="2625479" cy="1644810"/>
            </a:xfrm>
          </p:grpSpPr>
          <p:pic>
            <p:nvPicPr>
              <p:cNvPr id="20" name="Graphic 19" descr="Continuous Improvement">
                <a:extLst>
                  <a:ext uri="{FF2B5EF4-FFF2-40B4-BE49-F238E27FC236}">
                    <a16:creationId xmlns:a16="http://schemas.microsoft.com/office/drawing/2014/main" id="{5B9E7A7F-5053-324D-A896-1EB6EF171C9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344763" y="4141794"/>
                <a:ext cx="914400" cy="914400"/>
              </a:xfrm>
              <a:prstGeom prst="rect">
                <a:avLst/>
              </a:prstGeom>
            </p:spPr>
          </p:pic>
          <p:sp>
            <p:nvSpPr>
              <p:cNvPr id="25" name="TextBox 24">
                <a:extLst>
                  <a:ext uri="{FF2B5EF4-FFF2-40B4-BE49-F238E27FC236}">
                    <a16:creationId xmlns:a16="http://schemas.microsoft.com/office/drawing/2014/main" id="{732C67F1-74DA-374C-9ACC-E4F9460A50AD}"/>
                  </a:ext>
                </a:extLst>
              </p:cNvPr>
              <p:cNvSpPr txBox="1"/>
              <p:nvPr/>
            </p:nvSpPr>
            <p:spPr>
              <a:xfrm>
                <a:off x="2443061" y="4955607"/>
                <a:ext cx="2527181" cy="830997"/>
              </a:xfrm>
              <a:prstGeom prst="rect">
                <a:avLst/>
              </a:prstGeom>
              <a:noFill/>
            </p:spPr>
            <p:txBody>
              <a:bodyPr wrap="square" rtlCol="0">
                <a:spAutoFit/>
              </a:bodyPr>
              <a:lstStyle/>
              <a:p>
                <a:r>
                  <a:rPr lang="en-US" sz="1200" b="1" dirty="0">
                    <a:solidFill>
                      <a:srgbClr val="1C2454"/>
                    </a:solidFill>
                  </a:rPr>
                  <a:t>Tank Moulding</a:t>
                </a:r>
              </a:p>
              <a:p>
                <a:r>
                  <a:rPr lang="en-US" sz="1200" dirty="0">
                    <a:solidFill>
                      <a:srgbClr val="1C2454"/>
                    </a:solidFill>
                  </a:rPr>
                  <a:t>Cycle Time: 3.5 mins</a:t>
                </a:r>
              </a:p>
              <a:p>
                <a:r>
                  <a:rPr lang="en-US" sz="1200" dirty="0">
                    <a:solidFill>
                      <a:srgbClr val="1C2454"/>
                    </a:solidFill>
                  </a:rPr>
                  <a:t>FTT Quality: 99% </a:t>
                </a:r>
              </a:p>
              <a:p>
                <a:r>
                  <a:rPr lang="en-US" sz="1200" dirty="0">
                    <a:solidFill>
                      <a:srgbClr val="1C2454"/>
                    </a:solidFill>
                  </a:rPr>
                  <a:t>Cost: €1.62</a:t>
                </a:r>
              </a:p>
            </p:txBody>
          </p:sp>
        </p:grpSp>
        <p:grpSp>
          <p:nvGrpSpPr>
            <p:cNvPr id="53" name="Group 52">
              <a:extLst>
                <a:ext uri="{FF2B5EF4-FFF2-40B4-BE49-F238E27FC236}">
                  <a16:creationId xmlns:a16="http://schemas.microsoft.com/office/drawing/2014/main" id="{E7E6E378-0983-2F4B-8C4C-0E0F4D52474C}"/>
                </a:ext>
              </a:extLst>
            </p:cNvPr>
            <p:cNvGrpSpPr/>
            <p:nvPr/>
          </p:nvGrpSpPr>
          <p:grpSpPr>
            <a:xfrm>
              <a:off x="3172628" y="4249905"/>
              <a:ext cx="2625479" cy="1644810"/>
              <a:chOff x="2344763" y="4141794"/>
              <a:chExt cx="2625479" cy="1644810"/>
            </a:xfrm>
          </p:grpSpPr>
          <p:pic>
            <p:nvPicPr>
              <p:cNvPr id="55" name="Graphic 54" descr="Continuous Improvement">
                <a:extLst>
                  <a:ext uri="{FF2B5EF4-FFF2-40B4-BE49-F238E27FC236}">
                    <a16:creationId xmlns:a16="http://schemas.microsoft.com/office/drawing/2014/main" id="{E64B3491-C34E-3340-8E6F-154BB519B47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344763" y="4141794"/>
                <a:ext cx="914400" cy="914400"/>
              </a:xfrm>
              <a:prstGeom prst="rect">
                <a:avLst/>
              </a:prstGeom>
            </p:spPr>
          </p:pic>
          <p:sp>
            <p:nvSpPr>
              <p:cNvPr id="57" name="TextBox 56">
                <a:extLst>
                  <a:ext uri="{FF2B5EF4-FFF2-40B4-BE49-F238E27FC236}">
                    <a16:creationId xmlns:a16="http://schemas.microsoft.com/office/drawing/2014/main" id="{0C1989FC-49F3-9D42-AE80-41CBC71B7CFA}"/>
                  </a:ext>
                </a:extLst>
              </p:cNvPr>
              <p:cNvSpPr txBox="1"/>
              <p:nvPr/>
            </p:nvSpPr>
            <p:spPr>
              <a:xfrm>
                <a:off x="2443061" y="4955607"/>
                <a:ext cx="2527181" cy="830997"/>
              </a:xfrm>
              <a:prstGeom prst="rect">
                <a:avLst/>
              </a:prstGeom>
              <a:noFill/>
            </p:spPr>
            <p:txBody>
              <a:bodyPr wrap="square" rtlCol="0">
                <a:spAutoFit/>
              </a:bodyPr>
              <a:lstStyle/>
              <a:p>
                <a:r>
                  <a:rPr lang="en-US" sz="1200" b="1" dirty="0">
                    <a:solidFill>
                      <a:srgbClr val="1C2454"/>
                    </a:solidFill>
                  </a:rPr>
                  <a:t>Core Build</a:t>
                </a:r>
              </a:p>
              <a:p>
                <a:r>
                  <a:rPr lang="en-US" sz="1200" dirty="0">
                    <a:solidFill>
                      <a:srgbClr val="1C2454"/>
                    </a:solidFill>
                  </a:rPr>
                  <a:t>Cycle Time: 2.5 mins</a:t>
                </a:r>
              </a:p>
              <a:p>
                <a:r>
                  <a:rPr lang="en-US" sz="1200" dirty="0">
                    <a:solidFill>
                      <a:srgbClr val="1C2454"/>
                    </a:solidFill>
                  </a:rPr>
                  <a:t>FTT Quality: 97% </a:t>
                </a:r>
              </a:p>
              <a:p>
                <a:r>
                  <a:rPr lang="en-US" sz="1200" dirty="0">
                    <a:solidFill>
                      <a:srgbClr val="1C2454"/>
                    </a:solidFill>
                  </a:rPr>
                  <a:t>Cost: €0.83</a:t>
                </a:r>
              </a:p>
            </p:txBody>
          </p:sp>
        </p:grpSp>
        <p:grpSp>
          <p:nvGrpSpPr>
            <p:cNvPr id="58" name="Group 57">
              <a:extLst>
                <a:ext uri="{FF2B5EF4-FFF2-40B4-BE49-F238E27FC236}">
                  <a16:creationId xmlns:a16="http://schemas.microsoft.com/office/drawing/2014/main" id="{083F9EFF-4A05-7348-930A-FED506430413}"/>
                </a:ext>
              </a:extLst>
            </p:cNvPr>
            <p:cNvGrpSpPr/>
            <p:nvPr/>
          </p:nvGrpSpPr>
          <p:grpSpPr>
            <a:xfrm>
              <a:off x="4934432" y="4241313"/>
              <a:ext cx="2625479" cy="1644810"/>
              <a:chOff x="2344763" y="4141794"/>
              <a:chExt cx="2625479" cy="1644810"/>
            </a:xfrm>
          </p:grpSpPr>
          <p:pic>
            <p:nvPicPr>
              <p:cNvPr id="59" name="Graphic 58" descr="Continuous Improvement">
                <a:extLst>
                  <a:ext uri="{FF2B5EF4-FFF2-40B4-BE49-F238E27FC236}">
                    <a16:creationId xmlns:a16="http://schemas.microsoft.com/office/drawing/2014/main" id="{B1036246-02E7-7642-9DEF-9F9B8C5B539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344763" y="4141794"/>
                <a:ext cx="914400" cy="914400"/>
              </a:xfrm>
              <a:prstGeom prst="rect">
                <a:avLst/>
              </a:prstGeom>
            </p:spPr>
          </p:pic>
          <p:sp>
            <p:nvSpPr>
              <p:cNvPr id="60" name="TextBox 59">
                <a:extLst>
                  <a:ext uri="{FF2B5EF4-FFF2-40B4-BE49-F238E27FC236}">
                    <a16:creationId xmlns:a16="http://schemas.microsoft.com/office/drawing/2014/main" id="{0F7F3F45-CFAA-C545-9A1C-E90249EB0BCA}"/>
                  </a:ext>
                </a:extLst>
              </p:cNvPr>
              <p:cNvSpPr txBox="1"/>
              <p:nvPr/>
            </p:nvSpPr>
            <p:spPr>
              <a:xfrm>
                <a:off x="2443061" y="4955607"/>
                <a:ext cx="2527181" cy="830997"/>
              </a:xfrm>
              <a:prstGeom prst="rect">
                <a:avLst/>
              </a:prstGeom>
              <a:noFill/>
            </p:spPr>
            <p:txBody>
              <a:bodyPr wrap="square" rtlCol="0">
                <a:spAutoFit/>
              </a:bodyPr>
              <a:lstStyle/>
              <a:p>
                <a:r>
                  <a:rPr lang="en-US" sz="1200" b="1" dirty="0">
                    <a:solidFill>
                      <a:srgbClr val="1C2454"/>
                    </a:solidFill>
                  </a:rPr>
                  <a:t>Braze</a:t>
                </a:r>
              </a:p>
              <a:p>
                <a:r>
                  <a:rPr lang="en-US" sz="1200" dirty="0">
                    <a:solidFill>
                      <a:srgbClr val="1C2454"/>
                    </a:solidFill>
                  </a:rPr>
                  <a:t>Cycle Time: 15 mins</a:t>
                </a:r>
              </a:p>
              <a:p>
                <a:r>
                  <a:rPr lang="en-US" sz="1200" dirty="0">
                    <a:solidFill>
                      <a:srgbClr val="1C2454"/>
                    </a:solidFill>
                  </a:rPr>
                  <a:t>FTT Quality: 93% </a:t>
                </a:r>
              </a:p>
              <a:p>
                <a:r>
                  <a:rPr lang="en-US" sz="1200" dirty="0">
                    <a:solidFill>
                      <a:srgbClr val="1C2454"/>
                    </a:solidFill>
                  </a:rPr>
                  <a:t>Cost: €1.38</a:t>
                </a:r>
              </a:p>
            </p:txBody>
          </p:sp>
        </p:grpSp>
        <p:grpSp>
          <p:nvGrpSpPr>
            <p:cNvPr id="61" name="Group 60">
              <a:extLst>
                <a:ext uri="{FF2B5EF4-FFF2-40B4-BE49-F238E27FC236}">
                  <a16:creationId xmlns:a16="http://schemas.microsoft.com/office/drawing/2014/main" id="{B26424D6-EF68-2545-AFB6-730CA75E025A}"/>
                </a:ext>
              </a:extLst>
            </p:cNvPr>
            <p:cNvGrpSpPr/>
            <p:nvPr/>
          </p:nvGrpSpPr>
          <p:grpSpPr>
            <a:xfrm>
              <a:off x="6645511" y="4249905"/>
              <a:ext cx="2625479" cy="1644810"/>
              <a:chOff x="2344763" y="4141794"/>
              <a:chExt cx="2625479" cy="1644810"/>
            </a:xfrm>
          </p:grpSpPr>
          <p:pic>
            <p:nvPicPr>
              <p:cNvPr id="62" name="Graphic 61" descr="Continuous Improvement">
                <a:extLst>
                  <a:ext uri="{FF2B5EF4-FFF2-40B4-BE49-F238E27FC236}">
                    <a16:creationId xmlns:a16="http://schemas.microsoft.com/office/drawing/2014/main" id="{FA11E349-ABD9-4F49-861D-3D0121AC046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344763" y="4141794"/>
                <a:ext cx="914400" cy="914400"/>
              </a:xfrm>
              <a:prstGeom prst="rect">
                <a:avLst/>
              </a:prstGeom>
            </p:spPr>
          </p:pic>
          <p:sp>
            <p:nvSpPr>
              <p:cNvPr id="63" name="TextBox 62">
                <a:extLst>
                  <a:ext uri="{FF2B5EF4-FFF2-40B4-BE49-F238E27FC236}">
                    <a16:creationId xmlns:a16="http://schemas.microsoft.com/office/drawing/2014/main" id="{E17C5254-B47F-BC42-9803-124341E60FBC}"/>
                  </a:ext>
                </a:extLst>
              </p:cNvPr>
              <p:cNvSpPr txBox="1"/>
              <p:nvPr/>
            </p:nvSpPr>
            <p:spPr>
              <a:xfrm>
                <a:off x="2443061" y="4955607"/>
                <a:ext cx="2527181" cy="830997"/>
              </a:xfrm>
              <a:prstGeom prst="rect">
                <a:avLst/>
              </a:prstGeom>
              <a:noFill/>
            </p:spPr>
            <p:txBody>
              <a:bodyPr wrap="square" rtlCol="0">
                <a:spAutoFit/>
              </a:bodyPr>
              <a:lstStyle/>
              <a:p>
                <a:r>
                  <a:rPr lang="en-US" sz="1200" b="1" dirty="0">
                    <a:solidFill>
                      <a:srgbClr val="1C2454"/>
                    </a:solidFill>
                  </a:rPr>
                  <a:t>Assembly &amp; Test</a:t>
                </a:r>
              </a:p>
              <a:p>
                <a:r>
                  <a:rPr lang="en-US" sz="1200" dirty="0">
                    <a:solidFill>
                      <a:srgbClr val="1C2454"/>
                    </a:solidFill>
                  </a:rPr>
                  <a:t>Cycle Time: 3 mins</a:t>
                </a:r>
              </a:p>
              <a:p>
                <a:r>
                  <a:rPr lang="en-US" sz="1200" dirty="0">
                    <a:solidFill>
                      <a:srgbClr val="1C2454"/>
                    </a:solidFill>
                  </a:rPr>
                  <a:t>FTT Quality: 96% </a:t>
                </a:r>
              </a:p>
              <a:p>
                <a:r>
                  <a:rPr lang="en-US" sz="1200" dirty="0">
                    <a:solidFill>
                      <a:srgbClr val="1C2454"/>
                    </a:solidFill>
                  </a:rPr>
                  <a:t>Cost: €0.88</a:t>
                </a:r>
              </a:p>
            </p:txBody>
          </p:sp>
        </p:grpSp>
        <p:sp>
          <p:nvSpPr>
            <p:cNvPr id="27" name="Bent Up Arrow 26">
              <a:extLst>
                <a:ext uri="{FF2B5EF4-FFF2-40B4-BE49-F238E27FC236}">
                  <a16:creationId xmlns:a16="http://schemas.microsoft.com/office/drawing/2014/main" id="{022F5068-C995-AD43-82BE-F1D1EDCF378E}"/>
                </a:ext>
              </a:extLst>
            </p:cNvPr>
            <p:cNvSpPr/>
            <p:nvPr/>
          </p:nvSpPr>
          <p:spPr>
            <a:xfrm rot="5400000">
              <a:off x="-380930" y="3147154"/>
              <a:ext cx="2597030" cy="914400"/>
            </a:xfrm>
            <a:prstGeom prst="bentUp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Bent Up Arrow 63">
              <a:extLst>
                <a:ext uri="{FF2B5EF4-FFF2-40B4-BE49-F238E27FC236}">
                  <a16:creationId xmlns:a16="http://schemas.microsoft.com/office/drawing/2014/main" id="{2D23F030-337D-B442-B5CA-EE4A9C69C8EB}"/>
                </a:ext>
              </a:extLst>
            </p:cNvPr>
            <p:cNvSpPr/>
            <p:nvPr/>
          </p:nvSpPr>
          <p:spPr>
            <a:xfrm>
              <a:off x="8082310" y="2343988"/>
              <a:ext cx="908530" cy="2457872"/>
            </a:xfrm>
            <a:prstGeom prst="bentUp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5" name="Graphic 64" descr="Dump truck">
              <a:extLst>
                <a:ext uri="{FF2B5EF4-FFF2-40B4-BE49-F238E27FC236}">
                  <a16:creationId xmlns:a16="http://schemas.microsoft.com/office/drawing/2014/main" id="{EB516635-07A4-E641-BD01-0D41CC600CE8}"/>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8990840" y="2460303"/>
              <a:ext cx="656606" cy="656606"/>
            </a:xfrm>
            <a:prstGeom prst="rect">
              <a:avLst/>
            </a:prstGeom>
          </p:spPr>
        </p:pic>
        <p:cxnSp>
          <p:nvCxnSpPr>
            <p:cNvPr id="67" name="Straight Connector 66">
              <a:extLst>
                <a:ext uri="{FF2B5EF4-FFF2-40B4-BE49-F238E27FC236}">
                  <a16:creationId xmlns:a16="http://schemas.microsoft.com/office/drawing/2014/main" id="{432F8515-9414-624A-A91D-13943C72497B}"/>
                </a:ext>
              </a:extLst>
            </p:cNvPr>
            <p:cNvCxnSpPr>
              <a:cxnSpLocks/>
            </p:cNvCxnSpPr>
            <p:nvPr/>
          </p:nvCxnSpPr>
          <p:spPr>
            <a:xfrm flipH="1">
              <a:off x="2449689" y="1904911"/>
              <a:ext cx="2464982" cy="2143705"/>
            </a:xfrm>
            <a:prstGeom prst="line">
              <a:avLst/>
            </a:prstGeom>
            <a:ln w="41275">
              <a:solidFill>
                <a:srgbClr val="C00000"/>
              </a:solidFill>
              <a:headEnd type="none"/>
              <a:tailEnd type="arrow"/>
            </a:ln>
          </p:spPr>
          <p:style>
            <a:lnRef idx="1">
              <a:schemeClr val="accent1"/>
            </a:lnRef>
            <a:fillRef idx="0">
              <a:schemeClr val="accent1"/>
            </a:fillRef>
            <a:effectRef idx="0">
              <a:schemeClr val="accent1"/>
            </a:effectRef>
            <a:fontRef idx="minor">
              <a:schemeClr val="tx1"/>
            </a:fontRef>
          </p:style>
        </p:cxnSp>
        <p:sp>
          <p:nvSpPr>
            <p:cNvPr id="69" name="Rounded Rectangle 68">
              <a:extLst>
                <a:ext uri="{FF2B5EF4-FFF2-40B4-BE49-F238E27FC236}">
                  <a16:creationId xmlns:a16="http://schemas.microsoft.com/office/drawing/2014/main" id="{C6868454-2AFC-E04E-88CB-58C5B84F2A8F}"/>
                </a:ext>
              </a:extLst>
            </p:cNvPr>
            <p:cNvSpPr/>
            <p:nvPr/>
          </p:nvSpPr>
          <p:spPr>
            <a:xfrm>
              <a:off x="3082890" y="2748494"/>
              <a:ext cx="1090272" cy="564543"/>
            </a:xfrm>
            <a:prstGeom prst="round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dirty="0"/>
                <a:t>Place order on Production</a:t>
              </a:r>
            </a:p>
          </p:txBody>
        </p:sp>
        <p:pic>
          <p:nvPicPr>
            <p:cNvPr id="74" name="Graphic 73" descr="Dump truck">
              <a:extLst>
                <a:ext uri="{FF2B5EF4-FFF2-40B4-BE49-F238E27FC236}">
                  <a16:creationId xmlns:a16="http://schemas.microsoft.com/office/drawing/2014/main" id="{448DA538-4E99-8844-9980-FFB5BC11EBA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45552" y="2457044"/>
              <a:ext cx="656606" cy="656606"/>
            </a:xfrm>
            <a:prstGeom prst="rect">
              <a:avLst/>
            </a:prstGeom>
          </p:spPr>
        </p:pic>
      </p:grpSp>
      <p:sp>
        <p:nvSpPr>
          <p:cNvPr id="83" name="TextBox 82">
            <a:extLst>
              <a:ext uri="{FF2B5EF4-FFF2-40B4-BE49-F238E27FC236}">
                <a16:creationId xmlns:a16="http://schemas.microsoft.com/office/drawing/2014/main" id="{A6A92C4A-5258-7942-B436-C0CADE19D584}"/>
              </a:ext>
            </a:extLst>
          </p:cNvPr>
          <p:cNvSpPr txBox="1"/>
          <p:nvPr/>
        </p:nvSpPr>
        <p:spPr>
          <a:xfrm rot="19800000">
            <a:off x="0" y="1712199"/>
            <a:ext cx="9906001" cy="3154710"/>
          </a:xfrm>
          <a:prstGeom prst="rect">
            <a:avLst/>
          </a:prstGeom>
          <a:noFill/>
        </p:spPr>
        <p:txBody>
          <a:bodyPr wrap="square" rtlCol="0">
            <a:spAutoFit/>
          </a:bodyPr>
          <a:lstStyle/>
          <a:p>
            <a:pPr algn="ctr"/>
            <a:r>
              <a:rPr lang="en-US" sz="19900" dirty="0">
                <a:ln w="31750">
                  <a:solidFill>
                    <a:srgbClr val="FF0000">
                      <a:alpha val="20000"/>
                    </a:srgbClr>
                  </a:solidFill>
                </a:ln>
                <a:noFill/>
              </a:rPr>
              <a:t>Example</a:t>
            </a:r>
            <a:endParaRPr lang="en-US" sz="28700" dirty="0">
              <a:ln w="31750">
                <a:solidFill>
                  <a:srgbClr val="FF0000">
                    <a:alpha val="20000"/>
                  </a:srgbClr>
                </a:solidFill>
              </a:ln>
              <a:noFill/>
            </a:endParaRPr>
          </a:p>
        </p:txBody>
      </p:sp>
      <p:pic>
        <p:nvPicPr>
          <p:cNvPr id="39" name="Picture 38">
            <a:extLst>
              <a:ext uri="{FF2B5EF4-FFF2-40B4-BE49-F238E27FC236}">
                <a16:creationId xmlns:a16="http://schemas.microsoft.com/office/drawing/2014/main" id="{85F2F075-611F-5C42-89E2-51D9727C6069}"/>
              </a:ext>
            </a:extLst>
          </p:cNvPr>
          <p:cNvPicPr>
            <a:picLocks noChangeAspect="1"/>
          </p:cNvPicPr>
          <p:nvPr/>
        </p:nvPicPr>
        <p:blipFill>
          <a:blip r:embed="rId15"/>
          <a:stretch>
            <a:fillRect/>
          </a:stretch>
        </p:blipFill>
        <p:spPr>
          <a:xfrm>
            <a:off x="6666000" y="181190"/>
            <a:ext cx="3240000" cy="704762"/>
          </a:xfrm>
          <a:prstGeom prst="rect">
            <a:avLst/>
          </a:prstGeom>
        </p:spPr>
      </p:pic>
    </p:spTree>
    <p:extLst>
      <p:ext uri="{BB962C8B-B14F-4D97-AF65-F5344CB8AC3E}">
        <p14:creationId xmlns:p14="http://schemas.microsoft.com/office/powerpoint/2010/main" val="1299710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E019A30C-527D-D748-9512-1741A39AB0FD}"/>
              </a:ext>
            </a:extLst>
          </p:cNvPr>
          <p:cNvSpPr txBox="1"/>
          <p:nvPr/>
        </p:nvSpPr>
        <p:spPr>
          <a:xfrm>
            <a:off x="2801963" y="446597"/>
            <a:ext cx="2567024" cy="246221"/>
          </a:xfrm>
          <a:prstGeom prst="rect">
            <a:avLst/>
          </a:prstGeom>
          <a:noFill/>
        </p:spPr>
        <p:txBody>
          <a:bodyPr wrap="square" rtlCol="0">
            <a:spAutoFit/>
          </a:bodyPr>
          <a:lstStyle/>
          <a:p>
            <a:r>
              <a:rPr lang="en-US" sz="1000" b="1" dirty="0">
                <a:solidFill>
                  <a:srgbClr val="1C2454"/>
                </a:solidFill>
              </a:rPr>
              <a:t>XYZ Manufacturing</a:t>
            </a:r>
          </a:p>
        </p:txBody>
      </p:sp>
      <p:pic>
        <p:nvPicPr>
          <p:cNvPr id="31" name="Picture 30" descr="A close up of a logo&#10;&#10;Description automatically generated">
            <a:extLst>
              <a:ext uri="{FF2B5EF4-FFF2-40B4-BE49-F238E27FC236}">
                <a16:creationId xmlns:a16="http://schemas.microsoft.com/office/drawing/2014/main" id="{8121128A-550D-2347-B549-FADBA5C1288F}"/>
              </a:ext>
            </a:extLst>
          </p:cNvPr>
          <p:cNvPicPr>
            <a:picLocks noChangeAspect="1"/>
          </p:cNvPicPr>
          <p:nvPr/>
        </p:nvPicPr>
        <p:blipFill>
          <a:blip r:embed="rId2"/>
          <a:stretch>
            <a:fillRect/>
          </a:stretch>
        </p:blipFill>
        <p:spPr>
          <a:xfrm>
            <a:off x="1073855" y="402795"/>
            <a:ext cx="1153844" cy="398229"/>
          </a:xfrm>
          <a:prstGeom prst="rect">
            <a:avLst/>
          </a:prstGeom>
        </p:spPr>
      </p:pic>
      <p:pic>
        <p:nvPicPr>
          <p:cNvPr id="5" name="Picture 4" descr="A close up of a logo&#10;&#10;Description automatically generated">
            <a:extLst>
              <a:ext uri="{FF2B5EF4-FFF2-40B4-BE49-F238E27FC236}">
                <a16:creationId xmlns:a16="http://schemas.microsoft.com/office/drawing/2014/main" id="{F40B6B5F-061C-E846-B08F-01CB630BE5DA}"/>
              </a:ext>
            </a:extLst>
          </p:cNvPr>
          <p:cNvPicPr>
            <a:picLocks noChangeAspect="1"/>
          </p:cNvPicPr>
          <p:nvPr/>
        </p:nvPicPr>
        <p:blipFill>
          <a:blip r:embed="rId3"/>
          <a:stretch>
            <a:fillRect/>
          </a:stretch>
        </p:blipFill>
        <p:spPr>
          <a:xfrm>
            <a:off x="237545" y="141784"/>
            <a:ext cx="687246" cy="635731"/>
          </a:xfrm>
          <a:prstGeom prst="rect">
            <a:avLst/>
          </a:prstGeom>
        </p:spPr>
      </p:pic>
      <p:pic>
        <p:nvPicPr>
          <p:cNvPr id="29" name="Picture 28" descr="Logo, company name&#10;&#10;Description automatically generated">
            <a:extLst>
              <a:ext uri="{FF2B5EF4-FFF2-40B4-BE49-F238E27FC236}">
                <a16:creationId xmlns:a16="http://schemas.microsoft.com/office/drawing/2014/main" id="{0150F54C-A1BB-5548-BBDB-83D0D6D6627C}"/>
              </a:ext>
            </a:extLst>
          </p:cNvPr>
          <p:cNvPicPr>
            <a:picLocks noChangeAspect="1"/>
          </p:cNvPicPr>
          <p:nvPr/>
        </p:nvPicPr>
        <p:blipFill rotWithShape="1">
          <a:blip r:embed="rId4"/>
          <a:srcRect l="23819" t="6138" r="28586" b="36200"/>
          <a:stretch/>
        </p:blipFill>
        <p:spPr>
          <a:xfrm>
            <a:off x="2395551" y="387900"/>
            <a:ext cx="426244" cy="413124"/>
          </a:xfrm>
          <a:prstGeom prst="rect">
            <a:avLst/>
          </a:prstGeom>
        </p:spPr>
      </p:pic>
      <p:sp>
        <p:nvSpPr>
          <p:cNvPr id="56" name="TextBox 55">
            <a:extLst>
              <a:ext uri="{FF2B5EF4-FFF2-40B4-BE49-F238E27FC236}">
                <a16:creationId xmlns:a16="http://schemas.microsoft.com/office/drawing/2014/main" id="{0A6E523B-1E55-BB40-AB69-14A2EEBDD271}"/>
              </a:ext>
            </a:extLst>
          </p:cNvPr>
          <p:cNvSpPr txBox="1"/>
          <p:nvPr/>
        </p:nvSpPr>
        <p:spPr>
          <a:xfrm>
            <a:off x="3918264" y="328309"/>
            <a:ext cx="2933950" cy="492058"/>
          </a:xfrm>
          <a:prstGeom prst="rect">
            <a:avLst/>
          </a:prstGeom>
          <a:noFill/>
        </p:spPr>
        <p:txBody>
          <a:bodyPr wrap="square" rtlCol="0">
            <a:spAutoFit/>
          </a:bodyPr>
          <a:lstStyle/>
          <a:p>
            <a:pPr algn="ctr">
              <a:lnSpc>
                <a:spcPts val="1560"/>
              </a:lnSpc>
            </a:pPr>
            <a:r>
              <a:rPr lang="en-US" sz="1200" b="1" i="1" dirty="0">
                <a:solidFill>
                  <a:srgbClr val="1C2454"/>
                </a:solidFill>
              </a:rPr>
              <a:t>XYZ Alpha Heat Exchanger Assembly</a:t>
            </a:r>
          </a:p>
          <a:p>
            <a:pPr algn="ctr">
              <a:lnSpc>
                <a:spcPts val="1560"/>
              </a:lnSpc>
            </a:pPr>
            <a:r>
              <a:rPr lang="en-US" sz="1200" b="1" i="1" dirty="0">
                <a:solidFill>
                  <a:srgbClr val="1C2454"/>
                </a:solidFill>
              </a:rPr>
              <a:t>Product Cost Optimization Project</a:t>
            </a:r>
          </a:p>
        </p:txBody>
      </p:sp>
      <p:cxnSp>
        <p:nvCxnSpPr>
          <p:cNvPr id="30" name="Straight Connector 29">
            <a:extLst>
              <a:ext uri="{FF2B5EF4-FFF2-40B4-BE49-F238E27FC236}">
                <a16:creationId xmlns:a16="http://schemas.microsoft.com/office/drawing/2014/main" id="{9229DE3A-5AD4-2946-8CEC-BCA460FDB030}"/>
              </a:ext>
            </a:extLst>
          </p:cNvPr>
          <p:cNvCxnSpPr>
            <a:cxnSpLocks/>
          </p:cNvCxnSpPr>
          <p:nvPr/>
        </p:nvCxnSpPr>
        <p:spPr>
          <a:xfrm>
            <a:off x="237545" y="893618"/>
            <a:ext cx="9488909" cy="0"/>
          </a:xfrm>
          <a:prstGeom prst="line">
            <a:avLst/>
          </a:prstGeom>
        </p:spPr>
        <p:style>
          <a:lnRef idx="1">
            <a:schemeClr val="accent1"/>
          </a:lnRef>
          <a:fillRef idx="0">
            <a:schemeClr val="accent1"/>
          </a:fillRef>
          <a:effectRef idx="0">
            <a:schemeClr val="accent1"/>
          </a:effectRef>
          <a:fontRef idx="minor">
            <a:schemeClr val="tx1"/>
          </a:fontRef>
        </p:style>
      </p:cxnSp>
      <p:sp>
        <p:nvSpPr>
          <p:cNvPr id="83" name="TextBox 82">
            <a:extLst>
              <a:ext uri="{FF2B5EF4-FFF2-40B4-BE49-F238E27FC236}">
                <a16:creationId xmlns:a16="http://schemas.microsoft.com/office/drawing/2014/main" id="{A6A92C4A-5258-7942-B436-C0CADE19D584}"/>
              </a:ext>
            </a:extLst>
          </p:cNvPr>
          <p:cNvSpPr txBox="1"/>
          <p:nvPr/>
        </p:nvSpPr>
        <p:spPr>
          <a:xfrm rot="19800000">
            <a:off x="0" y="1712199"/>
            <a:ext cx="9906001" cy="3154710"/>
          </a:xfrm>
          <a:prstGeom prst="rect">
            <a:avLst/>
          </a:prstGeom>
          <a:noFill/>
        </p:spPr>
        <p:txBody>
          <a:bodyPr wrap="square" rtlCol="0">
            <a:spAutoFit/>
          </a:bodyPr>
          <a:lstStyle/>
          <a:p>
            <a:pPr algn="ctr"/>
            <a:r>
              <a:rPr lang="en-US" sz="19900" dirty="0">
                <a:ln w="31750">
                  <a:solidFill>
                    <a:srgbClr val="FF0000">
                      <a:alpha val="20000"/>
                    </a:srgbClr>
                  </a:solidFill>
                </a:ln>
                <a:noFill/>
              </a:rPr>
              <a:t>Example</a:t>
            </a:r>
            <a:endParaRPr lang="en-US" sz="28700" dirty="0">
              <a:ln w="31750">
                <a:solidFill>
                  <a:srgbClr val="FF0000">
                    <a:alpha val="20000"/>
                  </a:srgbClr>
                </a:solidFill>
              </a:ln>
              <a:noFill/>
            </a:endParaRPr>
          </a:p>
        </p:txBody>
      </p:sp>
      <p:pic>
        <p:nvPicPr>
          <p:cNvPr id="11" name="Picture 10" descr="Graphical user interface, application&#10;&#10;Description automatically generated">
            <a:extLst>
              <a:ext uri="{FF2B5EF4-FFF2-40B4-BE49-F238E27FC236}">
                <a16:creationId xmlns:a16="http://schemas.microsoft.com/office/drawing/2014/main" id="{A0A3F3A9-D48B-D94F-AB2E-0C7DD4343ACF}"/>
              </a:ext>
            </a:extLst>
          </p:cNvPr>
          <p:cNvPicPr>
            <a:picLocks noChangeAspect="1"/>
          </p:cNvPicPr>
          <p:nvPr/>
        </p:nvPicPr>
        <p:blipFill>
          <a:blip r:embed="rId5"/>
          <a:stretch>
            <a:fillRect/>
          </a:stretch>
        </p:blipFill>
        <p:spPr>
          <a:xfrm>
            <a:off x="6666000" y="188856"/>
            <a:ext cx="3240000" cy="704762"/>
          </a:xfrm>
          <a:prstGeom prst="rect">
            <a:avLst/>
          </a:prstGeom>
        </p:spPr>
      </p:pic>
    </p:spTree>
    <p:extLst>
      <p:ext uri="{BB962C8B-B14F-4D97-AF65-F5344CB8AC3E}">
        <p14:creationId xmlns:p14="http://schemas.microsoft.com/office/powerpoint/2010/main" val="3540635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1070</TotalTime>
  <Words>672</Words>
  <Application>Microsoft Macintosh PowerPoint</Application>
  <PresentationFormat>A4 Paper (210x297 mm)</PresentationFormat>
  <Paragraphs>105</Paragraphs>
  <Slides>5</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Graham Howe</cp:lastModifiedBy>
  <cp:revision>2</cp:revision>
  <dcterms:created xsi:type="dcterms:W3CDTF">2020-09-14T14:59:36Z</dcterms:created>
  <dcterms:modified xsi:type="dcterms:W3CDTF">2021-04-22T09:06:10Z</dcterms:modified>
</cp:coreProperties>
</file>