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1"/>
  </p:notesMasterIdLst>
  <p:sldIdLst>
    <p:sldId id="788" r:id="rId2"/>
    <p:sldId id="800" r:id="rId3"/>
    <p:sldId id="796" r:id="rId4"/>
    <p:sldId id="282" r:id="rId5"/>
    <p:sldId id="283" r:id="rId6"/>
    <p:sldId id="789" r:id="rId7"/>
    <p:sldId id="280" r:id="rId8"/>
    <p:sldId id="791" r:id="rId9"/>
    <p:sldId id="798" r:id="rId10"/>
    <p:sldId id="794" r:id="rId11"/>
    <p:sldId id="790" r:id="rId12"/>
    <p:sldId id="279" r:id="rId13"/>
    <p:sldId id="805" r:id="rId14"/>
    <p:sldId id="795" r:id="rId15"/>
    <p:sldId id="799" r:id="rId16"/>
    <p:sldId id="801" r:id="rId17"/>
    <p:sldId id="802" r:id="rId18"/>
    <p:sldId id="792" r:id="rId19"/>
    <p:sldId id="80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nes Paul Det Supt" initials="JPDS" lastIdx="2" clrIdx="0">
    <p:extLst>
      <p:ext uri="{19B8F6BF-5375-455C-9EA6-DF929625EA0E}">
        <p15:presenceInfo xmlns:p15="http://schemas.microsoft.com/office/powerpoint/2012/main" userId="S::paul.jones@dyfed-powys.police.uk::c52cdca2-ae02-46e8-a571-5b3d9c3f61c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5E2B92-DEF7-4D4D-B6F2-067216F6A066}" v="872" dt="2023-03-06T21:33:40.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279" autoAdjust="0"/>
  </p:normalViewPr>
  <p:slideViewPr>
    <p:cSldViewPr snapToGrid="0">
      <p:cViewPr varScale="1">
        <p:scale>
          <a:sx n="63" d="100"/>
          <a:sy n="63" d="100"/>
        </p:scale>
        <p:origin x="142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es Paul Det Supt" userId="c52cdca2-ae02-46e8-a571-5b3d9c3f61c9" providerId="ADAL" clId="{CBCFD068-61E4-4B0D-A620-5EF9D41B73C4}"/>
    <pc:docChg chg="undo custSel addSld delSld modSld sldOrd delMainMaster">
      <pc:chgData name="Jones Paul Det Supt" userId="c52cdca2-ae02-46e8-a571-5b3d9c3f61c9" providerId="ADAL" clId="{CBCFD068-61E4-4B0D-A620-5EF9D41B73C4}" dt="2023-02-13T22:39:05.970" v="1949"/>
      <pc:docMkLst>
        <pc:docMk/>
      </pc:docMkLst>
      <pc:sldChg chg="new del">
        <pc:chgData name="Jones Paul Det Supt" userId="c52cdca2-ae02-46e8-a571-5b3d9c3f61c9" providerId="ADAL" clId="{CBCFD068-61E4-4B0D-A620-5EF9D41B73C4}" dt="2023-02-01T21:40:51.355" v="15" actId="47"/>
        <pc:sldMkLst>
          <pc:docMk/>
          <pc:sldMk cId="745269307" sldId="256"/>
        </pc:sldMkLst>
      </pc:sldChg>
      <pc:sldChg chg="delSp modSp add mod modAnim modNotesTx">
        <pc:chgData name="Jones Paul Det Supt" userId="c52cdca2-ae02-46e8-a571-5b3d9c3f61c9" providerId="ADAL" clId="{CBCFD068-61E4-4B0D-A620-5EF9D41B73C4}" dt="2023-02-13T22:35:52.207" v="1934" actId="20577"/>
        <pc:sldMkLst>
          <pc:docMk/>
          <pc:sldMk cId="967394300" sldId="277"/>
        </pc:sldMkLst>
        <pc:spChg chg="mod">
          <ac:chgData name="Jones Paul Det Supt" userId="c52cdca2-ae02-46e8-a571-5b3d9c3f61c9" providerId="ADAL" clId="{CBCFD068-61E4-4B0D-A620-5EF9D41B73C4}" dt="2023-02-01T21:40:06.135" v="4" actId="20577"/>
          <ac:spMkLst>
            <pc:docMk/>
            <pc:sldMk cId="967394300" sldId="277"/>
            <ac:spMk id="2" creationId="{00000000-0000-0000-0000-000000000000}"/>
          </ac:spMkLst>
        </pc:spChg>
        <pc:spChg chg="mod">
          <ac:chgData name="Jones Paul Det Supt" userId="c52cdca2-ae02-46e8-a571-5b3d9c3f61c9" providerId="ADAL" clId="{CBCFD068-61E4-4B0D-A620-5EF9D41B73C4}" dt="2023-02-13T22:35:07.637" v="1818" actId="20577"/>
          <ac:spMkLst>
            <pc:docMk/>
            <pc:sldMk cId="967394300" sldId="277"/>
            <ac:spMk id="3" creationId="{00000000-0000-0000-0000-000000000000}"/>
          </ac:spMkLst>
        </pc:spChg>
        <pc:picChg chg="del">
          <ac:chgData name="Jones Paul Det Supt" userId="c52cdca2-ae02-46e8-a571-5b3d9c3f61c9" providerId="ADAL" clId="{CBCFD068-61E4-4B0D-A620-5EF9D41B73C4}" dt="2023-02-01T21:40:18.148" v="6" actId="478"/>
          <ac:picMkLst>
            <pc:docMk/>
            <pc:sldMk cId="967394300" sldId="277"/>
            <ac:picMk id="5" creationId="{58E2AA9C-9A11-4A61-A467-90FCBFAB9EB1}"/>
          </ac:picMkLst>
        </pc:picChg>
      </pc:sldChg>
      <pc:sldChg chg="addSp delSp modSp new mod ord addCm modNotesTx">
        <pc:chgData name="Jones Paul Det Supt" userId="c52cdca2-ae02-46e8-a571-5b3d9c3f61c9" providerId="ADAL" clId="{CBCFD068-61E4-4B0D-A620-5EF9D41B73C4}" dt="2023-02-01T22:04:56.108" v="215"/>
        <pc:sldMkLst>
          <pc:docMk/>
          <pc:sldMk cId="2370641463" sldId="278"/>
        </pc:sldMkLst>
        <pc:spChg chg="mod">
          <ac:chgData name="Jones Paul Det Supt" userId="c52cdca2-ae02-46e8-a571-5b3d9c3f61c9" providerId="ADAL" clId="{CBCFD068-61E4-4B0D-A620-5EF9D41B73C4}" dt="2023-02-01T21:54:46.175" v="108" actId="1076"/>
          <ac:spMkLst>
            <pc:docMk/>
            <pc:sldMk cId="2370641463" sldId="278"/>
            <ac:spMk id="2" creationId="{5D873FFC-E4E9-47A8-A57F-17839AF231ED}"/>
          </ac:spMkLst>
        </pc:spChg>
        <pc:spChg chg="del">
          <ac:chgData name="Jones Paul Det Supt" userId="c52cdca2-ae02-46e8-a571-5b3d9c3f61c9" providerId="ADAL" clId="{CBCFD068-61E4-4B0D-A620-5EF9D41B73C4}" dt="2023-02-01T21:51:07.269" v="58"/>
          <ac:spMkLst>
            <pc:docMk/>
            <pc:sldMk cId="2370641463" sldId="278"/>
            <ac:spMk id="3" creationId="{BC883BD2-B788-452C-8795-599AF7885413}"/>
          </ac:spMkLst>
        </pc:spChg>
        <pc:spChg chg="add del mod">
          <ac:chgData name="Jones Paul Det Supt" userId="c52cdca2-ae02-46e8-a571-5b3d9c3f61c9" providerId="ADAL" clId="{CBCFD068-61E4-4B0D-A620-5EF9D41B73C4}" dt="2023-02-01T21:53:39.181" v="83"/>
          <ac:spMkLst>
            <pc:docMk/>
            <pc:sldMk cId="2370641463" sldId="278"/>
            <ac:spMk id="4" creationId="{EAFBEF99-E846-4F0E-A9AB-0F9C12D7D5B8}"/>
          </ac:spMkLst>
        </pc:spChg>
        <pc:spChg chg="add del mod">
          <ac:chgData name="Jones Paul Det Supt" userId="c52cdca2-ae02-46e8-a571-5b3d9c3f61c9" providerId="ADAL" clId="{CBCFD068-61E4-4B0D-A620-5EF9D41B73C4}" dt="2023-02-01T21:53:57.188" v="84"/>
          <ac:spMkLst>
            <pc:docMk/>
            <pc:sldMk cId="2370641463" sldId="278"/>
            <ac:spMk id="5" creationId="{D3FA5179-1A2E-45E1-AA8B-BA88B4D060AF}"/>
          </ac:spMkLst>
        </pc:spChg>
        <pc:spChg chg="add del mod">
          <ac:chgData name="Jones Paul Det Supt" userId="c52cdca2-ae02-46e8-a571-5b3d9c3f61c9" providerId="ADAL" clId="{CBCFD068-61E4-4B0D-A620-5EF9D41B73C4}" dt="2023-02-01T21:54:44.783" v="107"/>
          <ac:spMkLst>
            <pc:docMk/>
            <pc:sldMk cId="2370641463" sldId="278"/>
            <ac:spMk id="6" creationId="{62052756-5859-46F1-ADE9-728B7E98627C}"/>
          </ac:spMkLst>
        </pc:spChg>
        <pc:spChg chg="add mod">
          <ac:chgData name="Jones Paul Det Supt" userId="c52cdca2-ae02-46e8-a571-5b3d9c3f61c9" providerId="ADAL" clId="{CBCFD068-61E4-4B0D-A620-5EF9D41B73C4}" dt="2023-02-01T21:55:22.369" v="141" actId="14100"/>
          <ac:spMkLst>
            <pc:docMk/>
            <pc:sldMk cId="2370641463" sldId="278"/>
            <ac:spMk id="7" creationId="{D5E1731F-CA36-4700-B2A6-878CECB5932E}"/>
          </ac:spMkLst>
        </pc:spChg>
        <pc:picChg chg="add del mod">
          <ac:chgData name="Jones Paul Det Supt" userId="c52cdca2-ae02-46e8-a571-5b3d9c3f61c9" providerId="ADAL" clId="{CBCFD068-61E4-4B0D-A620-5EF9D41B73C4}" dt="2023-02-01T21:53:39.174" v="81" actId="478"/>
          <ac:picMkLst>
            <pc:docMk/>
            <pc:sldMk cId="2370641463" sldId="278"/>
            <ac:picMk id="1026" creationId="{DE1CE3EB-C615-4CEF-A37A-51EC5B2B051A}"/>
          </ac:picMkLst>
        </pc:picChg>
        <pc:picChg chg="add mod">
          <ac:chgData name="Jones Paul Det Supt" userId="c52cdca2-ae02-46e8-a571-5b3d9c3f61c9" providerId="ADAL" clId="{CBCFD068-61E4-4B0D-A620-5EF9D41B73C4}" dt="2023-02-01T21:54:05.552" v="86" actId="1076"/>
          <ac:picMkLst>
            <pc:docMk/>
            <pc:sldMk cId="2370641463" sldId="278"/>
            <ac:picMk id="1028" creationId="{A26048DF-024A-4EC3-B8C7-1CCB7E9AD254}"/>
          </ac:picMkLst>
        </pc:picChg>
      </pc:sldChg>
      <pc:sldChg chg="new">
        <pc:chgData name="Jones Paul Det Supt" userId="c52cdca2-ae02-46e8-a571-5b3d9c3f61c9" providerId="ADAL" clId="{CBCFD068-61E4-4B0D-A620-5EF9D41B73C4}" dt="2023-02-01T21:40:27.635" v="8" actId="680"/>
        <pc:sldMkLst>
          <pc:docMk/>
          <pc:sldMk cId="2454897796" sldId="279"/>
        </pc:sldMkLst>
      </pc:sldChg>
      <pc:sldChg chg="new">
        <pc:chgData name="Jones Paul Det Supt" userId="c52cdca2-ae02-46e8-a571-5b3d9c3f61c9" providerId="ADAL" clId="{CBCFD068-61E4-4B0D-A620-5EF9D41B73C4}" dt="2023-02-01T21:40:31.566" v="9" actId="680"/>
        <pc:sldMkLst>
          <pc:docMk/>
          <pc:sldMk cId="2405572920" sldId="280"/>
        </pc:sldMkLst>
      </pc:sldChg>
      <pc:sldChg chg="new">
        <pc:chgData name="Jones Paul Det Supt" userId="c52cdca2-ae02-46e8-a571-5b3d9c3f61c9" providerId="ADAL" clId="{CBCFD068-61E4-4B0D-A620-5EF9D41B73C4}" dt="2023-02-01T21:40:35.141" v="10" actId="680"/>
        <pc:sldMkLst>
          <pc:docMk/>
          <pc:sldMk cId="3518090633" sldId="281"/>
        </pc:sldMkLst>
      </pc:sldChg>
      <pc:sldChg chg="new">
        <pc:chgData name="Jones Paul Det Supt" userId="c52cdca2-ae02-46e8-a571-5b3d9c3f61c9" providerId="ADAL" clId="{CBCFD068-61E4-4B0D-A620-5EF9D41B73C4}" dt="2023-02-01T21:40:38.341" v="11" actId="680"/>
        <pc:sldMkLst>
          <pc:docMk/>
          <pc:sldMk cId="4259277652" sldId="282"/>
        </pc:sldMkLst>
      </pc:sldChg>
      <pc:sldChg chg="new">
        <pc:chgData name="Jones Paul Det Supt" userId="c52cdca2-ae02-46e8-a571-5b3d9c3f61c9" providerId="ADAL" clId="{CBCFD068-61E4-4B0D-A620-5EF9D41B73C4}" dt="2023-02-01T21:40:41.832" v="12" actId="680"/>
        <pc:sldMkLst>
          <pc:docMk/>
          <pc:sldMk cId="2724876392" sldId="283"/>
        </pc:sldMkLst>
      </pc:sldChg>
      <pc:sldChg chg="new">
        <pc:chgData name="Jones Paul Det Supt" userId="c52cdca2-ae02-46e8-a571-5b3d9c3f61c9" providerId="ADAL" clId="{CBCFD068-61E4-4B0D-A620-5EF9D41B73C4}" dt="2023-02-01T21:40:44.568" v="13" actId="680"/>
        <pc:sldMkLst>
          <pc:docMk/>
          <pc:sldMk cId="1771939539" sldId="284"/>
        </pc:sldMkLst>
      </pc:sldChg>
      <pc:sldChg chg="addSp delSp modSp new mod">
        <pc:chgData name="Jones Paul Det Supt" userId="c52cdca2-ae02-46e8-a571-5b3d9c3f61c9" providerId="ADAL" clId="{CBCFD068-61E4-4B0D-A620-5EF9D41B73C4}" dt="2023-02-01T21:59:33.778" v="195" actId="20577"/>
        <pc:sldMkLst>
          <pc:docMk/>
          <pc:sldMk cId="2700328826" sldId="285"/>
        </pc:sldMkLst>
        <pc:spChg chg="mod">
          <ac:chgData name="Jones Paul Det Supt" userId="c52cdca2-ae02-46e8-a571-5b3d9c3f61c9" providerId="ADAL" clId="{CBCFD068-61E4-4B0D-A620-5EF9D41B73C4}" dt="2023-02-01T21:59:33.778" v="195" actId="20577"/>
          <ac:spMkLst>
            <pc:docMk/>
            <pc:sldMk cId="2700328826" sldId="285"/>
            <ac:spMk id="2" creationId="{16658EBB-BEA9-4B5A-A47A-40AAE76DE829}"/>
          </ac:spMkLst>
        </pc:spChg>
        <pc:spChg chg="del">
          <ac:chgData name="Jones Paul Det Supt" userId="c52cdca2-ae02-46e8-a571-5b3d9c3f61c9" providerId="ADAL" clId="{CBCFD068-61E4-4B0D-A620-5EF9D41B73C4}" dt="2023-02-01T21:58:31.425" v="148"/>
          <ac:spMkLst>
            <pc:docMk/>
            <pc:sldMk cId="2700328826" sldId="285"/>
            <ac:spMk id="3" creationId="{A9AC12D3-8821-46F9-A4B1-795CBCA2ABA2}"/>
          </ac:spMkLst>
        </pc:spChg>
        <pc:picChg chg="add mod">
          <ac:chgData name="Jones Paul Det Supt" userId="c52cdca2-ae02-46e8-a571-5b3d9c3f61c9" providerId="ADAL" clId="{CBCFD068-61E4-4B0D-A620-5EF9D41B73C4}" dt="2023-02-01T21:58:31.425" v="148"/>
          <ac:picMkLst>
            <pc:docMk/>
            <pc:sldMk cId="2700328826" sldId="285"/>
            <ac:picMk id="2050" creationId="{31C7911D-D4C1-4CDE-87FB-58C784AD36E3}"/>
          </ac:picMkLst>
        </pc:picChg>
      </pc:sldChg>
      <pc:sldChg chg="modSp add del mod ord modTransition modAnim">
        <pc:chgData name="Jones Paul Det Supt" userId="c52cdca2-ae02-46e8-a571-5b3d9c3f61c9" providerId="ADAL" clId="{CBCFD068-61E4-4B0D-A620-5EF9D41B73C4}" dt="2023-02-13T22:39:05.970" v="1949"/>
        <pc:sldMkLst>
          <pc:docMk/>
          <pc:sldMk cId="1440677407" sldId="783"/>
        </pc:sldMkLst>
        <pc:spChg chg="mod">
          <ac:chgData name="Jones Paul Det Supt" userId="c52cdca2-ae02-46e8-a571-5b3d9c3f61c9" providerId="ADAL" clId="{CBCFD068-61E4-4B0D-A620-5EF9D41B73C4}" dt="2023-02-01T22:19:44.521" v="735" actId="20577"/>
          <ac:spMkLst>
            <pc:docMk/>
            <pc:sldMk cId="1440677407" sldId="783"/>
            <ac:spMk id="2" creationId="{00000000-0000-0000-0000-000000000000}"/>
          </ac:spMkLst>
        </pc:spChg>
        <pc:spChg chg="mod">
          <ac:chgData name="Jones Paul Det Supt" userId="c52cdca2-ae02-46e8-a571-5b3d9c3f61c9" providerId="ADAL" clId="{CBCFD068-61E4-4B0D-A620-5EF9D41B73C4}" dt="2023-02-01T22:19:17.842" v="711" actId="2711"/>
          <ac:spMkLst>
            <pc:docMk/>
            <pc:sldMk cId="1440677407" sldId="783"/>
            <ac:spMk id="3" creationId="{00000000-0000-0000-0000-000000000000}"/>
          </ac:spMkLst>
        </pc:spChg>
        <pc:picChg chg="mod">
          <ac:chgData name="Jones Paul Det Supt" userId="c52cdca2-ae02-46e8-a571-5b3d9c3f61c9" providerId="ADAL" clId="{CBCFD068-61E4-4B0D-A620-5EF9D41B73C4}" dt="2023-02-01T21:42:11.572" v="21" actId="1076"/>
          <ac:picMkLst>
            <pc:docMk/>
            <pc:sldMk cId="1440677407" sldId="783"/>
            <ac:picMk id="4" creationId="{00000000-0000-0000-0000-000000000000}"/>
          </ac:picMkLst>
        </pc:picChg>
      </pc:sldChg>
      <pc:sldChg chg="modSp new mod ord modNotesTx">
        <pc:chgData name="Jones Paul Det Supt" userId="c52cdca2-ae02-46e8-a571-5b3d9c3f61c9" providerId="ADAL" clId="{CBCFD068-61E4-4B0D-A620-5EF9D41B73C4}" dt="2023-02-01T22:16:17.695" v="707"/>
        <pc:sldMkLst>
          <pc:docMk/>
          <pc:sldMk cId="3127573978" sldId="784"/>
        </pc:sldMkLst>
        <pc:spChg chg="mod">
          <ac:chgData name="Jones Paul Det Supt" userId="c52cdca2-ae02-46e8-a571-5b3d9c3f61c9" providerId="ADAL" clId="{CBCFD068-61E4-4B0D-A620-5EF9D41B73C4}" dt="2023-02-01T22:13:15.264" v="706" actId="20577"/>
          <ac:spMkLst>
            <pc:docMk/>
            <pc:sldMk cId="3127573978" sldId="784"/>
            <ac:spMk id="3" creationId="{7CA1D037-8308-4CB0-80BB-04D042871E4A}"/>
          </ac:spMkLst>
        </pc:spChg>
      </pc:sldChg>
      <pc:sldChg chg="modSp new mod ord modNotesTx">
        <pc:chgData name="Jones Paul Det Supt" userId="c52cdca2-ae02-46e8-a571-5b3d9c3f61c9" providerId="ADAL" clId="{CBCFD068-61E4-4B0D-A620-5EF9D41B73C4}" dt="2023-02-01T22:38:17.808" v="1331" actId="2711"/>
        <pc:sldMkLst>
          <pc:docMk/>
          <pc:sldMk cId="3760697260" sldId="785"/>
        </pc:sldMkLst>
        <pc:spChg chg="mod">
          <ac:chgData name="Jones Paul Det Supt" userId="c52cdca2-ae02-46e8-a571-5b3d9c3f61c9" providerId="ADAL" clId="{CBCFD068-61E4-4B0D-A620-5EF9D41B73C4}" dt="2023-02-01T22:34:50.046" v="1257" actId="403"/>
          <ac:spMkLst>
            <pc:docMk/>
            <pc:sldMk cId="3760697260" sldId="785"/>
            <ac:spMk id="2" creationId="{B6871EBA-51B8-4D47-BC8F-1F8370FE4E2E}"/>
          </ac:spMkLst>
        </pc:spChg>
        <pc:spChg chg="mod">
          <ac:chgData name="Jones Paul Det Supt" userId="c52cdca2-ae02-46e8-a571-5b3d9c3f61c9" providerId="ADAL" clId="{CBCFD068-61E4-4B0D-A620-5EF9D41B73C4}" dt="2023-02-01T22:38:17.808" v="1331" actId="2711"/>
          <ac:spMkLst>
            <pc:docMk/>
            <pc:sldMk cId="3760697260" sldId="785"/>
            <ac:spMk id="3" creationId="{3843E5DF-8CF3-469E-907C-A5160838BA20}"/>
          </ac:spMkLst>
        </pc:spChg>
      </pc:sldChg>
      <pc:sldChg chg="modSp new mod ord">
        <pc:chgData name="Jones Paul Det Supt" userId="c52cdca2-ae02-46e8-a571-5b3d9c3f61c9" providerId="ADAL" clId="{CBCFD068-61E4-4B0D-A620-5EF9D41B73C4}" dt="2023-02-01T22:41:15.664" v="1433" actId="20577"/>
        <pc:sldMkLst>
          <pc:docMk/>
          <pc:sldMk cId="2273205718" sldId="786"/>
        </pc:sldMkLst>
        <pc:spChg chg="mod">
          <ac:chgData name="Jones Paul Det Supt" userId="c52cdca2-ae02-46e8-a571-5b3d9c3f61c9" providerId="ADAL" clId="{CBCFD068-61E4-4B0D-A620-5EF9D41B73C4}" dt="2023-02-01T22:38:47.474" v="1357" actId="20577"/>
          <ac:spMkLst>
            <pc:docMk/>
            <pc:sldMk cId="2273205718" sldId="786"/>
            <ac:spMk id="2" creationId="{269BC9DB-894C-4C73-9701-7A05BDDE4499}"/>
          </ac:spMkLst>
        </pc:spChg>
        <pc:spChg chg="mod">
          <ac:chgData name="Jones Paul Det Supt" userId="c52cdca2-ae02-46e8-a571-5b3d9c3f61c9" providerId="ADAL" clId="{CBCFD068-61E4-4B0D-A620-5EF9D41B73C4}" dt="2023-02-01T22:41:15.664" v="1433" actId="20577"/>
          <ac:spMkLst>
            <pc:docMk/>
            <pc:sldMk cId="2273205718" sldId="786"/>
            <ac:spMk id="3" creationId="{5F761B1F-7E55-4FA8-A135-CE566551251D}"/>
          </ac:spMkLst>
        </pc:spChg>
      </pc:sldChg>
      <pc:sldChg chg="addSp delSp modSp new mod">
        <pc:chgData name="Jones Paul Det Supt" userId="c52cdca2-ae02-46e8-a571-5b3d9c3f61c9" providerId="ADAL" clId="{CBCFD068-61E4-4B0D-A620-5EF9D41B73C4}" dt="2023-02-01T22:37:27.957" v="1328" actId="20577"/>
        <pc:sldMkLst>
          <pc:docMk/>
          <pc:sldMk cId="3515818170" sldId="787"/>
        </pc:sldMkLst>
        <pc:spChg chg="mod">
          <ac:chgData name="Jones Paul Det Supt" userId="c52cdca2-ae02-46e8-a571-5b3d9c3f61c9" providerId="ADAL" clId="{CBCFD068-61E4-4B0D-A620-5EF9D41B73C4}" dt="2023-02-01T22:35:40.059" v="1271" actId="20577"/>
          <ac:spMkLst>
            <pc:docMk/>
            <pc:sldMk cId="3515818170" sldId="787"/>
            <ac:spMk id="2" creationId="{E54EC2A8-6826-4B92-9480-8377B7A646CF}"/>
          </ac:spMkLst>
        </pc:spChg>
        <pc:spChg chg="mod">
          <ac:chgData name="Jones Paul Det Supt" userId="c52cdca2-ae02-46e8-a571-5b3d9c3f61c9" providerId="ADAL" clId="{CBCFD068-61E4-4B0D-A620-5EF9D41B73C4}" dt="2023-02-01T22:37:27.957" v="1328" actId="20577"/>
          <ac:spMkLst>
            <pc:docMk/>
            <pc:sldMk cId="3515818170" sldId="787"/>
            <ac:spMk id="3" creationId="{CF924958-F15A-4317-BD2C-E09A94E506A2}"/>
          </ac:spMkLst>
        </pc:spChg>
        <pc:spChg chg="add del">
          <ac:chgData name="Jones Paul Det Supt" userId="c52cdca2-ae02-46e8-a571-5b3d9c3f61c9" providerId="ADAL" clId="{CBCFD068-61E4-4B0D-A620-5EF9D41B73C4}" dt="2023-02-01T22:32:13.530" v="1225" actId="22"/>
          <ac:spMkLst>
            <pc:docMk/>
            <pc:sldMk cId="3515818170" sldId="787"/>
            <ac:spMk id="5" creationId="{C137AF26-DAAF-4792-9690-143FCE167855}"/>
          </ac:spMkLst>
        </pc:spChg>
      </pc:sldChg>
      <pc:sldChg chg="modSp new mod">
        <pc:chgData name="Jones Paul Det Supt" userId="c52cdca2-ae02-46e8-a571-5b3d9c3f61c9" providerId="ADAL" clId="{CBCFD068-61E4-4B0D-A620-5EF9D41B73C4}" dt="2023-02-13T22:38:54.508" v="1945" actId="5793"/>
        <pc:sldMkLst>
          <pc:docMk/>
          <pc:sldMk cId="1162192408" sldId="788"/>
        </pc:sldMkLst>
        <pc:spChg chg="mod">
          <ac:chgData name="Jones Paul Det Supt" userId="c52cdca2-ae02-46e8-a571-5b3d9c3f61c9" providerId="ADAL" clId="{CBCFD068-61E4-4B0D-A620-5EF9D41B73C4}" dt="2023-02-13T22:38:54.508" v="1945" actId="5793"/>
          <ac:spMkLst>
            <pc:docMk/>
            <pc:sldMk cId="1162192408" sldId="788"/>
            <ac:spMk id="3" creationId="{883A20F5-5626-4F52-BAA0-B5A40F43D0DE}"/>
          </ac:spMkLst>
        </pc:spChg>
      </pc:sldChg>
      <pc:sldMasterChg chg="del addSldLayout delSldLayout">
        <pc:chgData name="Jones Paul Det Supt" userId="c52cdca2-ae02-46e8-a571-5b3d9c3f61c9" providerId="ADAL" clId="{CBCFD068-61E4-4B0D-A620-5EF9D41B73C4}" dt="2023-02-01T21:40:51.355" v="15" actId="47"/>
        <pc:sldMasterMkLst>
          <pc:docMk/>
          <pc:sldMasterMk cId="1506115182" sldId="2147483648"/>
        </pc:sldMasterMkLst>
        <pc:sldLayoutChg chg="add del">
          <pc:chgData name="Jones Paul Det Supt" userId="c52cdca2-ae02-46e8-a571-5b3d9c3f61c9" providerId="ADAL" clId="{CBCFD068-61E4-4B0D-A620-5EF9D41B73C4}" dt="2023-02-01T21:40:51.355" v="15" actId="47"/>
          <pc:sldLayoutMkLst>
            <pc:docMk/>
            <pc:sldMasterMk cId="1506115182" sldId="2147483648"/>
            <pc:sldLayoutMk cId="3941365928" sldId="2147483649"/>
          </pc:sldLayoutMkLst>
        </pc:sldLayoutChg>
      </pc:sldMasterChg>
    </pc:docChg>
  </pc:docChgLst>
  <pc:docChgLst>
    <pc:chgData name="Jones Paul Det Supt" userId="c52cdca2-ae02-46e8-a571-5b3d9c3f61c9" providerId="ADAL" clId="{F85E2B92-DEF7-4D4D-B6F2-067216F6A066}"/>
    <pc:docChg chg="undo redo custSel addSld delSld modSld sldOrd delMainMaster">
      <pc:chgData name="Jones Paul Det Supt" userId="c52cdca2-ae02-46e8-a571-5b3d9c3f61c9" providerId="ADAL" clId="{F85E2B92-DEF7-4D4D-B6F2-067216F6A066}" dt="2023-03-07T20:17:35.741" v="12529" actId="20577"/>
      <pc:docMkLst>
        <pc:docMk/>
      </pc:docMkLst>
      <pc:sldChg chg="del">
        <pc:chgData name="Jones Paul Det Supt" userId="c52cdca2-ae02-46e8-a571-5b3d9c3f61c9" providerId="ADAL" clId="{F85E2B92-DEF7-4D4D-B6F2-067216F6A066}" dt="2023-03-02T22:12:54.099" v="7" actId="47"/>
        <pc:sldMkLst>
          <pc:docMk/>
          <pc:sldMk cId="967394300" sldId="277"/>
        </pc:sldMkLst>
      </pc:sldChg>
      <pc:sldChg chg="del">
        <pc:chgData name="Jones Paul Det Supt" userId="c52cdca2-ae02-46e8-a571-5b3d9c3f61c9" providerId="ADAL" clId="{F85E2B92-DEF7-4D4D-B6F2-067216F6A066}" dt="2023-03-02T22:12:56.083" v="8" actId="47"/>
        <pc:sldMkLst>
          <pc:docMk/>
          <pc:sldMk cId="2370641463" sldId="278"/>
        </pc:sldMkLst>
      </pc:sldChg>
      <pc:sldChg chg="addSp delSp modSp mod ord modAnim modNotesTx">
        <pc:chgData name="Jones Paul Det Supt" userId="c52cdca2-ae02-46e8-a571-5b3d9c3f61c9" providerId="ADAL" clId="{F85E2B92-DEF7-4D4D-B6F2-067216F6A066}" dt="2023-03-06T20:42:43.965" v="11690" actId="1076"/>
        <pc:sldMkLst>
          <pc:docMk/>
          <pc:sldMk cId="2454897796" sldId="279"/>
        </pc:sldMkLst>
        <pc:spChg chg="mod">
          <ac:chgData name="Jones Paul Det Supt" userId="c52cdca2-ae02-46e8-a571-5b3d9c3f61c9" providerId="ADAL" clId="{F85E2B92-DEF7-4D4D-B6F2-067216F6A066}" dt="2023-03-03T16:18:54.384" v="1898" actId="20577"/>
          <ac:spMkLst>
            <pc:docMk/>
            <pc:sldMk cId="2454897796" sldId="279"/>
            <ac:spMk id="2" creationId="{07605D4A-32E4-482F-B829-B7208B839A17}"/>
          </ac:spMkLst>
        </pc:spChg>
        <pc:spChg chg="mod">
          <ac:chgData name="Jones Paul Det Supt" userId="c52cdca2-ae02-46e8-a571-5b3d9c3f61c9" providerId="ADAL" clId="{F85E2B92-DEF7-4D4D-B6F2-067216F6A066}" dt="2023-03-05T22:05:48.186" v="10293" actId="20577"/>
          <ac:spMkLst>
            <pc:docMk/>
            <pc:sldMk cId="2454897796" sldId="279"/>
            <ac:spMk id="3" creationId="{E353AB13-B117-4BBC-BA53-45AE29356B13}"/>
          </ac:spMkLst>
        </pc:spChg>
        <pc:spChg chg="add del">
          <ac:chgData name="Jones Paul Det Supt" userId="c52cdca2-ae02-46e8-a571-5b3d9c3f61c9" providerId="ADAL" clId="{F85E2B92-DEF7-4D4D-B6F2-067216F6A066}" dt="2023-03-03T15:42:10.696" v="1217" actId="22"/>
          <ac:spMkLst>
            <pc:docMk/>
            <pc:sldMk cId="2454897796" sldId="279"/>
            <ac:spMk id="5" creationId="{9D7CFC6B-24C8-4393-87A7-F2BEDC515AC5}"/>
          </ac:spMkLst>
        </pc:spChg>
        <pc:picChg chg="add mod">
          <ac:chgData name="Jones Paul Det Supt" userId="c52cdca2-ae02-46e8-a571-5b3d9c3f61c9" providerId="ADAL" clId="{F85E2B92-DEF7-4D4D-B6F2-067216F6A066}" dt="2023-03-06T20:42:43.965" v="11690" actId="1076"/>
          <ac:picMkLst>
            <pc:docMk/>
            <pc:sldMk cId="2454897796" sldId="279"/>
            <ac:picMk id="4" creationId="{BC6DEB4A-C479-4C1C-939C-3EE387F1620D}"/>
          </ac:picMkLst>
        </pc:picChg>
      </pc:sldChg>
      <pc:sldChg chg="addSp delSp modSp mod ord modNotesTx">
        <pc:chgData name="Jones Paul Det Supt" userId="c52cdca2-ae02-46e8-a571-5b3d9c3f61c9" providerId="ADAL" clId="{F85E2B92-DEF7-4D4D-B6F2-067216F6A066}" dt="2023-03-05T13:27:31.706" v="4060" actId="20577"/>
        <pc:sldMkLst>
          <pc:docMk/>
          <pc:sldMk cId="2405572920" sldId="280"/>
        </pc:sldMkLst>
        <pc:spChg chg="mod">
          <ac:chgData name="Jones Paul Det Supt" userId="c52cdca2-ae02-46e8-a571-5b3d9c3f61c9" providerId="ADAL" clId="{F85E2B92-DEF7-4D4D-B6F2-067216F6A066}" dt="2023-03-03T15:53:44.867" v="1392" actId="20577"/>
          <ac:spMkLst>
            <pc:docMk/>
            <pc:sldMk cId="2405572920" sldId="280"/>
            <ac:spMk id="2" creationId="{C08AFE47-64E2-4122-B31B-A0117F9C7E11}"/>
          </ac:spMkLst>
        </pc:spChg>
        <pc:spChg chg="del mod">
          <ac:chgData name="Jones Paul Det Supt" userId="c52cdca2-ae02-46e8-a571-5b3d9c3f61c9" providerId="ADAL" clId="{F85E2B92-DEF7-4D4D-B6F2-067216F6A066}" dt="2023-03-03T15:51:27.188" v="1333" actId="22"/>
          <ac:spMkLst>
            <pc:docMk/>
            <pc:sldMk cId="2405572920" sldId="280"/>
            <ac:spMk id="3" creationId="{BE43C15E-7CE6-4DA4-8730-D35E87EA3560}"/>
          </ac:spMkLst>
        </pc:spChg>
        <pc:spChg chg="mod">
          <ac:chgData name="Jones Paul Det Supt" userId="c52cdca2-ae02-46e8-a571-5b3d9c3f61c9" providerId="ADAL" clId="{F85E2B92-DEF7-4D4D-B6F2-067216F6A066}" dt="2023-03-05T13:25:41.309" v="3836" actId="1076"/>
          <ac:spMkLst>
            <pc:docMk/>
            <pc:sldMk cId="2405572920" sldId="280"/>
            <ac:spMk id="7" creationId="{61F521B3-DDA1-4104-BC57-5FD6483A0EE8}"/>
          </ac:spMkLst>
        </pc:spChg>
        <pc:spChg chg="mod">
          <ac:chgData name="Jones Paul Det Supt" userId="c52cdca2-ae02-46e8-a571-5b3d9c3f61c9" providerId="ADAL" clId="{F85E2B92-DEF7-4D4D-B6F2-067216F6A066}" dt="2023-03-05T13:25:41.309" v="3836" actId="1076"/>
          <ac:spMkLst>
            <pc:docMk/>
            <pc:sldMk cId="2405572920" sldId="280"/>
            <ac:spMk id="8" creationId="{A13663C3-1EDE-410A-91C5-FCEF2587B6E2}"/>
          </ac:spMkLst>
        </pc:spChg>
        <pc:grpChg chg="mod">
          <ac:chgData name="Jones Paul Det Supt" userId="c52cdca2-ae02-46e8-a571-5b3d9c3f61c9" providerId="ADAL" clId="{F85E2B92-DEF7-4D4D-B6F2-067216F6A066}" dt="2023-03-03T15:51:59.939" v="1336" actId="338"/>
          <ac:grpSpMkLst>
            <pc:docMk/>
            <pc:sldMk cId="2405572920" sldId="280"/>
            <ac:grpSpMk id="1" creationId="{00000000-0000-0000-0000-000000000000}"/>
          </ac:grpSpMkLst>
        </pc:grpChg>
        <pc:grpChg chg="mod">
          <ac:chgData name="Jones Paul Det Supt" userId="c52cdca2-ae02-46e8-a571-5b3d9c3f61c9" providerId="ADAL" clId="{F85E2B92-DEF7-4D4D-B6F2-067216F6A066}" dt="2023-03-05T13:25:41.309" v="3836" actId="1076"/>
          <ac:grpSpMkLst>
            <pc:docMk/>
            <pc:sldMk cId="2405572920" sldId="280"/>
            <ac:grpSpMk id="6" creationId="{E853B117-C822-4A5E-9D5D-EEF23CFA55DF}"/>
          </ac:grpSpMkLst>
        </pc:grpChg>
        <pc:picChg chg="add del mod ord">
          <ac:chgData name="Jones Paul Det Supt" userId="c52cdca2-ae02-46e8-a571-5b3d9c3f61c9" providerId="ADAL" clId="{F85E2B92-DEF7-4D4D-B6F2-067216F6A066}" dt="2023-03-03T15:51:59.939" v="1336" actId="338"/>
          <ac:picMkLst>
            <pc:docMk/>
            <pc:sldMk cId="2405572920" sldId="280"/>
            <ac:picMk id="5" creationId="{641A534B-E2D4-4D9C-8CDC-E72E03A61B47}"/>
          </ac:picMkLst>
        </pc:picChg>
        <pc:picChg chg="mod">
          <ac:chgData name="Jones Paul Det Supt" userId="c52cdca2-ae02-46e8-a571-5b3d9c3f61c9" providerId="ADAL" clId="{F85E2B92-DEF7-4D4D-B6F2-067216F6A066}" dt="2023-03-05T13:25:41.309" v="3836" actId="1076"/>
          <ac:picMkLst>
            <pc:docMk/>
            <pc:sldMk cId="2405572920" sldId="280"/>
            <ac:picMk id="2054" creationId="{1A55B7DD-BCEB-4A9C-97BB-836902F30F27}"/>
          </ac:picMkLst>
        </pc:picChg>
      </pc:sldChg>
      <pc:sldChg chg="addSp modSp del mod ord modAnim">
        <pc:chgData name="Jones Paul Det Supt" userId="c52cdca2-ae02-46e8-a571-5b3d9c3f61c9" providerId="ADAL" clId="{F85E2B92-DEF7-4D4D-B6F2-067216F6A066}" dt="2023-03-05T18:50:30.748" v="6784" actId="2696"/>
        <pc:sldMkLst>
          <pc:docMk/>
          <pc:sldMk cId="3518090633" sldId="281"/>
        </pc:sldMkLst>
        <pc:spChg chg="mod">
          <ac:chgData name="Jones Paul Det Supt" userId="c52cdca2-ae02-46e8-a571-5b3d9c3f61c9" providerId="ADAL" clId="{F85E2B92-DEF7-4D4D-B6F2-067216F6A066}" dt="2023-03-05T13:30:50.617" v="4135" actId="20577"/>
          <ac:spMkLst>
            <pc:docMk/>
            <pc:sldMk cId="3518090633" sldId="281"/>
            <ac:spMk id="2" creationId="{8DCEE936-8466-453A-855B-90F698352B0F}"/>
          </ac:spMkLst>
        </pc:spChg>
        <pc:spChg chg="mod">
          <ac:chgData name="Jones Paul Det Supt" userId="c52cdca2-ae02-46e8-a571-5b3d9c3f61c9" providerId="ADAL" clId="{F85E2B92-DEF7-4D4D-B6F2-067216F6A066}" dt="2023-03-03T15:57:02.437" v="1625" actId="20577"/>
          <ac:spMkLst>
            <pc:docMk/>
            <pc:sldMk cId="3518090633" sldId="281"/>
            <ac:spMk id="3" creationId="{3EC9BFBA-AE76-4629-BBD2-779CEC3B8BCA}"/>
          </ac:spMkLst>
        </pc:spChg>
        <pc:picChg chg="add mod">
          <ac:chgData name="Jones Paul Det Supt" userId="c52cdca2-ae02-46e8-a571-5b3d9c3f61c9" providerId="ADAL" clId="{F85E2B92-DEF7-4D4D-B6F2-067216F6A066}" dt="2023-03-05T13:30:55.917" v="4136" actId="14100"/>
          <ac:picMkLst>
            <pc:docMk/>
            <pc:sldMk cId="3518090633" sldId="281"/>
            <ac:picMk id="1026" creationId="{0FBB17E7-C308-4040-8C06-11EAB54F4AE6}"/>
          </ac:picMkLst>
        </pc:picChg>
      </pc:sldChg>
      <pc:sldChg chg="modSp mod ord modAnim modNotesTx">
        <pc:chgData name="Jones Paul Det Supt" userId="c52cdca2-ae02-46e8-a571-5b3d9c3f61c9" providerId="ADAL" clId="{F85E2B92-DEF7-4D4D-B6F2-067216F6A066}" dt="2023-03-07T20:12:55.348" v="12382" actId="20577"/>
        <pc:sldMkLst>
          <pc:docMk/>
          <pc:sldMk cId="4259277652" sldId="282"/>
        </pc:sldMkLst>
        <pc:spChg chg="mod">
          <ac:chgData name="Jones Paul Det Supt" userId="c52cdca2-ae02-46e8-a571-5b3d9c3f61c9" providerId="ADAL" clId="{F85E2B92-DEF7-4D4D-B6F2-067216F6A066}" dt="2023-03-03T09:45:49.171" v="927" actId="255"/>
          <ac:spMkLst>
            <pc:docMk/>
            <pc:sldMk cId="4259277652" sldId="282"/>
            <ac:spMk id="2" creationId="{F477CD41-D645-45CD-ABD6-644CA4B983FC}"/>
          </ac:spMkLst>
        </pc:spChg>
        <pc:spChg chg="mod">
          <ac:chgData name="Jones Paul Det Supt" userId="c52cdca2-ae02-46e8-a571-5b3d9c3f61c9" providerId="ADAL" clId="{F85E2B92-DEF7-4D4D-B6F2-067216F6A066}" dt="2023-03-03T09:45:56.481" v="930" actId="6549"/>
          <ac:spMkLst>
            <pc:docMk/>
            <pc:sldMk cId="4259277652" sldId="282"/>
            <ac:spMk id="3" creationId="{BB6E5D25-222F-4FC1-A5C1-CE67B294BCB0}"/>
          </ac:spMkLst>
        </pc:spChg>
      </pc:sldChg>
      <pc:sldChg chg="addSp modSp mod modAnim modNotesTx">
        <pc:chgData name="Jones Paul Det Supt" userId="c52cdca2-ae02-46e8-a571-5b3d9c3f61c9" providerId="ADAL" clId="{F85E2B92-DEF7-4D4D-B6F2-067216F6A066}" dt="2023-03-06T20:28:07.876" v="11656" actId="1076"/>
        <pc:sldMkLst>
          <pc:docMk/>
          <pc:sldMk cId="2724876392" sldId="283"/>
        </pc:sldMkLst>
        <pc:spChg chg="mod">
          <ac:chgData name="Jones Paul Det Supt" userId="c52cdca2-ae02-46e8-a571-5b3d9c3f61c9" providerId="ADAL" clId="{F85E2B92-DEF7-4D4D-B6F2-067216F6A066}" dt="2023-03-05T13:29:02.079" v="4074" actId="20577"/>
          <ac:spMkLst>
            <pc:docMk/>
            <pc:sldMk cId="2724876392" sldId="283"/>
            <ac:spMk id="2" creationId="{311423EE-9A33-4D4D-BCDC-52DC4487B6D8}"/>
          </ac:spMkLst>
        </pc:spChg>
        <pc:spChg chg="mod">
          <ac:chgData name="Jones Paul Det Supt" userId="c52cdca2-ae02-46e8-a571-5b3d9c3f61c9" providerId="ADAL" clId="{F85E2B92-DEF7-4D4D-B6F2-067216F6A066}" dt="2023-03-05T21:52:29.256" v="9924" actId="20577"/>
          <ac:spMkLst>
            <pc:docMk/>
            <pc:sldMk cId="2724876392" sldId="283"/>
            <ac:spMk id="3" creationId="{EA5F0771-C082-4181-9D37-5D698CDB1BFD}"/>
          </ac:spMkLst>
        </pc:spChg>
        <pc:picChg chg="add mod">
          <ac:chgData name="Jones Paul Det Supt" userId="c52cdca2-ae02-46e8-a571-5b3d9c3f61c9" providerId="ADAL" clId="{F85E2B92-DEF7-4D4D-B6F2-067216F6A066}" dt="2023-03-06T20:28:07.876" v="11656" actId="1076"/>
          <ac:picMkLst>
            <pc:docMk/>
            <pc:sldMk cId="2724876392" sldId="283"/>
            <ac:picMk id="4" creationId="{673C3573-3CBA-44F2-B0A0-A5209C10884F}"/>
          </ac:picMkLst>
        </pc:picChg>
      </pc:sldChg>
      <pc:sldChg chg="del">
        <pc:chgData name="Jones Paul Det Supt" userId="c52cdca2-ae02-46e8-a571-5b3d9c3f61c9" providerId="ADAL" clId="{F85E2B92-DEF7-4D4D-B6F2-067216F6A066}" dt="2023-03-02T22:12:47.484" v="2" actId="47"/>
        <pc:sldMkLst>
          <pc:docMk/>
          <pc:sldMk cId="1771939539" sldId="284"/>
        </pc:sldMkLst>
      </pc:sldChg>
      <pc:sldChg chg="del">
        <pc:chgData name="Jones Paul Det Supt" userId="c52cdca2-ae02-46e8-a571-5b3d9c3f61c9" providerId="ADAL" clId="{F85E2B92-DEF7-4D4D-B6F2-067216F6A066}" dt="2023-03-02T22:12:45.532" v="0" actId="47"/>
        <pc:sldMkLst>
          <pc:docMk/>
          <pc:sldMk cId="2700328826" sldId="285"/>
        </pc:sldMkLst>
      </pc:sldChg>
      <pc:sldChg chg="del">
        <pc:chgData name="Jones Paul Det Supt" userId="c52cdca2-ae02-46e8-a571-5b3d9c3f61c9" providerId="ADAL" clId="{F85E2B92-DEF7-4D4D-B6F2-067216F6A066}" dt="2023-03-02T22:12:52.969" v="6" actId="47"/>
        <pc:sldMkLst>
          <pc:docMk/>
          <pc:sldMk cId="1440677407" sldId="783"/>
        </pc:sldMkLst>
      </pc:sldChg>
      <pc:sldChg chg="del">
        <pc:chgData name="Jones Paul Det Supt" userId="c52cdca2-ae02-46e8-a571-5b3d9c3f61c9" providerId="ADAL" clId="{F85E2B92-DEF7-4D4D-B6F2-067216F6A066}" dt="2023-03-02T22:12:46.554" v="1" actId="47"/>
        <pc:sldMkLst>
          <pc:docMk/>
          <pc:sldMk cId="3127573978" sldId="784"/>
        </pc:sldMkLst>
      </pc:sldChg>
      <pc:sldChg chg="del">
        <pc:chgData name="Jones Paul Det Supt" userId="c52cdca2-ae02-46e8-a571-5b3d9c3f61c9" providerId="ADAL" clId="{F85E2B92-DEF7-4D4D-B6F2-067216F6A066}" dt="2023-03-02T22:12:51.816" v="5" actId="47"/>
        <pc:sldMkLst>
          <pc:docMk/>
          <pc:sldMk cId="3760697260" sldId="785"/>
        </pc:sldMkLst>
      </pc:sldChg>
      <pc:sldChg chg="del">
        <pc:chgData name="Jones Paul Det Supt" userId="c52cdca2-ae02-46e8-a571-5b3d9c3f61c9" providerId="ADAL" clId="{F85E2B92-DEF7-4D4D-B6F2-067216F6A066}" dt="2023-03-02T22:12:49.566" v="4" actId="47"/>
        <pc:sldMkLst>
          <pc:docMk/>
          <pc:sldMk cId="2273205718" sldId="786"/>
        </pc:sldMkLst>
      </pc:sldChg>
      <pc:sldChg chg="del">
        <pc:chgData name="Jones Paul Det Supt" userId="c52cdca2-ae02-46e8-a571-5b3d9c3f61c9" providerId="ADAL" clId="{F85E2B92-DEF7-4D4D-B6F2-067216F6A066}" dt="2023-03-02T22:12:48.565" v="3" actId="47"/>
        <pc:sldMkLst>
          <pc:docMk/>
          <pc:sldMk cId="3515818170" sldId="787"/>
        </pc:sldMkLst>
      </pc:sldChg>
      <pc:sldChg chg="modSp mod modTransition modAnim modNotesTx">
        <pc:chgData name="Jones Paul Det Supt" userId="c52cdca2-ae02-46e8-a571-5b3d9c3f61c9" providerId="ADAL" clId="{F85E2B92-DEF7-4D4D-B6F2-067216F6A066}" dt="2023-03-07T20:11:15.492" v="12260" actId="6549"/>
        <pc:sldMkLst>
          <pc:docMk/>
          <pc:sldMk cId="1162192408" sldId="788"/>
        </pc:sldMkLst>
        <pc:spChg chg="mod">
          <ac:chgData name="Jones Paul Det Supt" userId="c52cdca2-ae02-46e8-a571-5b3d9c3f61c9" providerId="ADAL" clId="{F85E2B92-DEF7-4D4D-B6F2-067216F6A066}" dt="2023-03-02T22:17:02.735" v="214" actId="20577"/>
          <ac:spMkLst>
            <pc:docMk/>
            <pc:sldMk cId="1162192408" sldId="788"/>
            <ac:spMk id="2" creationId="{856114AA-9139-462B-96BB-023F653DD272}"/>
          </ac:spMkLst>
        </pc:spChg>
        <pc:spChg chg="mod">
          <ac:chgData name="Jones Paul Det Supt" userId="c52cdca2-ae02-46e8-a571-5b3d9c3f61c9" providerId="ADAL" clId="{F85E2B92-DEF7-4D4D-B6F2-067216F6A066}" dt="2023-03-05T13:19:29.954" v="3128" actId="255"/>
          <ac:spMkLst>
            <pc:docMk/>
            <pc:sldMk cId="1162192408" sldId="788"/>
            <ac:spMk id="3" creationId="{883A20F5-5626-4F52-BAA0-B5A40F43D0DE}"/>
          </ac:spMkLst>
        </pc:spChg>
      </pc:sldChg>
      <pc:sldChg chg="addSp delSp modSp new mod ord modAnim modNotesTx">
        <pc:chgData name="Jones Paul Det Supt" userId="c52cdca2-ae02-46e8-a571-5b3d9c3f61c9" providerId="ADAL" clId="{F85E2B92-DEF7-4D4D-B6F2-067216F6A066}" dt="2023-03-07T20:13:45.760" v="12385" actId="20577"/>
        <pc:sldMkLst>
          <pc:docMk/>
          <pc:sldMk cId="1677358319" sldId="789"/>
        </pc:sldMkLst>
        <pc:spChg chg="mod">
          <ac:chgData name="Jones Paul Det Supt" userId="c52cdca2-ae02-46e8-a571-5b3d9c3f61c9" providerId="ADAL" clId="{F85E2B92-DEF7-4D4D-B6F2-067216F6A066}" dt="2023-03-05T13:30:24.547" v="4099" actId="20577"/>
          <ac:spMkLst>
            <pc:docMk/>
            <pc:sldMk cId="1677358319" sldId="789"/>
            <ac:spMk id="2" creationId="{6E64C9C1-0554-4FEF-A7BF-F1094A9A1790}"/>
          </ac:spMkLst>
        </pc:spChg>
        <pc:spChg chg="mod">
          <ac:chgData name="Jones Paul Det Supt" userId="c52cdca2-ae02-46e8-a571-5b3d9c3f61c9" providerId="ADAL" clId="{F85E2B92-DEF7-4D4D-B6F2-067216F6A066}" dt="2023-03-06T20:15:06.462" v="11066" actId="20577"/>
          <ac:spMkLst>
            <pc:docMk/>
            <pc:sldMk cId="1677358319" sldId="789"/>
            <ac:spMk id="3" creationId="{1DD52E3F-5151-45C8-9FFF-7DB04A28AC1A}"/>
          </ac:spMkLst>
        </pc:spChg>
        <pc:picChg chg="add mod">
          <ac:chgData name="Jones Paul Det Supt" userId="c52cdca2-ae02-46e8-a571-5b3d9c3f61c9" providerId="ADAL" clId="{F85E2B92-DEF7-4D4D-B6F2-067216F6A066}" dt="2023-03-05T21:01:58.401" v="6786" actId="1076"/>
          <ac:picMkLst>
            <pc:docMk/>
            <pc:sldMk cId="1677358319" sldId="789"/>
            <ac:picMk id="4" creationId="{6F8AF076-A355-489A-9909-9B0E3E61F437}"/>
          </ac:picMkLst>
        </pc:picChg>
        <pc:picChg chg="add del mod">
          <ac:chgData name="Jones Paul Det Supt" userId="c52cdca2-ae02-46e8-a571-5b3d9c3f61c9" providerId="ADAL" clId="{F85E2B92-DEF7-4D4D-B6F2-067216F6A066}" dt="2023-03-05T21:01:54.522" v="6785" actId="21"/>
          <ac:picMkLst>
            <pc:docMk/>
            <pc:sldMk cId="1677358319" sldId="789"/>
            <ac:picMk id="5" creationId="{99A7EFB0-4E7C-4A8C-8960-2BAE7D29F25E}"/>
          </ac:picMkLst>
        </pc:picChg>
      </pc:sldChg>
      <pc:sldChg chg="modSp new mod ord modAnim modNotesTx">
        <pc:chgData name="Jones Paul Det Supt" userId="c52cdca2-ae02-46e8-a571-5b3d9c3f61c9" providerId="ADAL" clId="{F85E2B92-DEF7-4D4D-B6F2-067216F6A066}" dt="2023-03-05T22:04:40.884" v="10277" actId="20577"/>
        <pc:sldMkLst>
          <pc:docMk/>
          <pc:sldMk cId="2842732738" sldId="790"/>
        </pc:sldMkLst>
        <pc:spChg chg="mod">
          <ac:chgData name="Jones Paul Det Supt" userId="c52cdca2-ae02-46e8-a571-5b3d9c3f61c9" providerId="ADAL" clId="{F85E2B92-DEF7-4D4D-B6F2-067216F6A066}" dt="2023-03-05T13:32:45.998" v="4199" actId="20577"/>
          <ac:spMkLst>
            <pc:docMk/>
            <pc:sldMk cId="2842732738" sldId="790"/>
            <ac:spMk id="2" creationId="{7442E35D-D0E2-49FD-B1D1-CE502B8C88DE}"/>
          </ac:spMkLst>
        </pc:spChg>
        <pc:spChg chg="mod">
          <ac:chgData name="Jones Paul Det Supt" userId="c52cdca2-ae02-46e8-a571-5b3d9c3f61c9" providerId="ADAL" clId="{F85E2B92-DEF7-4D4D-B6F2-067216F6A066}" dt="2023-03-05T22:04:40.884" v="10277" actId="20577"/>
          <ac:spMkLst>
            <pc:docMk/>
            <pc:sldMk cId="2842732738" sldId="790"/>
            <ac:spMk id="3" creationId="{73BDBECB-96E0-4D44-8071-6FF229531F3C}"/>
          </ac:spMkLst>
        </pc:spChg>
      </pc:sldChg>
      <pc:sldChg chg="addSp delSp modSp new mod ord modAnim modNotesTx">
        <pc:chgData name="Jones Paul Det Supt" userId="c52cdca2-ae02-46e8-a571-5b3d9c3f61c9" providerId="ADAL" clId="{F85E2B92-DEF7-4D4D-B6F2-067216F6A066}" dt="2023-03-05T21:53:03.753" v="9926"/>
        <pc:sldMkLst>
          <pc:docMk/>
          <pc:sldMk cId="2868455067" sldId="791"/>
        </pc:sldMkLst>
        <pc:spChg chg="mod">
          <ac:chgData name="Jones Paul Det Supt" userId="c52cdca2-ae02-46e8-a571-5b3d9c3f61c9" providerId="ADAL" clId="{F85E2B92-DEF7-4D4D-B6F2-067216F6A066}" dt="2023-03-03T16:22:13.478" v="1922" actId="20577"/>
          <ac:spMkLst>
            <pc:docMk/>
            <pc:sldMk cId="2868455067" sldId="791"/>
            <ac:spMk id="2" creationId="{6DF9D4FD-F3D1-47F4-8253-E9861FF17374}"/>
          </ac:spMkLst>
        </pc:spChg>
        <pc:spChg chg="del mod">
          <ac:chgData name="Jones Paul Det Supt" userId="c52cdca2-ae02-46e8-a571-5b3d9c3f61c9" providerId="ADAL" clId="{F85E2B92-DEF7-4D4D-B6F2-067216F6A066}" dt="2023-03-03T16:25:38.192" v="1951" actId="22"/>
          <ac:spMkLst>
            <pc:docMk/>
            <pc:sldMk cId="2868455067" sldId="791"/>
            <ac:spMk id="3" creationId="{E403ABFA-0213-4467-ACCF-0903D71CE647}"/>
          </ac:spMkLst>
        </pc:spChg>
        <pc:picChg chg="add mod ord">
          <ac:chgData name="Jones Paul Det Supt" userId="c52cdca2-ae02-46e8-a571-5b3d9c3f61c9" providerId="ADAL" clId="{F85E2B92-DEF7-4D4D-B6F2-067216F6A066}" dt="2023-03-03T16:25:53.558" v="1954" actId="1076"/>
          <ac:picMkLst>
            <pc:docMk/>
            <pc:sldMk cId="2868455067" sldId="791"/>
            <ac:picMk id="5" creationId="{635DB1BB-C7E2-4D8C-BC91-D8107DE6080A}"/>
          </ac:picMkLst>
        </pc:picChg>
      </pc:sldChg>
      <pc:sldChg chg="new del">
        <pc:chgData name="Jones Paul Det Supt" userId="c52cdca2-ae02-46e8-a571-5b3d9c3f61c9" providerId="ADAL" clId="{F85E2B92-DEF7-4D4D-B6F2-067216F6A066}" dt="2023-03-03T16:23:54.269" v="1946" actId="680"/>
        <pc:sldMkLst>
          <pc:docMk/>
          <pc:sldMk cId="553686997" sldId="792"/>
        </pc:sldMkLst>
      </pc:sldChg>
      <pc:sldChg chg="addSp delSp modSp new mod modAnim modNotesTx">
        <pc:chgData name="Jones Paul Det Supt" userId="c52cdca2-ae02-46e8-a571-5b3d9c3f61c9" providerId="ADAL" clId="{F85E2B92-DEF7-4D4D-B6F2-067216F6A066}" dt="2023-03-06T20:26:53.420" v="11654" actId="313"/>
        <pc:sldMkLst>
          <pc:docMk/>
          <pc:sldMk cId="2512174971" sldId="792"/>
        </pc:sldMkLst>
        <pc:spChg chg="mod">
          <ac:chgData name="Jones Paul Det Supt" userId="c52cdca2-ae02-46e8-a571-5b3d9c3f61c9" providerId="ADAL" clId="{F85E2B92-DEF7-4D4D-B6F2-067216F6A066}" dt="2023-03-05T22:03:14.084" v="10254" actId="6549"/>
          <ac:spMkLst>
            <pc:docMk/>
            <pc:sldMk cId="2512174971" sldId="792"/>
            <ac:spMk id="2" creationId="{0DA35BA1-2341-4925-AC9E-0E18B45C9D3C}"/>
          </ac:spMkLst>
        </pc:spChg>
        <pc:spChg chg="add mod">
          <ac:chgData name="Jones Paul Det Supt" userId="c52cdca2-ae02-46e8-a571-5b3d9c3f61c9" providerId="ADAL" clId="{F85E2B92-DEF7-4D4D-B6F2-067216F6A066}" dt="2023-03-05T21:59:11.274" v="10167" actId="1076"/>
          <ac:spMkLst>
            <pc:docMk/>
            <pc:sldMk cId="2512174971" sldId="792"/>
            <ac:spMk id="3" creationId="{C3D0616E-DE91-4346-ABBF-6CD1B0F21D67}"/>
          </ac:spMkLst>
        </pc:spChg>
        <pc:spChg chg="del">
          <ac:chgData name="Jones Paul Det Supt" userId="c52cdca2-ae02-46e8-a571-5b3d9c3f61c9" providerId="ADAL" clId="{F85E2B92-DEF7-4D4D-B6F2-067216F6A066}" dt="2023-03-03T16:31:38.011" v="2050"/>
          <ac:spMkLst>
            <pc:docMk/>
            <pc:sldMk cId="2512174971" sldId="792"/>
            <ac:spMk id="3" creationId="{FE2A1362-7845-4ACD-8EF0-97B2ECE91E5D}"/>
          </ac:spMkLst>
        </pc:spChg>
        <pc:spChg chg="add mod">
          <ac:chgData name="Jones Paul Det Supt" userId="c52cdca2-ae02-46e8-a571-5b3d9c3f61c9" providerId="ADAL" clId="{F85E2B92-DEF7-4D4D-B6F2-067216F6A066}" dt="2023-03-05T21:58:22.724" v="10149" actId="6549"/>
          <ac:spMkLst>
            <pc:docMk/>
            <pc:sldMk cId="2512174971" sldId="792"/>
            <ac:spMk id="5" creationId="{E2305DA0-F7E2-472E-A61D-507EC3B29012}"/>
          </ac:spMkLst>
        </pc:spChg>
        <pc:spChg chg="add mod">
          <ac:chgData name="Jones Paul Det Supt" userId="c52cdca2-ae02-46e8-a571-5b3d9c3f61c9" providerId="ADAL" clId="{F85E2B92-DEF7-4D4D-B6F2-067216F6A066}" dt="2023-03-05T21:59:23.134" v="10168" actId="21"/>
          <ac:spMkLst>
            <pc:docMk/>
            <pc:sldMk cId="2512174971" sldId="792"/>
            <ac:spMk id="7" creationId="{53F076F2-831E-4D9D-84ED-18A83FE65166}"/>
          </ac:spMkLst>
        </pc:spChg>
        <pc:spChg chg="add mod">
          <ac:chgData name="Jones Paul Det Supt" userId="c52cdca2-ae02-46e8-a571-5b3d9c3f61c9" providerId="ADAL" clId="{F85E2B92-DEF7-4D4D-B6F2-067216F6A066}" dt="2023-03-06T20:26:53.420" v="11654" actId="313"/>
          <ac:spMkLst>
            <pc:docMk/>
            <pc:sldMk cId="2512174971" sldId="792"/>
            <ac:spMk id="9" creationId="{7330DA98-85BE-49BD-84D4-D9E9E6B0ECE3}"/>
          </ac:spMkLst>
        </pc:spChg>
        <pc:spChg chg="add del mod">
          <ac:chgData name="Jones Paul Det Supt" userId="c52cdca2-ae02-46e8-a571-5b3d9c3f61c9" providerId="ADAL" clId="{F85E2B92-DEF7-4D4D-B6F2-067216F6A066}" dt="2023-03-03T16:38:13.337" v="2148"/>
          <ac:spMkLst>
            <pc:docMk/>
            <pc:sldMk cId="2512174971" sldId="792"/>
            <ac:spMk id="9" creationId="{EF8432C1-7234-4ED5-BE3A-05336F46FE0D}"/>
          </ac:spMkLst>
        </pc:spChg>
        <pc:spChg chg="add mod">
          <ac:chgData name="Jones Paul Det Supt" userId="c52cdca2-ae02-46e8-a571-5b3d9c3f61c9" providerId="ADAL" clId="{F85E2B92-DEF7-4D4D-B6F2-067216F6A066}" dt="2023-03-05T22:00:25.118" v="10178" actId="21"/>
          <ac:spMkLst>
            <pc:docMk/>
            <pc:sldMk cId="2512174971" sldId="792"/>
            <ac:spMk id="10" creationId="{9D6356E7-DE79-4F1C-B058-B197F05EAD18}"/>
          </ac:spMkLst>
        </pc:spChg>
        <pc:spChg chg="add mod">
          <ac:chgData name="Jones Paul Det Supt" userId="c52cdca2-ae02-46e8-a571-5b3d9c3f61c9" providerId="ADAL" clId="{F85E2B92-DEF7-4D4D-B6F2-067216F6A066}" dt="2023-03-05T22:00:44.498" v="10181" actId="1076"/>
          <ac:spMkLst>
            <pc:docMk/>
            <pc:sldMk cId="2512174971" sldId="792"/>
            <ac:spMk id="11" creationId="{E30C197B-42FF-4689-B42E-0B697252F6EC}"/>
          </ac:spMkLst>
        </pc:spChg>
        <pc:picChg chg="add mod">
          <ac:chgData name="Jones Paul Det Supt" userId="c52cdca2-ae02-46e8-a571-5b3d9c3f61c9" providerId="ADAL" clId="{F85E2B92-DEF7-4D4D-B6F2-067216F6A066}" dt="2023-03-03T17:02:03.262" v="2254" actId="1076"/>
          <ac:picMkLst>
            <pc:docMk/>
            <pc:sldMk cId="2512174971" sldId="792"/>
            <ac:picMk id="4" creationId="{04B89CE3-C105-4BDA-95D0-447B17D957C2}"/>
          </ac:picMkLst>
        </pc:picChg>
        <pc:picChg chg="add mod">
          <ac:chgData name="Jones Paul Det Supt" userId="c52cdca2-ae02-46e8-a571-5b3d9c3f61c9" providerId="ADAL" clId="{F85E2B92-DEF7-4D4D-B6F2-067216F6A066}" dt="2023-03-03T16:43:22.174" v="2237" actId="1076"/>
          <ac:picMkLst>
            <pc:docMk/>
            <pc:sldMk cId="2512174971" sldId="792"/>
            <ac:picMk id="6" creationId="{A7CEACAA-3F50-418F-ABF2-133253B07D37}"/>
          </ac:picMkLst>
        </pc:picChg>
        <pc:picChg chg="add mod">
          <ac:chgData name="Jones Paul Det Supt" userId="c52cdca2-ae02-46e8-a571-5b3d9c3f61c9" providerId="ADAL" clId="{F85E2B92-DEF7-4D4D-B6F2-067216F6A066}" dt="2023-03-03T16:42:50.264" v="2231" actId="1076"/>
          <ac:picMkLst>
            <pc:docMk/>
            <pc:sldMk cId="2512174971" sldId="792"/>
            <ac:picMk id="8" creationId="{4D8C8A3A-5003-4187-BD9A-53609E1B880B}"/>
          </ac:picMkLst>
        </pc:picChg>
      </pc:sldChg>
      <pc:sldChg chg="modSp add del ord modAnim">
        <pc:chgData name="Jones Paul Det Supt" userId="c52cdca2-ae02-46e8-a571-5b3d9c3f61c9" providerId="ADAL" clId="{F85E2B92-DEF7-4D4D-B6F2-067216F6A066}" dt="2023-03-05T13:29:30.426" v="4075" actId="47"/>
        <pc:sldMkLst>
          <pc:docMk/>
          <pc:sldMk cId="2987017423" sldId="793"/>
        </pc:sldMkLst>
        <pc:spChg chg="mod">
          <ac:chgData name="Jones Paul Det Supt" userId="c52cdca2-ae02-46e8-a571-5b3d9c3f61c9" providerId="ADAL" clId="{F85E2B92-DEF7-4D4D-B6F2-067216F6A066}" dt="2023-03-05T13:28:20.423" v="4062" actId="20577"/>
          <ac:spMkLst>
            <pc:docMk/>
            <pc:sldMk cId="2987017423" sldId="793"/>
            <ac:spMk id="3" creationId="{EA5F0771-C082-4181-9D37-5D698CDB1BFD}"/>
          </ac:spMkLst>
        </pc:spChg>
      </pc:sldChg>
      <pc:sldChg chg="addSp delSp modSp new mod ord modAnim modNotesTx">
        <pc:chgData name="Jones Paul Det Supt" userId="c52cdca2-ae02-46e8-a571-5b3d9c3f61c9" providerId="ADAL" clId="{F85E2B92-DEF7-4D4D-B6F2-067216F6A066}" dt="2023-03-07T20:14:58.079" v="12469" actId="5793"/>
        <pc:sldMkLst>
          <pc:docMk/>
          <pc:sldMk cId="4025017465" sldId="794"/>
        </pc:sldMkLst>
        <pc:spChg chg="mod">
          <ac:chgData name="Jones Paul Det Supt" userId="c52cdca2-ae02-46e8-a571-5b3d9c3f61c9" providerId="ADAL" clId="{F85E2B92-DEF7-4D4D-B6F2-067216F6A066}" dt="2023-03-05T13:31:17.656" v="4167" actId="20577"/>
          <ac:spMkLst>
            <pc:docMk/>
            <pc:sldMk cId="4025017465" sldId="794"/>
            <ac:spMk id="2" creationId="{3848C056-6574-48F8-86DE-EF0886BF0B37}"/>
          </ac:spMkLst>
        </pc:spChg>
        <pc:spChg chg="mod">
          <ac:chgData name="Jones Paul Det Supt" userId="c52cdca2-ae02-46e8-a571-5b3d9c3f61c9" providerId="ADAL" clId="{F85E2B92-DEF7-4D4D-B6F2-067216F6A066}" dt="2023-03-05T13:20:59.762" v="3171" actId="255"/>
          <ac:spMkLst>
            <pc:docMk/>
            <pc:sldMk cId="4025017465" sldId="794"/>
            <ac:spMk id="3" creationId="{3044FF2B-A475-4D60-A803-B4B077EDC559}"/>
          </ac:spMkLst>
        </pc:spChg>
        <pc:picChg chg="add del mod">
          <ac:chgData name="Jones Paul Det Supt" userId="c52cdca2-ae02-46e8-a571-5b3d9c3f61c9" providerId="ADAL" clId="{F85E2B92-DEF7-4D4D-B6F2-067216F6A066}" dt="2023-03-06T20:36:44.251" v="11682"/>
          <ac:picMkLst>
            <pc:docMk/>
            <pc:sldMk cId="4025017465" sldId="794"/>
            <ac:picMk id="4" creationId="{988F0189-B1F3-44DC-8405-609C7FC1BBDC}"/>
          </ac:picMkLst>
        </pc:picChg>
        <pc:picChg chg="add del mod">
          <ac:chgData name="Jones Paul Det Supt" userId="c52cdca2-ae02-46e8-a571-5b3d9c3f61c9" providerId="ADAL" clId="{F85E2B92-DEF7-4D4D-B6F2-067216F6A066}" dt="2023-03-06T20:40:56.482" v="11686"/>
          <ac:picMkLst>
            <pc:docMk/>
            <pc:sldMk cId="4025017465" sldId="794"/>
            <ac:picMk id="5" creationId="{43890536-9A5D-4259-B1FA-F17C747873DD}"/>
          </ac:picMkLst>
        </pc:picChg>
      </pc:sldChg>
      <pc:sldChg chg="modSp new mod ord modAnim modNotesTx">
        <pc:chgData name="Jones Paul Det Supt" userId="c52cdca2-ae02-46e8-a571-5b3d9c3f61c9" providerId="ADAL" clId="{F85E2B92-DEF7-4D4D-B6F2-067216F6A066}" dt="2023-03-05T22:06:22.824" v="10298" actId="20577"/>
        <pc:sldMkLst>
          <pc:docMk/>
          <pc:sldMk cId="1579801325" sldId="795"/>
        </pc:sldMkLst>
        <pc:spChg chg="mod">
          <ac:chgData name="Jones Paul Det Supt" userId="c52cdca2-ae02-46e8-a571-5b3d9c3f61c9" providerId="ADAL" clId="{F85E2B92-DEF7-4D4D-B6F2-067216F6A066}" dt="2023-03-05T13:44:08.380" v="4761" actId="20577"/>
          <ac:spMkLst>
            <pc:docMk/>
            <pc:sldMk cId="1579801325" sldId="795"/>
            <ac:spMk id="2" creationId="{95BB5E0D-CDEC-4F28-B2CA-021C7A5F6716}"/>
          </ac:spMkLst>
        </pc:spChg>
        <pc:spChg chg="mod">
          <ac:chgData name="Jones Paul Det Supt" userId="c52cdca2-ae02-46e8-a571-5b3d9c3f61c9" providerId="ADAL" clId="{F85E2B92-DEF7-4D4D-B6F2-067216F6A066}" dt="2023-03-05T21:51:23.587" v="9922" actId="2711"/>
          <ac:spMkLst>
            <pc:docMk/>
            <pc:sldMk cId="1579801325" sldId="795"/>
            <ac:spMk id="3" creationId="{280AEFC3-370D-4804-B660-A17D53EC4315}"/>
          </ac:spMkLst>
        </pc:spChg>
      </pc:sldChg>
      <pc:sldChg chg="addSp delSp modSp new mod ord modNotesTx">
        <pc:chgData name="Jones Paul Det Supt" userId="c52cdca2-ae02-46e8-a571-5b3d9c3f61c9" providerId="ADAL" clId="{F85E2B92-DEF7-4D4D-B6F2-067216F6A066}" dt="2023-03-07T20:12:04.421" v="12323" actId="20577"/>
        <pc:sldMkLst>
          <pc:docMk/>
          <pc:sldMk cId="475924614" sldId="796"/>
        </pc:sldMkLst>
        <pc:spChg chg="mod">
          <ac:chgData name="Jones Paul Det Supt" userId="c52cdca2-ae02-46e8-a571-5b3d9c3f61c9" providerId="ADAL" clId="{F85E2B92-DEF7-4D4D-B6F2-067216F6A066}" dt="2023-03-05T18:40:27.566" v="6106" actId="20577"/>
          <ac:spMkLst>
            <pc:docMk/>
            <pc:sldMk cId="475924614" sldId="796"/>
            <ac:spMk id="2" creationId="{D24D6831-87B9-4048-82AC-AA86C645105D}"/>
          </ac:spMkLst>
        </pc:spChg>
        <pc:spChg chg="del">
          <ac:chgData name="Jones Paul Det Supt" userId="c52cdca2-ae02-46e8-a571-5b3d9c3f61c9" providerId="ADAL" clId="{F85E2B92-DEF7-4D4D-B6F2-067216F6A066}" dt="2023-03-05T18:39:42.161" v="6054"/>
          <ac:spMkLst>
            <pc:docMk/>
            <pc:sldMk cId="475924614" sldId="796"/>
            <ac:spMk id="3" creationId="{3096CC67-E6C0-4BAD-9F89-0B079EC14749}"/>
          </ac:spMkLst>
        </pc:spChg>
        <pc:spChg chg="add del mod">
          <ac:chgData name="Jones Paul Det Supt" userId="c52cdca2-ae02-46e8-a571-5b3d9c3f61c9" providerId="ADAL" clId="{F85E2B92-DEF7-4D4D-B6F2-067216F6A066}" dt="2023-03-05T21:32:18.143" v="8440"/>
          <ac:spMkLst>
            <pc:docMk/>
            <pc:sldMk cId="475924614" sldId="796"/>
            <ac:spMk id="5" creationId="{89EEB388-1075-485B-A63B-D30F9EE861FB}"/>
          </ac:spMkLst>
        </pc:spChg>
        <pc:picChg chg="add del mod">
          <ac:chgData name="Jones Paul Det Supt" userId="c52cdca2-ae02-46e8-a571-5b3d9c3f61c9" providerId="ADAL" clId="{F85E2B92-DEF7-4D4D-B6F2-067216F6A066}" dt="2023-03-05T21:23:39.946" v="8439" actId="478"/>
          <ac:picMkLst>
            <pc:docMk/>
            <pc:sldMk cId="475924614" sldId="796"/>
            <ac:picMk id="4" creationId="{E394EFDC-E98B-486E-976B-C58CA2F35175}"/>
          </ac:picMkLst>
        </pc:picChg>
        <pc:picChg chg="add mod">
          <ac:chgData name="Jones Paul Det Supt" userId="c52cdca2-ae02-46e8-a571-5b3d9c3f61c9" providerId="ADAL" clId="{F85E2B92-DEF7-4D4D-B6F2-067216F6A066}" dt="2023-03-05T21:32:35.754" v="8444" actId="1076"/>
          <ac:picMkLst>
            <pc:docMk/>
            <pc:sldMk cId="475924614" sldId="796"/>
            <ac:picMk id="6" creationId="{FB6F0F62-5AA6-47DA-ACEF-2058915E5E27}"/>
          </ac:picMkLst>
        </pc:picChg>
      </pc:sldChg>
      <pc:sldChg chg="addSp delSp modSp new add del mod ord addAnim delAnim modAnim modNotesTx">
        <pc:chgData name="Jones Paul Det Supt" userId="c52cdca2-ae02-46e8-a571-5b3d9c3f61c9" providerId="ADAL" clId="{F85E2B92-DEF7-4D4D-B6F2-067216F6A066}" dt="2023-03-06T21:33:57.123" v="12240" actId="2696"/>
        <pc:sldMkLst>
          <pc:docMk/>
          <pc:sldMk cId="3953217716" sldId="797"/>
        </pc:sldMkLst>
        <pc:spChg chg="mod">
          <ac:chgData name="Jones Paul Det Supt" userId="c52cdca2-ae02-46e8-a571-5b3d9c3f61c9" providerId="ADAL" clId="{F85E2B92-DEF7-4D4D-B6F2-067216F6A066}" dt="2023-03-05T21:06:55.135" v="6834" actId="255"/>
          <ac:spMkLst>
            <pc:docMk/>
            <pc:sldMk cId="3953217716" sldId="797"/>
            <ac:spMk id="2" creationId="{09F5CF78-6B8B-4697-A06D-810824FA6A18}"/>
          </ac:spMkLst>
        </pc:spChg>
        <pc:spChg chg="mod">
          <ac:chgData name="Jones Paul Det Supt" userId="c52cdca2-ae02-46e8-a571-5b3d9c3f61c9" providerId="ADAL" clId="{F85E2B92-DEF7-4D4D-B6F2-067216F6A066}" dt="2023-03-06T21:02:16.436" v="11978" actId="20577"/>
          <ac:spMkLst>
            <pc:docMk/>
            <pc:sldMk cId="3953217716" sldId="797"/>
            <ac:spMk id="3" creationId="{96763A23-F9C9-4297-9C0B-B4A8A182F726}"/>
          </ac:spMkLst>
        </pc:spChg>
        <pc:spChg chg="add mod">
          <ac:chgData name="Jones Paul Det Supt" userId="c52cdca2-ae02-46e8-a571-5b3d9c3f61c9" providerId="ADAL" clId="{F85E2B92-DEF7-4D4D-B6F2-067216F6A066}" dt="2023-03-06T20:48:05.436" v="11727"/>
          <ac:spMkLst>
            <pc:docMk/>
            <pc:sldMk cId="3953217716" sldId="797"/>
            <ac:spMk id="4" creationId="{8BD44576-9F64-4E41-9E6A-87BDFCE9E9E3}"/>
          </ac:spMkLst>
        </pc:spChg>
        <pc:spChg chg="add del mod">
          <ac:chgData name="Jones Paul Det Supt" userId="c52cdca2-ae02-46e8-a571-5b3d9c3f61c9" providerId="ADAL" clId="{F85E2B92-DEF7-4D4D-B6F2-067216F6A066}" dt="2023-03-06T20:47:26.220" v="11716" actId="767"/>
          <ac:spMkLst>
            <pc:docMk/>
            <pc:sldMk cId="3953217716" sldId="797"/>
            <ac:spMk id="6" creationId="{6924EC41-E511-4905-B2E5-95B8BC9D7D9B}"/>
          </ac:spMkLst>
        </pc:spChg>
        <pc:spChg chg="add del mod">
          <ac:chgData name="Jones Paul Det Supt" userId="c52cdca2-ae02-46e8-a571-5b3d9c3f61c9" providerId="ADAL" clId="{F85E2B92-DEF7-4D4D-B6F2-067216F6A066}" dt="2023-03-06T20:47:57.464" v="11721" actId="767"/>
          <ac:spMkLst>
            <pc:docMk/>
            <pc:sldMk cId="3953217716" sldId="797"/>
            <ac:spMk id="7" creationId="{A1E909F2-F84B-49F9-9AB1-4B8FB5955FD0}"/>
          </ac:spMkLst>
        </pc:spChg>
        <pc:graphicFrameChg chg="add del modGraphic">
          <ac:chgData name="Jones Paul Det Supt" userId="c52cdca2-ae02-46e8-a571-5b3d9c3f61c9" providerId="ADAL" clId="{F85E2B92-DEF7-4D4D-B6F2-067216F6A066}" dt="2023-03-06T20:51:24.748" v="11775" actId="21"/>
          <ac:graphicFrameMkLst>
            <pc:docMk/>
            <pc:sldMk cId="3953217716" sldId="797"/>
            <ac:graphicFrameMk id="8" creationId="{84A3C314-B3A3-4750-8B16-8A1987050F32}"/>
          </ac:graphicFrameMkLst>
        </pc:graphicFrameChg>
        <pc:picChg chg="add del mod">
          <ac:chgData name="Jones Paul Det Supt" userId="c52cdca2-ae02-46e8-a571-5b3d9c3f61c9" providerId="ADAL" clId="{F85E2B92-DEF7-4D4D-B6F2-067216F6A066}" dt="2023-03-06T20:46:20.089" v="11708"/>
          <ac:picMkLst>
            <pc:docMk/>
            <pc:sldMk cId="3953217716" sldId="797"/>
            <ac:picMk id="5" creationId="{C961BCDB-7A48-49FF-A355-11F98348150D}"/>
          </ac:picMkLst>
        </pc:picChg>
      </pc:sldChg>
      <pc:sldChg chg="new modNotesTx">
        <pc:chgData name="Jones Paul Det Supt" userId="c52cdca2-ae02-46e8-a571-5b3d9c3f61c9" providerId="ADAL" clId="{F85E2B92-DEF7-4D4D-B6F2-067216F6A066}" dt="2023-03-07T11:43:55.031" v="12258" actId="20577"/>
        <pc:sldMkLst>
          <pc:docMk/>
          <pc:sldMk cId="4179708113" sldId="798"/>
        </pc:sldMkLst>
      </pc:sldChg>
      <pc:sldChg chg="addSp delSp modSp new mod modNotesTx">
        <pc:chgData name="Jones Paul Det Supt" userId="c52cdca2-ae02-46e8-a571-5b3d9c3f61c9" providerId="ADAL" clId="{F85E2B92-DEF7-4D4D-B6F2-067216F6A066}" dt="2023-03-07T20:17:35.741" v="12529" actId="20577"/>
        <pc:sldMkLst>
          <pc:docMk/>
          <pc:sldMk cId="1623633618" sldId="799"/>
        </pc:sldMkLst>
        <pc:spChg chg="mod">
          <ac:chgData name="Jones Paul Det Supt" userId="c52cdca2-ae02-46e8-a571-5b3d9c3f61c9" providerId="ADAL" clId="{F85E2B92-DEF7-4D4D-B6F2-067216F6A066}" dt="2023-03-05T21:46:35.185" v="9450" actId="20577"/>
          <ac:spMkLst>
            <pc:docMk/>
            <pc:sldMk cId="1623633618" sldId="799"/>
            <ac:spMk id="2" creationId="{D3E65565-64E9-4BE7-93DD-A5D1D49807BA}"/>
          </ac:spMkLst>
        </pc:spChg>
        <pc:spChg chg="del">
          <ac:chgData name="Jones Paul Det Supt" userId="c52cdca2-ae02-46e8-a571-5b3d9c3f61c9" providerId="ADAL" clId="{F85E2B92-DEF7-4D4D-B6F2-067216F6A066}" dt="2023-03-05T21:46:13.614" v="9438"/>
          <ac:spMkLst>
            <pc:docMk/>
            <pc:sldMk cId="1623633618" sldId="799"/>
            <ac:spMk id="3" creationId="{A5C56701-8F69-4729-AC9A-A7B51FD02853}"/>
          </ac:spMkLst>
        </pc:spChg>
        <pc:picChg chg="add mod">
          <ac:chgData name="Jones Paul Det Supt" userId="c52cdca2-ae02-46e8-a571-5b3d9c3f61c9" providerId="ADAL" clId="{F85E2B92-DEF7-4D4D-B6F2-067216F6A066}" dt="2023-03-05T21:46:13.614" v="9438"/>
          <ac:picMkLst>
            <pc:docMk/>
            <pc:sldMk cId="1623633618" sldId="799"/>
            <ac:picMk id="4" creationId="{34409FC0-58B9-48A1-B002-66265D7419E3}"/>
          </ac:picMkLst>
        </pc:picChg>
      </pc:sldChg>
      <pc:sldChg chg="modSp new mod modAnim">
        <pc:chgData name="Jones Paul Det Supt" userId="c52cdca2-ae02-46e8-a571-5b3d9c3f61c9" providerId="ADAL" clId="{F85E2B92-DEF7-4D4D-B6F2-067216F6A066}" dt="2023-03-05T21:56:32.109" v="10129" actId="5793"/>
        <pc:sldMkLst>
          <pc:docMk/>
          <pc:sldMk cId="814098363" sldId="800"/>
        </pc:sldMkLst>
        <pc:spChg chg="mod">
          <ac:chgData name="Jones Paul Det Supt" userId="c52cdca2-ae02-46e8-a571-5b3d9c3f61c9" providerId="ADAL" clId="{F85E2B92-DEF7-4D4D-B6F2-067216F6A066}" dt="2023-03-05T21:54:46.399" v="9990" actId="20577"/>
          <ac:spMkLst>
            <pc:docMk/>
            <pc:sldMk cId="814098363" sldId="800"/>
            <ac:spMk id="2" creationId="{E9C2764E-0220-4FC3-8931-53F9E89179EF}"/>
          </ac:spMkLst>
        </pc:spChg>
        <pc:spChg chg="mod">
          <ac:chgData name="Jones Paul Det Supt" userId="c52cdca2-ae02-46e8-a571-5b3d9c3f61c9" providerId="ADAL" clId="{F85E2B92-DEF7-4D4D-B6F2-067216F6A066}" dt="2023-03-05T21:56:32.109" v="10129" actId="5793"/>
          <ac:spMkLst>
            <pc:docMk/>
            <pc:sldMk cId="814098363" sldId="800"/>
            <ac:spMk id="3" creationId="{B20C9267-FBD9-4983-BC82-DEB1ACFCD676}"/>
          </ac:spMkLst>
        </pc:spChg>
      </pc:sldChg>
      <pc:sldChg chg="modSp new mod">
        <pc:chgData name="Jones Paul Det Supt" userId="c52cdca2-ae02-46e8-a571-5b3d9c3f61c9" providerId="ADAL" clId="{F85E2B92-DEF7-4D4D-B6F2-067216F6A066}" dt="2023-03-05T22:14:09.368" v="10335"/>
        <pc:sldMkLst>
          <pc:docMk/>
          <pc:sldMk cId="3030486497" sldId="801"/>
        </pc:sldMkLst>
        <pc:spChg chg="mod">
          <ac:chgData name="Jones Paul Det Supt" userId="c52cdca2-ae02-46e8-a571-5b3d9c3f61c9" providerId="ADAL" clId="{F85E2B92-DEF7-4D4D-B6F2-067216F6A066}" dt="2023-03-05T22:14:09.368" v="10335"/>
          <ac:spMkLst>
            <pc:docMk/>
            <pc:sldMk cId="3030486497" sldId="801"/>
            <ac:spMk id="2" creationId="{DABE4338-17D3-4ABA-916F-A77B8649048F}"/>
          </ac:spMkLst>
        </pc:spChg>
        <pc:spChg chg="mod">
          <ac:chgData name="Jones Paul Det Supt" userId="c52cdca2-ae02-46e8-a571-5b3d9c3f61c9" providerId="ADAL" clId="{F85E2B92-DEF7-4D4D-B6F2-067216F6A066}" dt="2023-03-05T22:12:00.183" v="10304" actId="21"/>
          <ac:spMkLst>
            <pc:docMk/>
            <pc:sldMk cId="3030486497" sldId="801"/>
            <ac:spMk id="3" creationId="{D8297A8A-9F7B-4FED-9A21-B6E9920F2BC7}"/>
          </ac:spMkLst>
        </pc:spChg>
      </pc:sldChg>
      <pc:sldChg chg="modSp new mod">
        <pc:chgData name="Jones Paul Det Supt" userId="c52cdca2-ae02-46e8-a571-5b3d9c3f61c9" providerId="ADAL" clId="{F85E2B92-DEF7-4D4D-B6F2-067216F6A066}" dt="2023-03-05T22:13:55.239" v="10334" actId="20577"/>
        <pc:sldMkLst>
          <pc:docMk/>
          <pc:sldMk cId="1510095457" sldId="802"/>
        </pc:sldMkLst>
        <pc:spChg chg="mod">
          <ac:chgData name="Jones Paul Det Supt" userId="c52cdca2-ae02-46e8-a571-5b3d9c3f61c9" providerId="ADAL" clId="{F85E2B92-DEF7-4D4D-B6F2-067216F6A066}" dt="2023-03-05T22:13:55.239" v="10334" actId="20577"/>
          <ac:spMkLst>
            <pc:docMk/>
            <pc:sldMk cId="1510095457" sldId="802"/>
            <ac:spMk id="2" creationId="{7B2AD86E-E636-467A-803D-7F4E1F836325}"/>
          </ac:spMkLst>
        </pc:spChg>
        <pc:spChg chg="mod">
          <ac:chgData name="Jones Paul Det Supt" userId="c52cdca2-ae02-46e8-a571-5b3d9c3f61c9" providerId="ADAL" clId="{F85E2B92-DEF7-4D4D-B6F2-067216F6A066}" dt="2023-03-05T22:12:07.451" v="10306"/>
          <ac:spMkLst>
            <pc:docMk/>
            <pc:sldMk cId="1510095457" sldId="802"/>
            <ac:spMk id="3" creationId="{8BAE458D-E975-4EDD-A876-9F959824A2BC}"/>
          </ac:spMkLst>
        </pc:spChg>
      </pc:sldChg>
      <pc:sldChg chg="addSp delSp modSp new mod">
        <pc:chgData name="Jones Paul Det Supt" userId="c52cdca2-ae02-46e8-a571-5b3d9c3f61c9" providerId="ADAL" clId="{F85E2B92-DEF7-4D4D-B6F2-067216F6A066}" dt="2023-03-06T20:33:02.594" v="11672" actId="20577"/>
        <pc:sldMkLst>
          <pc:docMk/>
          <pc:sldMk cId="4040898471" sldId="803"/>
        </pc:sldMkLst>
        <pc:spChg chg="mod">
          <ac:chgData name="Jones Paul Det Supt" userId="c52cdca2-ae02-46e8-a571-5b3d9c3f61c9" providerId="ADAL" clId="{F85E2B92-DEF7-4D4D-B6F2-067216F6A066}" dt="2023-03-06T20:33:02.594" v="11672" actId="20577"/>
          <ac:spMkLst>
            <pc:docMk/>
            <pc:sldMk cId="4040898471" sldId="803"/>
            <ac:spMk id="2" creationId="{1AC766CD-B906-4020-B2BF-207475F7DEA8}"/>
          </ac:spMkLst>
        </pc:spChg>
        <pc:spChg chg="del">
          <ac:chgData name="Jones Paul Det Supt" userId="c52cdca2-ae02-46e8-a571-5b3d9c3f61c9" providerId="ADAL" clId="{F85E2B92-DEF7-4D4D-B6F2-067216F6A066}" dt="2023-03-06T20:32:38.926" v="11659"/>
          <ac:spMkLst>
            <pc:docMk/>
            <pc:sldMk cId="4040898471" sldId="803"/>
            <ac:spMk id="3" creationId="{B9DE25E2-4B23-4DC8-8C9A-D099E6760867}"/>
          </ac:spMkLst>
        </pc:spChg>
        <pc:picChg chg="add mod">
          <ac:chgData name="Jones Paul Det Supt" userId="c52cdca2-ae02-46e8-a571-5b3d9c3f61c9" providerId="ADAL" clId="{F85E2B92-DEF7-4D4D-B6F2-067216F6A066}" dt="2023-03-06T20:32:38.926" v="11659"/>
          <ac:picMkLst>
            <pc:docMk/>
            <pc:sldMk cId="4040898471" sldId="803"/>
            <ac:picMk id="4" creationId="{2078E82C-7C0B-4A1F-A5A8-CDDEF48D8D53}"/>
          </ac:picMkLst>
        </pc:picChg>
      </pc:sldChg>
      <pc:sldChg chg="addSp delSp modSp new add del mod ord modAnim modNotesTx">
        <pc:chgData name="Jones Paul Det Supt" userId="c52cdca2-ae02-46e8-a571-5b3d9c3f61c9" providerId="ADAL" clId="{F85E2B92-DEF7-4D4D-B6F2-067216F6A066}" dt="2023-03-06T21:33:54.025" v="12239" actId="2696"/>
        <pc:sldMkLst>
          <pc:docMk/>
          <pc:sldMk cId="4044091842" sldId="804"/>
        </pc:sldMkLst>
        <pc:spChg chg="mod">
          <ac:chgData name="Jones Paul Det Supt" userId="c52cdca2-ae02-46e8-a571-5b3d9c3f61c9" providerId="ADAL" clId="{F85E2B92-DEF7-4D4D-B6F2-067216F6A066}" dt="2023-03-06T20:58:01.042" v="11951" actId="20577"/>
          <ac:spMkLst>
            <pc:docMk/>
            <pc:sldMk cId="4044091842" sldId="804"/>
            <ac:spMk id="2" creationId="{0FE47F2C-097D-420B-967B-60289F50579B}"/>
          </ac:spMkLst>
        </pc:spChg>
        <pc:spChg chg="add del">
          <ac:chgData name="Jones Paul Det Supt" userId="c52cdca2-ae02-46e8-a571-5b3d9c3f61c9" providerId="ADAL" clId="{F85E2B92-DEF7-4D4D-B6F2-067216F6A066}" dt="2023-03-06T20:52:41.871" v="11777" actId="1032"/>
          <ac:spMkLst>
            <pc:docMk/>
            <pc:sldMk cId="4044091842" sldId="804"/>
            <ac:spMk id="3" creationId="{88BF4D77-15C5-4CFF-8C7C-21526BAF84AE}"/>
          </ac:spMkLst>
        </pc:spChg>
        <pc:spChg chg="add mod">
          <ac:chgData name="Jones Paul Det Supt" userId="c52cdca2-ae02-46e8-a571-5b3d9c3f61c9" providerId="ADAL" clId="{F85E2B92-DEF7-4D4D-B6F2-067216F6A066}" dt="2023-03-06T20:59:49.804" v="11964" actId="404"/>
          <ac:spMkLst>
            <pc:docMk/>
            <pc:sldMk cId="4044091842" sldId="804"/>
            <ac:spMk id="7" creationId="{3CA8BCB2-42DE-4BDB-8EC9-DCEBC1CA1EDE}"/>
          </ac:spMkLst>
        </pc:spChg>
        <pc:graphicFrameChg chg="add del mod modGraphic">
          <ac:chgData name="Jones Paul Det Supt" userId="c52cdca2-ae02-46e8-a571-5b3d9c3f61c9" providerId="ADAL" clId="{F85E2B92-DEF7-4D4D-B6F2-067216F6A066}" dt="2023-03-06T20:51:22.656" v="11773" actId="1032"/>
          <ac:graphicFrameMkLst>
            <pc:docMk/>
            <pc:sldMk cId="4044091842" sldId="804"/>
            <ac:graphicFrameMk id="4" creationId="{F11D4DD9-86D0-4846-89C1-21C0FB1588BD}"/>
          </ac:graphicFrameMkLst>
        </pc:graphicFrameChg>
        <pc:graphicFrameChg chg="add mod modGraphic">
          <ac:chgData name="Jones Paul Det Supt" userId="c52cdca2-ae02-46e8-a571-5b3d9c3f61c9" providerId="ADAL" clId="{F85E2B92-DEF7-4D4D-B6F2-067216F6A066}" dt="2023-03-06T21:05:47.776" v="11986"/>
          <ac:graphicFrameMkLst>
            <pc:docMk/>
            <pc:sldMk cId="4044091842" sldId="804"/>
            <ac:graphicFrameMk id="5" creationId="{32B60C0D-7A65-40F3-9021-5B9C1E48D781}"/>
          </ac:graphicFrameMkLst>
        </pc:graphicFrameChg>
      </pc:sldChg>
      <pc:sldChg chg="addSp delSp modSp new mod modAnim addCm delCm modNotesTx">
        <pc:chgData name="Jones Paul Det Supt" userId="c52cdca2-ae02-46e8-a571-5b3d9c3f61c9" providerId="ADAL" clId="{F85E2B92-DEF7-4D4D-B6F2-067216F6A066}" dt="2023-03-07T20:16:18.442" v="12521" actId="20577"/>
        <pc:sldMkLst>
          <pc:docMk/>
          <pc:sldMk cId="1368498102" sldId="805"/>
        </pc:sldMkLst>
        <pc:spChg chg="mod">
          <ac:chgData name="Jones Paul Det Supt" userId="c52cdca2-ae02-46e8-a571-5b3d9c3f61c9" providerId="ADAL" clId="{F85E2B92-DEF7-4D4D-B6F2-067216F6A066}" dt="2023-03-06T21:31:49.899" v="12224" actId="20577"/>
          <ac:spMkLst>
            <pc:docMk/>
            <pc:sldMk cId="1368498102" sldId="805"/>
            <ac:spMk id="2" creationId="{07F67E4A-E360-46E6-AC63-D3D1A3987803}"/>
          </ac:spMkLst>
        </pc:spChg>
        <pc:spChg chg="add del">
          <ac:chgData name="Jones Paul Det Supt" userId="c52cdca2-ae02-46e8-a571-5b3d9c3f61c9" providerId="ADAL" clId="{F85E2B92-DEF7-4D4D-B6F2-067216F6A066}" dt="2023-03-06T21:09:59.569" v="12005" actId="1032"/>
          <ac:spMkLst>
            <pc:docMk/>
            <pc:sldMk cId="1368498102" sldId="805"/>
            <ac:spMk id="3" creationId="{CB899ED1-73A9-4180-9A75-603E6C7BDD22}"/>
          </ac:spMkLst>
        </pc:spChg>
        <pc:spChg chg="add del mod">
          <ac:chgData name="Jones Paul Det Supt" userId="c52cdca2-ae02-46e8-a571-5b3d9c3f61c9" providerId="ADAL" clId="{F85E2B92-DEF7-4D4D-B6F2-067216F6A066}" dt="2023-03-06T21:27:54.217" v="12184"/>
          <ac:spMkLst>
            <pc:docMk/>
            <pc:sldMk cId="1368498102" sldId="805"/>
            <ac:spMk id="11" creationId="{99B51F62-8A29-4E50-81A4-D0AC827AB362}"/>
          </ac:spMkLst>
        </pc:spChg>
        <pc:graphicFrameChg chg="add del mod modGraphic">
          <ac:chgData name="Jones Paul Det Supt" userId="c52cdca2-ae02-46e8-a571-5b3d9c3f61c9" providerId="ADAL" clId="{F85E2B92-DEF7-4D4D-B6F2-067216F6A066}" dt="2023-03-06T21:07:36.688" v="12000" actId="1032"/>
          <ac:graphicFrameMkLst>
            <pc:docMk/>
            <pc:sldMk cId="1368498102" sldId="805"/>
            <ac:graphicFrameMk id="7" creationId="{E0134753-20B3-4654-9444-9F80E9B080A7}"/>
          </ac:graphicFrameMkLst>
        </pc:graphicFrameChg>
        <pc:graphicFrameChg chg="add del modGraphic">
          <ac:chgData name="Jones Paul Det Supt" userId="c52cdca2-ae02-46e8-a571-5b3d9c3f61c9" providerId="ADAL" clId="{F85E2B92-DEF7-4D4D-B6F2-067216F6A066}" dt="2023-03-06T21:09:04.348" v="12004" actId="1032"/>
          <ac:graphicFrameMkLst>
            <pc:docMk/>
            <pc:sldMk cId="1368498102" sldId="805"/>
            <ac:graphicFrameMk id="8" creationId="{FD658BD8-4E41-4959-A3C4-C7B7D14774AB}"/>
          </ac:graphicFrameMkLst>
        </pc:graphicFrameChg>
        <pc:graphicFrameChg chg="add del mod modGraphic">
          <ac:chgData name="Jones Paul Det Supt" userId="c52cdca2-ae02-46e8-a571-5b3d9c3f61c9" providerId="ADAL" clId="{F85E2B92-DEF7-4D4D-B6F2-067216F6A066}" dt="2023-03-06T21:18:02.074" v="12171" actId="478"/>
          <ac:graphicFrameMkLst>
            <pc:docMk/>
            <pc:sldMk cId="1368498102" sldId="805"/>
            <ac:graphicFrameMk id="9" creationId="{C4A8C744-876D-4458-8950-34D5EA7F42FC}"/>
          </ac:graphicFrameMkLst>
        </pc:graphicFrameChg>
        <pc:picChg chg="add del mod ord">
          <ac:chgData name="Jones Paul Det Supt" userId="c52cdca2-ae02-46e8-a571-5b3d9c3f61c9" providerId="ADAL" clId="{F85E2B92-DEF7-4D4D-B6F2-067216F6A066}" dt="2023-03-06T21:06:19.496" v="11992" actId="22"/>
          <ac:picMkLst>
            <pc:docMk/>
            <pc:sldMk cId="1368498102" sldId="805"/>
            <ac:picMk id="5" creationId="{ABD5E58A-574C-4402-92AE-1B8BF8384726}"/>
          </ac:picMkLst>
        </pc:picChg>
        <pc:picChg chg="add del mod">
          <ac:chgData name="Jones Paul Det Supt" userId="c52cdca2-ae02-46e8-a571-5b3d9c3f61c9" providerId="ADAL" clId="{F85E2B92-DEF7-4D4D-B6F2-067216F6A066}" dt="2023-03-06T21:06:17.140" v="11990"/>
          <ac:picMkLst>
            <pc:docMk/>
            <pc:sldMk cId="1368498102" sldId="805"/>
            <ac:picMk id="6" creationId="{E3424937-9EC7-4243-BAC2-B9674D019A64}"/>
          </ac:picMkLst>
        </pc:picChg>
        <pc:picChg chg="add del mod ord">
          <ac:chgData name="Jones Paul Det Supt" userId="c52cdca2-ae02-46e8-a571-5b3d9c3f61c9" providerId="ADAL" clId="{F85E2B92-DEF7-4D4D-B6F2-067216F6A066}" dt="2023-03-06T21:19:35.923" v="12175" actId="22"/>
          <ac:picMkLst>
            <pc:docMk/>
            <pc:sldMk cId="1368498102" sldId="805"/>
            <ac:picMk id="13" creationId="{C3D7E4DE-B644-483E-9ACA-2DAE2E4690F6}"/>
          </ac:picMkLst>
        </pc:picChg>
        <pc:picChg chg="add del mod ord">
          <ac:chgData name="Jones Paul Det Supt" userId="c52cdca2-ae02-46e8-a571-5b3d9c3f61c9" providerId="ADAL" clId="{F85E2B92-DEF7-4D4D-B6F2-067216F6A066}" dt="2023-03-06T21:21:39.602" v="12183" actId="22"/>
          <ac:picMkLst>
            <pc:docMk/>
            <pc:sldMk cId="1368498102" sldId="805"/>
            <ac:picMk id="15" creationId="{E90BB21B-755E-4793-B649-804AB770C5E1}"/>
          </ac:picMkLst>
        </pc:picChg>
        <pc:picChg chg="add del mod">
          <ac:chgData name="Jones Paul Det Supt" userId="c52cdca2-ae02-46e8-a571-5b3d9c3f61c9" providerId="ADAL" clId="{F85E2B92-DEF7-4D4D-B6F2-067216F6A066}" dt="2023-03-06T21:21:38.549" v="12181"/>
          <ac:picMkLst>
            <pc:docMk/>
            <pc:sldMk cId="1368498102" sldId="805"/>
            <ac:picMk id="16" creationId="{1AFCD9CC-96EF-463F-8EFA-9AD5CD143282}"/>
          </ac:picMkLst>
        </pc:picChg>
        <pc:picChg chg="add mod">
          <ac:chgData name="Jones Paul Det Supt" userId="c52cdca2-ae02-46e8-a571-5b3d9c3f61c9" providerId="ADAL" clId="{F85E2B92-DEF7-4D4D-B6F2-067216F6A066}" dt="2023-03-06T21:32:29.391" v="12229" actId="1076"/>
          <ac:picMkLst>
            <pc:docMk/>
            <pc:sldMk cId="1368498102" sldId="805"/>
            <ac:picMk id="17" creationId="{C8A25899-9B46-46B8-9A12-080E4EF274B5}"/>
          </ac:picMkLst>
        </pc:picChg>
        <pc:picChg chg="add mod">
          <ac:chgData name="Jones Paul Det Supt" userId="c52cdca2-ae02-46e8-a571-5b3d9c3f61c9" providerId="ADAL" clId="{F85E2B92-DEF7-4D4D-B6F2-067216F6A066}" dt="2023-03-06T21:32:26.680" v="12228" actId="1076"/>
          <ac:picMkLst>
            <pc:docMk/>
            <pc:sldMk cId="1368498102" sldId="805"/>
            <ac:picMk id="18" creationId="{5F6468FD-029A-40DF-BC5D-A53488591384}"/>
          </ac:picMkLst>
        </pc:picChg>
        <pc:picChg chg="add mod">
          <ac:chgData name="Jones Paul Det Supt" userId="c52cdca2-ae02-46e8-a571-5b3d9c3f61c9" providerId="ADAL" clId="{F85E2B92-DEF7-4D4D-B6F2-067216F6A066}" dt="2023-03-06T21:34:17.329" v="12241" actId="1076"/>
          <ac:picMkLst>
            <pc:docMk/>
            <pc:sldMk cId="1368498102" sldId="805"/>
            <ac:picMk id="19" creationId="{1F8C74E3-B839-4EBD-A1C7-3DA18930EE75}"/>
          </ac:picMkLst>
        </pc:picChg>
        <pc:picChg chg="add mod">
          <ac:chgData name="Jones Paul Det Supt" userId="c52cdca2-ae02-46e8-a571-5b3d9c3f61c9" providerId="ADAL" clId="{F85E2B92-DEF7-4D4D-B6F2-067216F6A066}" dt="2023-03-06T21:30:34.774" v="12198" actId="1076"/>
          <ac:picMkLst>
            <pc:docMk/>
            <pc:sldMk cId="1368498102" sldId="805"/>
            <ac:picMk id="20" creationId="{E221B735-D2F4-46D2-BFBE-FE72BC0FE1E1}"/>
          </ac:picMkLst>
        </pc:picChg>
        <pc:picChg chg="add mod">
          <ac:chgData name="Jones Paul Det Supt" userId="c52cdca2-ae02-46e8-a571-5b3d9c3f61c9" providerId="ADAL" clId="{F85E2B92-DEF7-4D4D-B6F2-067216F6A066}" dt="2023-03-06T21:34:26.401" v="12242" actId="1076"/>
          <ac:picMkLst>
            <pc:docMk/>
            <pc:sldMk cId="1368498102" sldId="805"/>
            <ac:picMk id="21" creationId="{901E367A-2F4A-4B81-BC7C-B0878EBA3FA3}"/>
          </ac:picMkLst>
        </pc:picChg>
        <pc:picChg chg="add mod">
          <ac:chgData name="Jones Paul Det Supt" userId="c52cdca2-ae02-46e8-a571-5b3d9c3f61c9" providerId="ADAL" clId="{F85E2B92-DEF7-4D4D-B6F2-067216F6A066}" dt="2023-03-06T21:33:45.084" v="12238" actId="1076"/>
          <ac:picMkLst>
            <pc:docMk/>
            <pc:sldMk cId="1368498102" sldId="805"/>
            <ac:picMk id="22" creationId="{3094A906-A461-468D-BE12-070A179A4F90}"/>
          </ac:picMkLst>
        </pc:picChg>
      </pc:sldChg>
      <pc:sldMasterChg chg="del delSldLayout">
        <pc:chgData name="Jones Paul Det Supt" userId="c52cdca2-ae02-46e8-a571-5b3d9c3f61c9" providerId="ADAL" clId="{F85E2B92-DEF7-4D4D-B6F2-067216F6A066}" dt="2023-03-02T22:12:52.969" v="6" actId="47"/>
        <pc:sldMasterMkLst>
          <pc:docMk/>
          <pc:sldMasterMk cId="3371010402" sldId="2147483662"/>
        </pc:sldMasterMkLst>
        <pc:sldLayoutChg chg="del">
          <pc:chgData name="Jones Paul Det Supt" userId="c52cdca2-ae02-46e8-a571-5b3d9c3f61c9" providerId="ADAL" clId="{F85E2B92-DEF7-4D4D-B6F2-067216F6A066}" dt="2023-03-02T22:12:52.969" v="6" actId="47"/>
          <pc:sldLayoutMkLst>
            <pc:docMk/>
            <pc:sldMasterMk cId="3371010402" sldId="2147483662"/>
            <pc:sldLayoutMk cId="1309340857" sldId="2147483663"/>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2640983586" sldId="2147483664"/>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2118295627" sldId="2147483665"/>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4177688669" sldId="2147483666"/>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2324270861" sldId="2147483667"/>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2008888909" sldId="2147483668"/>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809666165" sldId="2147483669"/>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3330862797" sldId="2147483670"/>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1682300127" sldId="2147483671"/>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3965039964" sldId="2147483672"/>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2451367761" sldId="2147483673"/>
          </pc:sldLayoutMkLst>
        </pc:sldLayoutChg>
        <pc:sldLayoutChg chg="del">
          <pc:chgData name="Jones Paul Det Supt" userId="c52cdca2-ae02-46e8-a571-5b3d9c3f61c9" providerId="ADAL" clId="{F85E2B92-DEF7-4D4D-B6F2-067216F6A066}" dt="2023-03-02T22:12:52.969" v="6" actId="47"/>
          <pc:sldLayoutMkLst>
            <pc:docMk/>
            <pc:sldMasterMk cId="3371010402" sldId="2147483662"/>
            <pc:sldLayoutMk cId="3211050674" sldId="214748367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EAB084-0A2C-4415-B3F5-282161D8EE35}" type="datetimeFigureOut">
              <a:rPr lang="en-GB" smtClean="0"/>
              <a:t>07/03/2023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A5B00D-D0E3-4CCB-A33F-245682BFE6C1}" type="slidenum">
              <a:rPr lang="en-GB" smtClean="0"/>
              <a:t>‹#›</a:t>
            </a:fld>
            <a:endParaRPr lang="en-GB"/>
          </a:p>
        </p:txBody>
      </p:sp>
    </p:spTree>
    <p:extLst>
      <p:ext uri="{BB962C8B-B14F-4D97-AF65-F5344CB8AC3E}">
        <p14:creationId xmlns:p14="http://schemas.microsoft.com/office/powerpoint/2010/main" val="1698781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app.college.police.uk/app-content/major-investigation-and-public-protection/firearms-licensing/" TargetMode="External"/><Relationship Id="rId13" Type="http://schemas.openxmlformats.org/officeDocument/2006/relationships/hyperlink" Target="https://www.app.college.police.uk/app-content/major-investigation-and-public-protection/homicide/" TargetMode="External"/><Relationship Id="rId18" Type="http://schemas.openxmlformats.org/officeDocument/2006/relationships/hyperlink" Target="https://www.app.college.police.uk/app-content/major-investigation-and-public-protection/prostitution/" TargetMode="External"/><Relationship Id="rId3" Type="http://schemas.openxmlformats.org/officeDocument/2006/relationships/hyperlink" Target="https://www.app.college.police.uk/app-content/major-investigation-and-public-protection/vulnerable-adults/" TargetMode="External"/><Relationship Id="rId21" Type="http://schemas.openxmlformats.org/officeDocument/2006/relationships/hyperlink" Target="https://www.app.college.police.uk/app-content/major-investigation-and-public-protection/operation-hydrant/" TargetMode="External"/><Relationship Id="rId7" Type="http://schemas.openxmlformats.org/officeDocument/2006/relationships/hyperlink" Target="https://www.app.college.police.uk/app-content/major-investigation-and-public-protection/female-genital-mutilation/" TargetMode="External"/><Relationship Id="rId12" Type="http://schemas.openxmlformats.org/officeDocument/2006/relationships/hyperlink" Target="https://www.app.college.police.uk/app-content/major-investigation-and-public-protection/hate-crime/" TargetMode="External"/><Relationship Id="rId17" Type="http://schemas.openxmlformats.org/officeDocument/2006/relationships/hyperlink" Target="https://www.app.college.police.uk/app-content/major-investigation-and-public-protection/modern-slavery/" TargetMode="External"/><Relationship Id="rId2" Type="http://schemas.openxmlformats.org/officeDocument/2006/relationships/slide" Target="../slides/slide5.xml"/><Relationship Id="rId16" Type="http://schemas.openxmlformats.org/officeDocument/2006/relationships/hyperlink" Target="https://www.app.college.police.uk/app-content/major-investigation-and-public-protection/missing-persons/" TargetMode="External"/><Relationship Id="rId20" Type="http://schemas.openxmlformats.org/officeDocument/2006/relationships/hyperlink" Target="https://www.app.college.police.uk/app-content/major-investigation-and-public-protection/stalking-or-harassment/" TargetMode="External"/><Relationship Id="rId1" Type="http://schemas.openxmlformats.org/officeDocument/2006/relationships/notesMaster" Target="../notesMasters/notesMaster1.xml"/><Relationship Id="rId6" Type="http://schemas.openxmlformats.org/officeDocument/2006/relationships/hyperlink" Target="https://www.app.college.police.uk/app-content/major-investigation-and-public-protection/domestic-abuse/" TargetMode="External"/><Relationship Id="rId11" Type="http://schemas.openxmlformats.org/officeDocument/2006/relationships/hyperlink" Target="https://www.app.college.police.uk/app-content/major-investigation-and-public-protection/gun-crime/" TargetMode="External"/><Relationship Id="rId5" Type="http://schemas.openxmlformats.org/officeDocument/2006/relationships/hyperlink" Target="https://www.app.college.police.uk/app-content/major-investigation-and-public-protection/child-sexual-exploitation/" TargetMode="External"/><Relationship Id="rId15" Type="http://schemas.openxmlformats.org/officeDocument/2006/relationships/hyperlink" Target="https://www.app.college.police.uk/app-content/major-investigation-and-public-protection/knife-crime/" TargetMode="External"/><Relationship Id="rId10" Type="http://schemas.openxmlformats.org/officeDocument/2006/relationships/hyperlink" Target="https://www.app.college.police.uk/app-content/major-investigation-and-public-protection/gangs-and-youth-violence/" TargetMode="External"/><Relationship Id="rId19" Type="http://schemas.openxmlformats.org/officeDocument/2006/relationships/hyperlink" Target="https://www.app.college.police.uk/app-content/major-investigation-and-public-protection/rape-and-sexual-offences/" TargetMode="External"/><Relationship Id="rId4" Type="http://schemas.openxmlformats.org/officeDocument/2006/relationships/hyperlink" Target="https://www.app.college.police.uk/app-content/major-investigation-and-public-protection/child-abuse/" TargetMode="External"/><Relationship Id="rId9" Type="http://schemas.openxmlformats.org/officeDocument/2006/relationships/hyperlink" Target="https://www.app.college.police.uk/app-content/major-investigation-and-public-protection/forced-marriage-and-honour-based-violence/" TargetMode="External"/><Relationship Id="rId14" Type="http://schemas.openxmlformats.org/officeDocument/2006/relationships/hyperlink" Target="https://www.learn.college.pnn.police.uk/CL/Content/Summary/33978"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egislation.gov.uk/ukpga/1998/42/schedule/1"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psyche.co/guides/how-to-solve-problems-by-thinking-like-a-detectiv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 the F’s – most people say 3</a:t>
            </a:r>
          </a:p>
          <a:p>
            <a:endParaRPr lang="en-GB" dirty="0"/>
          </a:p>
          <a:p>
            <a:r>
              <a:rPr lang="en-GB" dirty="0"/>
              <a:t>There are 6</a:t>
            </a:r>
          </a:p>
          <a:p>
            <a:endParaRPr lang="en-GB" dirty="0"/>
          </a:p>
          <a:p>
            <a:r>
              <a:rPr lang="en-GB" dirty="0"/>
              <a:t>Attention to detail, not everything may be as it seems and believe the unbelievable.</a:t>
            </a:r>
          </a:p>
        </p:txBody>
      </p:sp>
      <p:sp>
        <p:nvSpPr>
          <p:cNvPr id="4" name="Slide Number Placeholder 3"/>
          <p:cNvSpPr>
            <a:spLocks noGrp="1"/>
          </p:cNvSpPr>
          <p:nvPr>
            <p:ph type="sldNum" sz="quarter" idx="5"/>
          </p:nvPr>
        </p:nvSpPr>
        <p:spPr/>
        <p:txBody>
          <a:bodyPr/>
          <a:lstStyle/>
          <a:p>
            <a:fld id="{E5A5B00D-D0E3-4CCB-A33F-245682BFE6C1}" type="slidenum">
              <a:rPr lang="en-GB" smtClean="0"/>
              <a:t>1</a:t>
            </a:fld>
            <a:endParaRPr lang="en-GB"/>
          </a:p>
        </p:txBody>
      </p:sp>
    </p:spTree>
    <p:extLst>
      <p:ext uri="{BB962C8B-B14F-4D97-AF65-F5344CB8AC3E}">
        <p14:creationId xmlns:p14="http://schemas.microsoft.com/office/powerpoint/2010/main" val="3478325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2</a:t>
            </a:fld>
            <a:endParaRPr lang="en-GB"/>
          </a:p>
        </p:txBody>
      </p:sp>
    </p:spTree>
    <p:extLst>
      <p:ext uri="{BB962C8B-B14F-4D97-AF65-F5344CB8AC3E}">
        <p14:creationId xmlns:p14="http://schemas.microsoft.com/office/powerpoint/2010/main" val="3941172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thing to point out is that being a detective is nothing like you see on TV </a:t>
            </a:r>
          </a:p>
          <a:p>
            <a:endParaRPr lang="en-GB" dirty="0"/>
          </a:p>
          <a:p>
            <a:r>
              <a:rPr lang="en-GB" dirty="0"/>
              <a:t>The likes of Luther, Frost or Holmes etc </a:t>
            </a:r>
          </a:p>
          <a:p>
            <a:endParaRPr lang="en-GB" dirty="0"/>
          </a:p>
          <a:p>
            <a:r>
              <a:rPr lang="en-GB" dirty="0"/>
              <a:t>The above amounts to approx. 100 people, each has a role to play and whilst the SIO has overall responsibility and set the direction of the investigation, it is very much down to the individual specialists. </a:t>
            </a:r>
          </a:p>
          <a:p>
            <a:endParaRPr lang="en-GB" dirty="0"/>
          </a:p>
          <a:p>
            <a:r>
              <a:rPr lang="en-GB" dirty="0"/>
              <a:t>Like an orchestra, they can all make a noise but takes a conductor to pull it together to make a fine tune.</a:t>
            </a:r>
          </a:p>
          <a:p>
            <a:endParaRPr lang="en-GB" dirty="0"/>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3</a:t>
            </a:fld>
            <a:endParaRPr lang="en-GB"/>
          </a:p>
        </p:txBody>
      </p:sp>
    </p:spTree>
    <p:extLst>
      <p:ext uri="{BB962C8B-B14F-4D97-AF65-F5344CB8AC3E}">
        <p14:creationId xmlns:p14="http://schemas.microsoft.com/office/powerpoint/2010/main" val="215024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investigation can commence when there is clear evidence of a crime being committed –</a:t>
            </a:r>
          </a:p>
          <a:p>
            <a:endParaRPr lang="en-GB" dirty="0"/>
          </a:p>
          <a:p>
            <a:r>
              <a:rPr lang="en-GB" dirty="0"/>
              <a:t>body with knife sticking out of back, suspicion of offence being committed – coming home to insecure house ransacked, or intelligence – rumours, whispers of wrong doing, overheard conversations in a pub, person with unexplained wealth, inexplicable cash flow.</a:t>
            </a:r>
          </a:p>
          <a:p>
            <a:endParaRPr lang="en-GB" dirty="0"/>
          </a:p>
          <a:p>
            <a:r>
              <a:rPr lang="en-GB" dirty="0"/>
              <a:t>And its not only the evidence to prove the offence, we can not ignore something that undermines the cases. </a:t>
            </a:r>
          </a:p>
          <a:p>
            <a:endParaRPr lang="en-GB" dirty="0"/>
          </a:p>
          <a:p>
            <a:r>
              <a:rPr lang="en-GB" dirty="0"/>
              <a:t>Example of undermining material – plane ticket example</a:t>
            </a:r>
          </a:p>
          <a:p>
            <a:endParaRPr lang="en-GB" dirty="0"/>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4</a:t>
            </a:fld>
            <a:endParaRPr lang="en-GB"/>
          </a:p>
        </p:txBody>
      </p:sp>
    </p:spTree>
    <p:extLst>
      <p:ext uri="{BB962C8B-B14F-4D97-AF65-F5344CB8AC3E}">
        <p14:creationId xmlns:p14="http://schemas.microsoft.com/office/powerpoint/2010/main" val="2473832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Approved Professional Practice – College of Policing Guidance, is a foundation document on how to approach criminal investigations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APP for Major Investigations is split into 19 areas of specialism, where specific tactics and specialisms are required.</a:t>
            </a:r>
          </a:p>
          <a:p>
            <a:pPr algn="l">
              <a:buFont typeface="Arial" panose="020B0604020202020204" pitchFamily="34" charset="0"/>
              <a:buNone/>
            </a:pPr>
            <a:endParaRPr lang="en-GB" b="1" i="0" u="sng" dirty="0">
              <a:solidFill>
                <a:srgbClr val="FFFFFF"/>
              </a:solidFill>
              <a:effectLst/>
              <a:latin typeface="Gotham"/>
              <a:hlinkClick r:id="rId3"/>
            </a:endParaRPr>
          </a:p>
          <a:p>
            <a:pPr algn="l">
              <a:buFont typeface="Arial" panose="020B0604020202020204" pitchFamily="34" charset="0"/>
              <a:buChar char="•"/>
            </a:pPr>
            <a:r>
              <a:rPr lang="en-GB" b="1" i="0" u="sng" dirty="0">
                <a:solidFill>
                  <a:srgbClr val="FFFFFF"/>
                </a:solidFill>
                <a:effectLst/>
                <a:latin typeface="Gotham"/>
                <a:hlinkClick r:id="rId3"/>
              </a:rPr>
              <a:t>Adults at risk</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4"/>
              </a:rPr>
              <a:t>Child abuse</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5"/>
              </a:rPr>
              <a:t>Child sexual exploitation</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6"/>
              </a:rPr>
              <a:t>Domestic abuse</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7"/>
              </a:rPr>
              <a:t>Female genital mutilation</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8"/>
              </a:rPr>
              <a:t>Firearms licensing</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9"/>
              </a:rPr>
              <a:t>Forced marriage and honour-based violence</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0"/>
              </a:rPr>
              <a:t>Gangs and youth violence</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1"/>
              </a:rPr>
              <a:t>Gun crime</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2"/>
              </a:rPr>
              <a:t>Hate crime</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3"/>
              </a:rPr>
              <a:t>Homicide</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4"/>
              </a:rPr>
              <a:t>Kidnap and extortion(opens an external website in the same tab)</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5"/>
              </a:rPr>
              <a:t>Knife crime</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6"/>
              </a:rPr>
              <a:t>Missing persons</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7"/>
              </a:rPr>
              <a:t>Modern slavery</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8"/>
              </a:rPr>
              <a:t>Sex work and prostitution</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19"/>
              </a:rPr>
              <a:t>Rape and sexual offences</a:t>
            </a:r>
            <a:endParaRPr lang="en-GB" b="0" i="0" dirty="0">
              <a:solidFill>
                <a:srgbClr val="000000"/>
              </a:solidFill>
              <a:effectLst/>
              <a:latin typeface="Gotham"/>
            </a:endParaRPr>
          </a:p>
          <a:p>
            <a:pPr algn="l">
              <a:buFont typeface="Arial" panose="020B0604020202020204" pitchFamily="34" charset="0"/>
              <a:buChar char="•"/>
            </a:pPr>
            <a:r>
              <a:rPr lang="en-GB" b="1" i="0" u="sng" dirty="0">
                <a:solidFill>
                  <a:srgbClr val="2E2C70"/>
                </a:solidFill>
                <a:effectLst/>
                <a:latin typeface="Gotham"/>
                <a:hlinkClick r:id="rId20"/>
              </a:rPr>
              <a:t>Stalking or harassment</a:t>
            </a: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Vulnerability to Radicalisation (V2R) (content in development)</a:t>
            </a:r>
          </a:p>
          <a:p>
            <a:pPr algn="l">
              <a:buFont typeface="Arial" panose="020B0604020202020204" pitchFamily="34" charset="0"/>
              <a:buChar char="•"/>
            </a:pPr>
            <a:r>
              <a:rPr lang="en-GB" b="1" i="0" u="sng" dirty="0">
                <a:solidFill>
                  <a:srgbClr val="2E2C70"/>
                </a:solidFill>
                <a:effectLst/>
                <a:latin typeface="Gotham"/>
                <a:hlinkClick r:id="rId21"/>
              </a:rPr>
              <a:t>Operation Hydrant</a:t>
            </a:r>
            <a:endParaRPr lang="en-GB" b="0" i="0" dirty="0">
              <a:solidFill>
                <a:srgbClr val="000000"/>
              </a:solidFill>
              <a:effectLst/>
              <a:latin typeface="Gotham"/>
            </a:endParaRPr>
          </a:p>
          <a:p>
            <a:endParaRPr lang="en-GB" dirty="0"/>
          </a:p>
          <a:p>
            <a:r>
              <a:rPr lang="en-GB" dirty="0"/>
              <a:t>Murder encyclopaedia – formerly the murder manual – in every detectives go bag</a:t>
            </a:r>
          </a:p>
          <a:p>
            <a:endParaRPr lang="en-GB" dirty="0"/>
          </a:p>
          <a:p>
            <a:r>
              <a:rPr lang="en-GB" dirty="0"/>
              <a:t>Some key elements of criminal law – cover in next slide </a:t>
            </a:r>
          </a:p>
          <a:p>
            <a:endParaRPr lang="en-GB" dirty="0"/>
          </a:p>
          <a:p>
            <a:r>
              <a:rPr lang="en-GB" dirty="0"/>
              <a:t>Next are basic needs for investigators behaviour and attitude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5</a:t>
            </a:fld>
            <a:endParaRPr lang="en-GB"/>
          </a:p>
        </p:txBody>
      </p:sp>
    </p:spTree>
    <p:extLst>
      <p:ext uri="{BB962C8B-B14F-4D97-AF65-F5344CB8AC3E}">
        <p14:creationId xmlns:p14="http://schemas.microsoft.com/office/powerpoint/2010/main" val="1292032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enough that what we do is legal, it must be ethical too.</a:t>
            </a:r>
          </a:p>
          <a:p>
            <a:endParaRPr lang="en-GB" dirty="0"/>
          </a:p>
          <a:p>
            <a:r>
              <a:rPr lang="en-GB" dirty="0"/>
              <a:t>HRA – overarching legislation that protects the rights and freedom of the public -  </a:t>
            </a:r>
            <a:r>
              <a:rPr lang="en-GB" dirty="0">
                <a:hlinkClick r:id="rId3"/>
              </a:rPr>
              <a:t>Human Rights Act 1998 (legislation.gov.uk)</a:t>
            </a:r>
            <a:r>
              <a:rPr lang="en-GB" dirty="0"/>
              <a:t> key areas for criminal investigations include </a:t>
            </a:r>
          </a:p>
          <a:p>
            <a:r>
              <a:rPr lang="en-GB" dirty="0"/>
              <a:t>Article 5 – Right to liberty and security</a:t>
            </a:r>
          </a:p>
          <a:p>
            <a:r>
              <a:rPr lang="en-GB" dirty="0"/>
              <a:t>Article 6 – Right to a fair trial</a:t>
            </a:r>
          </a:p>
          <a:p>
            <a:r>
              <a:rPr lang="en-GB" dirty="0"/>
              <a:t>Article 8 – Right to respect for private and family life</a:t>
            </a:r>
          </a:p>
          <a:p>
            <a:endParaRPr lang="en-GB" dirty="0"/>
          </a:p>
          <a:p>
            <a:r>
              <a:rPr lang="en-GB" dirty="0"/>
              <a:t>PACE is the framework of everything we do – introduced in 1984 following shocking practices – </a:t>
            </a:r>
          </a:p>
          <a:p>
            <a:r>
              <a:rPr lang="en-GB" dirty="0"/>
              <a:t>Provides power of arrest, power of entry to premises without a warrant and seizure of property, codes of practice on how we interview suspects and deal with them in custody. </a:t>
            </a:r>
          </a:p>
          <a:p>
            <a:r>
              <a:rPr lang="en-GB" dirty="0"/>
              <a:t>Covers powers of entry, stop and search – basically all the powers where we are able to restrict the lives of the public or infringe on their liberty </a:t>
            </a:r>
          </a:p>
          <a:p>
            <a:endParaRPr lang="en-GB" dirty="0"/>
          </a:p>
          <a:p>
            <a:r>
              <a:rPr lang="en-GB" dirty="0"/>
              <a:t>NDM is a process that supports police in dissecting information and determining the most appropriate course of action, done in seconds</a:t>
            </a:r>
          </a:p>
        </p:txBody>
      </p:sp>
      <p:sp>
        <p:nvSpPr>
          <p:cNvPr id="4" name="Slide Number Placeholder 3"/>
          <p:cNvSpPr>
            <a:spLocks noGrp="1"/>
          </p:cNvSpPr>
          <p:nvPr>
            <p:ph type="sldNum" sz="quarter" idx="5"/>
          </p:nvPr>
        </p:nvSpPr>
        <p:spPr/>
        <p:txBody>
          <a:bodyPr/>
          <a:lstStyle/>
          <a:p>
            <a:fld id="{E5A5B00D-D0E3-4CCB-A33F-245682BFE6C1}" type="slidenum">
              <a:rPr lang="en-GB" smtClean="0"/>
              <a:t>6</a:t>
            </a:fld>
            <a:endParaRPr lang="en-GB"/>
          </a:p>
        </p:txBody>
      </p:sp>
    </p:spTree>
    <p:extLst>
      <p:ext uri="{BB962C8B-B14F-4D97-AF65-F5344CB8AC3E}">
        <p14:creationId xmlns:p14="http://schemas.microsoft.com/office/powerpoint/2010/main" val="1590949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Sudden Death 27 different pieces of legislation, guidance or policy to consider – as well as a cross over between certain areas. </a:t>
            </a:r>
          </a:p>
        </p:txBody>
      </p:sp>
      <p:sp>
        <p:nvSpPr>
          <p:cNvPr id="4" name="Slide Number Placeholder 3"/>
          <p:cNvSpPr>
            <a:spLocks noGrp="1"/>
          </p:cNvSpPr>
          <p:nvPr>
            <p:ph type="sldNum" sz="quarter" idx="5"/>
          </p:nvPr>
        </p:nvSpPr>
        <p:spPr/>
        <p:txBody>
          <a:bodyPr/>
          <a:lstStyle/>
          <a:p>
            <a:fld id="{E5A5B00D-D0E3-4CCB-A33F-245682BFE6C1}" type="slidenum">
              <a:rPr lang="en-GB" smtClean="0"/>
              <a:t>7</a:t>
            </a:fld>
            <a:endParaRPr lang="en-GB"/>
          </a:p>
        </p:txBody>
      </p:sp>
    </p:spTree>
    <p:extLst>
      <p:ext uri="{BB962C8B-B14F-4D97-AF65-F5344CB8AC3E}">
        <p14:creationId xmlns:p14="http://schemas.microsoft.com/office/powerpoint/2010/main" val="3403273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is C</a:t>
            </a:r>
          </a:p>
        </p:txBody>
      </p:sp>
      <p:sp>
        <p:nvSpPr>
          <p:cNvPr id="4" name="Slide Number Placeholder 3"/>
          <p:cNvSpPr>
            <a:spLocks noGrp="1"/>
          </p:cNvSpPr>
          <p:nvPr>
            <p:ph type="sldNum" sz="quarter" idx="5"/>
          </p:nvPr>
        </p:nvSpPr>
        <p:spPr/>
        <p:txBody>
          <a:bodyPr/>
          <a:lstStyle/>
          <a:p>
            <a:fld id="{E5A5B00D-D0E3-4CCB-A33F-245682BFE6C1}" type="slidenum">
              <a:rPr lang="en-GB" smtClean="0"/>
              <a:t>8</a:t>
            </a:fld>
            <a:endParaRPr lang="en-GB"/>
          </a:p>
        </p:txBody>
      </p:sp>
    </p:spTree>
    <p:extLst>
      <p:ext uri="{BB962C8B-B14F-4D97-AF65-F5344CB8AC3E}">
        <p14:creationId xmlns:p14="http://schemas.microsoft.com/office/powerpoint/2010/main" val="1796719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Answer was C</a:t>
            </a:r>
          </a:p>
        </p:txBody>
      </p:sp>
      <p:sp>
        <p:nvSpPr>
          <p:cNvPr id="4" name="Slide Number Placeholder 3"/>
          <p:cNvSpPr>
            <a:spLocks noGrp="1"/>
          </p:cNvSpPr>
          <p:nvPr>
            <p:ph type="sldNum" sz="quarter" idx="5"/>
          </p:nvPr>
        </p:nvSpPr>
        <p:spPr/>
        <p:txBody>
          <a:bodyPr/>
          <a:lstStyle/>
          <a:p>
            <a:fld id="{E5A5B00D-D0E3-4CCB-A33F-245682BFE6C1}" type="slidenum">
              <a:rPr lang="en-GB" smtClean="0"/>
              <a:t>9</a:t>
            </a:fld>
            <a:endParaRPr lang="en-GB"/>
          </a:p>
        </p:txBody>
      </p:sp>
    </p:spTree>
    <p:extLst>
      <p:ext uri="{BB962C8B-B14F-4D97-AF65-F5344CB8AC3E}">
        <p14:creationId xmlns:p14="http://schemas.microsoft.com/office/powerpoint/2010/main" val="1773658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Never take for granted the position we are in, never forget who we are or where we are from.</a:t>
            </a:r>
          </a:p>
          <a:p>
            <a:endParaRPr lang="en-GB" dirty="0"/>
          </a:p>
          <a:p>
            <a:r>
              <a:rPr lang="en-GB" dirty="0"/>
              <a:t>Example – </a:t>
            </a:r>
            <a:r>
              <a:rPr lang="en-GB" dirty="0" err="1"/>
              <a:t>Aleds</a:t>
            </a:r>
            <a:r>
              <a:rPr lang="en-GB" dirty="0"/>
              <a:t> briefing – then from DC to SIO and family impact.</a:t>
            </a:r>
          </a:p>
          <a:p>
            <a:endParaRPr lang="en-GB" dirty="0"/>
          </a:p>
          <a:p>
            <a:r>
              <a:rPr lang="en-GB" dirty="0"/>
              <a:t>I expect my team to go the extra mile when the going gets tough – murders aren’t solved by clocking off at 5pm and accepting things as they are – push the boundaries – searching tactics, forensic science, no such thing as we cant.</a:t>
            </a:r>
          </a:p>
        </p:txBody>
      </p:sp>
      <p:sp>
        <p:nvSpPr>
          <p:cNvPr id="4" name="Slide Number Placeholder 3"/>
          <p:cNvSpPr>
            <a:spLocks noGrp="1"/>
          </p:cNvSpPr>
          <p:nvPr>
            <p:ph type="sldNum" sz="quarter" idx="5"/>
          </p:nvPr>
        </p:nvSpPr>
        <p:spPr/>
        <p:txBody>
          <a:bodyPr/>
          <a:lstStyle/>
          <a:p>
            <a:fld id="{E5A5B00D-D0E3-4CCB-A33F-245682BFE6C1}" type="slidenum">
              <a:rPr lang="en-GB" smtClean="0"/>
              <a:t>10</a:t>
            </a:fld>
            <a:endParaRPr lang="en-GB"/>
          </a:p>
        </p:txBody>
      </p:sp>
    </p:spTree>
    <p:extLst>
      <p:ext uri="{BB962C8B-B14F-4D97-AF65-F5344CB8AC3E}">
        <p14:creationId xmlns:p14="http://schemas.microsoft.com/office/powerpoint/2010/main" val="362247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Edmond </a:t>
            </a:r>
            <a:r>
              <a:rPr lang="en-GB" dirty="0" err="1"/>
              <a:t>Locard</a:t>
            </a:r>
            <a:r>
              <a:rPr lang="en-GB" dirty="0"/>
              <a:t> is often referred to as the mastermind of modern forensic science based on his  belief “that when any person comes into contact with another person </a:t>
            </a:r>
          </a:p>
          <a:p>
            <a:r>
              <a:rPr lang="en-GB" dirty="0"/>
              <a:t>Or an object, no matter where a criminal goes or what a criminal does, he will leave something at the scene of the crime and at the same time, he will also take something back with him”</a:t>
            </a:r>
          </a:p>
          <a:p>
            <a:endParaRPr lang="en-GB" dirty="0"/>
          </a:p>
          <a:p>
            <a:r>
              <a:rPr lang="en-GB" dirty="0"/>
              <a:t>(Paul L. Kirk: Crime investigation: physical evidence and the police laboratory, </a:t>
            </a:r>
            <a:r>
              <a:rPr lang="en-GB" dirty="0" err="1"/>
              <a:t>Interscience</a:t>
            </a:r>
            <a:r>
              <a:rPr lang="en-GB" dirty="0"/>
              <a:t> Publishers, New York, 1953, Introduction)</a:t>
            </a:r>
          </a:p>
        </p:txBody>
      </p:sp>
      <p:sp>
        <p:nvSpPr>
          <p:cNvPr id="4" name="Slide Number Placeholder 3"/>
          <p:cNvSpPr>
            <a:spLocks noGrp="1"/>
          </p:cNvSpPr>
          <p:nvPr>
            <p:ph type="sldNum" sz="quarter" idx="5"/>
          </p:nvPr>
        </p:nvSpPr>
        <p:spPr/>
        <p:txBody>
          <a:bodyPr/>
          <a:lstStyle/>
          <a:p>
            <a:fld id="{E5A5B00D-D0E3-4CCB-A33F-245682BFE6C1}" type="slidenum">
              <a:rPr lang="en-GB" smtClean="0"/>
              <a:t>11</a:t>
            </a:fld>
            <a:endParaRPr lang="en-GB"/>
          </a:p>
        </p:txBody>
      </p:sp>
    </p:spTree>
    <p:extLst>
      <p:ext uri="{BB962C8B-B14F-4D97-AF65-F5344CB8AC3E}">
        <p14:creationId xmlns:p14="http://schemas.microsoft.com/office/powerpoint/2010/main" val="2126151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Blood pattern can be washed away, pattern of distribution disturbed</a:t>
            </a:r>
          </a:p>
          <a:p>
            <a:endParaRPr lang="en-GB" dirty="0"/>
          </a:p>
          <a:p>
            <a:r>
              <a:rPr lang="en-GB" dirty="0"/>
              <a:t>Fibres blown away, cross contaminated</a:t>
            </a:r>
          </a:p>
          <a:p>
            <a:endParaRPr lang="en-GB" dirty="0"/>
          </a:p>
          <a:p>
            <a:r>
              <a:rPr lang="en-GB" dirty="0"/>
              <a:t>Witness credibility – plenty of research to challenge this – some say certain timing is beneficial, not always immediately after the event, some need to process, but initial account, first account is crucial. Also could shortcut many issues.</a:t>
            </a:r>
          </a:p>
        </p:txBody>
      </p:sp>
      <p:sp>
        <p:nvSpPr>
          <p:cNvPr id="4" name="Slide Number Placeholder 3"/>
          <p:cNvSpPr>
            <a:spLocks noGrp="1"/>
          </p:cNvSpPr>
          <p:nvPr>
            <p:ph type="sldNum" sz="quarter" idx="5"/>
          </p:nvPr>
        </p:nvSpPr>
        <p:spPr/>
        <p:txBody>
          <a:bodyPr/>
          <a:lstStyle/>
          <a:p>
            <a:fld id="{E5A5B00D-D0E3-4CCB-A33F-245682BFE6C1}" type="slidenum">
              <a:rPr lang="en-GB" smtClean="0"/>
              <a:t>12</a:t>
            </a:fld>
            <a:endParaRPr lang="en-GB"/>
          </a:p>
        </p:txBody>
      </p:sp>
    </p:spTree>
    <p:extLst>
      <p:ext uri="{BB962C8B-B14F-4D97-AF65-F5344CB8AC3E}">
        <p14:creationId xmlns:p14="http://schemas.microsoft.com/office/powerpoint/2010/main" val="1313165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First aid will often impact on integrity of scene, but takes priority. Accompany victim at all times and record anything said, treat as a scene to maintain integrity of any cross contamination – example of TV crime scenes with SIO going through everything.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Scene can be body, crime scene, deposition site, digital scene – remember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Locards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Theory – defence will always contest the integrity and cross contamination.-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fibre cross contamination by DC.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Identify victim – everything about the life of a victim can lead to motive – friends, associates, behavioural patterns, spending habits and financial footprint, vehicle travel, everything about a victim. EG victim of an arson attack, mild mannered elderly gentleman – enquiries in a social club where he frequented disclosed he was running illegal loans since receiving pension pay out. When payments were missed, he paid a heavy to extort money, led us to suspects who had fallen behind with payments and undermined the case.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Material can be anything, witnesses, victims, suspects, scenes, digital, intelligence, physical exhibits, images, CCTV</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Suspect – obvious – take early action, not always – sometimes want to develop evidence or conduct surveillance – each case is unique.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13</a:t>
            </a:fld>
            <a:endParaRPr lang="en-GB"/>
          </a:p>
        </p:txBody>
      </p:sp>
    </p:spTree>
    <p:extLst>
      <p:ext uri="{BB962C8B-B14F-4D97-AF65-F5344CB8AC3E}">
        <p14:creationId xmlns:p14="http://schemas.microsoft.com/office/powerpoint/2010/main" val="4176375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*****Recommended read – easy 15 minute max) (</a:t>
            </a:r>
            <a:r>
              <a:rPr lang="en-GB" dirty="0">
                <a:hlinkClick r:id="rId3"/>
              </a:rPr>
              <a:t>How to think like a detective | Psyche Guides</a:t>
            </a:r>
            <a:r>
              <a:rPr lang="en-GB" dirty="0"/>
              <a:t>) </a:t>
            </a:r>
          </a:p>
          <a:p>
            <a:endParaRPr lang="en-GB" dirty="0"/>
          </a:p>
          <a:p>
            <a:r>
              <a:rPr lang="en-GB" dirty="0"/>
              <a:t>Metacognition – ability to think about thinking. We typically make judgements according to the information readily available, no matter how incomplete that is, then seek out evidence to support existing beliefs – Confirmation bias.</a:t>
            </a:r>
          </a:p>
          <a:p>
            <a:endParaRPr lang="en-GB" dirty="0"/>
          </a:p>
          <a:p>
            <a:r>
              <a:rPr lang="en-GB" dirty="0"/>
              <a:t>Decision based on “GUT FEELING” which is easy, but fuels feelings of overconfidence and exaggerated competence….by nature though, we want to get straight to the point to make a decision rather than thinking things through. Particularly difficult in fast moving situations where the stakes are high with a collapsing time frame.</a:t>
            </a:r>
          </a:p>
          <a:p>
            <a:endParaRPr lang="en-GB" dirty="0"/>
          </a:p>
          <a:p>
            <a:r>
              <a:rPr lang="en-GB" dirty="0"/>
              <a:t>He explains how the brain will always force you to take the easy route, but as a detective we must identify all options and work out which one is the true story – </a:t>
            </a:r>
          </a:p>
          <a:p>
            <a:endParaRPr lang="en-GB" dirty="0"/>
          </a:p>
          <a:p>
            <a:r>
              <a:rPr lang="en-GB" dirty="0"/>
              <a:t>Best way to describe hypothesis in policing terms is the ability consider all realistic options and work through each so that you are left with only one feasible option and defences are closed down.</a:t>
            </a:r>
          </a:p>
          <a:p>
            <a:endParaRPr lang="en-GB" dirty="0"/>
          </a:p>
          <a:p>
            <a:r>
              <a:rPr lang="en-GB" dirty="0"/>
              <a:t>Imagine a corridor of hotel rooms </a:t>
            </a:r>
          </a:p>
          <a:p>
            <a:endParaRPr lang="en-GB" dirty="0"/>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14</a:t>
            </a:fld>
            <a:endParaRPr lang="en-GB"/>
          </a:p>
        </p:txBody>
      </p:sp>
    </p:spTree>
    <p:extLst>
      <p:ext uri="{BB962C8B-B14F-4D97-AF65-F5344CB8AC3E}">
        <p14:creationId xmlns:p14="http://schemas.microsoft.com/office/powerpoint/2010/main" val="11478141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door signifies a possible cause or answer to the event that has happened, but only one has the </a:t>
            </a:r>
            <a:r>
              <a:rPr lang="en-GB"/>
              <a:t>whole story. </a:t>
            </a:r>
            <a:r>
              <a:rPr lang="en-GB" dirty="0"/>
              <a:t>Each time you open THE door a bit more, you close the others. Then think of the others as defence opportunities – if they are not shut tight, they will push the door open.</a:t>
            </a:r>
          </a:p>
          <a:p>
            <a:endParaRPr lang="en-GB" dirty="0"/>
          </a:p>
          <a:p>
            <a:r>
              <a:rPr lang="en-GB" dirty="0"/>
              <a:t>Then they find a loose thread on a jumper and unravel it throughout the case.</a:t>
            </a:r>
          </a:p>
          <a:p>
            <a:endParaRPr lang="en-GB" dirty="0"/>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15</a:t>
            </a:fld>
            <a:endParaRPr lang="en-GB"/>
          </a:p>
        </p:txBody>
      </p:sp>
    </p:spTree>
    <p:extLst>
      <p:ext uri="{BB962C8B-B14F-4D97-AF65-F5344CB8AC3E}">
        <p14:creationId xmlns:p14="http://schemas.microsoft.com/office/powerpoint/2010/main" val="2779239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F497D"/>
                </a:solidFill>
                <a:effectLst/>
                <a:uLnTx/>
                <a:uFillTx/>
                <a:latin typeface="Calibri"/>
                <a:ea typeface="+mn-ea"/>
                <a:cs typeface="+mn-cs"/>
              </a:rPr>
              <a:t>Candlestick or Silhouettes?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F497D"/>
                </a:solidFill>
                <a:effectLst/>
                <a:uLnTx/>
                <a:uFillTx/>
                <a:latin typeface="Calibri"/>
                <a:ea typeface="+mn-ea"/>
                <a:cs typeface="+mn-cs"/>
              </a:rPr>
              <a:t>Woman or saxophone player?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F497D"/>
                </a:solidFill>
                <a:effectLst/>
                <a:uLnTx/>
                <a:uFillTx/>
                <a:latin typeface="Calibri"/>
                <a:ea typeface="+mn-ea"/>
                <a:cs typeface="+mn-cs"/>
              </a:rPr>
              <a:t>Man or Mermaid?</a:t>
            </a:r>
          </a:p>
          <a:p>
            <a:endParaRPr lang="en-GB" dirty="0"/>
          </a:p>
          <a:p>
            <a:r>
              <a:rPr lang="en-GB" dirty="0"/>
              <a:t>Believe the unbelievable, things are often not what they seem.</a:t>
            </a: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18</a:t>
            </a:fld>
            <a:endParaRPr lang="en-GB"/>
          </a:p>
        </p:txBody>
      </p:sp>
    </p:spTree>
    <p:extLst>
      <p:ext uri="{BB962C8B-B14F-4D97-AF65-F5344CB8AC3E}">
        <p14:creationId xmlns:p14="http://schemas.microsoft.com/office/powerpoint/2010/main" val="23167336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914400" y="2130426"/>
            <a:ext cx="103632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5"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A189758-8ECB-4719-A80D-F5B2CD6EA0D9}" type="slidenum">
              <a:rPr lang="en-GB" altLang="en-US"/>
              <a:pPr>
                <a:defRPr/>
              </a:pPr>
              <a:t>‹#›</a:t>
            </a:fld>
            <a:endParaRPr lang="en-GB" altLang="en-US" dirty="0"/>
          </a:p>
        </p:txBody>
      </p:sp>
    </p:spTree>
    <p:extLst>
      <p:ext uri="{BB962C8B-B14F-4D97-AF65-F5344CB8AC3E}">
        <p14:creationId xmlns:p14="http://schemas.microsoft.com/office/powerpoint/2010/main" val="2474713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EB3D40BF-89B7-41AD-A68A-2033FFBEB9D5}" type="slidenum">
              <a:rPr lang="en-GB" altLang="en-US"/>
              <a:pPr>
                <a:defRPr/>
              </a:pPr>
              <a:t>‹#›</a:t>
            </a:fld>
            <a:endParaRPr lang="en-GB" altLang="en-US" dirty="0"/>
          </a:p>
        </p:txBody>
      </p:sp>
    </p:spTree>
    <p:extLst>
      <p:ext uri="{BB962C8B-B14F-4D97-AF65-F5344CB8AC3E}">
        <p14:creationId xmlns:p14="http://schemas.microsoft.com/office/powerpoint/2010/main" val="3072070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F01F47D-A4D7-4413-9741-E529C1ECC441}" type="slidenum">
              <a:rPr lang="en-GB" altLang="en-US"/>
              <a:pPr>
                <a:defRPr/>
              </a:pPr>
              <a:t>‹#›</a:t>
            </a:fld>
            <a:endParaRPr lang="en-GB" altLang="en-US" dirty="0"/>
          </a:p>
        </p:txBody>
      </p:sp>
    </p:spTree>
    <p:extLst>
      <p:ext uri="{BB962C8B-B14F-4D97-AF65-F5344CB8AC3E}">
        <p14:creationId xmlns:p14="http://schemas.microsoft.com/office/powerpoint/2010/main" val="3039497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lvl1pPr>
              <a:defRPr/>
            </a:lvl1pPr>
          </a:lstStyle>
          <a:p>
            <a:pPr>
              <a:defRPr/>
            </a:pPr>
            <a:fld id="{E4EC88AC-46C7-4EEA-A532-10549380AD53}" type="slidenum">
              <a:rPr lang="en-GB" altLang="en-US"/>
              <a:pPr>
                <a:defRPr/>
              </a:pPr>
              <a:t>‹#›</a:t>
            </a:fld>
            <a:endParaRPr lang="en-GB" altLang="en-US" dirty="0"/>
          </a:p>
        </p:txBody>
      </p:sp>
    </p:spTree>
    <p:extLst>
      <p:ext uri="{BB962C8B-B14F-4D97-AF65-F5344CB8AC3E}">
        <p14:creationId xmlns:p14="http://schemas.microsoft.com/office/powerpoint/2010/main" val="2350002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8" name="Footer Placeholder 7"/>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9" name="Slide Number Placeholder 8"/>
          <p:cNvSpPr>
            <a:spLocks noGrp="1"/>
          </p:cNvSpPr>
          <p:nvPr>
            <p:ph type="sldNum" sz="quarter" idx="12"/>
          </p:nvPr>
        </p:nvSpPr>
        <p:spPr/>
        <p:txBody>
          <a:bodyPr/>
          <a:lstStyle>
            <a:lvl1pPr>
              <a:defRPr/>
            </a:lvl1pPr>
          </a:lstStyle>
          <a:p>
            <a:pPr>
              <a:defRPr/>
            </a:pPr>
            <a:fld id="{F0A5C8D7-F10F-4068-9BE1-908E482F246E}" type="slidenum">
              <a:rPr lang="en-GB" altLang="en-US"/>
              <a:pPr>
                <a:defRPr/>
              </a:pPr>
              <a:t>‹#›</a:t>
            </a:fld>
            <a:endParaRPr lang="en-GB" altLang="en-US" dirty="0"/>
          </a:p>
        </p:txBody>
      </p:sp>
    </p:spTree>
    <p:extLst>
      <p:ext uri="{BB962C8B-B14F-4D97-AF65-F5344CB8AC3E}">
        <p14:creationId xmlns:p14="http://schemas.microsoft.com/office/powerpoint/2010/main" val="764479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lvl1pPr>
              <a:defRPr/>
            </a:lvl1pPr>
          </a:lstStyle>
          <a:p>
            <a:pPr>
              <a:defRPr/>
            </a:pPr>
            <a:fld id="{72E2EB38-8E22-4BA4-9320-57612459435A}" type="slidenum">
              <a:rPr lang="en-GB" altLang="en-US"/>
              <a:pPr>
                <a:defRPr/>
              </a:pPr>
              <a:t>‹#›</a:t>
            </a:fld>
            <a:endParaRPr lang="en-GB" altLang="en-US" dirty="0"/>
          </a:p>
        </p:txBody>
      </p:sp>
    </p:spTree>
    <p:extLst>
      <p:ext uri="{BB962C8B-B14F-4D97-AF65-F5344CB8AC3E}">
        <p14:creationId xmlns:p14="http://schemas.microsoft.com/office/powerpoint/2010/main" val="1831077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3" name="Footer Placeholder 2"/>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4" name="Slide Number Placeholder 3"/>
          <p:cNvSpPr>
            <a:spLocks noGrp="1"/>
          </p:cNvSpPr>
          <p:nvPr>
            <p:ph type="sldNum" sz="quarter" idx="12"/>
          </p:nvPr>
        </p:nvSpPr>
        <p:spPr/>
        <p:txBody>
          <a:bodyPr/>
          <a:lstStyle>
            <a:lvl1pPr>
              <a:defRPr/>
            </a:lvl1pPr>
          </a:lstStyle>
          <a:p>
            <a:pPr>
              <a:defRPr/>
            </a:pPr>
            <a:fld id="{CB4163C1-E249-4B11-8F45-FA0788F9ED13}" type="slidenum">
              <a:rPr lang="en-GB" altLang="en-US"/>
              <a:pPr>
                <a:defRPr/>
              </a:pPr>
              <a:t>‹#›</a:t>
            </a:fld>
            <a:endParaRPr lang="en-GB" altLang="en-US" dirty="0"/>
          </a:p>
        </p:txBody>
      </p:sp>
    </p:spTree>
    <p:extLst>
      <p:ext uri="{BB962C8B-B14F-4D97-AF65-F5344CB8AC3E}">
        <p14:creationId xmlns:p14="http://schemas.microsoft.com/office/powerpoint/2010/main" val="156079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lvl1pPr>
              <a:defRPr/>
            </a:lvl1pPr>
          </a:lstStyle>
          <a:p>
            <a:pPr>
              <a:defRPr/>
            </a:pPr>
            <a:fld id="{45765E8C-B074-4C8F-943D-E8B28D2549C3}" type="slidenum">
              <a:rPr lang="en-GB" altLang="en-US"/>
              <a:pPr>
                <a:defRPr/>
              </a:pPr>
              <a:t>‹#›</a:t>
            </a:fld>
            <a:endParaRPr lang="en-GB" altLang="en-US" dirty="0"/>
          </a:p>
        </p:txBody>
      </p:sp>
    </p:spTree>
    <p:extLst>
      <p:ext uri="{BB962C8B-B14F-4D97-AF65-F5344CB8AC3E}">
        <p14:creationId xmlns:p14="http://schemas.microsoft.com/office/powerpoint/2010/main" val="2118463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dirty="0"/>
              <a:t>Drag picture to placeholder or click icon to add</a:t>
            </a:r>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lvl1pPr>
              <a:defRPr/>
            </a:lvl1pPr>
          </a:lstStyle>
          <a:p>
            <a:pPr>
              <a:defRPr/>
            </a:pPr>
            <a:fld id="{37127326-6858-41F9-AB97-1AB438D6A121}" type="slidenum">
              <a:rPr lang="en-GB" altLang="en-US"/>
              <a:pPr>
                <a:defRPr/>
              </a:pPr>
              <a:t>‹#›</a:t>
            </a:fld>
            <a:endParaRPr lang="en-GB" altLang="en-US" dirty="0"/>
          </a:p>
        </p:txBody>
      </p:sp>
    </p:spTree>
    <p:extLst>
      <p:ext uri="{BB962C8B-B14F-4D97-AF65-F5344CB8AC3E}">
        <p14:creationId xmlns:p14="http://schemas.microsoft.com/office/powerpoint/2010/main" val="2353889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3DA1CB0-B6FD-48B4-B27B-329559079AC4}" type="slidenum">
              <a:rPr lang="en-GB" altLang="en-US"/>
              <a:pPr>
                <a:defRPr/>
              </a:pPr>
              <a:t>‹#›</a:t>
            </a:fld>
            <a:endParaRPr lang="en-GB" altLang="en-US" dirty="0"/>
          </a:p>
        </p:txBody>
      </p:sp>
    </p:spTree>
    <p:extLst>
      <p:ext uri="{BB962C8B-B14F-4D97-AF65-F5344CB8AC3E}">
        <p14:creationId xmlns:p14="http://schemas.microsoft.com/office/powerpoint/2010/main" val="80810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917DE65-DA5C-48BE-93B4-65CD2375091E}" type="slidenum">
              <a:rPr lang="en-GB" altLang="en-US"/>
              <a:pPr>
                <a:defRPr/>
              </a:pPr>
              <a:t>‹#›</a:t>
            </a:fld>
            <a:endParaRPr lang="en-GB" altLang="en-US" dirty="0"/>
          </a:p>
        </p:txBody>
      </p:sp>
    </p:spTree>
    <p:extLst>
      <p:ext uri="{BB962C8B-B14F-4D97-AF65-F5344CB8AC3E}">
        <p14:creationId xmlns:p14="http://schemas.microsoft.com/office/powerpoint/2010/main" val="795887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FFFFFF"/>
                </a:solidFill>
              </a:defRPr>
            </a:lvl1pPr>
          </a:lstStyle>
          <a:p>
            <a:pPr fontAlgn="base">
              <a:spcBef>
                <a:spcPct val="0"/>
              </a:spcBef>
              <a:spcAft>
                <a:spcPct val="0"/>
              </a:spcAft>
              <a:defRPr/>
            </a:pPr>
            <a:fld id="{99EDA847-615C-4A3A-AE52-B5F87B57995E}" type="datetimeFigureOut">
              <a:rPr lang="en-US" altLang="en-US" b="1">
                <a:latin typeface="Verdana" pitchFamily="34" charset="0"/>
                <a:ea typeface="MS PGothic" pitchFamily="34" charset="-128"/>
              </a:rPr>
              <a:pPr fontAlgn="base">
                <a:spcBef>
                  <a:spcPct val="0"/>
                </a:spcBef>
                <a:spcAft>
                  <a:spcPct val="0"/>
                </a:spcAft>
                <a:defRPr/>
              </a:pPr>
              <a:t>3/7/2023</a:t>
            </a:fld>
            <a:endParaRPr lang="en-US" altLang="en-US" b="1" dirty="0">
              <a:latin typeface="Verdana" pitchFamily="34" charset="0"/>
              <a:ea typeface="MS PGothic" pitchFamily="34" charset="-128"/>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latin typeface="Verdana" charset="0"/>
                <a:ea typeface="ＭＳ Ｐゴシック" charset="0"/>
                <a:cs typeface="ＭＳ Ｐゴシック" charset="0"/>
              </a:defRPr>
            </a:lvl1pPr>
          </a:lstStyle>
          <a:p>
            <a:pPr fontAlgn="base">
              <a:spcBef>
                <a:spcPct val="0"/>
              </a:spcBef>
              <a:spcAft>
                <a:spcPct val="0"/>
              </a:spcAft>
              <a:defRPr/>
            </a:pPr>
            <a:endParaRPr lang="en-US" b="1" dirty="0">
              <a:solidFill>
                <a:prstClr val="white">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defRPr>
            </a:lvl1pPr>
          </a:lstStyle>
          <a:p>
            <a:pPr fontAlgn="base">
              <a:spcBef>
                <a:spcPct val="0"/>
              </a:spcBef>
              <a:spcAft>
                <a:spcPct val="0"/>
              </a:spcAft>
              <a:defRPr/>
            </a:pPr>
            <a:fld id="{2C449129-A890-4BE9-B833-756A8C47941F}" type="slidenum">
              <a:rPr lang="en-US" altLang="en-US" b="1">
                <a:latin typeface="Verdana" pitchFamily="34" charset="0"/>
                <a:ea typeface="MS PGothic" pitchFamily="34" charset="-128"/>
              </a:rPr>
              <a:pPr fontAlgn="base">
                <a:spcBef>
                  <a:spcPct val="0"/>
                </a:spcBef>
                <a:spcAft>
                  <a:spcPct val="0"/>
                </a:spcAft>
                <a:defRPr/>
              </a:pPr>
              <a:t>‹#›</a:t>
            </a:fld>
            <a:endParaRPr lang="en-US" altLang="en-US" b="1" dirty="0">
              <a:latin typeface="Verdana" pitchFamily="34" charset="0"/>
              <a:ea typeface="MS PGothic" pitchFamily="34" charset="-128"/>
            </a:endParaRPr>
          </a:p>
        </p:txBody>
      </p:sp>
      <p:pic>
        <p:nvPicPr>
          <p:cNvPr id="1031" name="Picture 8"/>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c" descr="OFFICIAL-SENSITIVE Operational&#10;"/>
          <p:cNvSpPr txBox="1"/>
          <p:nvPr/>
        </p:nvSpPr>
        <p:spPr>
          <a:xfrm>
            <a:off x="0" y="0"/>
            <a:ext cx="12192000" cy="400110"/>
          </a:xfrm>
          <a:prstGeom prst="rect">
            <a:avLst/>
          </a:prstGeom>
          <a:noFill/>
        </p:spPr>
        <p:txBody>
          <a:bodyPr vert="horz" rtlCol="0">
            <a:spAutoFit/>
          </a:bodyPr>
          <a:lstStyle/>
          <a:p>
            <a:pPr algn="ctr"/>
            <a:r>
              <a:rPr lang="en-GB" sz="1000" dirty="0">
                <a:solidFill>
                  <a:srgbClr val="000000"/>
                </a:solidFill>
                <a:latin typeface="Arial"/>
              </a:rPr>
              <a:t>OFFICIAL-SENSITIVE Operational</a:t>
            </a:r>
          </a:p>
          <a:p>
            <a:pPr algn="ctr"/>
            <a:endParaRPr lang="en-GB" sz="1000" dirty="0">
              <a:solidFill>
                <a:srgbClr val="000000"/>
              </a:solidFill>
              <a:latin typeface="Arial"/>
            </a:endParaRPr>
          </a:p>
        </p:txBody>
      </p:sp>
      <p:sp>
        <p:nvSpPr>
          <p:cNvPr id="3" name="fc" descr="OFFICIAL-SENSITIVE Operational"/>
          <p:cNvSpPr txBox="1"/>
          <p:nvPr/>
        </p:nvSpPr>
        <p:spPr>
          <a:xfrm>
            <a:off x="0" y="6515101"/>
            <a:ext cx="12192000" cy="246221"/>
          </a:xfrm>
          <a:prstGeom prst="rect">
            <a:avLst/>
          </a:prstGeom>
          <a:noFill/>
        </p:spPr>
        <p:txBody>
          <a:bodyPr vert="horz" rtlCol="0">
            <a:spAutoFit/>
          </a:bodyPr>
          <a:lstStyle/>
          <a:p>
            <a:pPr algn="ctr"/>
            <a:r>
              <a:rPr lang="en-GB" sz="1000" dirty="0">
                <a:solidFill>
                  <a:srgbClr val="000000"/>
                </a:solidFill>
                <a:latin typeface="Arial"/>
              </a:rPr>
              <a:t>OFFICIAL-SENSITIVE Operational</a:t>
            </a:r>
          </a:p>
        </p:txBody>
      </p:sp>
    </p:spTree>
    <p:extLst>
      <p:ext uri="{BB962C8B-B14F-4D97-AF65-F5344CB8AC3E}">
        <p14:creationId xmlns:p14="http://schemas.microsoft.com/office/powerpoint/2010/main" val="2643093841"/>
      </p:ext>
    </p:extLst>
  </p:cSld>
  <p:clrMap bg1="dk1" tx1="lt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2pPr>
      <a:lvl3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3pPr>
      <a:lvl4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4pPr>
      <a:lvl5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5pPr>
      <a:lvl6pPr marL="457200" algn="ctr"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114AA-9139-462B-96BB-023F653DD272}"/>
              </a:ext>
            </a:extLst>
          </p:cNvPr>
          <p:cNvSpPr>
            <a:spLocks noGrp="1"/>
          </p:cNvSpPr>
          <p:nvPr>
            <p:ph type="title"/>
          </p:nvPr>
        </p:nvSpPr>
        <p:spPr/>
        <p:txBody>
          <a:bodyPr/>
          <a:lstStyle/>
          <a:p>
            <a:r>
              <a:rPr lang="en-GB" sz="4000" dirty="0">
                <a:solidFill>
                  <a:schemeClr val="bg2"/>
                </a:solidFill>
              </a:rPr>
              <a:t>Thinking like a detective</a:t>
            </a:r>
          </a:p>
        </p:txBody>
      </p:sp>
      <p:sp>
        <p:nvSpPr>
          <p:cNvPr id="3" name="Content Placeholder 2">
            <a:extLst>
              <a:ext uri="{FF2B5EF4-FFF2-40B4-BE49-F238E27FC236}">
                <a16:creationId xmlns:a16="http://schemas.microsoft.com/office/drawing/2014/main" id="{883A20F5-5626-4F52-BAA0-B5A40F43D0DE}"/>
              </a:ext>
            </a:extLst>
          </p:cNvPr>
          <p:cNvSpPr>
            <a:spLocks noGrp="1"/>
          </p:cNvSpPr>
          <p:nvPr>
            <p:ph idx="1"/>
          </p:nvPr>
        </p:nvSpPr>
        <p:spPr/>
        <p:txBody>
          <a:bodyPr/>
          <a:lstStyle/>
          <a:p>
            <a:pPr marL="0" indent="0">
              <a:buNone/>
            </a:pPr>
            <a:endParaRPr lang="en-GB" b="0" i="0" dirty="0">
              <a:solidFill>
                <a:schemeClr val="bg2"/>
              </a:solidFill>
              <a:effectLst/>
              <a:latin typeface="Source Sans Pro" panose="020B0503030403020204" pitchFamily="34" charset="0"/>
            </a:endParaRPr>
          </a:p>
          <a:p>
            <a:r>
              <a:rPr lang="en-GB" sz="2400" dirty="0">
                <a:solidFill>
                  <a:schemeClr val="bg2"/>
                </a:solidFill>
              </a:rPr>
              <a:t>How many times does the letter F appear in the following sentence?</a:t>
            </a:r>
          </a:p>
          <a:p>
            <a:pPr marL="0" indent="0">
              <a:buNone/>
            </a:pPr>
            <a:endParaRPr lang="en-GB" dirty="0">
              <a:solidFill>
                <a:schemeClr val="bg2"/>
              </a:solidFill>
            </a:endParaRPr>
          </a:p>
          <a:p>
            <a:pPr marL="0" indent="0">
              <a:buNone/>
            </a:pPr>
            <a:r>
              <a:rPr lang="en-GB" b="0" i="0" dirty="0">
                <a:solidFill>
                  <a:schemeClr val="bg1"/>
                </a:solidFill>
                <a:effectLst/>
              </a:rPr>
              <a:t>Finished files are the result of years of scientific study combined with the experience of years.</a:t>
            </a:r>
            <a:endParaRPr lang="en-GB" dirty="0">
              <a:solidFill>
                <a:schemeClr val="bg1"/>
              </a:solidFill>
            </a:endParaRPr>
          </a:p>
        </p:txBody>
      </p:sp>
    </p:spTree>
    <p:extLst>
      <p:ext uri="{BB962C8B-B14F-4D97-AF65-F5344CB8AC3E}">
        <p14:creationId xmlns:p14="http://schemas.microsoft.com/office/powerpoint/2010/main" val="1162192408"/>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2764E-0220-4FC3-8931-53F9E89179EF}"/>
              </a:ext>
            </a:extLst>
          </p:cNvPr>
          <p:cNvSpPr>
            <a:spLocks noGrp="1"/>
          </p:cNvSpPr>
          <p:nvPr>
            <p:ph type="title"/>
          </p:nvPr>
        </p:nvSpPr>
        <p:spPr/>
        <p:txBody>
          <a:bodyPr/>
          <a:lstStyle/>
          <a:p>
            <a:r>
              <a:rPr lang="en-GB" sz="4000" dirty="0">
                <a:solidFill>
                  <a:schemeClr val="bg2"/>
                </a:solidFill>
              </a:rPr>
              <a:t>Thinking Like a Detective</a:t>
            </a:r>
          </a:p>
        </p:txBody>
      </p:sp>
      <p:sp>
        <p:nvSpPr>
          <p:cNvPr id="3" name="Content Placeholder 2">
            <a:extLst>
              <a:ext uri="{FF2B5EF4-FFF2-40B4-BE49-F238E27FC236}">
                <a16:creationId xmlns:a16="http://schemas.microsoft.com/office/drawing/2014/main" id="{B20C9267-FBD9-4983-BC82-DEB1ACFCD676}"/>
              </a:ext>
            </a:extLst>
          </p:cNvPr>
          <p:cNvSpPr>
            <a:spLocks noGrp="1"/>
          </p:cNvSpPr>
          <p:nvPr>
            <p:ph idx="1"/>
          </p:nvPr>
        </p:nvSpPr>
        <p:spPr/>
        <p:txBody>
          <a:bodyPr/>
          <a:lstStyle/>
          <a:p>
            <a:r>
              <a:rPr lang="en-GB" sz="2400" dirty="0">
                <a:solidFill>
                  <a:schemeClr val="bg2"/>
                </a:solidFill>
              </a:rPr>
              <a:t>Overview of a Major Investigation Team</a:t>
            </a:r>
          </a:p>
          <a:p>
            <a:endParaRPr lang="en-GB" sz="2400" dirty="0">
              <a:solidFill>
                <a:schemeClr val="bg2"/>
              </a:solidFill>
            </a:endParaRPr>
          </a:p>
          <a:p>
            <a:r>
              <a:rPr lang="en-GB" sz="2400" dirty="0">
                <a:solidFill>
                  <a:schemeClr val="bg2"/>
                </a:solidFill>
              </a:rPr>
              <a:t>Basic Knowledge Required</a:t>
            </a:r>
          </a:p>
          <a:p>
            <a:endParaRPr lang="en-GB" sz="2400" dirty="0">
              <a:solidFill>
                <a:schemeClr val="bg2"/>
              </a:solidFill>
            </a:endParaRPr>
          </a:p>
          <a:p>
            <a:r>
              <a:rPr lang="en-GB" sz="2400" dirty="0">
                <a:solidFill>
                  <a:schemeClr val="bg2"/>
                </a:solidFill>
              </a:rPr>
              <a:t>Skills</a:t>
            </a:r>
          </a:p>
          <a:p>
            <a:pPr marL="0" indent="0">
              <a:buNone/>
            </a:pPr>
            <a:endParaRPr lang="en-GB" sz="2400" dirty="0">
              <a:solidFill>
                <a:schemeClr val="bg2"/>
              </a:solidFill>
            </a:endParaRPr>
          </a:p>
          <a:p>
            <a:r>
              <a:rPr lang="en-GB" sz="2400" dirty="0">
                <a:solidFill>
                  <a:schemeClr val="bg2"/>
                </a:solidFill>
              </a:rPr>
              <a:t>Attitude</a:t>
            </a:r>
          </a:p>
          <a:p>
            <a:endParaRPr lang="en-GB" sz="2400" dirty="0">
              <a:solidFill>
                <a:schemeClr val="bg2"/>
              </a:solidFill>
            </a:endParaRPr>
          </a:p>
        </p:txBody>
      </p:sp>
    </p:spTree>
    <p:extLst>
      <p:ext uri="{BB962C8B-B14F-4D97-AF65-F5344CB8AC3E}">
        <p14:creationId xmlns:p14="http://schemas.microsoft.com/office/powerpoint/2010/main" val="814098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6831-87B9-4048-82AC-AA86C645105D}"/>
              </a:ext>
            </a:extLst>
          </p:cNvPr>
          <p:cNvSpPr>
            <a:spLocks noGrp="1"/>
          </p:cNvSpPr>
          <p:nvPr>
            <p:ph type="title"/>
          </p:nvPr>
        </p:nvSpPr>
        <p:spPr/>
        <p:txBody>
          <a:bodyPr/>
          <a:lstStyle/>
          <a:p>
            <a:r>
              <a:rPr lang="en-GB" sz="4000" dirty="0">
                <a:solidFill>
                  <a:schemeClr val="bg2"/>
                </a:solidFill>
              </a:rPr>
              <a:t>Major Investigation Team Structure</a:t>
            </a:r>
          </a:p>
        </p:txBody>
      </p:sp>
      <p:pic>
        <p:nvPicPr>
          <p:cNvPr id="6" name="Content Placeholder 5">
            <a:extLst>
              <a:ext uri="{FF2B5EF4-FFF2-40B4-BE49-F238E27FC236}">
                <a16:creationId xmlns:a16="http://schemas.microsoft.com/office/drawing/2014/main" id="{FB6F0F62-5AA6-47DA-ACEF-2058915E5E27}"/>
              </a:ext>
            </a:extLst>
          </p:cNvPr>
          <p:cNvPicPr>
            <a:picLocks noGrp="1" noChangeAspect="1"/>
          </p:cNvPicPr>
          <p:nvPr>
            <p:ph idx="1"/>
          </p:nvPr>
        </p:nvPicPr>
        <p:blipFill>
          <a:blip r:embed="rId3"/>
          <a:stretch>
            <a:fillRect/>
          </a:stretch>
        </p:blipFill>
        <p:spPr>
          <a:xfrm>
            <a:off x="88901" y="-220808"/>
            <a:ext cx="11493499" cy="7839540"/>
          </a:xfrm>
          <a:prstGeom prst="rect">
            <a:avLst/>
          </a:prstGeom>
        </p:spPr>
      </p:pic>
    </p:spTree>
    <p:extLst>
      <p:ext uri="{BB962C8B-B14F-4D97-AF65-F5344CB8AC3E}">
        <p14:creationId xmlns:p14="http://schemas.microsoft.com/office/powerpoint/2010/main" val="475924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7CD41-D645-45CD-ABD6-644CA4B983FC}"/>
              </a:ext>
            </a:extLst>
          </p:cNvPr>
          <p:cNvSpPr>
            <a:spLocks noGrp="1"/>
          </p:cNvSpPr>
          <p:nvPr>
            <p:ph type="title"/>
          </p:nvPr>
        </p:nvSpPr>
        <p:spPr/>
        <p:txBody>
          <a:bodyPr/>
          <a:lstStyle/>
          <a:p>
            <a:r>
              <a:rPr lang="en-GB" sz="4000" dirty="0">
                <a:solidFill>
                  <a:schemeClr val="bg2"/>
                </a:solidFill>
              </a:rPr>
              <a:t>What is a criminal investigation?</a:t>
            </a:r>
          </a:p>
        </p:txBody>
      </p:sp>
      <p:sp>
        <p:nvSpPr>
          <p:cNvPr id="3" name="Content Placeholder 2">
            <a:extLst>
              <a:ext uri="{FF2B5EF4-FFF2-40B4-BE49-F238E27FC236}">
                <a16:creationId xmlns:a16="http://schemas.microsoft.com/office/drawing/2014/main" id="{BB6E5D25-222F-4FC1-A5C1-CE67B294BCB0}"/>
              </a:ext>
            </a:extLst>
          </p:cNvPr>
          <p:cNvSpPr>
            <a:spLocks noGrp="1"/>
          </p:cNvSpPr>
          <p:nvPr>
            <p:ph idx="1"/>
          </p:nvPr>
        </p:nvSpPr>
        <p:spPr/>
        <p:txBody>
          <a:bodyPr/>
          <a:lstStyle/>
          <a:p>
            <a:r>
              <a:rPr lang="en-GB" sz="2400" b="0" i="0" dirty="0">
                <a:solidFill>
                  <a:schemeClr val="bg2"/>
                </a:solidFill>
                <a:effectLst/>
                <a:latin typeface="Gotham"/>
              </a:rPr>
              <a:t>An investigation conducted by police officers with a view to it being ascertained whether a person should be charged with an offence, or whether a person charged with an offence is guilty of it.</a:t>
            </a:r>
          </a:p>
          <a:p>
            <a:endParaRPr lang="en-GB" sz="2400" b="0" i="0" dirty="0">
              <a:solidFill>
                <a:schemeClr val="bg2"/>
              </a:solidFill>
              <a:effectLst/>
              <a:latin typeface="Gotham"/>
            </a:endParaRPr>
          </a:p>
          <a:p>
            <a:r>
              <a:rPr lang="en-GB" sz="2400" b="0" i="0" dirty="0">
                <a:solidFill>
                  <a:schemeClr val="bg2"/>
                </a:solidFill>
                <a:effectLst/>
                <a:latin typeface="Gotham"/>
              </a:rPr>
              <a:t>Investigators conducting an investigation should impartially follow all reasonable lines of enquiry to gather material which points both towards and away from a suspect.</a:t>
            </a:r>
            <a:r>
              <a:rPr lang="en-GB" sz="1000" b="0" i="0" dirty="0">
                <a:solidFill>
                  <a:schemeClr val="bg2"/>
                </a:solidFill>
                <a:effectLst/>
                <a:latin typeface="Gotham"/>
              </a:rPr>
              <a:t> </a:t>
            </a:r>
          </a:p>
          <a:p>
            <a:endParaRPr lang="en-GB" sz="1400" dirty="0">
              <a:solidFill>
                <a:srgbClr val="000000"/>
              </a:solidFill>
              <a:latin typeface="Gotham"/>
            </a:endParaRPr>
          </a:p>
          <a:p>
            <a:pPr marL="0" indent="0">
              <a:buNone/>
            </a:pPr>
            <a:endParaRPr lang="en-GB" sz="1400" i="1" dirty="0">
              <a:solidFill>
                <a:srgbClr val="000000"/>
              </a:solidFill>
              <a:latin typeface="Gotham"/>
            </a:endParaRPr>
          </a:p>
          <a:p>
            <a:pPr marL="0" indent="0">
              <a:buNone/>
            </a:pPr>
            <a:endParaRPr lang="en-GB" sz="1400" b="0" i="1" dirty="0">
              <a:solidFill>
                <a:srgbClr val="000000"/>
              </a:solidFill>
              <a:effectLst/>
              <a:latin typeface="Gotham"/>
            </a:endParaRPr>
          </a:p>
          <a:p>
            <a:pPr marL="0" indent="0">
              <a:buNone/>
            </a:pPr>
            <a:endParaRPr lang="en-GB" sz="1400" i="1" dirty="0">
              <a:solidFill>
                <a:srgbClr val="000000"/>
              </a:solidFill>
              <a:latin typeface="Gotham"/>
            </a:endParaRPr>
          </a:p>
          <a:p>
            <a:pPr marL="0" indent="0">
              <a:buNone/>
            </a:pPr>
            <a:endParaRPr lang="en-GB" sz="1400" b="0" i="1" dirty="0">
              <a:solidFill>
                <a:srgbClr val="000000"/>
              </a:solidFill>
              <a:effectLst/>
              <a:latin typeface="Gotham"/>
            </a:endParaRPr>
          </a:p>
          <a:p>
            <a:pPr marL="0" indent="0">
              <a:buNone/>
            </a:pPr>
            <a:r>
              <a:rPr lang="en-GB" sz="1400" b="0" i="1" dirty="0">
                <a:solidFill>
                  <a:srgbClr val="000000"/>
                </a:solidFill>
                <a:effectLst/>
                <a:latin typeface="Gotham"/>
              </a:rPr>
              <a:t>(CPIA, 1997)</a:t>
            </a:r>
            <a:endParaRPr lang="en-GB" sz="2400" i="1" dirty="0">
              <a:solidFill>
                <a:schemeClr val="bg2"/>
              </a:solidFill>
            </a:endParaRPr>
          </a:p>
        </p:txBody>
      </p:sp>
    </p:spTree>
    <p:extLst>
      <p:ext uri="{BB962C8B-B14F-4D97-AF65-F5344CB8AC3E}">
        <p14:creationId xmlns:p14="http://schemas.microsoft.com/office/powerpoint/2010/main" val="4259277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423EE-9A33-4D4D-BCDC-52DC4487B6D8}"/>
              </a:ext>
            </a:extLst>
          </p:cNvPr>
          <p:cNvSpPr>
            <a:spLocks noGrp="1"/>
          </p:cNvSpPr>
          <p:nvPr>
            <p:ph type="title"/>
          </p:nvPr>
        </p:nvSpPr>
        <p:spPr/>
        <p:txBody>
          <a:bodyPr/>
          <a:lstStyle/>
          <a:p>
            <a:r>
              <a:rPr lang="en-GB" sz="4000" dirty="0">
                <a:solidFill>
                  <a:schemeClr val="bg2"/>
                </a:solidFill>
              </a:rPr>
              <a:t>Detective Basics (Knowledge)</a:t>
            </a:r>
          </a:p>
        </p:txBody>
      </p:sp>
      <p:sp>
        <p:nvSpPr>
          <p:cNvPr id="3" name="Content Placeholder 2">
            <a:extLst>
              <a:ext uri="{FF2B5EF4-FFF2-40B4-BE49-F238E27FC236}">
                <a16:creationId xmlns:a16="http://schemas.microsoft.com/office/drawing/2014/main" id="{EA5F0771-C082-4181-9D37-5D698CDB1BFD}"/>
              </a:ext>
            </a:extLst>
          </p:cNvPr>
          <p:cNvSpPr>
            <a:spLocks noGrp="1"/>
          </p:cNvSpPr>
          <p:nvPr>
            <p:ph idx="1"/>
          </p:nvPr>
        </p:nvSpPr>
        <p:spPr>
          <a:xfrm>
            <a:off x="609600" y="1417638"/>
            <a:ext cx="10972800" cy="4525963"/>
          </a:xfrm>
        </p:spPr>
        <p:txBody>
          <a:bodyPr/>
          <a:lstStyle/>
          <a:p>
            <a:r>
              <a:rPr lang="en-GB" sz="2400" dirty="0">
                <a:solidFill>
                  <a:schemeClr val="bg2"/>
                </a:solidFill>
              </a:rPr>
              <a:t>APP Investigations, CoP (Formerly Core Investigative Doctrine 2021)</a:t>
            </a:r>
          </a:p>
          <a:p>
            <a:r>
              <a:rPr lang="en-GB" sz="2400" dirty="0">
                <a:solidFill>
                  <a:schemeClr val="bg2"/>
                </a:solidFill>
              </a:rPr>
              <a:t>APP Major Investigations (19 areas of specialism)</a:t>
            </a:r>
          </a:p>
          <a:p>
            <a:r>
              <a:rPr lang="en-GB" sz="2400" dirty="0">
                <a:solidFill>
                  <a:schemeClr val="bg2"/>
                </a:solidFill>
              </a:rPr>
              <a:t>Major Crime Investigation Manual 2021 (Formerly Murder Investigation Manual )</a:t>
            </a:r>
          </a:p>
          <a:p>
            <a:r>
              <a:rPr lang="en-GB" sz="2400" dirty="0">
                <a:solidFill>
                  <a:schemeClr val="bg2"/>
                </a:solidFill>
              </a:rPr>
              <a:t>Major Incident Room Standardised Administrative Procedures (MIRSAP)</a:t>
            </a:r>
          </a:p>
          <a:p>
            <a:r>
              <a:rPr lang="en-GB" sz="2400" dirty="0">
                <a:solidFill>
                  <a:schemeClr val="bg2"/>
                </a:solidFill>
              </a:rPr>
              <a:t>Law</a:t>
            </a:r>
          </a:p>
          <a:p>
            <a:r>
              <a:rPr lang="en-GB" sz="2400" dirty="0">
                <a:solidFill>
                  <a:schemeClr val="bg2"/>
                </a:solidFill>
              </a:rPr>
              <a:t>ABC, 5WH</a:t>
            </a:r>
          </a:p>
          <a:p>
            <a:r>
              <a:rPr lang="en-GB" sz="2400" dirty="0" err="1">
                <a:solidFill>
                  <a:schemeClr val="bg2"/>
                </a:solidFill>
              </a:rPr>
              <a:t>Locard’s</a:t>
            </a:r>
            <a:r>
              <a:rPr lang="en-GB" sz="2400" dirty="0">
                <a:solidFill>
                  <a:schemeClr val="bg2"/>
                </a:solidFill>
              </a:rPr>
              <a:t> Theory</a:t>
            </a:r>
          </a:p>
          <a:p>
            <a:r>
              <a:rPr lang="en-GB" sz="2400" dirty="0">
                <a:solidFill>
                  <a:schemeClr val="bg2"/>
                </a:solidFill>
              </a:rPr>
              <a:t>Golden Hour Principles</a:t>
            </a:r>
          </a:p>
          <a:p>
            <a:r>
              <a:rPr lang="en-GB" sz="2400" dirty="0">
                <a:solidFill>
                  <a:schemeClr val="bg2"/>
                </a:solidFill>
              </a:rPr>
              <a:t>5 Building Blocks of a Murder Investigation</a:t>
            </a:r>
          </a:p>
          <a:p>
            <a:r>
              <a:rPr lang="en-GB" sz="2400" dirty="0">
                <a:solidFill>
                  <a:schemeClr val="bg2"/>
                </a:solidFill>
              </a:rPr>
              <a:t>Hypothesis</a:t>
            </a:r>
          </a:p>
          <a:p>
            <a:endParaRPr lang="en-GB" sz="2400" dirty="0">
              <a:solidFill>
                <a:schemeClr val="bg2"/>
              </a:solidFill>
            </a:endParaRPr>
          </a:p>
        </p:txBody>
      </p:sp>
      <p:pic>
        <p:nvPicPr>
          <p:cNvPr id="4" name="Picture 3">
            <a:extLst>
              <a:ext uri="{FF2B5EF4-FFF2-40B4-BE49-F238E27FC236}">
                <a16:creationId xmlns:a16="http://schemas.microsoft.com/office/drawing/2014/main" id="{673C3573-3CBA-44F2-B0A0-A5209C10884F}"/>
              </a:ext>
            </a:extLst>
          </p:cNvPr>
          <p:cNvPicPr>
            <a:picLocks noChangeAspect="1"/>
          </p:cNvPicPr>
          <p:nvPr/>
        </p:nvPicPr>
        <p:blipFill>
          <a:blip r:embed="rId3"/>
          <a:stretch>
            <a:fillRect/>
          </a:stretch>
        </p:blipFill>
        <p:spPr>
          <a:xfrm>
            <a:off x="6962971" y="3173788"/>
            <a:ext cx="3019230" cy="3186727"/>
          </a:xfrm>
          <a:prstGeom prst="rect">
            <a:avLst/>
          </a:prstGeom>
        </p:spPr>
      </p:pic>
    </p:spTree>
    <p:extLst>
      <p:ext uri="{BB962C8B-B14F-4D97-AF65-F5344CB8AC3E}">
        <p14:creationId xmlns:p14="http://schemas.microsoft.com/office/powerpoint/2010/main" val="2724876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C9C1-0554-4FEF-A7BF-F1094A9A1790}"/>
              </a:ext>
            </a:extLst>
          </p:cNvPr>
          <p:cNvSpPr>
            <a:spLocks noGrp="1"/>
          </p:cNvSpPr>
          <p:nvPr>
            <p:ph type="title"/>
          </p:nvPr>
        </p:nvSpPr>
        <p:spPr/>
        <p:txBody>
          <a:bodyPr/>
          <a:lstStyle/>
          <a:p>
            <a:r>
              <a:rPr lang="en-GB" sz="4000" dirty="0">
                <a:solidFill>
                  <a:schemeClr val="bg2"/>
                </a:solidFill>
              </a:rPr>
              <a:t>Detective Basics (Law)</a:t>
            </a:r>
          </a:p>
        </p:txBody>
      </p:sp>
      <p:sp>
        <p:nvSpPr>
          <p:cNvPr id="3" name="Content Placeholder 2">
            <a:extLst>
              <a:ext uri="{FF2B5EF4-FFF2-40B4-BE49-F238E27FC236}">
                <a16:creationId xmlns:a16="http://schemas.microsoft.com/office/drawing/2014/main" id="{1DD52E3F-5151-45C8-9FFF-7DB04A28AC1A}"/>
              </a:ext>
            </a:extLst>
          </p:cNvPr>
          <p:cNvSpPr>
            <a:spLocks noGrp="1"/>
          </p:cNvSpPr>
          <p:nvPr>
            <p:ph idx="1"/>
          </p:nvPr>
        </p:nvSpPr>
        <p:spPr/>
        <p:txBody>
          <a:bodyPr/>
          <a:lstStyle/>
          <a:p>
            <a:r>
              <a:rPr lang="en-GB" sz="2400" dirty="0">
                <a:solidFill>
                  <a:schemeClr val="bg2"/>
                </a:solidFill>
              </a:rPr>
              <a:t>Code of Ethics</a:t>
            </a:r>
          </a:p>
          <a:p>
            <a:r>
              <a:rPr lang="en-GB" sz="2400" dirty="0">
                <a:solidFill>
                  <a:schemeClr val="bg2"/>
                </a:solidFill>
              </a:rPr>
              <a:t>Human Rights Act 1988</a:t>
            </a:r>
          </a:p>
          <a:p>
            <a:r>
              <a:rPr lang="en-GB" sz="2400" dirty="0">
                <a:solidFill>
                  <a:schemeClr val="bg2"/>
                </a:solidFill>
              </a:rPr>
              <a:t>PACE 1984 – and associated Codes of Practice</a:t>
            </a:r>
          </a:p>
          <a:p>
            <a:r>
              <a:rPr lang="en-GB" sz="2400" dirty="0">
                <a:solidFill>
                  <a:schemeClr val="bg2"/>
                </a:solidFill>
              </a:rPr>
              <a:t>CPIA 1997 (3 R’s)</a:t>
            </a:r>
          </a:p>
          <a:p>
            <a:r>
              <a:rPr lang="en-GB" sz="2400" dirty="0">
                <a:solidFill>
                  <a:schemeClr val="bg2"/>
                </a:solidFill>
              </a:rPr>
              <a:t>Crime Specific Legislation</a:t>
            </a:r>
          </a:p>
          <a:p>
            <a:r>
              <a:rPr lang="en-GB" sz="2400" dirty="0">
                <a:solidFill>
                  <a:schemeClr val="bg2"/>
                </a:solidFill>
              </a:rPr>
              <a:t>National Decision Model</a:t>
            </a:r>
          </a:p>
          <a:p>
            <a:r>
              <a:rPr lang="en-GB" sz="2400" dirty="0">
                <a:solidFill>
                  <a:schemeClr val="bg2"/>
                </a:solidFill>
              </a:rPr>
              <a:t>Local Guidance and Policy</a:t>
            </a:r>
          </a:p>
          <a:p>
            <a:pPr marL="0" indent="0">
              <a:buNone/>
            </a:pPr>
            <a:endParaRPr lang="en-GB" sz="2400" dirty="0">
              <a:solidFill>
                <a:schemeClr val="bg2"/>
              </a:solidFill>
            </a:endParaRPr>
          </a:p>
        </p:txBody>
      </p:sp>
      <p:pic>
        <p:nvPicPr>
          <p:cNvPr id="4" name="Picture 3">
            <a:extLst>
              <a:ext uri="{FF2B5EF4-FFF2-40B4-BE49-F238E27FC236}">
                <a16:creationId xmlns:a16="http://schemas.microsoft.com/office/drawing/2014/main" id="{6F8AF076-A355-489A-9909-9B0E3E61F437}"/>
              </a:ext>
            </a:extLst>
          </p:cNvPr>
          <p:cNvPicPr>
            <a:picLocks noChangeAspect="1"/>
          </p:cNvPicPr>
          <p:nvPr/>
        </p:nvPicPr>
        <p:blipFill>
          <a:blip r:embed="rId3"/>
          <a:stretch>
            <a:fillRect/>
          </a:stretch>
        </p:blipFill>
        <p:spPr>
          <a:xfrm>
            <a:off x="7461251" y="2440783"/>
            <a:ext cx="3333749" cy="2222499"/>
          </a:xfrm>
          <a:prstGeom prst="rect">
            <a:avLst/>
          </a:prstGeom>
        </p:spPr>
      </p:pic>
    </p:spTree>
    <p:extLst>
      <p:ext uri="{BB962C8B-B14F-4D97-AF65-F5344CB8AC3E}">
        <p14:creationId xmlns:p14="http://schemas.microsoft.com/office/powerpoint/2010/main" val="167735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AFE47-64E2-4122-B31B-A0117F9C7E11}"/>
              </a:ext>
            </a:extLst>
          </p:cNvPr>
          <p:cNvSpPr>
            <a:spLocks noGrp="1"/>
          </p:cNvSpPr>
          <p:nvPr>
            <p:ph type="title"/>
          </p:nvPr>
        </p:nvSpPr>
        <p:spPr/>
        <p:txBody>
          <a:bodyPr/>
          <a:lstStyle/>
          <a:p>
            <a:r>
              <a:rPr lang="en-GB" sz="4000" dirty="0">
                <a:solidFill>
                  <a:schemeClr val="bg2"/>
                </a:solidFill>
              </a:rPr>
              <a:t>Legislation and Guidance – Sudden Death</a:t>
            </a:r>
          </a:p>
        </p:txBody>
      </p:sp>
      <p:grpSp>
        <p:nvGrpSpPr>
          <p:cNvPr id="6" name="Group 4">
            <a:extLst>
              <a:ext uri="{FF2B5EF4-FFF2-40B4-BE49-F238E27FC236}">
                <a16:creationId xmlns:a16="http://schemas.microsoft.com/office/drawing/2014/main" id="{E853B117-C822-4A5E-9D5D-EEF23CFA55DF}"/>
              </a:ext>
            </a:extLst>
          </p:cNvPr>
          <p:cNvGrpSpPr>
            <a:grpSpLocks noChangeAspect="1"/>
          </p:cNvGrpSpPr>
          <p:nvPr/>
        </p:nvGrpSpPr>
        <p:grpSpPr bwMode="auto">
          <a:xfrm>
            <a:off x="3823779" y="1258253"/>
            <a:ext cx="4544441" cy="5153025"/>
            <a:chOff x="2690" y="831"/>
            <a:chExt cx="2300" cy="3246"/>
          </a:xfrm>
        </p:grpSpPr>
        <p:sp>
          <p:nvSpPr>
            <p:cNvPr id="7" name="AutoShape 3">
              <a:extLst>
                <a:ext uri="{FF2B5EF4-FFF2-40B4-BE49-F238E27FC236}">
                  <a16:creationId xmlns:a16="http://schemas.microsoft.com/office/drawing/2014/main" id="{61F521B3-DDA1-4104-BC57-5FD6483A0EE8}"/>
                </a:ext>
              </a:extLst>
            </p:cNvPr>
            <p:cNvSpPr>
              <a:spLocks noChangeAspect="1" noChangeArrowheads="1" noTextEdit="1"/>
            </p:cNvSpPr>
            <p:nvPr/>
          </p:nvSpPr>
          <p:spPr bwMode="auto">
            <a:xfrm>
              <a:off x="2690" y="831"/>
              <a:ext cx="2300" cy="3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Rectangle 5">
              <a:extLst>
                <a:ext uri="{FF2B5EF4-FFF2-40B4-BE49-F238E27FC236}">
                  <a16:creationId xmlns:a16="http://schemas.microsoft.com/office/drawing/2014/main" id="{A13663C3-1EDE-410A-91C5-FCEF2587B6E2}"/>
                </a:ext>
              </a:extLst>
            </p:cNvPr>
            <p:cNvSpPr>
              <a:spLocks noChangeArrowheads="1"/>
            </p:cNvSpPr>
            <p:nvPr/>
          </p:nvSpPr>
          <p:spPr bwMode="auto">
            <a:xfrm>
              <a:off x="2690" y="831"/>
              <a:ext cx="2300" cy="3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a:extLst>
                <a:ext uri="{FF2B5EF4-FFF2-40B4-BE49-F238E27FC236}">
                  <a16:creationId xmlns:a16="http://schemas.microsoft.com/office/drawing/2014/main" id="{1A55B7DD-BCEB-4A9C-97BB-836902F30F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0" y="831"/>
              <a:ext cx="2300" cy="32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40557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9D4FD-F3D1-47F4-8253-E9861FF17374}"/>
              </a:ext>
            </a:extLst>
          </p:cNvPr>
          <p:cNvSpPr>
            <a:spLocks noGrp="1"/>
          </p:cNvSpPr>
          <p:nvPr>
            <p:ph type="title"/>
          </p:nvPr>
        </p:nvSpPr>
        <p:spPr/>
        <p:txBody>
          <a:bodyPr/>
          <a:lstStyle/>
          <a:p>
            <a:r>
              <a:rPr lang="en-GB" sz="4000" dirty="0">
                <a:solidFill>
                  <a:schemeClr val="bg2"/>
                </a:solidFill>
              </a:rPr>
              <a:t>Attention to Detail</a:t>
            </a:r>
          </a:p>
        </p:txBody>
      </p:sp>
      <p:pic>
        <p:nvPicPr>
          <p:cNvPr id="5" name="Content Placeholder 4">
            <a:extLst>
              <a:ext uri="{FF2B5EF4-FFF2-40B4-BE49-F238E27FC236}">
                <a16:creationId xmlns:a16="http://schemas.microsoft.com/office/drawing/2014/main" id="{635DB1BB-C7E2-4D8C-BC91-D8107DE6080A}"/>
              </a:ext>
            </a:extLst>
          </p:cNvPr>
          <p:cNvPicPr>
            <a:picLocks noGrp="1" noChangeAspect="1"/>
          </p:cNvPicPr>
          <p:nvPr>
            <p:ph idx="1"/>
          </p:nvPr>
        </p:nvPicPr>
        <p:blipFill>
          <a:blip r:embed="rId3"/>
          <a:stretch>
            <a:fillRect/>
          </a:stretch>
        </p:blipFill>
        <p:spPr>
          <a:xfrm>
            <a:off x="609600" y="1891697"/>
            <a:ext cx="11206682" cy="3509359"/>
          </a:xfrm>
        </p:spPr>
      </p:pic>
    </p:spTree>
    <p:extLst>
      <p:ext uri="{BB962C8B-B14F-4D97-AF65-F5344CB8AC3E}">
        <p14:creationId xmlns:p14="http://schemas.microsoft.com/office/powerpoint/2010/main" val="2868455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1F7EC-1B14-4862-A650-7F3E5AADDC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FDC9F2-E0F5-4AD5-AB34-117454DE97E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79708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8C056-6574-48F8-86DE-EF0886BF0B37}"/>
              </a:ext>
            </a:extLst>
          </p:cNvPr>
          <p:cNvSpPr>
            <a:spLocks noGrp="1"/>
          </p:cNvSpPr>
          <p:nvPr>
            <p:ph type="title"/>
          </p:nvPr>
        </p:nvSpPr>
        <p:spPr/>
        <p:txBody>
          <a:bodyPr/>
          <a:lstStyle/>
          <a:p>
            <a:r>
              <a:rPr lang="en-GB" sz="4000" dirty="0">
                <a:solidFill>
                  <a:schemeClr val="bg2"/>
                </a:solidFill>
              </a:rPr>
              <a:t>Detective Basics (Behaviour)</a:t>
            </a:r>
          </a:p>
        </p:txBody>
      </p:sp>
      <p:sp>
        <p:nvSpPr>
          <p:cNvPr id="3" name="Content Placeholder 2">
            <a:extLst>
              <a:ext uri="{FF2B5EF4-FFF2-40B4-BE49-F238E27FC236}">
                <a16:creationId xmlns:a16="http://schemas.microsoft.com/office/drawing/2014/main" id="{3044FF2B-A475-4D60-A803-B4B077EDC559}"/>
              </a:ext>
            </a:extLst>
          </p:cNvPr>
          <p:cNvSpPr>
            <a:spLocks noGrp="1"/>
          </p:cNvSpPr>
          <p:nvPr>
            <p:ph idx="1"/>
          </p:nvPr>
        </p:nvSpPr>
        <p:spPr/>
        <p:txBody>
          <a:bodyPr/>
          <a:lstStyle/>
          <a:p>
            <a:r>
              <a:rPr lang="en-GB" sz="2400" dirty="0">
                <a:solidFill>
                  <a:schemeClr val="bg2"/>
                </a:solidFill>
              </a:rPr>
              <a:t>Humility</a:t>
            </a:r>
          </a:p>
          <a:p>
            <a:endParaRPr lang="en-GB" sz="3200" i="1" dirty="0">
              <a:solidFill>
                <a:schemeClr val="bg2"/>
              </a:solidFill>
            </a:endParaRPr>
          </a:p>
          <a:p>
            <a:pPr marL="0" indent="0">
              <a:buNone/>
            </a:pPr>
            <a:r>
              <a:rPr lang="en-GB" i="1" dirty="0">
                <a:solidFill>
                  <a:schemeClr val="bg2"/>
                </a:solidFill>
              </a:rPr>
              <a:t>“</a:t>
            </a:r>
            <a:r>
              <a:rPr lang="en-GB" sz="3200" i="1" dirty="0">
                <a:solidFill>
                  <a:schemeClr val="bg2"/>
                </a:solidFill>
              </a:rPr>
              <a:t>It is an honour and privilege to investigate the death of another human being, and a responsibility very few are entrusted with”</a:t>
            </a:r>
          </a:p>
          <a:p>
            <a:pPr marL="0" indent="0">
              <a:buNone/>
            </a:pPr>
            <a:endParaRPr lang="en-GB" i="1" dirty="0">
              <a:solidFill>
                <a:schemeClr val="bg2"/>
              </a:solidFill>
            </a:endParaRPr>
          </a:p>
          <a:p>
            <a:r>
              <a:rPr lang="en-GB" sz="2400" dirty="0">
                <a:solidFill>
                  <a:schemeClr val="bg2"/>
                </a:solidFill>
              </a:rPr>
              <a:t>Commitment</a:t>
            </a:r>
          </a:p>
          <a:p>
            <a:endParaRPr lang="en-GB" dirty="0"/>
          </a:p>
        </p:txBody>
      </p:sp>
    </p:spTree>
    <p:extLst>
      <p:ext uri="{BB962C8B-B14F-4D97-AF65-F5344CB8AC3E}">
        <p14:creationId xmlns:p14="http://schemas.microsoft.com/office/powerpoint/2010/main" val="4025017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E35D-D0E2-49FD-B1D1-CE502B8C88DE}"/>
              </a:ext>
            </a:extLst>
          </p:cNvPr>
          <p:cNvSpPr>
            <a:spLocks noGrp="1"/>
          </p:cNvSpPr>
          <p:nvPr>
            <p:ph type="title"/>
          </p:nvPr>
        </p:nvSpPr>
        <p:spPr/>
        <p:txBody>
          <a:bodyPr/>
          <a:lstStyle/>
          <a:p>
            <a:r>
              <a:rPr lang="en-GB" sz="4000" dirty="0">
                <a:solidFill>
                  <a:schemeClr val="bg2"/>
                </a:solidFill>
              </a:rPr>
              <a:t>Skill, Knowledge, Behaviour</a:t>
            </a:r>
          </a:p>
        </p:txBody>
      </p:sp>
      <p:sp>
        <p:nvSpPr>
          <p:cNvPr id="3" name="Content Placeholder 2">
            <a:extLst>
              <a:ext uri="{FF2B5EF4-FFF2-40B4-BE49-F238E27FC236}">
                <a16:creationId xmlns:a16="http://schemas.microsoft.com/office/drawing/2014/main" id="{73BDBECB-96E0-4D44-8071-6FF229531F3C}"/>
              </a:ext>
            </a:extLst>
          </p:cNvPr>
          <p:cNvSpPr>
            <a:spLocks noGrp="1"/>
          </p:cNvSpPr>
          <p:nvPr>
            <p:ph idx="1"/>
          </p:nvPr>
        </p:nvSpPr>
        <p:spPr>
          <a:xfrm>
            <a:off x="609600" y="1103375"/>
            <a:ext cx="10972800" cy="4941825"/>
          </a:xfrm>
        </p:spPr>
        <p:txBody>
          <a:bodyPr/>
          <a:lstStyle/>
          <a:p>
            <a:pPr marL="0" indent="0">
              <a:buNone/>
            </a:pPr>
            <a:r>
              <a:rPr lang="en-GB" sz="2400" dirty="0" err="1">
                <a:solidFill>
                  <a:schemeClr val="bg2"/>
                </a:solidFill>
              </a:rPr>
              <a:t>Locard’s</a:t>
            </a:r>
            <a:r>
              <a:rPr lang="en-GB" sz="2400" dirty="0">
                <a:solidFill>
                  <a:schemeClr val="bg2"/>
                </a:solidFill>
              </a:rPr>
              <a:t> Theory</a:t>
            </a:r>
          </a:p>
          <a:p>
            <a:pPr marL="0" indent="0">
              <a:buNone/>
            </a:pPr>
            <a:r>
              <a:rPr lang="en-GB" sz="2400" i="1" dirty="0">
                <a:solidFill>
                  <a:schemeClr val="bg2"/>
                </a:solidFill>
              </a:rPr>
              <a:t>“Wherever he steps, whatever he touches, whatever he leaves, even unconsciously, will serve as a silent witness against him. Not only his fingerprints or his footprints, but his hair, the fibres from his clothes, the glass he breaks, the tool mark he leaves, the paint he scratches, the blood or semen he deposits or collects. </a:t>
            </a:r>
          </a:p>
          <a:p>
            <a:pPr marL="0" indent="0">
              <a:buNone/>
            </a:pPr>
            <a:endParaRPr lang="en-GB" sz="1200" i="1" dirty="0">
              <a:solidFill>
                <a:schemeClr val="bg2"/>
              </a:solidFill>
            </a:endParaRPr>
          </a:p>
          <a:p>
            <a:pPr marL="0" indent="0">
              <a:buNone/>
            </a:pPr>
            <a:r>
              <a:rPr lang="en-GB" sz="2400" i="1" dirty="0">
                <a:solidFill>
                  <a:schemeClr val="bg2"/>
                </a:solidFill>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a:t>
            </a:r>
          </a:p>
          <a:p>
            <a:pPr marL="0" indent="0">
              <a:buNone/>
            </a:pPr>
            <a:endParaRPr lang="en-GB" sz="1200" i="1" dirty="0">
              <a:solidFill>
                <a:schemeClr val="bg2"/>
              </a:solidFill>
            </a:endParaRPr>
          </a:p>
          <a:p>
            <a:pPr marL="0" indent="0">
              <a:buNone/>
            </a:pPr>
            <a:r>
              <a:rPr lang="en-GB" sz="2400" i="1" dirty="0">
                <a:solidFill>
                  <a:schemeClr val="bg2"/>
                </a:solidFill>
              </a:rPr>
              <a:t>Only human failure to find it, study and understand it, can diminish its value."</a:t>
            </a:r>
          </a:p>
          <a:p>
            <a:pPr marL="0" indent="0">
              <a:buNone/>
            </a:pPr>
            <a:endParaRPr lang="en-GB" sz="1200" i="1" dirty="0">
              <a:solidFill>
                <a:schemeClr val="bg2"/>
              </a:solidFill>
            </a:endParaRPr>
          </a:p>
          <a:p>
            <a:pPr marL="0" indent="0">
              <a:buNone/>
            </a:pPr>
            <a:r>
              <a:rPr lang="en-GB" sz="1200" i="1" dirty="0">
                <a:solidFill>
                  <a:schemeClr val="bg2"/>
                </a:solidFill>
              </a:rPr>
              <a:t>(Kirk,1953)</a:t>
            </a:r>
          </a:p>
        </p:txBody>
      </p:sp>
    </p:spTree>
    <p:extLst>
      <p:ext uri="{BB962C8B-B14F-4D97-AF65-F5344CB8AC3E}">
        <p14:creationId xmlns:p14="http://schemas.microsoft.com/office/powerpoint/2010/main" val="2842732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05D4A-32E4-482F-B829-B7208B839A17}"/>
              </a:ext>
            </a:extLst>
          </p:cNvPr>
          <p:cNvSpPr>
            <a:spLocks noGrp="1"/>
          </p:cNvSpPr>
          <p:nvPr>
            <p:ph type="title"/>
          </p:nvPr>
        </p:nvSpPr>
        <p:spPr/>
        <p:txBody>
          <a:bodyPr/>
          <a:lstStyle/>
          <a:p>
            <a:r>
              <a:rPr lang="en-GB" sz="4000" dirty="0">
                <a:solidFill>
                  <a:schemeClr val="bg2"/>
                </a:solidFill>
              </a:rPr>
              <a:t>Golden Hour Principles</a:t>
            </a:r>
          </a:p>
        </p:txBody>
      </p:sp>
      <p:sp>
        <p:nvSpPr>
          <p:cNvPr id="3" name="Content Placeholder 2">
            <a:extLst>
              <a:ext uri="{FF2B5EF4-FFF2-40B4-BE49-F238E27FC236}">
                <a16:creationId xmlns:a16="http://schemas.microsoft.com/office/drawing/2014/main" id="{E353AB13-B117-4BBC-BA53-45AE29356B13}"/>
              </a:ext>
            </a:extLst>
          </p:cNvPr>
          <p:cNvSpPr>
            <a:spLocks noGrp="1"/>
          </p:cNvSpPr>
          <p:nvPr>
            <p:ph idx="1"/>
          </p:nvPr>
        </p:nvSpPr>
        <p:spPr/>
        <p:txBody>
          <a:bodyPr/>
          <a:lstStyle/>
          <a:p>
            <a:pPr marL="0" indent="0">
              <a:buNone/>
              <a:defRPr/>
            </a:pPr>
            <a:r>
              <a:rPr kumimoji="0" lang="en-GB" altLang="en-US" sz="2400" b="0" i="0" u="none" strike="noStrike" kern="0" cap="none" spc="0" normalizeH="0" baseline="0" noProof="0" dirty="0">
                <a:ln>
                  <a:noFill/>
                </a:ln>
                <a:solidFill>
                  <a:schemeClr val="bg2"/>
                </a:solidFill>
                <a:effectLst/>
                <a:uLnTx/>
                <a:uFillTx/>
                <a:cs typeface="Arial" panose="020B0604020202020204" pitchFamily="34" charset="0"/>
              </a:rPr>
              <a:t>The principle that effective early action can result in securing significant material that would otherwise be lost to the investigation.</a:t>
            </a:r>
          </a:p>
          <a:p>
            <a:pPr marL="0" indent="0">
              <a:buNone/>
              <a:defRPr/>
            </a:pPr>
            <a:endParaRPr kumimoji="0" lang="en-GB" altLang="en-US" sz="2400" b="0" i="0" u="none" strike="noStrike" kern="0" cap="none" spc="0" normalizeH="0" baseline="0" noProof="0" dirty="0">
              <a:ln>
                <a:noFill/>
              </a:ln>
              <a:solidFill>
                <a:schemeClr val="bg2"/>
              </a:solidFill>
              <a:effectLst/>
              <a:uLnTx/>
              <a:uFillTx/>
              <a:cs typeface="Arial" panose="020B0604020202020204" pitchFamily="34" charset="0"/>
            </a:endParaRPr>
          </a:p>
          <a:p>
            <a:pPr>
              <a:defRPr/>
            </a:pPr>
            <a:r>
              <a:rPr lang="en-GB" altLang="en-US" sz="2400" kern="0" dirty="0">
                <a:solidFill>
                  <a:schemeClr val="bg2"/>
                </a:solidFill>
                <a:cs typeface="Arial" panose="020B0604020202020204" pitchFamily="34" charset="0"/>
              </a:rPr>
              <a:t>Blood at scene</a:t>
            </a:r>
          </a:p>
          <a:p>
            <a:pPr>
              <a:defRPr/>
            </a:pPr>
            <a:r>
              <a:rPr kumimoji="0" lang="en-GB" altLang="en-US" sz="2400" b="0" i="0" u="none" strike="noStrike" kern="0" cap="none" spc="0" normalizeH="0" baseline="0" noProof="0" dirty="0">
                <a:ln>
                  <a:noFill/>
                </a:ln>
                <a:solidFill>
                  <a:schemeClr val="bg2"/>
                </a:solidFill>
                <a:effectLst/>
                <a:uLnTx/>
                <a:uFillTx/>
                <a:cs typeface="Arial" panose="020B0604020202020204" pitchFamily="34" charset="0"/>
              </a:rPr>
              <a:t>Fibres</a:t>
            </a:r>
          </a:p>
          <a:p>
            <a:pPr>
              <a:defRPr/>
            </a:pPr>
            <a:r>
              <a:rPr lang="en-GB" altLang="en-US" sz="2400" kern="0" dirty="0">
                <a:solidFill>
                  <a:schemeClr val="bg2"/>
                </a:solidFill>
                <a:cs typeface="Arial" panose="020B0604020202020204" pitchFamily="34" charset="0"/>
              </a:rPr>
              <a:t>Witnesses - details</a:t>
            </a:r>
          </a:p>
          <a:p>
            <a:pPr>
              <a:defRPr/>
            </a:pPr>
            <a:r>
              <a:rPr lang="en-GB" altLang="en-US" sz="2400" kern="0" dirty="0">
                <a:solidFill>
                  <a:schemeClr val="bg2"/>
                </a:solidFill>
                <a:cs typeface="Arial" panose="020B0604020202020204" pitchFamily="34" charset="0"/>
              </a:rPr>
              <a:t>Memory of eye witnesses</a:t>
            </a:r>
          </a:p>
          <a:p>
            <a:pPr>
              <a:defRPr/>
            </a:pPr>
            <a:r>
              <a:rPr kumimoji="0" lang="en-GB" altLang="en-US" sz="2400" b="0" i="0" u="none" strike="noStrike" kern="0" cap="none" spc="0" normalizeH="0" baseline="0" noProof="0" dirty="0">
                <a:ln>
                  <a:noFill/>
                </a:ln>
                <a:solidFill>
                  <a:schemeClr val="bg2"/>
                </a:solidFill>
                <a:effectLst/>
                <a:uLnTx/>
                <a:uFillTx/>
                <a:cs typeface="Arial" panose="020B0604020202020204" pitchFamily="34" charset="0"/>
              </a:rPr>
              <a:t>Digital Media</a:t>
            </a:r>
          </a:p>
          <a:p>
            <a:pPr marL="0" indent="0">
              <a:buNone/>
              <a:defRPr/>
            </a:pPr>
            <a:endParaRPr kumimoji="0" lang="en-GB" altLang="en-US" sz="1200" b="0" i="0" u="none" strike="noStrike" kern="0" cap="none" spc="0" normalizeH="0" baseline="0" noProof="0" dirty="0">
              <a:ln>
                <a:noFill/>
              </a:ln>
              <a:solidFill>
                <a:schemeClr val="bg2"/>
              </a:solidFill>
              <a:effectLst/>
              <a:uLnTx/>
              <a:uFillTx/>
              <a:cs typeface="Arial" panose="020B0604020202020204" pitchFamily="34" charset="0"/>
            </a:endParaRPr>
          </a:p>
          <a:p>
            <a:pPr marL="0" indent="0">
              <a:buNone/>
              <a:defRPr/>
            </a:pPr>
            <a:endParaRPr lang="en-GB" altLang="en-US" sz="1200" kern="0" dirty="0">
              <a:solidFill>
                <a:schemeClr val="bg2"/>
              </a:solidFill>
              <a:cs typeface="Arial" panose="020B0604020202020204" pitchFamily="34" charset="0"/>
            </a:endParaRPr>
          </a:p>
          <a:p>
            <a:pPr marL="0" indent="0">
              <a:buNone/>
              <a:defRPr/>
            </a:pPr>
            <a:endParaRPr kumimoji="0" lang="en-GB" altLang="en-US" sz="1200" b="0" i="0" u="none" strike="noStrike" kern="0" cap="none" spc="0" normalizeH="0" baseline="0" noProof="0" dirty="0">
              <a:ln>
                <a:noFill/>
              </a:ln>
              <a:solidFill>
                <a:schemeClr val="bg2"/>
              </a:solidFill>
              <a:effectLst/>
              <a:uLnTx/>
              <a:uFillTx/>
              <a:cs typeface="Arial" panose="020B0604020202020204" pitchFamily="34" charset="0"/>
            </a:endParaRPr>
          </a:p>
          <a:p>
            <a:pPr marL="0" indent="0">
              <a:buNone/>
              <a:defRPr/>
            </a:pPr>
            <a:r>
              <a:rPr kumimoji="0" lang="en-GB" altLang="en-US" sz="1200" b="0" i="0" u="none" strike="noStrike" kern="0" cap="none" spc="0" normalizeH="0" baseline="0" noProof="0" dirty="0">
                <a:ln>
                  <a:noFill/>
                </a:ln>
                <a:solidFill>
                  <a:schemeClr val="bg2"/>
                </a:solidFill>
                <a:effectLst/>
                <a:uLnTx/>
                <a:uFillTx/>
                <a:cs typeface="Arial" panose="020B0604020202020204" pitchFamily="34" charset="0"/>
              </a:rPr>
              <a:t>(MCIM, 2022)</a:t>
            </a:r>
          </a:p>
        </p:txBody>
      </p:sp>
      <p:pic>
        <p:nvPicPr>
          <p:cNvPr id="4" name="Picture 3">
            <a:extLst>
              <a:ext uri="{FF2B5EF4-FFF2-40B4-BE49-F238E27FC236}">
                <a16:creationId xmlns:a16="http://schemas.microsoft.com/office/drawing/2014/main" id="{BC6DEB4A-C479-4C1C-939C-3EE387F1620D}"/>
              </a:ext>
            </a:extLst>
          </p:cNvPr>
          <p:cNvPicPr>
            <a:picLocks noChangeAspect="1"/>
          </p:cNvPicPr>
          <p:nvPr/>
        </p:nvPicPr>
        <p:blipFill>
          <a:blip r:embed="rId3"/>
          <a:stretch>
            <a:fillRect/>
          </a:stretch>
        </p:blipFill>
        <p:spPr>
          <a:xfrm>
            <a:off x="6000559" y="2751493"/>
            <a:ext cx="4228529" cy="2816250"/>
          </a:xfrm>
          <a:prstGeom prst="rect">
            <a:avLst/>
          </a:prstGeom>
        </p:spPr>
      </p:pic>
    </p:spTree>
    <p:extLst>
      <p:ext uri="{BB962C8B-B14F-4D97-AF65-F5344CB8AC3E}">
        <p14:creationId xmlns:p14="http://schemas.microsoft.com/office/powerpoint/2010/main" val="245489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67E4A-E360-46E6-AC63-D3D1A3987803}"/>
              </a:ext>
            </a:extLst>
          </p:cNvPr>
          <p:cNvSpPr>
            <a:spLocks noGrp="1"/>
          </p:cNvSpPr>
          <p:nvPr>
            <p:ph type="title"/>
          </p:nvPr>
        </p:nvSpPr>
        <p:spPr/>
        <p:txBody>
          <a:bodyPr/>
          <a:lstStyle/>
          <a:p>
            <a:r>
              <a:rPr lang="en-GB" sz="4000" dirty="0">
                <a:solidFill>
                  <a:schemeClr val="bg2"/>
                </a:solidFill>
              </a:rPr>
              <a:t>5 Building Blocks</a:t>
            </a:r>
          </a:p>
        </p:txBody>
      </p:sp>
      <p:pic>
        <p:nvPicPr>
          <p:cNvPr id="17" name="Content Placeholder 16">
            <a:extLst>
              <a:ext uri="{FF2B5EF4-FFF2-40B4-BE49-F238E27FC236}">
                <a16:creationId xmlns:a16="http://schemas.microsoft.com/office/drawing/2014/main" id="{C8A25899-9B46-46B8-9A12-080E4EF274B5}"/>
              </a:ext>
            </a:extLst>
          </p:cNvPr>
          <p:cNvPicPr>
            <a:picLocks noGrp="1" noChangeAspect="1"/>
          </p:cNvPicPr>
          <p:nvPr>
            <p:ph idx="1"/>
          </p:nvPr>
        </p:nvPicPr>
        <p:blipFill>
          <a:blip r:embed="rId3"/>
          <a:stretch>
            <a:fillRect/>
          </a:stretch>
        </p:blipFill>
        <p:spPr>
          <a:xfrm>
            <a:off x="4731902" y="4320315"/>
            <a:ext cx="2728196" cy="1524132"/>
          </a:xfrm>
          <a:prstGeom prst="rect">
            <a:avLst/>
          </a:prstGeom>
        </p:spPr>
      </p:pic>
      <p:pic>
        <p:nvPicPr>
          <p:cNvPr id="18" name="Picture 17">
            <a:extLst>
              <a:ext uri="{FF2B5EF4-FFF2-40B4-BE49-F238E27FC236}">
                <a16:creationId xmlns:a16="http://schemas.microsoft.com/office/drawing/2014/main" id="{5F6468FD-029A-40DF-BC5D-A53488591384}"/>
              </a:ext>
            </a:extLst>
          </p:cNvPr>
          <p:cNvPicPr>
            <a:picLocks noChangeAspect="1"/>
          </p:cNvPicPr>
          <p:nvPr/>
        </p:nvPicPr>
        <p:blipFill>
          <a:blip r:embed="rId4"/>
          <a:stretch>
            <a:fillRect/>
          </a:stretch>
        </p:blipFill>
        <p:spPr>
          <a:xfrm>
            <a:off x="1078992" y="4320315"/>
            <a:ext cx="2728196" cy="1524132"/>
          </a:xfrm>
          <a:prstGeom prst="rect">
            <a:avLst/>
          </a:prstGeom>
        </p:spPr>
      </p:pic>
      <p:pic>
        <p:nvPicPr>
          <p:cNvPr id="19" name="Picture 18">
            <a:extLst>
              <a:ext uri="{FF2B5EF4-FFF2-40B4-BE49-F238E27FC236}">
                <a16:creationId xmlns:a16="http://schemas.microsoft.com/office/drawing/2014/main" id="{1F8C74E3-B839-4EBD-A1C7-3DA18930EE75}"/>
              </a:ext>
            </a:extLst>
          </p:cNvPr>
          <p:cNvPicPr>
            <a:picLocks noChangeAspect="1"/>
          </p:cNvPicPr>
          <p:nvPr/>
        </p:nvPicPr>
        <p:blipFill>
          <a:blip r:embed="rId5"/>
          <a:stretch>
            <a:fillRect/>
          </a:stretch>
        </p:blipFill>
        <p:spPr>
          <a:xfrm>
            <a:off x="3054267" y="2044785"/>
            <a:ext cx="2728196" cy="1524132"/>
          </a:xfrm>
          <a:prstGeom prst="rect">
            <a:avLst/>
          </a:prstGeom>
        </p:spPr>
      </p:pic>
      <p:pic>
        <p:nvPicPr>
          <p:cNvPr id="20" name="Picture 19">
            <a:extLst>
              <a:ext uri="{FF2B5EF4-FFF2-40B4-BE49-F238E27FC236}">
                <a16:creationId xmlns:a16="http://schemas.microsoft.com/office/drawing/2014/main" id="{E221B735-D2F4-46D2-BFBE-FE72BC0FE1E1}"/>
              </a:ext>
            </a:extLst>
          </p:cNvPr>
          <p:cNvPicPr>
            <a:picLocks noChangeAspect="1"/>
          </p:cNvPicPr>
          <p:nvPr/>
        </p:nvPicPr>
        <p:blipFill>
          <a:blip r:embed="rId6"/>
          <a:stretch>
            <a:fillRect/>
          </a:stretch>
        </p:blipFill>
        <p:spPr>
          <a:xfrm>
            <a:off x="8384812" y="4320315"/>
            <a:ext cx="2728196" cy="1524132"/>
          </a:xfrm>
          <a:prstGeom prst="rect">
            <a:avLst/>
          </a:prstGeom>
        </p:spPr>
      </p:pic>
      <p:pic>
        <p:nvPicPr>
          <p:cNvPr id="21" name="Picture 20">
            <a:extLst>
              <a:ext uri="{FF2B5EF4-FFF2-40B4-BE49-F238E27FC236}">
                <a16:creationId xmlns:a16="http://schemas.microsoft.com/office/drawing/2014/main" id="{901E367A-2F4A-4B81-BC7C-B0878EBA3FA3}"/>
              </a:ext>
            </a:extLst>
          </p:cNvPr>
          <p:cNvPicPr>
            <a:picLocks noChangeAspect="1"/>
          </p:cNvPicPr>
          <p:nvPr/>
        </p:nvPicPr>
        <p:blipFill>
          <a:blip r:embed="rId7"/>
          <a:stretch>
            <a:fillRect/>
          </a:stretch>
        </p:blipFill>
        <p:spPr>
          <a:xfrm>
            <a:off x="6409539" y="2044785"/>
            <a:ext cx="2728196" cy="1524132"/>
          </a:xfrm>
          <a:prstGeom prst="rect">
            <a:avLst/>
          </a:prstGeom>
        </p:spPr>
      </p:pic>
      <p:pic>
        <p:nvPicPr>
          <p:cNvPr id="22" name="Picture 21">
            <a:extLst>
              <a:ext uri="{FF2B5EF4-FFF2-40B4-BE49-F238E27FC236}">
                <a16:creationId xmlns:a16="http://schemas.microsoft.com/office/drawing/2014/main" id="{3094A906-A461-468D-BE12-070A179A4F90}"/>
              </a:ext>
            </a:extLst>
          </p:cNvPr>
          <p:cNvPicPr>
            <a:picLocks noChangeAspect="1"/>
          </p:cNvPicPr>
          <p:nvPr/>
        </p:nvPicPr>
        <p:blipFill>
          <a:blip r:embed="rId8"/>
          <a:stretch>
            <a:fillRect/>
          </a:stretch>
        </p:blipFill>
        <p:spPr>
          <a:xfrm>
            <a:off x="1078992" y="5823111"/>
            <a:ext cx="1975275" cy="323116"/>
          </a:xfrm>
          <a:prstGeom prst="rect">
            <a:avLst/>
          </a:prstGeom>
        </p:spPr>
      </p:pic>
    </p:spTree>
    <p:extLst>
      <p:ext uri="{BB962C8B-B14F-4D97-AF65-F5344CB8AC3E}">
        <p14:creationId xmlns:p14="http://schemas.microsoft.com/office/powerpoint/2010/main" val="1368498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B5E0D-CDEC-4F28-B2CA-021C7A5F6716}"/>
              </a:ext>
            </a:extLst>
          </p:cNvPr>
          <p:cNvSpPr>
            <a:spLocks noGrp="1"/>
          </p:cNvSpPr>
          <p:nvPr>
            <p:ph type="title"/>
          </p:nvPr>
        </p:nvSpPr>
        <p:spPr/>
        <p:txBody>
          <a:bodyPr/>
          <a:lstStyle/>
          <a:p>
            <a:r>
              <a:rPr lang="en-GB" sz="4000" dirty="0">
                <a:solidFill>
                  <a:schemeClr val="bg2"/>
                </a:solidFill>
              </a:rPr>
              <a:t>Thinking like a detective</a:t>
            </a:r>
          </a:p>
        </p:txBody>
      </p:sp>
      <p:sp>
        <p:nvSpPr>
          <p:cNvPr id="3" name="Content Placeholder 2">
            <a:extLst>
              <a:ext uri="{FF2B5EF4-FFF2-40B4-BE49-F238E27FC236}">
                <a16:creationId xmlns:a16="http://schemas.microsoft.com/office/drawing/2014/main" id="{280AEFC3-370D-4804-B660-A17D53EC4315}"/>
              </a:ext>
            </a:extLst>
          </p:cNvPr>
          <p:cNvSpPr>
            <a:spLocks noGrp="1"/>
          </p:cNvSpPr>
          <p:nvPr>
            <p:ph idx="1"/>
          </p:nvPr>
        </p:nvSpPr>
        <p:spPr/>
        <p:txBody>
          <a:bodyPr/>
          <a:lstStyle/>
          <a:p>
            <a:r>
              <a:rPr lang="en-GB" sz="2400" b="0" dirty="0">
                <a:solidFill>
                  <a:schemeClr val="bg2"/>
                </a:solidFill>
                <a:effectLst/>
              </a:rPr>
              <a:t>Hypothesis</a:t>
            </a:r>
          </a:p>
          <a:p>
            <a:pPr marL="0" indent="0">
              <a:buNone/>
            </a:pPr>
            <a:endParaRPr lang="en-GB" i="1" dirty="0">
              <a:solidFill>
                <a:schemeClr val="bg2"/>
              </a:solidFill>
            </a:endParaRPr>
          </a:p>
          <a:p>
            <a:pPr marL="0" indent="0">
              <a:buNone/>
            </a:pPr>
            <a:r>
              <a:rPr lang="en-GB" sz="2400" b="0" i="1" dirty="0">
                <a:solidFill>
                  <a:schemeClr val="bg2"/>
                </a:solidFill>
                <a:effectLst/>
              </a:rPr>
              <a:t>“The best detectives seem to have almost supernatural insight, but their cognitive toolkit is one that anybody can use…….more skilled colleagues never spoke loudly or frown at how obvious things were; they didn’t jump to conclusions. Rather, they observed, asked questions and calmly kept on digging”</a:t>
            </a:r>
          </a:p>
          <a:p>
            <a:pPr marL="0" indent="0">
              <a:buNone/>
            </a:pPr>
            <a:endParaRPr lang="en-GB" sz="2400" i="1" dirty="0">
              <a:solidFill>
                <a:schemeClr val="bg2"/>
              </a:solidFill>
              <a:latin typeface="Tiempos Text"/>
            </a:endParaRPr>
          </a:p>
          <a:p>
            <a:pPr marL="0" indent="0">
              <a:buNone/>
            </a:pPr>
            <a:endParaRPr lang="en-GB" i="1" dirty="0">
              <a:solidFill>
                <a:schemeClr val="bg2"/>
              </a:solidFill>
            </a:endParaRPr>
          </a:p>
          <a:p>
            <a:pPr marL="0" indent="0">
              <a:buNone/>
            </a:pPr>
            <a:endParaRPr lang="en-GB" sz="1200" i="1" dirty="0">
              <a:solidFill>
                <a:schemeClr val="bg2"/>
              </a:solidFill>
            </a:endParaRPr>
          </a:p>
          <a:p>
            <a:pPr marL="0" indent="0">
              <a:buNone/>
            </a:pPr>
            <a:endParaRPr lang="en-GB" sz="1200" i="1" dirty="0">
              <a:solidFill>
                <a:schemeClr val="bg2"/>
              </a:solidFill>
            </a:endParaRPr>
          </a:p>
          <a:p>
            <a:pPr marL="0" indent="0">
              <a:buNone/>
            </a:pPr>
            <a:r>
              <a:rPr lang="en-GB" sz="1200" i="1" dirty="0">
                <a:solidFill>
                  <a:schemeClr val="bg2"/>
                </a:solidFill>
              </a:rPr>
              <a:t>(</a:t>
            </a:r>
            <a:r>
              <a:rPr lang="en-GB" sz="1200" i="1" dirty="0" err="1">
                <a:solidFill>
                  <a:schemeClr val="bg2"/>
                </a:solidFill>
              </a:rPr>
              <a:t>Fahsing</a:t>
            </a:r>
            <a:r>
              <a:rPr lang="en-GB" sz="1200" i="1" dirty="0">
                <a:solidFill>
                  <a:schemeClr val="bg2"/>
                </a:solidFill>
              </a:rPr>
              <a:t>, 2021)</a:t>
            </a:r>
          </a:p>
        </p:txBody>
      </p:sp>
    </p:spTree>
    <p:extLst>
      <p:ext uri="{BB962C8B-B14F-4D97-AF65-F5344CB8AC3E}">
        <p14:creationId xmlns:p14="http://schemas.microsoft.com/office/powerpoint/2010/main" val="1579801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fade">
                                      <p:cBhvr>
                                        <p:cTn id="1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65565-64E9-4BE7-93DD-A5D1D49807BA}"/>
              </a:ext>
            </a:extLst>
          </p:cNvPr>
          <p:cNvSpPr>
            <a:spLocks noGrp="1"/>
          </p:cNvSpPr>
          <p:nvPr>
            <p:ph type="title"/>
          </p:nvPr>
        </p:nvSpPr>
        <p:spPr/>
        <p:txBody>
          <a:bodyPr/>
          <a:lstStyle/>
          <a:p>
            <a:r>
              <a:rPr lang="en-GB" sz="4000" dirty="0">
                <a:solidFill>
                  <a:schemeClr val="bg2"/>
                </a:solidFill>
              </a:rPr>
              <a:t>Hypothesis</a:t>
            </a:r>
          </a:p>
        </p:txBody>
      </p:sp>
      <p:pic>
        <p:nvPicPr>
          <p:cNvPr id="4" name="Content Placeholder 3">
            <a:extLst>
              <a:ext uri="{FF2B5EF4-FFF2-40B4-BE49-F238E27FC236}">
                <a16:creationId xmlns:a16="http://schemas.microsoft.com/office/drawing/2014/main" id="{34409FC0-58B9-48A1-B002-66265D7419E3}"/>
              </a:ext>
            </a:extLst>
          </p:cNvPr>
          <p:cNvPicPr>
            <a:picLocks noGrp="1" noChangeAspect="1"/>
          </p:cNvPicPr>
          <p:nvPr>
            <p:ph idx="1"/>
          </p:nvPr>
        </p:nvPicPr>
        <p:blipFill>
          <a:blip r:embed="rId3"/>
          <a:stretch>
            <a:fillRect/>
          </a:stretch>
        </p:blipFill>
        <p:spPr>
          <a:xfrm>
            <a:off x="4444862" y="1600200"/>
            <a:ext cx="3302276" cy="4525963"/>
          </a:xfrm>
          <a:prstGeom prst="rect">
            <a:avLst/>
          </a:prstGeom>
        </p:spPr>
      </p:pic>
    </p:spTree>
    <p:extLst>
      <p:ext uri="{BB962C8B-B14F-4D97-AF65-F5344CB8AC3E}">
        <p14:creationId xmlns:p14="http://schemas.microsoft.com/office/powerpoint/2010/main" val="1623633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E4338-17D3-4ABA-916F-A77B8649048F}"/>
              </a:ext>
            </a:extLst>
          </p:cNvPr>
          <p:cNvSpPr>
            <a:spLocks noGrp="1"/>
          </p:cNvSpPr>
          <p:nvPr>
            <p:ph type="title"/>
          </p:nvPr>
        </p:nvSpPr>
        <p:spPr/>
        <p:txBody>
          <a:bodyPr/>
          <a:lstStyle/>
          <a:p>
            <a:r>
              <a:rPr kumimoji="0" lang="en-GB" sz="4000" b="0" i="0" u="none" strike="noStrike" kern="1200" cap="none" spc="0" normalizeH="0" baseline="0" noProof="0" dirty="0">
                <a:ln>
                  <a:noFill/>
                </a:ln>
                <a:solidFill>
                  <a:srgbClr val="1F497D"/>
                </a:solidFill>
                <a:effectLst/>
                <a:uLnTx/>
                <a:uFillTx/>
                <a:latin typeface="Calibri"/>
                <a:ea typeface="MS PGothic" pitchFamily="34" charset="-128"/>
              </a:rPr>
              <a:t>Thinking Like a Detective</a:t>
            </a:r>
            <a:endParaRPr lang="en-GB" dirty="0"/>
          </a:p>
        </p:txBody>
      </p:sp>
      <p:sp>
        <p:nvSpPr>
          <p:cNvPr id="3" name="Content Placeholder 2">
            <a:extLst>
              <a:ext uri="{FF2B5EF4-FFF2-40B4-BE49-F238E27FC236}">
                <a16:creationId xmlns:a16="http://schemas.microsoft.com/office/drawing/2014/main" id="{D8297A8A-9F7B-4FED-9A21-B6E9920F2BC7}"/>
              </a:ext>
            </a:extLst>
          </p:cNvPr>
          <p:cNvSpPr>
            <a:spLocks noGrp="1"/>
          </p:cNvSpPr>
          <p:nvPr>
            <p:ph idx="1"/>
          </p:nvPr>
        </p:nvSpPr>
        <p:spPr/>
        <p:txBody>
          <a:bodyPr/>
          <a:lstStyle/>
          <a:p>
            <a:pPr algn="l">
              <a:buFont typeface="Arial" panose="020B0604020202020204" pitchFamily="34" charset="0"/>
              <a:buChar char="•"/>
            </a:pPr>
            <a:r>
              <a:rPr lang="en-GB" sz="2400" b="0" i="0" dirty="0">
                <a:solidFill>
                  <a:schemeClr val="bg2"/>
                </a:solidFill>
                <a:effectLst/>
              </a:rPr>
              <a:t>We aren’t born detectives or good decision-makers. Your ‘cave-man’ or ‘cave-woman’ brain will constantly try to fool you into quick-and-dirty decisions.</a:t>
            </a:r>
          </a:p>
          <a:p>
            <a:pPr algn="l">
              <a:buFont typeface="Arial" panose="020B0604020202020204" pitchFamily="34" charset="0"/>
              <a:buChar char="•"/>
            </a:pPr>
            <a:r>
              <a:rPr lang="en-GB" sz="2400" b="0" i="0" dirty="0">
                <a:solidFill>
                  <a:schemeClr val="bg2"/>
                </a:solidFill>
                <a:effectLst/>
              </a:rPr>
              <a:t>There’s one cognitive bias in particular that makes it difficult to think like a detective: ‘What you see is all there is.’ The antidote is to resist jumping to conclusions and to seek out more information.</a:t>
            </a:r>
          </a:p>
          <a:p>
            <a:pPr algn="l">
              <a:buFont typeface="Arial" panose="020B0604020202020204" pitchFamily="34" charset="0"/>
              <a:buChar char="•"/>
            </a:pPr>
            <a:r>
              <a:rPr lang="en-GB" sz="2400" b="0" i="0" dirty="0">
                <a:solidFill>
                  <a:schemeClr val="bg2"/>
                </a:solidFill>
                <a:effectLst/>
              </a:rPr>
              <a:t>Step back and establish what you currently know. Try to defer forming any conclusions. Instead, use what you already know as the starting point for a systematic investigation. What don’t you know, and how can you find it out?</a:t>
            </a:r>
          </a:p>
          <a:p>
            <a:pPr algn="l">
              <a:buFont typeface="Arial" panose="020B0604020202020204" pitchFamily="34" charset="0"/>
              <a:buChar char="•"/>
            </a:pPr>
            <a:r>
              <a:rPr lang="en-GB" sz="2400" b="0" i="0" dirty="0">
                <a:solidFill>
                  <a:schemeClr val="bg2"/>
                </a:solidFill>
                <a:effectLst/>
              </a:rPr>
              <a:t>Identify all the possible explanations and write them down.</a:t>
            </a:r>
          </a:p>
          <a:p>
            <a:pPr algn="l">
              <a:buFont typeface="Arial" panose="020B0604020202020204" pitchFamily="34" charset="0"/>
              <a:buChar char="•"/>
            </a:pPr>
            <a:r>
              <a:rPr lang="en-GB" sz="2400" b="0" i="0" dirty="0">
                <a:solidFill>
                  <a:schemeClr val="bg2"/>
                </a:solidFill>
                <a:effectLst/>
              </a:rPr>
              <a:t>Think again – there’s always something you will have forgotten.</a:t>
            </a:r>
          </a:p>
          <a:p>
            <a:endParaRPr lang="en-GB" dirty="0"/>
          </a:p>
        </p:txBody>
      </p:sp>
    </p:spTree>
    <p:extLst>
      <p:ext uri="{BB962C8B-B14F-4D97-AF65-F5344CB8AC3E}">
        <p14:creationId xmlns:p14="http://schemas.microsoft.com/office/powerpoint/2010/main" val="303048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AD86E-E636-467A-803D-7F4E1F836325}"/>
              </a:ext>
            </a:extLst>
          </p:cNvPr>
          <p:cNvSpPr>
            <a:spLocks noGrp="1"/>
          </p:cNvSpPr>
          <p:nvPr>
            <p:ph type="title"/>
          </p:nvPr>
        </p:nvSpPr>
        <p:spPr/>
        <p:txBody>
          <a:bodyPr/>
          <a:lstStyle/>
          <a:p>
            <a:r>
              <a:rPr lang="en-GB" sz="4000" dirty="0">
                <a:solidFill>
                  <a:schemeClr val="bg2"/>
                </a:solidFill>
              </a:rPr>
              <a:t>Thinking Like a Detective</a:t>
            </a:r>
          </a:p>
        </p:txBody>
      </p:sp>
      <p:sp>
        <p:nvSpPr>
          <p:cNvPr id="3" name="Content Placeholder 2">
            <a:extLst>
              <a:ext uri="{FF2B5EF4-FFF2-40B4-BE49-F238E27FC236}">
                <a16:creationId xmlns:a16="http://schemas.microsoft.com/office/drawing/2014/main" id="{8BAE458D-E975-4EDD-A876-9F959824A2BC}"/>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Use a mind map to keep track of incoming information, and whether it supports or contradicts the various possible explanations. Look for patterns without jumping to conclusions. Ensure your investigation has sufficient breadth (number of lines of inquiry) and depth (incoming evidence).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Appoint a competent devil’s advocate to look at the case from a critical perspective and raise objections before or during implementation.</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Be curious, patient and a good listener.</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Practise: your brain needs training like any other muscle. Embrace doubt, start digging, stay humble, and continue educating yourself.</a:t>
            </a:r>
          </a:p>
          <a:p>
            <a:endParaRPr lang="en-GB" dirty="0"/>
          </a:p>
        </p:txBody>
      </p:sp>
    </p:spTree>
    <p:extLst>
      <p:ext uri="{BB962C8B-B14F-4D97-AF65-F5344CB8AC3E}">
        <p14:creationId xmlns:p14="http://schemas.microsoft.com/office/powerpoint/2010/main" val="1510095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35BA1-2341-4925-AC9E-0E18B45C9D3C}"/>
              </a:ext>
            </a:extLst>
          </p:cNvPr>
          <p:cNvSpPr>
            <a:spLocks noGrp="1"/>
          </p:cNvSpPr>
          <p:nvPr>
            <p:ph type="title"/>
          </p:nvPr>
        </p:nvSpPr>
        <p:spPr/>
        <p:txBody>
          <a:bodyPr/>
          <a:lstStyle/>
          <a:p>
            <a:r>
              <a:rPr lang="en-GB" sz="4000" dirty="0">
                <a:solidFill>
                  <a:schemeClr val="bg2"/>
                </a:solidFill>
              </a:rPr>
              <a:t>Things aren’t always what you first see!</a:t>
            </a:r>
          </a:p>
        </p:txBody>
      </p:sp>
      <p:pic>
        <p:nvPicPr>
          <p:cNvPr id="4" name="Content Placeholder 3">
            <a:extLst>
              <a:ext uri="{FF2B5EF4-FFF2-40B4-BE49-F238E27FC236}">
                <a16:creationId xmlns:a16="http://schemas.microsoft.com/office/drawing/2014/main" id="{04B89CE3-C105-4BDA-95D0-447B17D957C2}"/>
              </a:ext>
            </a:extLst>
          </p:cNvPr>
          <p:cNvPicPr>
            <a:picLocks noGrp="1" noChangeAspect="1"/>
          </p:cNvPicPr>
          <p:nvPr>
            <p:ph idx="1"/>
          </p:nvPr>
        </p:nvPicPr>
        <p:blipFill>
          <a:blip r:embed="rId3"/>
          <a:stretch>
            <a:fillRect/>
          </a:stretch>
        </p:blipFill>
        <p:spPr>
          <a:xfrm>
            <a:off x="820448" y="1772501"/>
            <a:ext cx="1661319" cy="16613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E2305DA0-F7E2-472E-A61D-507EC3B29012}"/>
              </a:ext>
            </a:extLst>
          </p:cNvPr>
          <p:cNvSpPr txBox="1"/>
          <p:nvPr/>
        </p:nvSpPr>
        <p:spPr>
          <a:xfrm>
            <a:off x="2535935" y="1767679"/>
            <a:ext cx="1653338" cy="400110"/>
          </a:xfrm>
          <a:prstGeom prst="rect">
            <a:avLst/>
          </a:prstGeom>
          <a:noFill/>
        </p:spPr>
        <p:txBody>
          <a:bodyPr wrap="none" rtlCol="0">
            <a:spAutoFit/>
          </a:bodyPr>
          <a:lstStyle/>
          <a:p>
            <a:r>
              <a:rPr lang="en-GB" sz="2000" dirty="0">
                <a:solidFill>
                  <a:schemeClr val="bg2"/>
                </a:solidFill>
              </a:rPr>
              <a:t>Candlestick or</a:t>
            </a:r>
          </a:p>
        </p:txBody>
      </p:sp>
      <p:pic>
        <p:nvPicPr>
          <p:cNvPr id="6" name="Picture 5">
            <a:extLst>
              <a:ext uri="{FF2B5EF4-FFF2-40B4-BE49-F238E27FC236}">
                <a16:creationId xmlns:a16="http://schemas.microsoft.com/office/drawing/2014/main" id="{A7CEACAA-3F50-418F-ABF2-133253B07D37}"/>
              </a:ext>
            </a:extLst>
          </p:cNvPr>
          <p:cNvPicPr>
            <a:picLocks noChangeAspect="1"/>
          </p:cNvPicPr>
          <p:nvPr/>
        </p:nvPicPr>
        <p:blipFill>
          <a:blip r:embed="rId4"/>
          <a:stretch>
            <a:fillRect/>
          </a:stretch>
        </p:blipFill>
        <p:spPr>
          <a:xfrm>
            <a:off x="7014589" y="1767679"/>
            <a:ext cx="1661319" cy="16613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53F076F2-831E-4D9D-84ED-18A83FE65166}"/>
              </a:ext>
            </a:extLst>
          </p:cNvPr>
          <p:cNvSpPr txBox="1"/>
          <p:nvPr/>
        </p:nvSpPr>
        <p:spPr>
          <a:xfrm>
            <a:off x="8784244" y="1767679"/>
            <a:ext cx="1281569" cy="400110"/>
          </a:xfrm>
          <a:prstGeom prst="rect">
            <a:avLst/>
          </a:prstGeom>
          <a:noFill/>
        </p:spPr>
        <p:txBody>
          <a:bodyPr wrap="none" rtlCol="0">
            <a:spAutoFit/>
          </a:bodyPr>
          <a:lstStyle/>
          <a:p>
            <a:r>
              <a:rPr lang="en-GB" sz="2000" dirty="0">
                <a:solidFill>
                  <a:schemeClr val="bg2"/>
                </a:solidFill>
              </a:rPr>
              <a:t>Woman or</a:t>
            </a:r>
          </a:p>
        </p:txBody>
      </p:sp>
      <p:pic>
        <p:nvPicPr>
          <p:cNvPr id="8" name="Picture 7">
            <a:extLst>
              <a:ext uri="{FF2B5EF4-FFF2-40B4-BE49-F238E27FC236}">
                <a16:creationId xmlns:a16="http://schemas.microsoft.com/office/drawing/2014/main" id="{4D8C8A3A-5003-4187-BD9A-53609E1B880B}"/>
              </a:ext>
            </a:extLst>
          </p:cNvPr>
          <p:cNvPicPr>
            <a:picLocks noChangeAspect="1"/>
          </p:cNvPicPr>
          <p:nvPr/>
        </p:nvPicPr>
        <p:blipFill>
          <a:blip r:embed="rId5"/>
          <a:stretch>
            <a:fillRect/>
          </a:stretch>
        </p:blipFill>
        <p:spPr>
          <a:xfrm>
            <a:off x="4061642" y="4222713"/>
            <a:ext cx="1706880" cy="17068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9D6356E7-DE79-4F1C-B058-B197F05EAD18}"/>
              </a:ext>
            </a:extLst>
          </p:cNvPr>
          <p:cNvSpPr txBox="1"/>
          <p:nvPr/>
        </p:nvSpPr>
        <p:spPr>
          <a:xfrm>
            <a:off x="5974080" y="4222713"/>
            <a:ext cx="944489" cy="400110"/>
          </a:xfrm>
          <a:prstGeom prst="rect">
            <a:avLst/>
          </a:prstGeom>
          <a:noFill/>
        </p:spPr>
        <p:txBody>
          <a:bodyPr wrap="none" rtlCol="0">
            <a:spAutoFit/>
          </a:bodyPr>
          <a:lstStyle/>
          <a:p>
            <a:r>
              <a:rPr lang="en-GB" sz="2000" dirty="0">
                <a:solidFill>
                  <a:schemeClr val="bg2"/>
                </a:solidFill>
              </a:rPr>
              <a:t>Man or</a:t>
            </a:r>
          </a:p>
        </p:txBody>
      </p:sp>
      <p:sp>
        <p:nvSpPr>
          <p:cNvPr id="3" name="TextBox 2">
            <a:extLst>
              <a:ext uri="{FF2B5EF4-FFF2-40B4-BE49-F238E27FC236}">
                <a16:creationId xmlns:a16="http://schemas.microsoft.com/office/drawing/2014/main" id="{C3D0616E-DE91-4346-ABBF-6CD1B0F21D67}"/>
              </a:ext>
            </a:extLst>
          </p:cNvPr>
          <p:cNvSpPr txBox="1"/>
          <p:nvPr/>
        </p:nvSpPr>
        <p:spPr>
          <a:xfrm>
            <a:off x="4061642" y="1767679"/>
            <a:ext cx="1348703" cy="400110"/>
          </a:xfrm>
          <a:prstGeom prst="rect">
            <a:avLst/>
          </a:prstGeom>
          <a:noFill/>
        </p:spPr>
        <p:txBody>
          <a:bodyPr wrap="none" rtlCol="0">
            <a:spAutoFit/>
          </a:bodyPr>
          <a:lstStyle/>
          <a:p>
            <a:r>
              <a:rPr lang="en-GB" sz="2000" dirty="0">
                <a:solidFill>
                  <a:schemeClr val="bg2"/>
                </a:solidFill>
              </a:rPr>
              <a:t>Silhouettes</a:t>
            </a:r>
          </a:p>
        </p:txBody>
      </p:sp>
      <p:sp>
        <p:nvSpPr>
          <p:cNvPr id="9" name="TextBox 8">
            <a:extLst>
              <a:ext uri="{FF2B5EF4-FFF2-40B4-BE49-F238E27FC236}">
                <a16:creationId xmlns:a16="http://schemas.microsoft.com/office/drawing/2014/main" id="{7330DA98-85BE-49BD-84D4-D9E9E6B0ECE3}"/>
              </a:ext>
            </a:extLst>
          </p:cNvPr>
          <p:cNvSpPr txBox="1"/>
          <p:nvPr/>
        </p:nvSpPr>
        <p:spPr>
          <a:xfrm>
            <a:off x="9943167" y="1767679"/>
            <a:ext cx="2138278" cy="400110"/>
          </a:xfrm>
          <a:prstGeom prst="rect">
            <a:avLst/>
          </a:prstGeom>
          <a:noFill/>
        </p:spPr>
        <p:txBody>
          <a:bodyPr wrap="none" rtlCol="0">
            <a:spAutoFit/>
          </a:bodyPr>
          <a:lstStyle/>
          <a:p>
            <a:r>
              <a:rPr lang="en-GB" sz="2000" noProof="0" dirty="0">
                <a:solidFill>
                  <a:srgbClr val="1F497D"/>
                </a:solidFill>
                <a:latin typeface="Calibri"/>
              </a:rPr>
              <a:t>Saxophone</a:t>
            </a:r>
            <a:r>
              <a:rPr kumimoji="0" lang="en-GB" sz="2000" b="0" i="0" u="none" strike="noStrike" kern="1200" cap="none" spc="0" normalizeH="0" baseline="0" noProof="0" dirty="0">
                <a:ln>
                  <a:noFill/>
                </a:ln>
                <a:solidFill>
                  <a:srgbClr val="1F497D"/>
                </a:solidFill>
                <a:effectLst/>
                <a:uLnTx/>
                <a:uFillTx/>
                <a:latin typeface="Calibri"/>
                <a:ea typeface="+mn-ea"/>
                <a:cs typeface="+mn-cs"/>
              </a:rPr>
              <a:t> Player?</a:t>
            </a:r>
            <a:endParaRPr lang="en-GB" dirty="0"/>
          </a:p>
        </p:txBody>
      </p:sp>
      <p:sp>
        <p:nvSpPr>
          <p:cNvPr id="11" name="TextBox 10">
            <a:extLst>
              <a:ext uri="{FF2B5EF4-FFF2-40B4-BE49-F238E27FC236}">
                <a16:creationId xmlns:a16="http://schemas.microsoft.com/office/drawing/2014/main" id="{E30C197B-42FF-4689-B42E-0B697252F6EC}"/>
              </a:ext>
            </a:extLst>
          </p:cNvPr>
          <p:cNvSpPr txBox="1"/>
          <p:nvPr/>
        </p:nvSpPr>
        <p:spPr>
          <a:xfrm>
            <a:off x="6778869" y="4222713"/>
            <a:ext cx="1263487" cy="400110"/>
          </a:xfrm>
          <a:prstGeom prst="rect">
            <a:avLst/>
          </a:prstGeom>
          <a:noFill/>
        </p:spPr>
        <p:txBody>
          <a:bodyPr wrap="none" rtlCol="0">
            <a:spAutoFit/>
          </a:bodyPr>
          <a:lstStyle/>
          <a:p>
            <a:r>
              <a:rPr kumimoji="0" lang="en-GB" sz="2000" b="0" i="0" u="none" strike="noStrike" kern="1200" cap="none" spc="0" normalizeH="0" baseline="0" noProof="0" dirty="0">
                <a:ln>
                  <a:noFill/>
                </a:ln>
                <a:solidFill>
                  <a:srgbClr val="1F497D"/>
                </a:solidFill>
                <a:effectLst/>
                <a:uLnTx/>
                <a:uFillTx/>
                <a:latin typeface="Calibri"/>
                <a:ea typeface="+mn-ea"/>
                <a:cs typeface="+mn-cs"/>
              </a:rPr>
              <a:t>Mermaid?</a:t>
            </a:r>
            <a:endParaRPr lang="en-GB" dirty="0"/>
          </a:p>
        </p:txBody>
      </p:sp>
    </p:spTree>
    <p:extLst>
      <p:ext uri="{BB962C8B-B14F-4D97-AF65-F5344CB8AC3E}">
        <p14:creationId xmlns:p14="http://schemas.microsoft.com/office/powerpoint/2010/main" val="2512174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0" grpId="0"/>
      <p:bldP spid="3" grpId="0"/>
      <p:bldP spid="9" grpId="0"/>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766CD-B906-4020-B2BF-207475F7DEA8}"/>
              </a:ext>
            </a:extLst>
          </p:cNvPr>
          <p:cNvSpPr>
            <a:spLocks noGrp="1"/>
          </p:cNvSpPr>
          <p:nvPr>
            <p:ph type="title"/>
          </p:nvPr>
        </p:nvSpPr>
        <p:spPr/>
        <p:txBody>
          <a:bodyPr/>
          <a:lstStyle/>
          <a:p>
            <a:r>
              <a:rPr lang="en-GB" sz="4000" dirty="0">
                <a:solidFill>
                  <a:schemeClr val="bg2"/>
                </a:solidFill>
              </a:rPr>
              <a:t>Questions?</a:t>
            </a:r>
          </a:p>
        </p:txBody>
      </p:sp>
      <p:pic>
        <p:nvPicPr>
          <p:cNvPr id="4" name="Content Placeholder 3">
            <a:extLst>
              <a:ext uri="{FF2B5EF4-FFF2-40B4-BE49-F238E27FC236}">
                <a16:creationId xmlns:a16="http://schemas.microsoft.com/office/drawing/2014/main" id="{2078E82C-7C0B-4A1F-A5A8-CDDEF48D8D53}"/>
              </a:ext>
            </a:extLst>
          </p:cNvPr>
          <p:cNvPicPr>
            <a:picLocks noGrp="1" noChangeAspect="1"/>
          </p:cNvPicPr>
          <p:nvPr>
            <p:ph idx="1"/>
          </p:nvPr>
        </p:nvPicPr>
        <p:blipFill>
          <a:blip r:embed="rId2"/>
          <a:stretch>
            <a:fillRect/>
          </a:stretch>
        </p:blipFill>
        <p:spPr>
          <a:xfrm>
            <a:off x="4236559" y="1674528"/>
            <a:ext cx="3718882" cy="4377307"/>
          </a:xfrm>
          <a:prstGeom prst="rect">
            <a:avLst/>
          </a:prstGeom>
        </p:spPr>
      </p:pic>
    </p:spTree>
    <p:extLst>
      <p:ext uri="{BB962C8B-B14F-4D97-AF65-F5344CB8AC3E}">
        <p14:creationId xmlns:p14="http://schemas.microsoft.com/office/powerpoint/2010/main" val="4040898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2326</TotalTime>
  <Words>2133</Words>
  <Application>Microsoft Office PowerPoint</Application>
  <PresentationFormat>Widescreen</PresentationFormat>
  <Paragraphs>225</Paragraphs>
  <Slides>19</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Gotham</vt:lpstr>
      <vt:lpstr>Source Sans Pro</vt:lpstr>
      <vt:lpstr>Tiempos Text</vt:lpstr>
      <vt:lpstr>Verdana</vt:lpstr>
      <vt:lpstr>Black</vt:lpstr>
      <vt:lpstr>Thinking like a detective</vt:lpstr>
      <vt:lpstr>Thinking Like a Detective</vt:lpstr>
      <vt:lpstr>Major Investigation Team Structure</vt:lpstr>
      <vt:lpstr>What is a criminal investigation?</vt:lpstr>
      <vt:lpstr>Detective Basics (Knowledge)</vt:lpstr>
      <vt:lpstr>Detective Basics (Law)</vt:lpstr>
      <vt:lpstr>Legislation and Guidance – Sudden Death</vt:lpstr>
      <vt:lpstr>Attention to Detail</vt:lpstr>
      <vt:lpstr>PowerPoint Presentation</vt:lpstr>
      <vt:lpstr>Detective Basics (Behaviour)</vt:lpstr>
      <vt:lpstr>Skill, Knowledge, Behaviour</vt:lpstr>
      <vt:lpstr>Golden Hour Principles</vt:lpstr>
      <vt:lpstr>5 Building Blocks</vt:lpstr>
      <vt:lpstr>Thinking like a detective</vt:lpstr>
      <vt:lpstr>Hypothesis</vt:lpstr>
      <vt:lpstr>Thinking Like a Detective</vt:lpstr>
      <vt:lpstr>Thinking Like a Detective</vt:lpstr>
      <vt:lpstr>Things aren’t always what you first see!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 Paul Det Supt</dc:creator>
  <cp:lastModifiedBy>Jones Paul Det Supt</cp:lastModifiedBy>
  <cp:revision>1</cp:revision>
  <dcterms:created xsi:type="dcterms:W3CDTF">2023-02-01T21:39:44Z</dcterms:created>
  <dcterms:modified xsi:type="dcterms:W3CDTF">2023-03-07T20:17:40Z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beefdff-6834-454f-be00-a68b5bc5f471_Enabled">
    <vt:lpwstr>true</vt:lpwstr>
  </property>
  <property fmtid="{D5CDD505-2E9C-101B-9397-08002B2CF9AE}" pid="3" name="MSIP_Label_7beefdff-6834-454f-be00-a68b5bc5f471_SetDate">
    <vt:lpwstr>2023-02-01T22:42:08Z</vt:lpwstr>
  </property>
  <property fmtid="{D5CDD505-2E9C-101B-9397-08002B2CF9AE}" pid="4" name="MSIP_Label_7beefdff-6834-454f-be00-a68b5bc5f471_Method">
    <vt:lpwstr>Standard</vt:lpwstr>
  </property>
  <property fmtid="{D5CDD505-2E9C-101B-9397-08002B2CF9AE}" pid="5" name="MSIP_Label_7beefdff-6834-454f-be00-a68b5bc5f471_Name">
    <vt:lpwstr>OFFICIAL</vt:lpwstr>
  </property>
  <property fmtid="{D5CDD505-2E9C-101B-9397-08002B2CF9AE}" pid="6" name="MSIP_Label_7beefdff-6834-454f-be00-a68b5bc5f471_SiteId">
    <vt:lpwstr>39683655-1d97-4b22-be8c-246da0f47a41</vt:lpwstr>
  </property>
  <property fmtid="{D5CDD505-2E9C-101B-9397-08002B2CF9AE}" pid="7" name="MSIP_Label_7beefdff-6834-454f-be00-a68b5bc5f471_ActionId">
    <vt:lpwstr>7c01885a-447b-4594-9773-708e715606ec</vt:lpwstr>
  </property>
  <property fmtid="{D5CDD505-2E9C-101B-9397-08002B2CF9AE}" pid="8" name="MSIP_Label_7beefdff-6834-454f-be00-a68b5bc5f471_ContentBits">
    <vt:lpwstr>0</vt:lpwstr>
  </property>
</Properties>
</file>