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0" r:id="rId4"/>
  </p:sldMasterIdLst>
  <p:notesMasterIdLst>
    <p:notesMasterId r:id="rId17"/>
  </p:notesMasterIdLst>
  <p:handoutMasterIdLst>
    <p:handoutMasterId r:id="rId18"/>
  </p:handoutMasterIdLst>
  <p:sldIdLst>
    <p:sldId id="277" r:id="rId5"/>
    <p:sldId id="283" r:id="rId6"/>
    <p:sldId id="282" r:id="rId7"/>
    <p:sldId id="291" r:id="rId8"/>
    <p:sldId id="292" r:id="rId9"/>
    <p:sldId id="293" r:id="rId10"/>
    <p:sldId id="296" r:id="rId11"/>
    <p:sldId id="294" r:id="rId12"/>
    <p:sldId id="295" r:id="rId13"/>
    <p:sldId id="297" r:id="rId14"/>
    <p:sldId id="298" r:id="rId15"/>
    <p:sldId id="299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AF4FC"/>
    <a:srgbClr val="D7F2CE"/>
    <a:srgbClr val="00602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026F1E1-81F7-40F6-BFDF-8414668D4F0C}" v="2199" dt="2025-10-12T23:03:57.47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465" autoAdjust="0"/>
    <p:restoredTop sz="94660"/>
  </p:normalViewPr>
  <p:slideViewPr>
    <p:cSldViewPr snapToGrid="0">
      <p:cViewPr>
        <p:scale>
          <a:sx n="66" d="100"/>
          <a:sy n="66" d="100"/>
        </p:scale>
        <p:origin x="840" y="32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8" d="100"/>
          <a:sy n="88" d="100"/>
        </p:scale>
        <p:origin x="3822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ragonfly3crafts@gmail.com" userId="ec54d9c067b4286f" providerId="LiveId" clId="{7026F1E1-81F7-40F6-BFDF-8414668D4F0C}"/>
    <pc:docChg chg="undo redo custSel addSld delSld modSld modMainMaster">
      <pc:chgData name="dragonfly3crafts@gmail.com" userId="ec54d9c067b4286f" providerId="LiveId" clId="{7026F1E1-81F7-40F6-BFDF-8414668D4F0C}" dt="2025-10-12T23:09:31.790" v="9122" actId="27636"/>
      <pc:docMkLst>
        <pc:docMk/>
      </pc:docMkLst>
      <pc:sldChg chg="del">
        <pc:chgData name="dragonfly3crafts@gmail.com" userId="ec54d9c067b4286f" providerId="LiveId" clId="{7026F1E1-81F7-40F6-BFDF-8414668D4F0C}" dt="2025-10-10T15:23:58.627" v="324" actId="2696"/>
        <pc:sldMkLst>
          <pc:docMk/>
          <pc:sldMk cId="3837201129" sldId="271"/>
        </pc:sldMkLst>
      </pc:sldChg>
      <pc:sldChg chg="add del">
        <pc:chgData name="dragonfly3crafts@gmail.com" userId="ec54d9c067b4286f" providerId="LiveId" clId="{7026F1E1-81F7-40F6-BFDF-8414668D4F0C}" dt="2025-10-10T15:30:19.792" v="433" actId="2696"/>
        <pc:sldMkLst>
          <pc:docMk/>
          <pc:sldMk cId="3868266006" sldId="275"/>
        </pc:sldMkLst>
      </pc:sldChg>
      <pc:sldChg chg="modSp mod setBg">
        <pc:chgData name="dragonfly3crafts@gmail.com" userId="ec54d9c067b4286f" providerId="LiveId" clId="{7026F1E1-81F7-40F6-BFDF-8414668D4F0C}" dt="2025-10-12T20:31:42.319" v="5940"/>
        <pc:sldMkLst>
          <pc:docMk/>
          <pc:sldMk cId="1530902036" sldId="277"/>
        </pc:sldMkLst>
        <pc:spChg chg="mod">
          <ac:chgData name="dragonfly3crafts@gmail.com" userId="ec54d9c067b4286f" providerId="LiveId" clId="{7026F1E1-81F7-40F6-BFDF-8414668D4F0C}" dt="2025-10-12T20:02:48.308" v="5425" actId="115"/>
          <ac:spMkLst>
            <pc:docMk/>
            <pc:sldMk cId="1530902036" sldId="277"/>
            <ac:spMk id="2" creationId="{6B0426DC-8652-12B6-467B-09A46DED8A14}"/>
          </ac:spMkLst>
        </pc:spChg>
        <pc:graphicFrameChg chg="modGraphic">
          <ac:chgData name="dragonfly3crafts@gmail.com" userId="ec54d9c067b4286f" providerId="LiveId" clId="{7026F1E1-81F7-40F6-BFDF-8414668D4F0C}" dt="2025-10-10T15:05:43.990" v="51" actId="2711"/>
          <ac:graphicFrameMkLst>
            <pc:docMk/>
            <pc:sldMk cId="1530902036" sldId="277"/>
            <ac:graphicFrameMk id="5" creationId="{D39144C0-1C9C-87C1-650B-3551E4236F83}"/>
          </ac:graphicFrameMkLst>
        </pc:graphicFrameChg>
      </pc:sldChg>
      <pc:sldChg chg="addSp modSp del mod setBg">
        <pc:chgData name="dragonfly3crafts@gmail.com" userId="ec54d9c067b4286f" providerId="LiveId" clId="{7026F1E1-81F7-40F6-BFDF-8414668D4F0C}" dt="2025-10-10T15:26:38.782" v="357" actId="2696"/>
        <pc:sldMkLst>
          <pc:docMk/>
          <pc:sldMk cId="1904750126" sldId="278"/>
        </pc:sldMkLst>
      </pc:sldChg>
      <pc:sldChg chg="new del">
        <pc:chgData name="dragonfly3crafts@gmail.com" userId="ec54d9c067b4286f" providerId="LiveId" clId="{7026F1E1-81F7-40F6-BFDF-8414668D4F0C}" dt="2025-10-10T15:30:09.079" v="431" actId="2696"/>
        <pc:sldMkLst>
          <pc:docMk/>
          <pc:sldMk cId="2688844800" sldId="279"/>
        </pc:sldMkLst>
      </pc:sldChg>
      <pc:sldChg chg="new add del">
        <pc:chgData name="dragonfly3crafts@gmail.com" userId="ec54d9c067b4286f" providerId="LiveId" clId="{7026F1E1-81F7-40F6-BFDF-8414668D4F0C}" dt="2025-10-10T15:30:13.833" v="432" actId="2696"/>
        <pc:sldMkLst>
          <pc:docMk/>
          <pc:sldMk cId="3888732643" sldId="280"/>
        </pc:sldMkLst>
      </pc:sldChg>
      <pc:sldChg chg="delSp modSp add del mod">
        <pc:chgData name="dragonfly3crafts@gmail.com" userId="ec54d9c067b4286f" providerId="LiveId" clId="{7026F1E1-81F7-40F6-BFDF-8414668D4F0C}" dt="2025-10-10T16:13:20.014" v="955" actId="2696"/>
        <pc:sldMkLst>
          <pc:docMk/>
          <pc:sldMk cId="3730123265" sldId="281"/>
        </pc:sldMkLst>
      </pc:sldChg>
      <pc:sldChg chg="addSp delSp modSp add mod setBg">
        <pc:chgData name="dragonfly3crafts@gmail.com" userId="ec54d9c067b4286f" providerId="LiveId" clId="{7026F1E1-81F7-40F6-BFDF-8414668D4F0C}" dt="2025-10-12T20:54:19.303" v="6174" actId="20577"/>
        <pc:sldMkLst>
          <pc:docMk/>
          <pc:sldMk cId="2387299840" sldId="282"/>
        </pc:sldMkLst>
        <pc:spChg chg="mod">
          <ac:chgData name="dragonfly3crafts@gmail.com" userId="ec54d9c067b4286f" providerId="LiveId" clId="{7026F1E1-81F7-40F6-BFDF-8414668D4F0C}" dt="2025-10-10T15:32:03.465" v="520" actId="27636"/>
          <ac:spMkLst>
            <pc:docMk/>
            <pc:sldMk cId="2387299840" sldId="282"/>
            <ac:spMk id="2" creationId="{FA4247D5-E648-547D-2974-CAF44256567C}"/>
          </ac:spMkLst>
        </pc:spChg>
        <pc:spChg chg="mod">
          <ac:chgData name="dragonfly3crafts@gmail.com" userId="ec54d9c067b4286f" providerId="LiveId" clId="{7026F1E1-81F7-40F6-BFDF-8414668D4F0C}" dt="2025-10-12T20:54:19.303" v="6174" actId="20577"/>
          <ac:spMkLst>
            <pc:docMk/>
            <pc:sldMk cId="2387299840" sldId="282"/>
            <ac:spMk id="3" creationId="{D43108B7-22A7-D9E5-24AC-2C7C697B32C3}"/>
          </ac:spMkLst>
        </pc:spChg>
        <pc:picChg chg="del mod">
          <ac:chgData name="dragonfly3crafts@gmail.com" userId="ec54d9c067b4286f" providerId="LiveId" clId="{7026F1E1-81F7-40F6-BFDF-8414668D4F0C}" dt="2025-10-12T18:47:59.444" v="4551" actId="478"/>
          <ac:picMkLst>
            <pc:docMk/>
            <pc:sldMk cId="2387299840" sldId="282"/>
            <ac:picMk id="5" creationId="{EAD95C75-EEB7-705B-2759-8B06FB246616}"/>
          </ac:picMkLst>
        </pc:picChg>
        <pc:picChg chg="add mod">
          <ac:chgData name="dragonfly3crafts@gmail.com" userId="ec54d9c067b4286f" providerId="LiveId" clId="{7026F1E1-81F7-40F6-BFDF-8414668D4F0C}" dt="2025-10-12T19:00:20.920" v="4573" actId="14100"/>
          <ac:picMkLst>
            <pc:docMk/>
            <pc:sldMk cId="2387299840" sldId="282"/>
            <ac:picMk id="6" creationId="{5110C39E-4E75-1CF1-4234-A96554EA7497}"/>
          </ac:picMkLst>
        </pc:picChg>
      </pc:sldChg>
      <pc:sldChg chg="modSp add del mod">
        <pc:chgData name="dragonfly3crafts@gmail.com" userId="ec54d9c067b4286f" providerId="LiveId" clId="{7026F1E1-81F7-40F6-BFDF-8414668D4F0C}" dt="2025-10-10T15:31:25.091" v="470" actId="2696"/>
        <pc:sldMkLst>
          <pc:docMk/>
          <pc:sldMk cId="2828276967" sldId="282"/>
        </pc:sldMkLst>
      </pc:sldChg>
      <pc:sldChg chg="add del">
        <pc:chgData name="dragonfly3crafts@gmail.com" userId="ec54d9c067b4286f" providerId="LiveId" clId="{7026F1E1-81F7-40F6-BFDF-8414668D4F0C}" dt="2025-10-10T15:34:08.472" v="530" actId="2890"/>
        <pc:sldMkLst>
          <pc:docMk/>
          <pc:sldMk cId="987022869" sldId="283"/>
        </pc:sldMkLst>
      </pc:sldChg>
      <pc:sldChg chg="modSp add mod setBg">
        <pc:chgData name="dragonfly3crafts@gmail.com" userId="ec54d9c067b4286f" providerId="LiveId" clId="{7026F1E1-81F7-40F6-BFDF-8414668D4F0C}" dt="2025-10-12T20:51:56.911" v="6099" actId="115"/>
        <pc:sldMkLst>
          <pc:docMk/>
          <pc:sldMk cId="2188431921" sldId="283"/>
        </pc:sldMkLst>
        <pc:spChg chg="mod">
          <ac:chgData name="dragonfly3crafts@gmail.com" userId="ec54d9c067b4286f" providerId="LiveId" clId="{7026F1E1-81F7-40F6-BFDF-8414668D4F0C}" dt="2025-10-12T20:03:01.196" v="5426" actId="115"/>
          <ac:spMkLst>
            <pc:docMk/>
            <pc:sldMk cId="2188431921" sldId="283"/>
            <ac:spMk id="2" creationId="{813D2FAD-1B80-54BF-A4A6-665F8C60937B}"/>
          </ac:spMkLst>
        </pc:spChg>
        <pc:spChg chg="mod">
          <ac:chgData name="dragonfly3crafts@gmail.com" userId="ec54d9c067b4286f" providerId="LiveId" clId="{7026F1E1-81F7-40F6-BFDF-8414668D4F0C}" dt="2025-10-12T20:51:56.911" v="6099" actId="115"/>
          <ac:spMkLst>
            <pc:docMk/>
            <pc:sldMk cId="2188431921" sldId="283"/>
            <ac:spMk id="3" creationId="{F1951D81-85A9-853C-FDB1-4D05CAD76DC0}"/>
          </ac:spMkLst>
        </pc:spChg>
      </pc:sldChg>
      <pc:sldChg chg="add del">
        <pc:chgData name="dragonfly3crafts@gmail.com" userId="ec54d9c067b4286f" providerId="LiveId" clId="{7026F1E1-81F7-40F6-BFDF-8414668D4F0C}" dt="2025-10-10T15:31:32.036" v="471" actId="2696"/>
        <pc:sldMkLst>
          <pc:docMk/>
          <pc:sldMk cId="2708305466" sldId="283"/>
        </pc:sldMkLst>
      </pc:sldChg>
      <pc:sldChg chg="addSp delSp modSp add del mod">
        <pc:chgData name="dragonfly3crafts@gmail.com" userId="ec54d9c067b4286f" providerId="LiveId" clId="{7026F1E1-81F7-40F6-BFDF-8414668D4F0C}" dt="2025-10-12T15:27:31.991" v="1942" actId="2696"/>
        <pc:sldMkLst>
          <pc:docMk/>
          <pc:sldMk cId="27307586" sldId="284"/>
        </pc:sldMkLst>
        <pc:spChg chg="mod">
          <ac:chgData name="dragonfly3crafts@gmail.com" userId="ec54d9c067b4286f" providerId="LiveId" clId="{7026F1E1-81F7-40F6-BFDF-8414668D4F0C}" dt="2025-10-12T15:01:39.193" v="1514" actId="20577"/>
          <ac:spMkLst>
            <pc:docMk/>
            <pc:sldMk cId="27307586" sldId="284"/>
            <ac:spMk id="3" creationId="{B70A8B00-F894-8CA1-6539-CEB94DD772A8}"/>
          </ac:spMkLst>
        </pc:spChg>
        <pc:graphicFrameChg chg="add mod modGraphic">
          <ac:chgData name="dragonfly3crafts@gmail.com" userId="ec54d9c067b4286f" providerId="LiveId" clId="{7026F1E1-81F7-40F6-BFDF-8414668D4F0C}" dt="2025-10-12T15:14:03.959" v="1706" actId="313"/>
          <ac:graphicFrameMkLst>
            <pc:docMk/>
            <pc:sldMk cId="27307586" sldId="284"/>
            <ac:graphicFrameMk id="4" creationId="{CB4A2D72-7AE6-13FF-9602-540375FB2A05}"/>
          </ac:graphicFrameMkLst>
        </pc:graphicFrameChg>
      </pc:sldChg>
      <pc:sldChg chg="delSp modSp add del mod">
        <pc:chgData name="dragonfly3crafts@gmail.com" userId="ec54d9c067b4286f" providerId="LiveId" clId="{7026F1E1-81F7-40F6-BFDF-8414668D4F0C}" dt="2025-10-12T15:36:12.144" v="2064" actId="2696"/>
        <pc:sldMkLst>
          <pc:docMk/>
          <pc:sldMk cId="1491147699" sldId="285"/>
        </pc:sldMkLst>
        <pc:spChg chg="mod">
          <ac:chgData name="dragonfly3crafts@gmail.com" userId="ec54d9c067b4286f" providerId="LiveId" clId="{7026F1E1-81F7-40F6-BFDF-8414668D4F0C}" dt="2025-10-12T15:27:48.788" v="1944" actId="20577"/>
          <ac:spMkLst>
            <pc:docMk/>
            <pc:sldMk cId="1491147699" sldId="285"/>
            <ac:spMk id="3" creationId="{0983464F-A936-DFD4-6165-992DA40F57CA}"/>
          </ac:spMkLst>
        </pc:spChg>
        <pc:picChg chg="del">
          <ac:chgData name="dragonfly3crafts@gmail.com" userId="ec54d9c067b4286f" providerId="LiveId" clId="{7026F1E1-81F7-40F6-BFDF-8414668D4F0C}" dt="2025-10-12T15:27:53.150" v="1945" actId="478"/>
          <ac:picMkLst>
            <pc:docMk/>
            <pc:sldMk cId="1491147699" sldId="285"/>
            <ac:picMk id="5" creationId="{F8B787DC-C6EF-7E05-3451-90E4013C20BD}"/>
          </ac:picMkLst>
        </pc:picChg>
      </pc:sldChg>
      <pc:sldChg chg="add del">
        <pc:chgData name="dragonfly3crafts@gmail.com" userId="ec54d9c067b4286f" providerId="LiveId" clId="{7026F1E1-81F7-40F6-BFDF-8414668D4F0C}" dt="2025-10-12T15:36:08.178" v="2063" actId="2696"/>
        <pc:sldMkLst>
          <pc:docMk/>
          <pc:sldMk cId="456242424" sldId="286"/>
        </pc:sldMkLst>
      </pc:sldChg>
      <pc:sldChg chg="modSp add del mod">
        <pc:chgData name="dragonfly3crafts@gmail.com" userId="ec54d9c067b4286f" providerId="LiveId" clId="{7026F1E1-81F7-40F6-BFDF-8414668D4F0C}" dt="2025-10-12T15:27:37.604" v="1943" actId="2696"/>
        <pc:sldMkLst>
          <pc:docMk/>
          <pc:sldMk cId="677384560" sldId="286"/>
        </pc:sldMkLst>
        <pc:spChg chg="mod">
          <ac:chgData name="dragonfly3crafts@gmail.com" userId="ec54d9c067b4286f" providerId="LiveId" clId="{7026F1E1-81F7-40F6-BFDF-8414668D4F0C}" dt="2025-10-12T15:27:19.293" v="1941" actId="14100"/>
          <ac:spMkLst>
            <pc:docMk/>
            <pc:sldMk cId="677384560" sldId="286"/>
            <ac:spMk id="3" creationId="{EC7B61A8-7597-F105-F556-ACB443F75364}"/>
          </ac:spMkLst>
        </pc:spChg>
      </pc:sldChg>
      <pc:sldChg chg="addSp modSp add del mod">
        <pc:chgData name="dragonfly3crafts@gmail.com" userId="ec54d9c067b4286f" providerId="LiveId" clId="{7026F1E1-81F7-40F6-BFDF-8414668D4F0C}" dt="2025-10-12T15:26:04.950" v="1924" actId="2696"/>
        <pc:sldMkLst>
          <pc:docMk/>
          <pc:sldMk cId="1467686891" sldId="286"/>
        </pc:sldMkLst>
        <pc:spChg chg="mod">
          <ac:chgData name="dragonfly3crafts@gmail.com" userId="ec54d9c067b4286f" providerId="LiveId" clId="{7026F1E1-81F7-40F6-BFDF-8414668D4F0C}" dt="2025-10-12T15:25:50.909" v="1923" actId="20577"/>
          <ac:spMkLst>
            <pc:docMk/>
            <pc:sldMk cId="1467686891" sldId="286"/>
            <ac:spMk id="2" creationId="{4E745032-0F3E-7B15-244D-C46FD0E37F90}"/>
          </ac:spMkLst>
        </pc:spChg>
        <pc:spChg chg="mod">
          <ac:chgData name="dragonfly3crafts@gmail.com" userId="ec54d9c067b4286f" providerId="LiveId" clId="{7026F1E1-81F7-40F6-BFDF-8414668D4F0C}" dt="2025-10-12T15:20:19.454" v="1852" actId="20577"/>
          <ac:spMkLst>
            <pc:docMk/>
            <pc:sldMk cId="1467686891" sldId="286"/>
            <ac:spMk id="3" creationId="{E3B307ED-12CA-DD00-7EEC-5C4C2B74EAEB}"/>
          </ac:spMkLst>
        </pc:spChg>
        <pc:graphicFrameChg chg="add mod modGraphic">
          <ac:chgData name="dragonfly3crafts@gmail.com" userId="ec54d9c067b4286f" providerId="LiveId" clId="{7026F1E1-81F7-40F6-BFDF-8414668D4F0C}" dt="2025-10-12T15:25:50.356" v="1921" actId="122"/>
          <ac:graphicFrameMkLst>
            <pc:docMk/>
            <pc:sldMk cId="1467686891" sldId="286"/>
            <ac:graphicFrameMk id="4" creationId="{3E98F4AA-B1E1-FE7E-D07B-1396641B9BDF}"/>
          </ac:graphicFrameMkLst>
        </pc:graphicFrameChg>
      </pc:sldChg>
      <pc:sldChg chg="add del">
        <pc:chgData name="dragonfly3crafts@gmail.com" userId="ec54d9c067b4286f" providerId="LiveId" clId="{7026F1E1-81F7-40F6-BFDF-8414668D4F0C}" dt="2025-10-12T15:36:03.408" v="2062" actId="2696"/>
        <pc:sldMkLst>
          <pc:docMk/>
          <pc:sldMk cId="2042723093" sldId="287"/>
        </pc:sldMkLst>
      </pc:sldChg>
      <pc:sldChg chg="add del">
        <pc:chgData name="dragonfly3crafts@gmail.com" userId="ec54d9c067b4286f" providerId="LiveId" clId="{7026F1E1-81F7-40F6-BFDF-8414668D4F0C}" dt="2025-10-12T15:35:59.623" v="2061" actId="2696"/>
        <pc:sldMkLst>
          <pc:docMk/>
          <pc:sldMk cId="453632873" sldId="288"/>
        </pc:sldMkLst>
      </pc:sldChg>
      <pc:sldChg chg="add del">
        <pc:chgData name="dragonfly3crafts@gmail.com" userId="ec54d9c067b4286f" providerId="LiveId" clId="{7026F1E1-81F7-40F6-BFDF-8414668D4F0C}" dt="2025-10-12T15:35:54.674" v="2060" actId="2696"/>
        <pc:sldMkLst>
          <pc:docMk/>
          <pc:sldMk cId="3867124193" sldId="289"/>
        </pc:sldMkLst>
      </pc:sldChg>
      <pc:sldChg chg="add del">
        <pc:chgData name="dragonfly3crafts@gmail.com" userId="ec54d9c067b4286f" providerId="LiveId" clId="{7026F1E1-81F7-40F6-BFDF-8414668D4F0C}" dt="2025-10-12T15:35:47.743" v="2059" actId="2696"/>
        <pc:sldMkLst>
          <pc:docMk/>
          <pc:sldMk cId="4141397699" sldId="290"/>
        </pc:sldMkLst>
      </pc:sldChg>
      <pc:sldChg chg="addSp delSp modSp add mod setBg">
        <pc:chgData name="dragonfly3crafts@gmail.com" userId="ec54d9c067b4286f" providerId="LiveId" clId="{7026F1E1-81F7-40F6-BFDF-8414668D4F0C}" dt="2025-10-12T20:56:12.279" v="6185" actId="1076"/>
        <pc:sldMkLst>
          <pc:docMk/>
          <pc:sldMk cId="3288425687" sldId="291"/>
        </pc:sldMkLst>
        <pc:spChg chg="mod">
          <ac:chgData name="dragonfly3crafts@gmail.com" userId="ec54d9c067b4286f" providerId="LiveId" clId="{7026F1E1-81F7-40F6-BFDF-8414668D4F0C}" dt="2025-10-12T19:51:10.554" v="5142" actId="27636"/>
          <ac:spMkLst>
            <pc:docMk/>
            <pc:sldMk cId="3288425687" sldId="291"/>
            <ac:spMk id="2" creationId="{7BAB9F0B-AAC8-7200-66C2-E70605979B54}"/>
          </ac:spMkLst>
        </pc:spChg>
        <pc:spChg chg="add del">
          <ac:chgData name="dragonfly3crafts@gmail.com" userId="ec54d9c067b4286f" providerId="LiveId" clId="{7026F1E1-81F7-40F6-BFDF-8414668D4F0C}" dt="2025-10-12T15:29:22.251" v="1956" actId="3680"/>
          <ac:spMkLst>
            <pc:docMk/>
            <pc:sldMk cId="3288425687" sldId="291"/>
            <ac:spMk id="3" creationId="{597C7B6A-BAE7-9EBF-48AC-D5C426961254}"/>
          </ac:spMkLst>
        </pc:spChg>
        <pc:graphicFrameChg chg="add del mod ord modGraphic">
          <ac:chgData name="dragonfly3crafts@gmail.com" userId="ec54d9c067b4286f" providerId="LiveId" clId="{7026F1E1-81F7-40F6-BFDF-8414668D4F0C}" dt="2025-10-12T15:29:02.765" v="1955" actId="3680"/>
          <ac:graphicFrameMkLst>
            <pc:docMk/>
            <pc:sldMk cId="3288425687" sldId="291"/>
            <ac:graphicFrameMk id="4" creationId="{3B76C750-F8F6-C677-2DA4-9F4D8B159B14}"/>
          </ac:graphicFrameMkLst>
        </pc:graphicFrameChg>
        <pc:graphicFrameChg chg="add del">
          <ac:chgData name="dragonfly3crafts@gmail.com" userId="ec54d9c067b4286f" providerId="LiveId" clId="{7026F1E1-81F7-40F6-BFDF-8414668D4F0C}" dt="2025-10-12T15:28:47.207" v="1953" actId="26606"/>
          <ac:graphicFrameMkLst>
            <pc:docMk/>
            <pc:sldMk cId="3288425687" sldId="291"/>
            <ac:graphicFrameMk id="5" creationId="{597C7B6A-BAE7-9EBF-48AC-D5C426961254}"/>
          </ac:graphicFrameMkLst>
        </pc:graphicFrameChg>
        <pc:graphicFrameChg chg="add mod ord modGraphic">
          <ac:chgData name="dragonfly3crafts@gmail.com" userId="ec54d9c067b4286f" providerId="LiveId" clId="{7026F1E1-81F7-40F6-BFDF-8414668D4F0C}" dt="2025-10-12T20:56:12.279" v="6185" actId="1076"/>
          <ac:graphicFrameMkLst>
            <pc:docMk/>
            <pc:sldMk cId="3288425687" sldId="291"/>
            <ac:graphicFrameMk id="6" creationId="{BE3BBFBE-9F7B-F057-7AEC-71A5A7FCB50C}"/>
          </ac:graphicFrameMkLst>
        </pc:graphicFrameChg>
      </pc:sldChg>
      <pc:sldChg chg="addSp delSp modSp add mod setBg">
        <pc:chgData name="dragonfly3crafts@gmail.com" userId="ec54d9c067b4286f" providerId="LiveId" clId="{7026F1E1-81F7-40F6-BFDF-8414668D4F0C}" dt="2025-10-12T20:56:49.988" v="6187" actId="20577"/>
        <pc:sldMkLst>
          <pc:docMk/>
          <pc:sldMk cId="3190933744" sldId="292"/>
        </pc:sldMkLst>
        <pc:spChg chg="mod">
          <ac:chgData name="dragonfly3crafts@gmail.com" userId="ec54d9c067b4286f" providerId="LiveId" clId="{7026F1E1-81F7-40F6-BFDF-8414668D4F0C}" dt="2025-10-12T19:51:10.574" v="5143" actId="27636"/>
          <ac:spMkLst>
            <pc:docMk/>
            <pc:sldMk cId="3190933744" sldId="292"/>
            <ac:spMk id="2" creationId="{E31F8E51-0544-B4EA-AB37-C264B5D00C42}"/>
          </ac:spMkLst>
        </pc:spChg>
        <pc:spChg chg="add del mod">
          <ac:chgData name="dragonfly3crafts@gmail.com" userId="ec54d9c067b4286f" providerId="LiveId" clId="{7026F1E1-81F7-40F6-BFDF-8414668D4F0C}" dt="2025-10-12T16:10:05.437" v="2738" actId="478"/>
          <ac:spMkLst>
            <pc:docMk/>
            <pc:sldMk cId="3190933744" sldId="292"/>
            <ac:spMk id="4" creationId="{6E82B10A-6666-1F9A-2F3C-0CAF05057DB4}"/>
          </ac:spMkLst>
        </pc:spChg>
        <pc:spChg chg="add del mod">
          <ac:chgData name="dragonfly3crafts@gmail.com" userId="ec54d9c067b4286f" providerId="LiveId" clId="{7026F1E1-81F7-40F6-BFDF-8414668D4F0C}" dt="2025-10-12T16:14:46.682" v="2801" actId="931"/>
          <ac:spMkLst>
            <pc:docMk/>
            <pc:sldMk cId="3190933744" sldId="292"/>
            <ac:spMk id="7" creationId="{D8C9F03A-8389-DBBC-1590-BD52DDA5FC02}"/>
          </ac:spMkLst>
        </pc:spChg>
        <pc:spChg chg="add mod">
          <ac:chgData name="dragonfly3crafts@gmail.com" userId="ec54d9c067b4286f" providerId="LiveId" clId="{7026F1E1-81F7-40F6-BFDF-8414668D4F0C}" dt="2025-10-12T20:56:49.988" v="6187" actId="20577"/>
          <ac:spMkLst>
            <pc:docMk/>
            <pc:sldMk cId="3190933744" sldId="292"/>
            <ac:spMk id="11" creationId="{9A37BCFE-9D57-4AE0-72CA-A6B24130D33C}"/>
          </ac:spMkLst>
        </pc:spChg>
        <pc:graphicFrameChg chg="add del mod modGraphic">
          <ac:chgData name="dragonfly3crafts@gmail.com" userId="ec54d9c067b4286f" providerId="LiveId" clId="{7026F1E1-81F7-40F6-BFDF-8414668D4F0C}" dt="2025-10-12T16:10:31.284" v="2739" actId="478"/>
          <ac:graphicFrameMkLst>
            <pc:docMk/>
            <pc:sldMk cId="3190933744" sldId="292"/>
            <ac:graphicFrameMk id="6" creationId="{9A10112C-9C2D-1CB0-87B5-F31E902CB3EB}"/>
          </ac:graphicFrameMkLst>
        </pc:graphicFrameChg>
        <pc:picChg chg="add del mod">
          <ac:chgData name="dragonfly3crafts@gmail.com" userId="ec54d9c067b4286f" providerId="LiveId" clId="{7026F1E1-81F7-40F6-BFDF-8414668D4F0C}" dt="2025-10-12T16:16:17.628" v="2812" actId="478"/>
          <ac:picMkLst>
            <pc:docMk/>
            <pc:sldMk cId="3190933744" sldId="292"/>
            <ac:picMk id="9" creationId="{2837191A-DBEF-A4A1-5C00-DFC8294A9A34}"/>
          </ac:picMkLst>
        </pc:picChg>
        <pc:picChg chg="add mod">
          <ac:chgData name="dragonfly3crafts@gmail.com" userId="ec54d9c067b4286f" providerId="LiveId" clId="{7026F1E1-81F7-40F6-BFDF-8414668D4F0C}" dt="2025-10-12T16:45:14.122" v="3557" actId="1076"/>
          <ac:picMkLst>
            <pc:docMk/>
            <pc:sldMk cId="3190933744" sldId="292"/>
            <ac:picMk id="13" creationId="{50699716-3FA0-2672-2BFD-17053EE28BF2}"/>
          </ac:picMkLst>
        </pc:picChg>
      </pc:sldChg>
      <pc:sldChg chg="addSp delSp modSp add mod setBg">
        <pc:chgData name="dragonfly3crafts@gmail.com" userId="ec54d9c067b4286f" providerId="LiveId" clId="{7026F1E1-81F7-40F6-BFDF-8414668D4F0C}" dt="2025-10-12T20:29:38.602" v="5848"/>
        <pc:sldMkLst>
          <pc:docMk/>
          <pc:sldMk cId="2326748522" sldId="293"/>
        </pc:sldMkLst>
        <pc:spChg chg="mod">
          <ac:chgData name="dragonfly3crafts@gmail.com" userId="ec54d9c067b4286f" providerId="LiveId" clId="{7026F1E1-81F7-40F6-BFDF-8414668D4F0C}" dt="2025-10-12T19:51:10.580" v="5144" actId="27636"/>
          <ac:spMkLst>
            <pc:docMk/>
            <pc:sldMk cId="2326748522" sldId="293"/>
            <ac:spMk id="2" creationId="{B919591C-16D4-2E61-A42E-12F16D28354A}"/>
          </ac:spMkLst>
        </pc:spChg>
        <pc:spChg chg="mod">
          <ac:chgData name="dragonfly3crafts@gmail.com" userId="ec54d9c067b4286f" providerId="LiveId" clId="{7026F1E1-81F7-40F6-BFDF-8414668D4F0C}" dt="2025-10-12T16:28:10.179" v="3194" actId="20577"/>
          <ac:spMkLst>
            <pc:docMk/>
            <pc:sldMk cId="2326748522" sldId="293"/>
            <ac:spMk id="11" creationId="{1D0E11CE-18CD-8C04-B517-815ABE2BC343}"/>
          </ac:spMkLst>
        </pc:spChg>
        <pc:graphicFrameChg chg="add mod modGraphic">
          <ac:chgData name="dragonfly3crafts@gmail.com" userId="ec54d9c067b4286f" providerId="LiveId" clId="{7026F1E1-81F7-40F6-BFDF-8414668D4F0C}" dt="2025-10-12T20:04:05.484" v="5432" actId="207"/>
          <ac:graphicFrameMkLst>
            <pc:docMk/>
            <pc:sldMk cId="2326748522" sldId="293"/>
            <ac:graphicFrameMk id="3" creationId="{064B0810-5C5C-44C9-320D-C343AF1C93AD}"/>
          </ac:graphicFrameMkLst>
        </pc:graphicFrameChg>
        <pc:picChg chg="del">
          <ac:chgData name="dragonfly3crafts@gmail.com" userId="ec54d9c067b4286f" providerId="LiveId" clId="{7026F1E1-81F7-40F6-BFDF-8414668D4F0C}" dt="2025-10-12T16:28:12.791" v="3195" actId="478"/>
          <ac:picMkLst>
            <pc:docMk/>
            <pc:sldMk cId="2326748522" sldId="293"/>
            <ac:picMk id="13" creationId="{A3BF352B-2578-4B7B-2EBB-16A28B1E62DE}"/>
          </ac:picMkLst>
        </pc:picChg>
      </pc:sldChg>
      <pc:sldChg chg="addSp delSp modSp add mod setBg">
        <pc:chgData name="dragonfly3crafts@gmail.com" userId="ec54d9c067b4286f" providerId="LiveId" clId="{7026F1E1-81F7-40F6-BFDF-8414668D4F0C}" dt="2025-10-12T21:02:13.578" v="6233" actId="14100"/>
        <pc:sldMkLst>
          <pc:docMk/>
          <pc:sldMk cId="3814006135" sldId="294"/>
        </pc:sldMkLst>
        <pc:spChg chg="mod">
          <ac:chgData name="dragonfly3crafts@gmail.com" userId="ec54d9c067b4286f" providerId="LiveId" clId="{7026F1E1-81F7-40F6-BFDF-8414668D4F0C}" dt="2025-10-12T21:00:52.115" v="6225" actId="1076"/>
          <ac:spMkLst>
            <pc:docMk/>
            <pc:sldMk cId="3814006135" sldId="294"/>
            <ac:spMk id="2" creationId="{AE33979D-7BD0-4AB9-0475-014F516565FC}"/>
          </ac:spMkLst>
        </pc:spChg>
        <pc:spChg chg="mod">
          <ac:chgData name="dragonfly3crafts@gmail.com" userId="ec54d9c067b4286f" providerId="LiveId" clId="{7026F1E1-81F7-40F6-BFDF-8414668D4F0C}" dt="2025-10-12T19:51:10.539" v="5141" actId="27636"/>
          <ac:spMkLst>
            <pc:docMk/>
            <pc:sldMk cId="3814006135" sldId="294"/>
            <ac:spMk id="11" creationId="{2E40C560-9887-BAE5-ECF4-DDD0B4039D99}"/>
          </ac:spMkLst>
        </pc:spChg>
        <pc:graphicFrameChg chg="del mod">
          <ac:chgData name="dragonfly3crafts@gmail.com" userId="ec54d9c067b4286f" providerId="LiveId" clId="{7026F1E1-81F7-40F6-BFDF-8414668D4F0C}" dt="2025-10-12T16:58:25.196" v="3770" actId="478"/>
          <ac:graphicFrameMkLst>
            <pc:docMk/>
            <pc:sldMk cId="3814006135" sldId="294"/>
            <ac:graphicFrameMk id="3" creationId="{96430765-A560-8C74-7073-21AC9326F27F}"/>
          </ac:graphicFrameMkLst>
        </pc:graphicFrameChg>
        <pc:graphicFrameChg chg="add del mod modGraphic">
          <ac:chgData name="dragonfly3crafts@gmail.com" userId="ec54d9c067b4286f" providerId="LiveId" clId="{7026F1E1-81F7-40F6-BFDF-8414668D4F0C}" dt="2025-10-12T21:02:02.056" v="6232" actId="255"/>
          <ac:graphicFrameMkLst>
            <pc:docMk/>
            <pc:sldMk cId="3814006135" sldId="294"/>
            <ac:graphicFrameMk id="4" creationId="{392339BB-2D75-733B-AEC2-E5E74DAC945E}"/>
          </ac:graphicFrameMkLst>
        </pc:graphicFrameChg>
        <pc:picChg chg="add mod">
          <ac:chgData name="dragonfly3crafts@gmail.com" userId="ec54d9c067b4286f" providerId="LiveId" clId="{7026F1E1-81F7-40F6-BFDF-8414668D4F0C}" dt="2025-10-12T21:02:13.578" v="6233" actId="14100"/>
          <ac:picMkLst>
            <pc:docMk/>
            <pc:sldMk cId="3814006135" sldId="294"/>
            <ac:picMk id="6" creationId="{D516077B-D14D-C3BB-3B43-D11D8173587E}"/>
          </ac:picMkLst>
        </pc:picChg>
      </pc:sldChg>
      <pc:sldChg chg="addSp delSp modSp add mod modTransition setBg modClrScheme modAnim chgLayout">
        <pc:chgData name="dragonfly3crafts@gmail.com" userId="ec54d9c067b4286f" providerId="LiveId" clId="{7026F1E1-81F7-40F6-BFDF-8414668D4F0C}" dt="2025-10-12T22:20:45.108" v="7988" actId="20577"/>
        <pc:sldMkLst>
          <pc:docMk/>
          <pc:sldMk cId="2533997071" sldId="295"/>
        </pc:sldMkLst>
        <pc:spChg chg="mod ord">
          <ac:chgData name="dragonfly3crafts@gmail.com" userId="ec54d9c067b4286f" providerId="LiveId" clId="{7026F1E1-81F7-40F6-BFDF-8414668D4F0C}" dt="2025-10-12T22:20:45.108" v="7988" actId="20577"/>
          <ac:spMkLst>
            <pc:docMk/>
            <pc:sldMk cId="2533997071" sldId="295"/>
            <ac:spMk id="2" creationId="{566D81B5-04FD-F745-0C4A-D198C41FA0E6}"/>
          </ac:spMkLst>
        </pc:spChg>
        <pc:spChg chg="add del mod">
          <ac:chgData name="dragonfly3crafts@gmail.com" userId="ec54d9c067b4286f" providerId="LiveId" clId="{7026F1E1-81F7-40F6-BFDF-8414668D4F0C}" dt="2025-10-12T20:35:43.271" v="5968" actId="11529"/>
          <ac:spMkLst>
            <pc:docMk/>
            <pc:sldMk cId="2533997071" sldId="295"/>
            <ac:spMk id="4" creationId="{D2EA3839-56A8-53A8-B180-5E632100A5E4}"/>
          </ac:spMkLst>
        </pc:spChg>
        <pc:spChg chg="mod ord">
          <ac:chgData name="dragonfly3crafts@gmail.com" userId="ec54d9c067b4286f" providerId="LiveId" clId="{7026F1E1-81F7-40F6-BFDF-8414668D4F0C}" dt="2025-10-12T22:18:13.047" v="7919" actId="20577"/>
          <ac:spMkLst>
            <pc:docMk/>
            <pc:sldMk cId="2533997071" sldId="295"/>
            <ac:spMk id="11" creationId="{0F054322-1BB2-068D-D02F-355C1BA46768}"/>
          </ac:spMkLst>
        </pc:spChg>
        <pc:spChg chg="add del mod">
          <ac:chgData name="dragonfly3crafts@gmail.com" userId="ec54d9c067b4286f" providerId="LiveId" clId="{7026F1E1-81F7-40F6-BFDF-8414668D4F0C}" dt="2025-10-12T19:48:38.886" v="5106" actId="26606"/>
          <ac:spMkLst>
            <pc:docMk/>
            <pc:sldMk cId="2533997071" sldId="295"/>
            <ac:spMk id="16" creationId="{09CBFB22-AF87-EE78-D62A-C1E5B45750A1}"/>
          </ac:spMkLst>
        </pc:spChg>
        <pc:graphicFrameChg chg="add mod">
          <ac:chgData name="dragonfly3crafts@gmail.com" userId="ec54d9c067b4286f" providerId="LiveId" clId="{7026F1E1-81F7-40F6-BFDF-8414668D4F0C}" dt="2025-10-12T20:34:55.676" v="5962"/>
          <ac:graphicFrameMkLst>
            <pc:docMk/>
            <pc:sldMk cId="2533997071" sldId="295"/>
            <ac:graphicFrameMk id="3" creationId="{87BB2805-919D-F318-D603-F52CC8CC269B}"/>
          </ac:graphicFrameMkLst>
        </pc:graphicFrameChg>
        <pc:graphicFrameChg chg="add del modGraphic">
          <ac:chgData name="dragonfly3crafts@gmail.com" userId="ec54d9c067b4286f" providerId="LiveId" clId="{7026F1E1-81F7-40F6-BFDF-8414668D4F0C}" dt="2025-10-12T20:20:13.142" v="5786" actId="1032"/>
          <ac:graphicFrameMkLst>
            <pc:docMk/>
            <pc:sldMk cId="2533997071" sldId="295"/>
            <ac:graphicFrameMk id="3" creationId="{C1A947C0-41C9-A469-2EF7-975D1163FBE4}"/>
          </ac:graphicFrameMkLst>
        </pc:graphicFrameChg>
        <pc:graphicFrameChg chg="del">
          <ac:chgData name="dragonfly3crafts@gmail.com" userId="ec54d9c067b4286f" providerId="LiveId" clId="{7026F1E1-81F7-40F6-BFDF-8414668D4F0C}" dt="2025-10-12T19:44:06.906" v="5102" actId="478"/>
          <ac:graphicFrameMkLst>
            <pc:docMk/>
            <pc:sldMk cId="2533997071" sldId="295"/>
            <ac:graphicFrameMk id="4" creationId="{1C074294-51CA-9BE9-04CE-C02A6C4CEFB9}"/>
          </ac:graphicFrameMkLst>
        </pc:graphicFrameChg>
        <pc:graphicFrameChg chg="add del mod">
          <ac:chgData name="dragonfly3crafts@gmail.com" userId="ec54d9c067b4286f" providerId="LiveId" clId="{7026F1E1-81F7-40F6-BFDF-8414668D4F0C}" dt="2025-10-12T20:34:03.547" v="5960" actId="478"/>
          <ac:graphicFrameMkLst>
            <pc:docMk/>
            <pc:sldMk cId="2533997071" sldId="295"/>
            <ac:graphicFrameMk id="7" creationId="{ACAFDBB6-CF21-DFC6-A85B-72623587A74E}"/>
          </ac:graphicFrameMkLst>
        </pc:graphicFrameChg>
        <pc:picChg chg="del">
          <ac:chgData name="dragonfly3crafts@gmail.com" userId="ec54d9c067b4286f" providerId="LiveId" clId="{7026F1E1-81F7-40F6-BFDF-8414668D4F0C}" dt="2025-10-12T19:44:00.694" v="5101" actId="478"/>
          <ac:picMkLst>
            <pc:docMk/>
            <pc:sldMk cId="2533997071" sldId="295"/>
            <ac:picMk id="6" creationId="{91EB4271-FBC7-1A21-7CA9-6406B90676AB}"/>
          </ac:picMkLst>
        </pc:picChg>
        <pc:picChg chg="add del mod">
          <ac:chgData name="dragonfly3crafts@gmail.com" userId="ec54d9c067b4286f" providerId="LiveId" clId="{7026F1E1-81F7-40F6-BFDF-8414668D4F0C}" dt="2025-10-12T20:26:59.331" v="5816" actId="478"/>
          <ac:picMkLst>
            <pc:docMk/>
            <pc:sldMk cId="2533997071" sldId="295"/>
            <ac:picMk id="6" creationId="{CA232A35-53BD-1AC8-CB3C-8AF605BA15EB}"/>
          </ac:picMkLst>
        </pc:picChg>
        <pc:picChg chg="add del mod">
          <ac:chgData name="dragonfly3crafts@gmail.com" userId="ec54d9c067b4286f" providerId="LiveId" clId="{7026F1E1-81F7-40F6-BFDF-8414668D4F0C}" dt="2025-10-12T21:41:02.868" v="7178" actId="478"/>
          <ac:picMkLst>
            <pc:docMk/>
            <pc:sldMk cId="2533997071" sldId="295"/>
            <ac:picMk id="13" creationId="{031877B8-AB9F-5985-9A14-E83274856E83}"/>
          </ac:picMkLst>
        </pc:picChg>
        <pc:picChg chg="add del mod">
          <ac:chgData name="dragonfly3crafts@gmail.com" userId="ec54d9c067b4286f" providerId="LiveId" clId="{7026F1E1-81F7-40F6-BFDF-8414668D4F0C}" dt="2025-10-12T22:18:32.425" v="7922" actId="14100"/>
          <ac:picMkLst>
            <pc:docMk/>
            <pc:sldMk cId="2533997071" sldId="295"/>
            <ac:picMk id="15" creationId="{2830A267-4AE6-E04B-320A-43EDC2C9B8D3}"/>
          </ac:picMkLst>
        </pc:picChg>
        <pc:picChg chg="add mod">
          <ac:chgData name="dragonfly3crafts@gmail.com" userId="ec54d9c067b4286f" providerId="LiveId" clId="{7026F1E1-81F7-40F6-BFDF-8414668D4F0C}" dt="2025-10-12T21:59:04.105" v="7594" actId="931"/>
          <ac:picMkLst>
            <pc:docMk/>
            <pc:sldMk cId="2533997071" sldId="295"/>
            <ac:picMk id="17" creationId="{FF3E8C01-31DE-F655-C566-ED6280C4C423}"/>
          </ac:picMkLst>
        </pc:picChg>
        <pc:cxnChg chg="add del">
          <ac:chgData name="dragonfly3crafts@gmail.com" userId="ec54d9c067b4286f" providerId="LiveId" clId="{7026F1E1-81F7-40F6-BFDF-8414668D4F0C}" dt="2025-10-12T20:44:24.190" v="6012" actId="11529"/>
          <ac:cxnSpMkLst>
            <pc:docMk/>
            <pc:sldMk cId="2533997071" sldId="295"/>
            <ac:cxnSpMk id="6" creationId="{40F113AE-2C6D-58A3-7CE2-8CD74C096E76}"/>
          </ac:cxnSpMkLst>
        </pc:cxnChg>
        <pc:cxnChg chg="add del mod">
          <ac:chgData name="dragonfly3crafts@gmail.com" userId="ec54d9c067b4286f" providerId="LiveId" clId="{7026F1E1-81F7-40F6-BFDF-8414668D4F0C}" dt="2025-10-12T21:29:38.637" v="6899" actId="11529"/>
          <ac:cxnSpMkLst>
            <pc:docMk/>
            <pc:sldMk cId="2533997071" sldId="295"/>
            <ac:cxnSpMk id="9" creationId="{BFD91793-0D97-F934-8049-48505FC88D7A}"/>
          </ac:cxnSpMkLst>
        </pc:cxnChg>
      </pc:sldChg>
      <pc:sldChg chg="new del">
        <pc:chgData name="dragonfly3crafts@gmail.com" userId="ec54d9c067b4286f" providerId="LiveId" clId="{7026F1E1-81F7-40F6-BFDF-8414668D4F0C}" dt="2025-10-12T19:43:27.724" v="5099" actId="680"/>
        <pc:sldMkLst>
          <pc:docMk/>
          <pc:sldMk cId="2672569719" sldId="295"/>
        </pc:sldMkLst>
      </pc:sldChg>
      <pc:sldChg chg="addSp delSp modSp add del mod">
        <pc:chgData name="dragonfly3crafts@gmail.com" userId="ec54d9c067b4286f" providerId="LiveId" clId="{7026F1E1-81F7-40F6-BFDF-8414668D4F0C}" dt="2025-10-12T19:42:14.779" v="5097" actId="2696"/>
        <pc:sldMkLst>
          <pc:docMk/>
          <pc:sldMk cId="3986902051" sldId="295"/>
        </pc:sldMkLst>
        <pc:spChg chg="mod">
          <ac:chgData name="dragonfly3crafts@gmail.com" userId="ec54d9c067b4286f" providerId="LiveId" clId="{7026F1E1-81F7-40F6-BFDF-8414668D4F0C}" dt="2025-10-12T19:31:03.131" v="4937" actId="14100"/>
          <ac:spMkLst>
            <pc:docMk/>
            <pc:sldMk cId="3986902051" sldId="295"/>
            <ac:spMk id="2" creationId="{18DFBE17-3E2B-F1EB-3E41-989C5AB0B512}"/>
          </ac:spMkLst>
        </pc:spChg>
        <pc:spChg chg="add mod">
          <ac:chgData name="dragonfly3crafts@gmail.com" userId="ec54d9c067b4286f" providerId="LiveId" clId="{7026F1E1-81F7-40F6-BFDF-8414668D4F0C}" dt="2025-10-12T19:41:35.372" v="5094" actId="767"/>
          <ac:spMkLst>
            <pc:docMk/>
            <pc:sldMk cId="3986902051" sldId="295"/>
            <ac:spMk id="8" creationId="{257493EE-BFF1-0BD2-56BA-E246045BB754}"/>
          </ac:spMkLst>
        </pc:spChg>
        <pc:graphicFrameChg chg="add del mod modGraphic">
          <ac:chgData name="dragonfly3crafts@gmail.com" userId="ec54d9c067b4286f" providerId="LiveId" clId="{7026F1E1-81F7-40F6-BFDF-8414668D4F0C}" dt="2025-10-12T19:39:36.839" v="5085" actId="478"/>
          <ac:graphicFrameMkLst>
            <pc:docMk/>
            <pc:sldMk cId="3986902051" sldId="295"/>
            <ac:graphicFrameMk id="3" creationId="{658596D8-2866-B676-C4C9-B7586FDDDF70}"/>
          </ac:graphicFrameMkLst>
        </pc:graphicFrameChg>
        <pc:graphicFrameChg chg="add del mod">
          <ac:chgData name="dragonfly3crafts@gmail.com" userId="ec54d9c067b4286f" providerId="LiveId" clId="{7026F1E1-81F7-40F6-BFDF-8414668D4F0C}" dt="2025-10-12T19:31:07.790" v="4939" actId="478"/>
          <ac:graphicFrameMkLst>
            <pc:docMk/>
            <pc:sldMk cId="3986902051" sldId="295"/>
            <ac:graphicFrameMk id="4" creationId="{87197FFD-FB9B-A0AB-8762-24BD6A1F3272}"/>
          </ac:graphicFrameMkLst>
        </pc:graphicFrameChg>
        <pc:picChg chg="del">
          <ac:chgData name="dragonfly3crafts@gmail.com" userId="ec54d9c067b4286f" providerId="LiveId" clId="{7026F1E1-81F7-40F6-BFDF-8414668D4F0C}" dt="2025-10-12T19:15:58.492" v="4933" actId="478"/>
          <ac:picMkLst>
            <pc:docMk/>
            <pc:sldMk cId="3986902051" sldId="295"/>
            <ac:picMk id="6" creationId="{86B37AFD-D844-F844-BB22-56BFC8CC5EB8}"/>
          </ac:picMkLst>
        </pc:picChg>
        <pc:picChg chg="add del mod">
          <ac:chgData name="dragonfly3crafts@gmail.com" userId="ec54d9c067b4286f" providerId="LiveId" clId="{7026F1E1-81F7-40F6-BFDF-8414668D4F0C}" dt="2025-10-12T19:40:17.656" v="5086" actId="478"/>
          <ac:picMkLst>
            <pc:docMk/>
            <pc:sldMk cId="3986902051" sldId="295"/>
            <ac:picMk id="7" creationId="{FB1C021B-971B-8CB9-0041-FA2A03012160}"/>
          </ac:picMkLst>
        </pc:picChg>
      </pc:sldChg>
      <pc:sldChg chg="addSp delSp modSp add mod setBg setFolMasterObjs addAnim delAnim delDesignElem chgLayout">
        <pc:chgData name="dragonfly3crafts@gmail.com" userId="ec54d9c067b4286f" providerId="LiveId" clId="{7026F1E1-81F7-40F6-BFDF-8414668D4F0C}" dt="2025-10-12T23:09:06.326" v="9120" actId="20577"/>
        <pc:sldMkLst>
          <pc:docMk/>
          <pc:sldMk cId="1294852849" sldId="296"/>
        </pc:sldMkLst>
        <pc:spChg chg="mod ord">
          <ac:chgData name="dragonfly3crafts@gmail.com" userId="ec54d9c067b4286f" providerId="LiveId" clId="{7026F1E1-81F7-40F6-BFDF-8414668D4F0C}" dt="2025-10-12T20:15:06.336" v="5761" actId="26606"/>
          <ac:spMkLst>
            <pc:docMk/>
            <pc:sldMk cId="1294852849" sldId="296"/>
            <ac:spMk id="2" creationId="{A9E5CE3F-FDDE-F752-013D-BB73ACE97AB3}"/>
          </ac:spMkLst>
        </pc:spChg>
        <pc:spChg chg="add del mod">
          <ac:chgData name="dragonfly3crafts@gmail.com" userId="ec54d9c067b4286f" providerId="LiveId" clId="{7026F1E1-81F7-40F6-BFDF-8414668D4F0C}" dt="2025-10-12T19:51:37.774" v="5148" actId="6264"/>
          <ac:spMkLst>
            <pc:docMk/>
            <pc:sldMk cId="1294852849" sldId="296"/>
            <ac:spMk id="4" creationId="{FE453BFB-E98D-67ED-8FDB-FEEDD7C4533A}"/>
          </ac:spMkLst>
        </pc:spChg>
        <pc:spChg chg="add del mod">
          <ac:chgData name="dragonfly3crafts@gmail.com" userId="ec54d9c067b4286f" providerId="LiveId" clId="{7026F1E1-81F7-40F6-BFDF-8414668D4F0C}" dt="2025-10-12T19:51:37.774" v="5148" actId="6264"/>
          <ac:spMkLst>
            <pc:docMk/>
            <pc:sldMk cId="1294852849" sldId="296"/>
            <ac:spMk id="5" creationId="{C0754508-E70D-82D7-3FF8-3230B4DF11F5}"/>
          </ac:spMkLst>
        </pc:spChg>
        <pc:spChg chg="mod ord">
          <ac:chgData name="dragonfly3crafts@gmail.com" userId="ec54d9c067b4286f" providerId="LiveId" clId="{7026F1E1-81F7-40F6-BFDF-8414668D4F0C}" dt="2025-10-12T23:09:06.326" v="9120" actId="20577"/>
          <ac:spMkLst>
            <pc:docMk/>
            <pc:sldMk cId="1294852849" sldId="296"/>
            <ac:spMk id="11" creationId="{A3B4D20A-0328-B9A2-39C9-18C4E670B6B9}"/>
          </ac:spMkLst>
        </pc:spChg>
        <pc:spChg chg="add del">
          <ac:chgData name="dragonfly3crafts@gmail.com" userId="ec54d9c067b4286f" providerId="LiveId" clId="{7026F1E1-81F7-40F6-BFDF-8414668D4F0C}" dt="2025-10-12T19:51:38.717" v="5149" actId="26606"/>
          <ac:spMkLst>
            <pc:docMk/>
            <pc:sldMk cId="1294852849" sldId="296"/>
            <ac:spMk id="16" creationId="{5E7AA7E8-8006-4E1F-A566-FCF37EE6F35D}"/>
          </ac:spMkLst>
        </pc:spChg>
        <pc:spChg chg="add del">
          <ac:chgData name="dragonfly3crafts@gmail.com" userId="ec54d9c067b4286f" providerId="LiveId" clId="{7026F1E1-81F7-40F6-BFDF-8414668D4F0C}" dt="2025-10-12T20:13:43.963" v="5751" actId="26606"/>
          <ac:spMkLst>
            <pc:docMk/>
            <pc:sldMk cId="1294852849" sldId="296"/>
            <ac:spMk id="17" creationId="{AD96FDFD-4E42-4A06-B8B5-768A1DB9C2A9}"/>
          </ac:spMkLst>
        </pc:spChg>
        <pc:spChg chg="add">
          <ac:chgData name="dragonfly3crafts@gmail.com" userId="ec54d9c067b4286f" providerId="LiveId" clId="{7026F1E1-81F7-40F6-BFDF-8414668D4F0C}" dt="2025-10-12T20:15:06.336" v="5761" actId="26606"/>
          <ac:spMkLst>
            <pc:docMk/>
            <pc:sldMk cId="1294852849" sldId="296"/>
            <ac:spMk id="24" creationId="{07977D39-626F-40D7-B00F-16E02602DD5A}"/>
          </ac:spMkLst>
        </pc:spChg>
        <pc:spChg chg="add">
          <ac:chgData name="dragonfly3crafts@gmail.com" userId="ec54d9c067b4286f" providerId="LiveId" clId="{7026F1E1-81F7-40F6-BFDF-8414668D4F0C}" dt="2025-10-12T20:15:06.336" v="5761" actId="26606"/>
          <ac:spMkLst>
            <pc:docMk/>
            <pc:sldMk cId="1294852849" sldId="296"/>
            <ac:spMk id="26" creationId="{B905CDE4-B751-4B3E-B625-6E59F8903414}"/>
          </ac:spMkLst>
        </pc:spChg>
        <pc:spChg chg="add">
          <ac:chgData name="dragonfly3crafts@gmail.com" userId="ec54d9c067b4286f" providerId="LiveId" clId="{7026F1E1-81F7-40F6-BFDF-8414668D4F0C}" dt="2025-10-12T20:15:06.336" v="5761" actId="26606"/>
          <ac:spMkLst>
            <pc:docMk/>
            <pc:sldMk cId="1294852849" sldId="296"/>
            <ac:spMk id="28" creationId="{08108C16-F4C0-44AA-999D-17BD39219B24}"/>
          </ac:spMkLst>
        </pc:spChg>
        <pc:spChg chg="add">
          <ac:chgData name="dragonfly3crafts@gmail.com" userId="ec54d9c067b4286f" providerId="LiveId" clId="{7026F1E1-81F7-40F6-BFDF-8414668D4F0C}" dt="2025-10-12T20:15:06.336" v="5761" actId="26606"/>
          <ac:spMkLst>
            <pc:docMk/>
            <pc:sldMk cId="1294852849" sldId="296"/>
            <ac:spMk id="30" creationId="{CDC29AC1-2821-4FCC-B597-88DAF39C36FE}"/>
          </ac:spMkLst>
        </pc:spChg>
        <pc:spChg chg="add">
          <ac:chgData name="dragonfly3crafts@gmail.com" userId="ec54d9c067b4286f" providerId="LiveId" clId="{7026F1E1-81F7-40F6-BFDF-8414668D4F0C}" dt="2025-10-12T20:15:06.336" v="5761" actId="26606"/>
          <ac:spMkLst>
            <pc:docMk/>
            <pc:sldMk cId="1294852849" sldId="296"/>
            <ac:spMk id="32" creationId="{C8F10CB3-3B5E-4C7A-98CF-B87454DDFA39}"/>
          </ac:spMkLst>
        </pc:spChg>
        <pc:graphicFrameChg chg="del modGraphic">
          <ac:chgData name="dragonfly3crafts@gmail.com" userId="ec54d9c067b4286f" providerId="LiveId" clId="{7026F1E1-81F7-40F6-BFDF-8414668D4F0C}" dt="2025-10-12T19:49:00.394" v="5109" actId="478"/>
          <ac:graphicFrameMkLst>
            <pc:docMk/>
            <pc:sldMk cId="1294852849" sldId="296"/>
            <ac:graphicFrameMk id="3" creationId="{C0D3AF6B-79A1-E1E5-9F6F-4112CBA75382}"/>
          </ac:graphicFrameMkLst>
        </pc:graphicFrameChg>
        <pc:picChg chg="add mod ord">
          <ac:chgData name="dragonfly3crafts@gmail.com" userId="ec54d9c067b4286f" providerId="LiveId" clId="{7026F1E1-81F7-40F6-BFDF-8414668D4F0C}" dt="2025-10-12T20:13:43.963" v="5751" actId="26606"/>
          <ac:picMkLst>
            <pc:docMk/>
            <pc:sldMk cId="1294852849" sldId="296"/>
            <ac:picMk id="7" creationId="{7B4B7329-FB97-9E71-D4C7-569D9F8AC1DD}"/>
          </ac:picMkLst>
        </pc:picChg>
        <pc:picChg chg="add mod ord">
          <ac:chgData name="dragonfly3crafts@gmail.com" userId="ec54d9c067b4286f" providerId="LiveId" clId="{7026F1E1-81F7-40F6-BFDF-8414668D4F0C}" dt="2025-10-12T20:15:06.336" v="5761" actId="26606"/>
          <ac:picMkLst>
            <pc:docMk/>
            <pc:sldMk cId="1294852849" sldId="296"/>
            <ac:picMk id="9" creationId="{226AEC6C-FEA7-C4B6-B1A9-704737EFA359}"/>
          </ac:picMkLst>
        </pc:picChg>
        <pc:picChg chg="add mod">
          <ac:chgData name="dragonfly3crafts@gmail.com" userId="ec54d9c067b4286f" providerId="LiveId" clId="{7026F1E1-81F7-40F6-BFDF-8414668D4F0C}" dt="2025-10-12T20:15:06.336" v="5761" actId="26606"/>
          <ac:picMkLst>
            <pc:docMk/>
            <pc:sldMk cId="1294852849" sldId="296"/>
            <ac:picMk id="12" creationId="{3AF9099E-9EC4-6934-7833-8B16E3E53E8A}"/>
          </ac:picMkLst>
        </pc:picChg>
        <pc:picChg chg="add mod">
          <ac:chgData name="dragonfly3crafts@gmail.com" userId="ec54d9c067b4286f" providerId="LiveId" clId="{7026F1E1-81F7-40F6-BFDF-8414668D4F0C}" dt="2025-10-12T20:14:37.932" v="5757" actId="14100"/>
          <ac:picMkLst>
            <pc:docMk/>
            <pc:sldMk cId="1294852849" sldId="296"/>
            <ac:picMk id="14" creationId="{4D50C91C-BF8D-B0BE-CE9A-5497068A3AAE}"/>
          </ac:picMkLst>
        </pc:picChg>
        <pc:picChg chg="add mod">
          <ac:chgData name="dragonfly3crafts@gmail.com" userId="ec54d9c067b4286f" providerId="LiveId" clId="{7026F1E1-81F7-40F6-BFDF-8414668D4F0C}" dt="2025-10-12T20:15:06.336" v="5761" actId="26606"/>
          <ac:picMkLst>
            <pc:docMk/>
            <pc:sldMk cId="1294852849" sldId="296"/>
            <ac:picMk id="19" creationId="{768931E3-9F50-17BF-F220-33F4578EAD18}"/>
          </ac:picMkLst>
        </pc:picChg>
        <pc:cxnChg chg="add del">
          <ac:chgData name="dragonfly3crafts@gmail.com" userId="ec54d9c067b4286f" providerId="LiveId" clId="{7026F1E1-81F7-40F6-BFDF-8414668D4F0C}" dt="2025-10-12T19:51:38.717" v="5149" actId="26606"/>
          <ac:cxnSpMkLst>
            <pc:docMk/>
            <pc:sldMk cId="1294852849" sldId="296"/>
            <ac:cxnSpMk id="18" creationId="{56020367-4FD5-4596-8E10-C5F095CD8DBF}"/>
          </ac:cxnSpMkLst>
        </pc:cxnChg>
      </pc:sldChg>
      <pc:sldChg chg="new del">
        <pc:chgData name="dragonfly3crafts@gmail.com" userId="ec54d9c067b4286f" providerId="LiveId" clId="{7026F1E1-81F7-40F6-BFDF-8414668D4F0C}" dt="2025-10-12T19:42:03.099" v="5096" actId="680"/>
        <pc:sldMkLst>
          <pc:docMk/>
          <pc:sldMk cId="2494622068" sldId="296"/>
        </pc:sldMkLst>
      </pc:sldChg>
      <pc:sldChg chg="delSp modSp add mod">
        <pc:chgData name="dragonfly3crafts@gmail.com" userId="ec54d9c067b4286f" providerId="LiveId" clId="{7026F1E1-81F7-40F6-BFDF-8414668D4F0C}" dt="2025-10-12T23:09:31.790" v="9122" actId="27636"/>
        <pc:sldMkLst>
          <pc:docMk/>
          <pc:sldMk cId="2274540761" sldId="297"/>
        </pc:sldMkLst>
        <pc:spChg chg="mod">
          <ac:chgData name="dragonfly3crafts@gmail.com" userId="ec54d9c067b4286f" providerId="LiveId" clId="{7026F1E1-81F7-40F6-BFDF-8414668D4F0C}" dt="2025-10-12T22:56:32.834" v="8911" actId="20577"/>
          <ac:spMkLst>
            <pc:docMk/>
            <pc:sldMk cId="2274540761" sldId="297"/>
            <ac:spMk id="2" creationId="{A904E5A0-F22E-F96D-3B29-F1F836D481B0}"/>
          </ac:spMkLst>
        </pc:spChg>
        <pc:spChg chg="mod">
          <ac:chgData name="dragonfly3crafts@gmail.com" userId="ec54d9c067b4286f" providerId="LiveId" clId="{7026F1E1-81F7-40F6-BFDF-8414668D4F0C}" dt="2025-10-12T23:09:31.790" v="9122" actId="27636"/>
          <ac:spMkLst>
            <pc:docMk/>
            <pc:sldMk cId="2274540761" sldId="297"/>
            <ac:spMk id="11" creationId="{038F1890-DDF6-0365-6459-C592E8780323}"/>
          </ac:spMkLst>
        </pc:spChg>
        <pc:picChg chg="del">
          <ac:chgData name="dragonfly3crafts@gmail.com" userId="ec54d9c067b4286f" providerId="LiveId" clId="{7026F1E1-81F7-40F6-BFDF-8414668D4F0C}" dt="2025-10-12T22:18:47.561" v="7924" actId="478"/>
          <ac:picMkLst>
            <pc:docMk/>
            <pc:sldMk cId="2274540761" sldId="297"/>
            <ac:picMk id="15" creationId="{A3F61418-B0F6-4656-D3A5-C53C77718CF3}"/>
          </ac:picMkLst>
        </pc:picChg>
      </pc:sldChg>
      <pc:sldChg chg="new del">
        <pc:chgData name="dragonfly3crafts@gmail.com" userId="ec54d9c067b4286f" providerId="LiveId" clId="{7026F1E1-81F7-40F6-BFDF-8414668D4F0C}" dt="2025-10-12T19:52:36.911" v="5151" actId="2696"/>
        <pc:sldMkLst>
          <pc:docMk/>
          <pc:sldMk cId="3841278371" sldId="297"/>
        </pc:sldMkLst>
      </pc:sldChg>
      <pc:sldChg chg="modSp add mod">
        <pc:chgData name="dragonfly3crafts@gmail.com" userId="ec54d9c067b4286f" providerId="LiveId" clId="{7026F1E1-81F7-40F6-BFDF-8414668D4F0C}" dt="2025-10-12T23:05:18.006" v="9007" actId="20577"/>
        <pc:sldMkLst>
          <pc:docMk/>
          <pc:sldMk cId="788945462" sldId="298"/>
        </pc:sldMkLst>
        <pc:spChg chg="mod">
          <ac:chgData name="dragonfly3crafts@gmail.com" userId="ec54d9c067b4286f" providerId="LiveId" clId="{7026F1E1-81F7-40F6-BFDF-8414668D4F0C}" dt="2025-10-12T23:05:18.006" v="9007" actId="20577"/>
          <ac:spMkLst>
            <pc:docMk/>
            <pc:sldMk cId="788945462" sldId="298"/>
            <ac:spMk id="2" creationId="{EE68B278-810D-D593-A5A9-68F56A926CBE}"/>
          </ac:spMkLst>
        </pc:spChg>
        <pc:spChg chg="mod">
          <ac:chgData name="dragonfly3crafts@gmail.com" userId="ec54d9c067b4286f" providerId="LiveId" clId="{7026F1E1-81F7-40F6-BFDF-8414668D4F0C}" dt="2025-10-12T23:05:05.663" v="9006" actId="313"/>
          <ac:spMkLst>
            <pc:docMk/>
            <pc:sldMk cId="788945462" sldId="298"/>
            <ac:spMk id="11" creationId="{CCD95CB1-63EE-1BBF-ACA7-091ABF6F10BD}"/>
          </ac:spMkLst>
        </pc:spChg>
      </pc:sldChg>
      <pc:sldChg chg="modSp add del mod modClrScheme chgLayout">
        <pc:chgData name="dragonfly3crafts@gmail.com" userId="ec54d9c067b4286f" providerId="LiveId" clId="{7026F1E1-81F7-40F6-BFDF-8414668D4F0C}" dt="2025-10-12T23:03:33.486" v="8968" actId="2696"/>
        <pc:sldMkLst>
          <pc:docMk/>
          <pc:sldMk cId="1495531853" sldId="298"/>
        </pc:sldMkLst>
        <pc:spChg chg="mod ord">
          <ac:chgData name="dragonfly3crafts@gmail.com" userId="ec54d9c067b4286f" providerId="LiveId" clId="{7026F1E1-81F7-40F6-BFDF-8414668D4F0C}" dt="2025-10-12T23:03:07.484" v="8967" actId="27636"/>
          <ac:spMkLst>
            <pc:docMk/>
            <pc:sldMk cId="1495531853" sldId="298"/>
            <ac:spMk id="2" creationId="{21AB2AA1-B76D-4A18-93B9-FFD5CDBAE710}"/>
          </ac:spMkLst>
        </pc:spChg>
        <pc:spChg chg="mod ord">
          <ac:chgData name="dragonfly3crafts@gmail.com" userId="ec54d9c067b4286f" providerId="LiveId" clId="{7026F1E1-81F7-40F6-BFDF-8414668D4F0C}" dt="2025-10-12T23:03:07.437" v="8966" actId="700"/>
          <ac:spMkLst>
            <pc:docMk/>
            <pc:sldMk cId="1495531853" sldId="298"/>
            <ac:spMk id="11" creationId="{AEFE4D83-8EB2-9275-5AB4-02B454EEF543}"/>
          </ac:spMkLst>
        </pc:spChg>
      </pc:sldChg>
      <pc:sldChg chg="modSp add mod">
        <pc:chgData name="dragonfly3crafts@gmail.com" userId="ec54d9c067b4286f" providerId="LiveId" clId="{7026F1E1-81F7-40F6-BFDF-8414668D4F0C}" dt="2025-10-12T23:07:12.049" v="9101" actId="313"/>
        <pc:sldMkLst>
          <pc:docMk/>
          <pc:sldMk cId="891828869" sldId="299"/>
        </pc:sldMkLst>
        <pc:spChg chg="mod">
          <ac:chgData name="dragonfly3crafts@gmail.com" userId="ec54d9c067b4286f" providerId="LiveId" clId="{7026F1E1-81F7-40F6-BFDF-8414668D4F0C}" dt="2025-10-12T23:07:12.049" v="9101" actId="313"/>
          <ac:spMkLst>
            <pc:docMk/>
            <pc:sldMk cId="891828869" sldId="299"/>
            <ac:spMk id="11" creationId="{70DDC255-C83F-D7D8-8D0E-FF85DB555F00}"/>
          </ac:spMkLst>
        </pc:spChg>
      </pc:sldChg>
      <pc:sldMasterChg chg="setBg modSldLayout">
        <pc:chgData name="dragonfly3crafts@gmail.com" userId="ec54d9c067b4286f" providerId="LiveId" clId="{7026F1E1-81F7-40F6-BFDF-8414668D4F0C}" dt="2025-10-12T20:31:42.319" v="5940"/>
        <pc:sldMasterMkLst>
          <pc:docMk/>
          <pc:sldMasterMk cId="1785541832" sldId="2147483660"/>
        </pc:sldMasterMkLst>
        <pc:sldLayoutChg chg="setBg">
          <pc:chgData name="dragonfly3crafts@gmail.com" userId="ec54d9c067b4286f" providerId="LiveId" clId="{7026F1E1-81F7-40F6-BFDF-8414668D4F0C}" dt="2025-10-12T20:31:42.319" v="5940"/>
          <pc:sldLayoutMkLst>
            <pc:docMk/>
            <pc:sldMasterMk cId="1785541832" sldId="2147483660"/>
            <pc:sldLayoutMk cId="150619086" sldId="2147483661"/>
          </pc:sldLayoutMkLst>
        </pc:sldLayoutChg>
        <pc:sldLayoutChg chg="setBg">
          <pc:chgData name="dragonfly3crafts@gmail.com" userId="ec54d9c067b4286f" providerId="LiveId" clId="{7026F1E1-81F7-40F6-BFDF-8414668D4F0C}" dt="2025-10-12T20:31:42.319" v="5940"/>
          <pc:sldLayoutMkLst>
            <pc:docMk/>
            <pc:sldMasterMk cId="1785541832" sldId="2147483660"/>
            <pc:sldLayoutMk cId="3319946619" sldId="2147483662"/>
          </pc:sldLayoutMkLst>
        </pc:sldLayoutChg>
        <pc:sldLayoutChg chg="setBg">
          <pc:chgData name="dragonfly3crafts@gmail.com" userId="ec54d9c067b4286f" providerId="LiveId" clId="{7026F1E1-81F7-40F6-BFDF-8414668D4F0C}" dt="2025-10-12T20:31:42.319" v="5940"/>
          <pc:sldLayoutMkLst>
            <pc:docMk/>
            <pc:sldMasterMk cId="1785541832" sldId="2147483660"/>
            <pc:sldLayoutMk cId="2109018937" sldId="2147483663"/>
          </pc:sldLayoutMkLst>
        </pc:sldLayoutChg>
        <pc:sldLayoutChg chg="setBg">
          <pc:chgData name="dragonfly3crafts@gmail.com" userId="ec54d9c067b4286f" providerId="LiveId" clId="{7026F1E1-81F7-40F6-BFDF-8414668D4F0C}" dt="2025-10-12T20:31:42.319" v="5940"/>
          <pc:sldLayoutMkLst>
            <pc:docMk/>
            <pc:sldMasterMk cId="1785541832" sldId="2147483660"/>
            <pc:sldLayoutMk cId="1241769617" sldId="2147483664"/>
          </pc:sldLayoutMkLst>
        </pc:sldLayoutChg>
        <pc:sldLayoutChg chg="setBg">
          <pc:chgData name="dragonfly3crafts@gmail.com" userId="ec54d9c067b4286f" providerId="LiveId" clId="{7026F1E1-81F7-40F6-BFDF-8414668D4F0C}" dt="2025-10-12T20:31:42.319" v="5940"/>
          <pc:sldLayoutMkLst>
            <pc:docMk/>
            <pc:sldMasterMk cId="1785541832" sldId="2147483660"/>
            <pc:sldLayoutMk cId="4043792929" sldId="2147483665"/>
          </pc:sldLayoutMkLst>
        </pc:sldLayoutChg>
        <pc:sldLayoutChg chg="setBg">
          <pc:chgData name="dragonfly3crafts@gmail.com" userId="ec54d9c067b4286f" providerId="LiveId" clId="{7026F1E1-81F7-40F6-BFDF-8414668D4F0C}" dt="2025-10-12T20:31:42.319" v="5940"/>
          <pc:sldLayoutMkLst>
            <pc:docMk/>
            <pc:sldMasterMk cId="1785541832" sldId="2147483660"/>
            <pc:sldLayoutMk cId="1072806487" sldId="2147483666"/>
          </pc:sldLayoutMkLst>
        </pc:sldLayoutChg>
        <pc:sldLayoutChg chg="setBg">
          <pc:chgData name="dragonfly3crafts@gmail.com" userId="ec54d9c067b4286f" providerId="LiveId" clId="{7026F1E1-81F7-40F6-BFDF-8414668D4F0C}" dt="2025-10-12T20:31:42.319" v="5940"/>
          <pc:sldLayoutMkLst>
            <pc:docMk/>
            <pc:sldMasterMk cId="1785541832" sldId="2147483660"/>
            <pc:sldLayoutMk cId="809318086" sldId="2147483667"/>
          </pc:sldLayoutMkLst>
        </pc:sldLayoutChg>
        <pc:sldLayoutChg chg="setBg">
          <pc:chgData name="dragonfly3crafts@gmail.com" userId="ec54d9c067b4286f" providerId="LiveId" clId="{7026F1E1-81F7-40F6-BFDF-8414668D4F0C}" dt="2025-10-12T20:31:42.319" v="5940"/>
          <pc:sldLayoutMkLst>
            <pc:docMk/>
            <pc:sldMasterMk cId="1785541832" sldId="2147483660"/>
            <pc:sldLayoutMk cId="1854295274" sldId="2147483668"/>
          </pc:sldLayoutMkLst>
        </pc:sldLayoutChg>
        <pc:sldLayoutChg chg="setBg">
          <pc:chgData name="dragonfly3crafts@gmail.com" userId="ec54d9c067b4286f" providerId="LiveId" clId="{7026F1E1-81F7-40F6-BFDF-8414668D4F0C}" dt="2025-10-12T20:31:42.319" v="5940"/>
          <pc:sldLayoutMkLst>
            <pc:docMk/>
            <pc:sldMasterMk cId="1785541832" sldId="2147483660"/>
            <pc:sldLayoutMk cId="1484835152" sldId="2147483669"/>
          </pc:sldLayoutMkLst>
        </pc:sldLayoutChg>
        <pc:sldLayoutChg chg="setBg">
          <pc:chgData name="dragonfly3crafts@gmail.com" userId="ec54d9c067b4286f" providerId="LiveId" clId="{7026F1E1-81F7-40F6-BFDF-8414668D4F0C}" dt="2025-10-12T20:31:42.319" v="5940"/>
          <pc:sldLayoutMkLst>
            <pc:docMk/>
            <pc:sldMasterMk cId="1785541832" sldId="2147483660"/>
            <pc:sldLayoutMk cId="910992160" sldId="2147483670"/>
          </pc:sldLayoutMkLst>
        </pc:sldLayoutChg>
        <pc:sldLayoutChg chg="setBg">
          <pc:chgData name="dragonfly3crafts@gmail.com" userId="ec54d9c067b4286f" providerId="LiveId" clId="{7026F1E1-81F7-40F6-BFDF-8414668D4F0C}" dt="2025-10-12T20:31:42.319" v="5940"/>
          <pc:sldLayoutMkLst>
            <pc:docMk/>
            <pc:sldMasterMk cId="1785541832" sldId="2147483660"/>
            <pc:sldLayoutMk cId="737223789" sldId="2147483671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20F5011-620B-41F7-9F29-786EE4828DF0}" type="doc">
      <dgm:prSet loTypeId="urn:microsoft.com/office/officeart/2009/3/layout/IncreasingArrows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E5BAE46-1F91-478E-A7B2-08012F1799AA}">
      <dgm:prSet phldrT="[Text]"/>
      <dgm:spPr>
        <a:solidFill>
          <a:schemeClr val="accent5"/>
        </a:solidFill>
        <a:ln>
          <a:solidFill>
            <a:schemeClr val="tx1"/>
          </a:solidFill>
        </a:ln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David" panose="020E0502060401010101" pitchFamily="34" charset="-79"/>
              <a:cs typeface="David" panose="020E0502060401010101" pitchFamily="34" charset="-79"/>
            </a:rPr>
            <a:t>Environment changes</a:t>
          </a:r>
        </a:p>
      </dgm:t>
    </dgm:pt>
    <dgm:pt modelId="{1D4C3921-6185-420D-8949-DC968EED6FC8}" type="parTrans" cxnId="{CBC2B1C6-AB8A-4BE5-9E64-04A0BF390D39}">
      <dgm:prSet/>
      <dgm:spPr/>
      <dgm:t>
        <a:bodyPr/>
        <a:lstStyle/>
        <a:p>
          <a:endParaRPr lang="en-GB"/>
        </a:p>
      </dgm:t>
    </dgm:pt>
    <dgm:pt modelId="{FB39D818-BC16-452D-A2D8-94EB4D39386D}" type="sibTrans" cxnId="{CBC2B1C6-AB8A-4BE5-9E64-04A0BF390D39}">
      <dgm:prSet/>
      <dgm:spPr/>
      <dgm:t>
        <a:bodyPr/>
        <a:lstStyle/>
        <a:p>
          <a:endParaRPr lang="en-GB"/>
        </a:p>
      </dgm:t>
    </dgm:pt>
    <dgm:pt modelId="{A784EFCC-99A1-4D1D-A3C9-8D45DD6F1D76}">
      <dgm:prSet phldrT="[Text]"/>
      <dgm:spPr>
        <a:ln>
          <a:solidFill>
            <a:schemeClr val="tx1"/>
          </a:solidFill>
        </a:ln>
      </dgm:spPr>
      <dgm:t>
        <a:bodyPr/>
        <a:lstStyle/>
        <a:p>
          <a:r>
            <a:rPr lang="en-GB" dirty="0"/>
            <a:t>Due to the changes in the environment, it is getting harder for the growers.</a:t>
          </a:r>
        </a:p>
      </dgm:t>
    </dgm:pt>
    <dgm:pt modelId="{1935A296-93C3-4668-A6B6-B5D18166B1AE}" type="parTrans" cxnId="{7F649AA4-A05B-4A81-9F1C-B374AF0D95B6}">
      <dgm:prSet/>
      <dgm:spPr/>
      <dgm:t>
        <a:bodyPr/>
        <a:lstStyle/>
        <a:p>
          <a:endParaRPr lang="en-GB"/>
        </a:p>
      </dgm:t>
    </dgm:pt>
    <dgm:pt modelId="{10668BE3-BCDE-407C-817D-D54DAD06D1EA}" type="sibTrans" cxnId="{7F649AA4-A05B-4A81-9F1C-B374AF0D95B6}">
      <dgm:prSet/>
      <dgm:spPr/>
      <dgm:t>
        <a:bodyPr/>
        <a:lstStyle/>
        <a:p>
          <a:endParaRPr lang="en-GB"/>
        </a:p>
      </dgm:t>
    </dgm:pt>
    <dgm:pt modelId="{AE4B4E2A-A2CC-4607-8CBD-26ABDA039319}">
      <dgm:prSet phldrT="[Text]"/>
      <dgm:spPr>
        <a:solidFill>
          <a:schemeClr val="accent1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Issues growers are facing </a:t>
          </a:r>
        </a:p>
      </dgm:t>
    </dgm:pt>
    <dgm:pt modelId="{7EB04022-9E14-433E-A359-0D632B1B0154}" type="parTrans" cxnId="{0948233D-C6A8-4AAF-B0E7-F84E98462166}">
      <dgm:prSet/>
      <dgm:spPr/>
      <dgm:t>
        <a:bodyPr/>
        <a:lstStyle/>
        <a:p>
          <a:endParaRPr lang="en-GB"/>
        </a:p>
      </dgm:t>
    </dgm:pt>
    <dgm:pt modelId="{36AF9734-091F-493B-A298-0AC1129008F6}" type="sibTrans" cxnId="{0948233D-C6A8-4AAF-B0E7-F84E98462166}">
      <dgm:prSet/>
      <dgm:spPr/>
      <dgm:t>
        <a:bodyPr/>
        <a:lstStyle/>
        <a:p>
          <a:endParaRPr lang="en-GB"/>
        </a:p>
      </dgm:t>
    </dgm:pt>
    <dgm:pt modelId="{9C3075BB-35E1-487A-AF04-194260F384FA}">
      <dgm:prSet phldrT="[Text]"/>
      <dgm:spPr>
        <a:ln>
          <a:solidFill>
            <a:schemeClr val="tx1"/>
          </a:solidFill>
        </a:ln>
      </dgm:spPr>
      <dgm:t>
        <a:bodyPr/>
        <a:lstStyle/>
        <a:p>
          <a:r>
            <a:rPr lang="en-GB" dirty="0"/>
            <a:t>Draughts and floods disrupts the production and can affect the quality of the flowers</a:t>
          </a:r>
        </a:p>
        <a:p>
          <a:r>
            <a:rPr lang="en-GB" dirty="0"/>
            <a:t> </a:t>
          </a:r>
        </a:p>
      </dgm:t>
    </dgm:pt>
    <dgm:pt modelId="{F8C177C0-189E-4E85-9848-356FE66AE823}" type="parTrans" cxnId="{F6623C0C-617B-4A9C-BA3D-EC0700F612A7}">
      <dgm:prSet/>
      <dgm:spPr/>
      <dgm:t>
        <a:bodyPr/>
        <a:lstStyle/>
        <a:p>
          <a:endParaRPr lang="en-GB"/>
        </a:p>
      </dgm:t>
    </dgm:pt>
    <dgm:pt modelId="{430EE66E-8A11-4678-836B-D50947AFED67}" type="sibTrans" cxnId="{F6623C0C-617B-4A9C-BA3D-EC0700F612A7}">
      <dgm:prSet/>
      <dgm:spPr/>
      <dgm:t>
        <a:bodyPr/>
        <a:lstStyle/>
        <a:p>
          <a:endParaRPr lang="en-GB"/>
        </a:p>
      </dgm:t>
    </dgm:pt>
    <dgm:pt modelId="{EEBA62A0-A8FC-4647-9922-6724FF9A1282}">
      <dgm:prSet phldrT="[Text]"/>
      <dgm:spPr>
        <a:solidFill>
          <a:schemeClr val="accent3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The impact</a:t>
          </a:r>
        </a:p>
      </dgm:t>
    </dgm:pt>
    <dgm:pt modelId="{C64DC1B1-468A-472F-A01B-D1826F817F25}" type="parTrans" cxnId="{4B9F56C4-5E70-4B35-873E-737BACB519EB}">
      <dgm:prSet/>
      <dgm:spPr/>
      <dgm:t>
        <a:bodyPr/>
        <a:lstStyle/>
        <a:p>
          <a:endParaRPr lang="en-GB"/>
        </a:p>
      </dgm:t>
    </dgm:pt>
    <dgm:pt modelId="{DC7B38F8-DE11-48C0-BC49-40A68985154A}" type="sibTrans" cxnId="{4B9F56C4-5E70-4B35-873E-737BACB519EB}">
      <dgm:prSet/>
      <dgm:spPr/>
      <dgm:t>
        <a:bodyPr/>
        <a:lstStyle/>
        <a:p>
          <a:endParaRPr lang="en-GB"/>
        </a:p>
      </dgm:t>
    </dgm:pt>
    <dgm:pt modelId="{3AF7DB8E-9EBD-49E1-9A7B-2C4976E26C0A}">
      <dgm:prSet phldrT="[Text]"/>
      <dgm:spPr>
        <a:ln>
          <a:solidFill>
            <a:schemeClr val="tx1"/>
          </a:solidFill>
        </a:ln>
      </dgm:spPr>
      <dgm:t>
        <a:bodyPr/>
        <a:lstStyle/>
        <a:p>
          <a:r>
            <a:rPr lang="en-GB" dirty="0"/>
            <a:t>This has a on the environment and cost the not only on the growers, but also on the florist and the consumers</a:t>
          </a:r>
        </a:p>
      </dgm:t>
    </dgm:pt>
    <dgm:pt modelId="{70314DCD-DDE6-4F4E-965D-721782DBA522}" type="parTrans" cxnId="{CDB9DA50-B98C-4D2A-92AE-326A7ED8A126}">
      <dgm:prSet/>
      <dgm:spPr/>
      <dgm:t>
        <a:bodyPr/>
        <a:lstStyle/>
        <a:p>
          <a:endParaRPr lang="en-GB"/>
        </a:p>
      </dgm:t>
    </dgm:pt>
    <dgm:pt modelId="{C04DD1BA-468B-412B-A966-E7CFE5687304}" type="sibTrans" cxnId="{CDB9DA50-B98C-4D2A-92AE-326A7ED8A126}">
      <dgm:prSet/>
      <dgm:spPr/>
      <dgm:t>
        <a:bodyPr/>
        <a:lstStyle/>
        <a:p>
          <a:endParaRPr lang="en-GB"/>
        </a:p>
      </dgm:t>
    </dgm:pt>
    <dgm:pt modelId="{01341C8F-58E6-4168-BD90-6C32E86F1E2A}" type="pres">
      <dgm:prSet presAssocID="{120F5011-620B-41F7-9F29-786EE4828DF0}" presName="Name0" presStyleCnt="0">
        <dgm:presLayoutVars>
          <dgm:chMax val="5"/>
          <dgm:chPref val="5"/>
          <dgm:dir/>
          <dgm:animLvl val="lvl"/>
        </dgm:presLayoutVars>
      </dgm:prSet>
      <dgm:spPr/>
    </dgm:pt>
    <dgm:pt modelId="{4820CCBB-2F53-426B-AB26-C92C05A59CBA}" type="pres">
      <dgm:prSet presAssocID="{EE5BAE46-1F91-478E-A7B2-08012F1799AA}" presName="parentText1" presStyleLbl="node1" presStyleIdx="0" presStyleCnt="3" custScaleY="132256" custLinFactNeighborY="-16174">
        <dgm:presLayoutVars>
          <dgm:chMax/>
          <dgm:chPref val="3"/>
          <dgm:bulletEnabled val="1"/>
        </dgm:presLayoutVars>
      </dgm:prSet>
      <dgm:spPr/>
    </dgm:pt>
    <dgm:pt modelId="{D21CE070-14A6-4D67-8CE2-44A674D54BA1}" type="pres">
      <dgm:prSet presAssocID="{EE5BAE46-1F91-478E-A7B2-08012F1799AA}" presName="childText1" presStyleLbl="solidAlignAcc1" presStyleIdx="0" presStyleCnt="3" custScaleY="61741" custLinFactNeighborX="-1160" custLinFactNeighborY="-30616">
        <dgm:presLayoutVars>
          <dgm:chMax val="0"/>
          <dgm:chPref val="0"/>
          <dgm:bulletEnabled val="1"/>
        </dgm:presLayoutVars>
      </dgm:prSet>
      <dgm:spPr/>
    </dgm:pt>
    <dgm:pt modelId="{061A409B-42B6-4BA7-B236-E521D3F66328}" type="pres">
      <dgm:prSet presAssocID="{AE4B4E2A-A2CC-4607-8CBD-26ABDA039319}" presName="parentText2" presStyleLbl="node1" presStyleIdx="1" presStyleCnt="3" custScaleY="119872" custLinFactNeighborX="-258" custLinFactNeighborY="-6131">
        <dgm:presLayoutVars>
          <dgm:chMax/>
          <dgm:chPref val="3"/>
          <dgm:bulletEnabled val="1"/>
        </dgm:presLayoutVars>
      </dgm:prSet>
      <dgm:spPr/>
    </dgm:pt>
    <dgm:pt modelId="{FE282AB0-0804-4632-A7CB-C36721DE1723}" type="pres">
      <dgm:prSet presAssocID="{AE4B4E2A-A2CC-4607-8CBD-26ABDA039319}" presName="childText2" presStyleLbl="solidAlignAcc1" presStyleIdx="1" presStyleCnt="3" custScaleX="100557" custScaleY="90305" custLinFactNeighborX="580" custLinFactNeighborY="-10295">
        <dgm:presLayoutVars>
          <dgm:chMax val="0"/>
          <dgm:chPref val="0"/>
          <dgm:bulletEnabled val="1"/>
        </dgm:presLayoutVars>
      </dgm:prSet>
      <dgm:spPr/>
    </dgm:pt>
    <dgm:pt modelId="{ED19FAA4-EDDD-4720-AFEF-E1077C3C3B40}" type="pres">
      <dgm:prSet presAssocID="{EEBA62A0-A8FC-4647-9922-6724FF9A1282}" presName="parentText3" presStyleLbl="node1" presStyleIdx="2" presStyleCnt="3" custLinFactNeighborX="465" custLinFactNeighborY="-3678">
        <dgm:presLayoutVars>
          <dgm:chMax/>
          <dgm:chPref val="3"/>
          <dgm:bulletEnabled val="1"/>
        </dgm:presLayoutVars>
      </dgm:prSet>
      <dgm:spPr/>
    </dgm:pt>
    <dgm:pt modelId="{FBEB5613-6D01-41A1-B3A9-20A608D9E325}" type="pres">
      <dgm:prSet presAssocID="{EEBA62A0-A8FC-4647-9922-6724FF9A1282}" presName="childText3" presStyleLbl="solidAlignAcc1" presStyleIdx="2" presStyleCnt="3" custScaleY="104387">
        <dgm:presLayoutVars>
          <dgm:chMax val="0"/>
          <dgm:chPref val="0"/>
          <dgm:bulletEnabled val="1"/>
        </dgm:presLayoutVars>
      </dgm:prSet>
      <dgm:spPr/>
    </dgm:pt>
  </dgm:ptLst>
  <dgm:cxnLst>
    <dgm:cxn modelId="{576F2803-248A-4ADC-9ACA-4E66E8396BF5}" type="presOf" srcId="{3AF7DB8E-9EBD-49E1-9A7B-2C4976E26C0A}" destId="{FBEB5613-6D01-41A1-B3A9-20A608D9E325}" srcOrd="0" destOrd="0" presId="urn:microsoft.com/office/officeart/2009/3/layout/IncreasingArrowsProcess"/>
    <dgm:cxn modelId="{233AA709-9D8D-4763-97A7-7A9980CC0E0D}" type="presOf" srcId="{120F5011-620B-41F7-9F29-786EE4828DF0}" destId="{01341C8F-58E6-4168-BD90-6C32E86F1E2A}" srcOrd="0" destOrd="0" presId="urn:microsoft.com/office/officeart/2009/3/layout/IncreasingArrowsProcess"/>
    <dgm:cxn modelId="{F6623C0C-617B-4A9C-BA3D-EC0700F612A7}" srcId="{AE4B4E2A-A2CC-4607-8CBD-26ABDA039319}" destId="{9C3075BB-35E1-487A-AF04-194260F384FA}" srcOrd="0" destOrd="0" parTransId="{F8C177C0-189E-4E85-9848-356FE66AE823}" sibTransId="{430EE66E-8A11-4678-836B-D50947AFED67}"/>
    <dgm:cxn modelId="{E8968214-CD37-4370-AC84-81D8565B4A55}" type="presOf" srcId="{EE5BAE46-1F91-478E-A7B2-08012F1799AA}" destId="{4820CCBB-2F53-426B-AB26-C92C05A59CBA}" srcOrd="0" destOrd="0" presId="urn:microsoft.com/office/officeart/2009/3/layout/IncreasingArrowsProcess"/>
    <dgm:cxn modelId="{CF564917-332C-4C7D-BFF7-81E6B9C57F5B}" type="presOf" srcId="{AE4B4E2A-A2CC-4607-8CBD-26ABDA039319}" destId="{061A409B-42B6-4BA7-B236-E521D3F66328}" srcOrd="0" destOrd="0" presId="urn:microsoft.com/office/officeart/2009/3/layout/IncreasingArrowsProcess"/>
    <dgm:cxn modelId="{0948233D-C6A8-4AAF-B0E7-F84E98462166}" srcId="{120F5011-620B-41F7-9F29-786EE4828DF0}" destId="{AE4B4E2A-A2CC-4607-8CBD-26ABDA039319}" srcOrd="1" destOrd="0" parTransId="{7EB04022-9E14-433E-A359-0D632B1B0154}" sibTransId="{36AF9734-091F-493B-A298-0AC1129008F6}"/>
    <dgm:cxn modelId="{B1C53F3E-F43D-4B62-9C73-5B460CCD4BAE}" type="presOf" srcId="{9C3075BB-35E1-487A-AF04-194260F384FA}" destId="{FE282AB0-0804-4632-A7CB-C36721DE1723}" srcOrd="0" destOrd="0" presId="urn:microsoft.com/office/officeart/2009/3/layout/IncreasingArrowsProcess"/>
    <dgm:cxn modelId="{CDB9DA50-B98C-4D2A-92AE-326A7ED8A126}" srcId="{EEBA62A0-A8FC-4647-9922-6724FF9A1282}" destId="{3AF7DB8E-9EBD-49E1-9A7B-2C4976E26C0A}" srcOrd="0" destOrd="0" parTransId="{70314DCD-DDE6-4F4E-965D-721782DBA522}" sibTransId="{C04DD1BA-468B-412B-A966-E7CFE5687304}"/>
    <dgm:cxn modelId="{7B721772-CA44-4D3A-A218-02BAF1483BF6}" type="presOf" srcId="{EEBA62A0-A8FC-4647-9922-6724FF9A1282}" destId="{ED19FAA4-EDDD-4720-AFEF-E1077C3C3B40}" srcOrd="0" destOrd="0" presId="urn:microsoft.com/office/officeart/2009/3/layout/IncreasingArrowsProcess"/>
    <dgm:cxn modelId="{7F649AA4-A05B-4A81-9F1C-B374AF0D95B6}" srcId="{EE5BAE46-1F91-478E-A7B2-08012F1799AA}" destId="{A784EFCC-99A1-4D1D-A3C9-8D45DD6F1D76}" srcOrd="0" destOrd="0" parTransId="{1935A296-93C3-4668-A6B6-B5D18166B1AE}" sibTransId="{10668BE3-BCDE-407C-817D-D54DAD06D1EA}"/>
    <dgm:cxn modelId="{4B9F56C4-5E70-4B35-873E-737BACB519EB}" srcId="{120F5011-620B-41F7-9F29-786EE4828DF0}" destId="{EEBA62A0-A8FC-4647-9922-6724FF9A1282}" srcOrd="2" destOrd="0" parTransId="{C64DC1B1-468A-472F-A01B-D1826F817F25}" sibTransId="{DC7B38F8-DE11-48C0-BC49-40A68985154A}"/>
    <dgm:cxn modelId="{CBC2B1C6-AB8A-4BE5-9E64-04A0BF390D39}" srcId="{120F5011-620B-41F7-9F29-786EE4828DF0}" destId="{EE5BAE46-1F91-478E-A7B2-08012F1799AA}" srcOrd="0" destOrd="0" parTransId="{1D4C3921-6185-420D-8949-DC968EED6FC8}" sibTransId="{FB39D818-BC16-452D-A2D8-94EB4D39386D}"/>
    <dgm:cxn modelId="{CD886AF1-B9E2-4603-A995-6FE038AEC73E}" type="presOf" srcId="{A784EFCC-99A1-4D1D-A3C9-8D45DD6F1D76}" destId="{D21CE070-14A6-4D67-8CE2-44A674D54BA1}" srcOrd="0" destOrd="0" presId="urn:microsoft.com/office/officeart/2009/3/layout/IncreasingArrowsProcess"/>
    <dgm:cxn modelId="{BD10B834-31A4-434A-8959-C4A2498ACAB9}" type="presParOf" srcId="{01341C8F-58E6-4168-BD90-6C32E86F1E2A}" destId="{4820CCBB-2F53-426B-AB26-C92C05A59CBA}" srcOrd="0" destOrd="0" presId="urn:microsoft.com/office/officeart/2009/3/layout/IncreasingArrowsProcess"/>
    <dgm:cxn modelId="{D919DF7A-5C1E-4F01-A992-241A7E55EE95}" type="presParOf" srcId="{01341C8F-58E6-4168-BD90-6C32E86F1E2A}" destId="{D21CE070-14A6-4D67-8CE2-44A674D54BA1}" srcOrd="1" destOrd="0" presId="urn:microsoft.com/office/officeart/2009/3/layout/IncreasingArrowsProcess"/>
    <dgm:cxn modelId="{4F9D3539-5189-4B10-96D2-47B0B2C1728B}" type="presParOf" srcId="{01341C8F-58E6-4168-BD90-6C32E86F1E2A}" destId="{061A409B-42B6-4BA7-B236-E521D3F66328}" srcOrd="2" destOrd="0" presId="urn:microsoft.com/office/officeart/2009/3/layout/IncreasingArrowsProcess"/>
    <dgm:cxn modelId="{06CA36F4-F930-421B-8517-2A095E5363A5}" type="presParOf" srcId="{01341C8F-58E6-4168-BD90-6C32E86F1E2A}" destId="{FE282AB0-0804-4632-A7CB-C36721DE1723}" srcOrd="3" destOrd="0" presId="urn:microsoft.com/office/officeart/2009/3/layout/IncreasingArrowsProcess"/>
    <dgm:cxn modelId="{25B21E51-A2A3-4388-BC4B-15BC8464C711}" type="presParOf" srcId="{01341C8F-58E6-4168-BD90-6C32E86F1E2A}" destId="{ED19FAA4-EDDD-4720-AFEF-E1077C3C3B40}" srcOrd="4" destOrd="0" presId="urn:microsoft.com/office/officeart/2009/3/layout/IncreasingArrowsProcess"/>
    <dgm:cxn modelId="{FE0F3D90-3549-4877-B5B8-30ADB0D463E0}" type="presParOf" srcId="{01341C8F-58E6-4168-BD90-6C32E86F1E2A}" destId="{FBEB5613-6D01-41A1-B3A9-20A608D9E325}" srcOrd="5" destOrd="0" presId="urn:microsoft.com/office/officeart/2009/3/layout/IncreasingArrows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9393BDD-7574-4919-808D-2ABACAA0048B}" type="doc">
      <dgm:prSet loTypeId="urn:microsoft.com/office/officeart/2005/8/layout/cycle5" loCatId="cycle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F0E74D0C-062A-4031-8940-9A39F0C3320E}">
      <dgm:prSet phldrT="[Text]" custT="1"/>
      <dgm:spPr>
        <a:solidFill>
          <a:schemeClr val="accent1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1600" b="0" u="none" dirty="0">
              <a:solidFill>
                <a:schemeClr val="tx1"/>
              </a:solidFill>
              <a:latin typeface="David" panose="020E0502060401010101" pitchFamily="34" charset="-79"/>
              <a:cs typeface="David" panose="020E0502060401010101" pitchFamily="34" charset="-79"/>
            </a:rPr>
            <a:t>Covid had a big impact on the way customers now shop</a:t>
          </a:r>
        </a:p>
      </dgm:t>
    </dgm:pt>
    <dgm:pt modelId="{B1435C29-FABF-448C-B0BA-B10E77E0AE10}" type="parTrans" cxnId="{9674CFE1-E2E8-4626-A787-15B6CD536B8C}">
      <dgm:prSet/>
      <dgm:spPr/>
      <dgm:t>
        <a:bodyPr/>
        <a:lstStyle/>
        <a:p>
          <a:endParaRPr lang="en-GB"/>
        </a:p>
      </dgm:t>
    </dgm:pt>
    <dgm:pt modelId="{CEFA0FBC-0694-49CE-897C-F1A511EB4104}" type="sibTrans" cxnId="{9674CFE1-E2E8-4626-A787-15B6CD536B8C}">
      <dgm:prSet/>
      <dgm:spPr/>
      <dgm:t>
        <a:bodyPr/>
        <a:lstStyle/>
        <a:p>
          <a:endParaRPr lang="en-GB"/>
        </a:p>
      </dgm:t>
    </dgm:pt>
    <dgm:pt modelId="{68F61C4E-EA38-43EC-B3AF-CB039E8267E8}">
      <dgm:prSet phldrT="[Text]" custT="1"/>
      <dgm:spPr>
        <a:solidFill>
          <a:srgbClr val="00B050"/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1800" u="none" dirty="0">
              <a:solidFill>
                <a:schemeClr val="tx1"/>
              </a:solidFill>
              <a:latin typeface="David" panose="020E0502060401010101" pitchFamily="34" charset="-79"/>
              <a:cs typeface="David" panose="020E0502060401010101" pitchFamily="34" charset="-79"/>
            </a:rPr>
            <a:t>Technology has advanced and more available </a:t>
          </a:r>
        </a:p>
      </dgm:t>
    </dgm:pt>
    <dgm:pt modelId="{0617400E-860B-4221-98EA-BDCFF3D7EE23}" type="parTrans" cxnId="{EA045FA6-D19A-47B8-9141-5B2FDF5F8FFA}">
      <dgm:prSet/>
      <dgm:spPr/>
      <dgm:t>
        <a:bodyPr/>
        <a:lstStyle/>
        <a:p>
          <a:endParaRPr lang="en-GB"/>
        </a:p>
      </dgm:t>
    </dgm:pt>
    <dgm:pt modelId="{3EFF9FEE-99B5-4053-B09D-945C418EA6A7}" type="sibTrans" cxnId="{EA045FA6-D19A-47B8-9141-5B2FDF5F8FFA}">
      <dgm:prSet/>
      <dgm:spPr/>
      <dgm:t>
        <a:bodyPr/>
        <a:lstStyle/>
        <a:p>
          <a:endParaRPr lang="en-GB"/>
        </a:p>
      </dgm:t>
    </dgm:pt>
    <dgm:pt modelId="{A8A02F2F-CDA1-4BD1-8283-6B750D438499}">
      <dgm:prSet phldrT="[Text]" custT="1"/>
      <dgm:spPr>
        <a:ln>
          <a:solidFill>
            <a:schemeClr val="tx1"/>
          </a:solidFill>
        </a:ln>
      </dgm:spPr>
      <dgm:t>
        <a:bodyPr/>
        <a:lstStyle/>
        <a:p>
          <a:r>
            <a:rPr lang="en-GB" sz="1400" u="none" dirty="0">
              <a:solidFill>
                <a:schemeClr val="tx1"/>
              </a:solidFill>
              <a:latin typeface="David" panose="020E0502060401010101" pitchFamily="34" charset="-79"/>
              <a:cs typeface="David" panose="020E0502060401010101" pitchFamily="34" charset="-79"/>
            </a:rPr>
            <a:t>Clemet change has made us more contours of how things are packaged </a:t>
          </a:r>
        </a:p>
      </dgm:t>
    </dgm:pt>
    <dgm:pt modelId="{DC9DA363-9A5A-42A3-8120-015865AC3489}" type="parTrans" cxnId="{65FFAC29-DC74-4A79-95C3-D307591D682E}">
      <dgm:prSet/>
      <dgm:spPr/>
      <dgm:t>
        <a:bodyPr/>
        <a:lstStyle/>
        <a:p>
          <a:endParaRPr lang="en-GB"/>
        </a:p>
      </dgm:t>
    </dgm:pt>
    <dgm:pt modelId="{EECB9C69-D79A-4A66-9C57-30BB9205E6A6}" type="sibTrans" cxnId="{65FFAC29-DC74-4A79-95C3-D307591D682E}">
      <dgm:prSet/>
      <dgm:spPr/>
      <dgm:t>
        <a:bodyPr/>
        <a:lstStyle/>
        <a:p>
          <a:endParaRPr lang="en-GB"/>
        </a:p>
      </dgm:t>
    </dgm:pt>
    <dgm:pt modelId="{A4EDBB87-EA39-4BE0-A616-B75B28B81B74}">
      <dgm:prSet phldrT="[Text]" custT="1"/>
      <dgm:spPr>
        <a:solidFill>
          <a:schemeClr val="accent2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1200" b="0" u="none" dirty="0">
              <a:solidFill>
                <a:schemeClr val="tx1"/>
              </a:solidFill>
              <a:latin typeface="David" panose="020E0502060401010101" pitchFamily="34" charset="-79"/>
              <a:cs typeface="David" panose="020E0502060401010101" pitchFamily="34" charset="-79"/>
            </a:rPr>
            <a:t>Many companies are still struggling to get back to full strength and some have had to close</a:t>
          </a:r>
        </a:p>
      </dgm:t>
    </dgm:pt>
    <dgm:pt modelId="{2F9CF034-D97A-4BEE-8A17-111A31BFEE42}" type="sibTrans" cxnId="{273DA22D-F89F-4A3C-A936-DB711AA696EC}">
      <dgm:prSet/>
      <dgm:spPr/>
      <dgm:t>
        <a:bodyPr/>
        <a:lstStyle/>
        <a:p>
          <a:endParaRPr lang="en-GB"/>
        </a:p>
      </dgm:t>
    </dgm:pt>
    <dgm:pt modelId="{32B68101-EE34-40CB-ABBC-AA565E691A97}" type="parTrans" cxnId="{273DA22D-F89F-4A3C-A936-DB711AA696EC}">
      <dgm:prSet/>
      <dgm:spPr/>
      <dgm:t>
        <a:bodyPr/>
        <a:lstStyle/>
        <a:p>
          <a:endParaRPr lang="en-GB"/>
        </a:p>
      </dgm:t>
    </dgm:pt>
    <dgm:pt modelId="{F016DFB5-26D3-4AA8-9FCA-EDEBD3CDBB20}">
      <dgm:prSet phldrT="[Text]" custT="1"/>
      <dgm:spPr>
        <a:solidFill>
          <a:srgbClr val="92D050"/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1800" u="none" dirty="0">
              <a:solidFill>
                <a:schemeClr val="tx1"/>
              </a:solidFill>
              <a:latin typeface="David" panose="020E0502060401010101" pitchFamily="34" charset="-79"/>
              <a:cs typeface="David" panose="020E0502060401010101" pitchFamily="34" charset="-79"/>
            </a:rPr>
            <a:t> </a:t>
          </a:r>
          <a:r>
            <a:rPr lang="en-GB" sz="1600" u="none" dirty="0">
              <a:solidFill>
                <a:schemeClr val="tx1"/>
              </a:solidFill>
              <a:latin typeface="David" panose="020E0502060401010101" pitchFamily="34" charset="-79"/>
              <a:cs typeface="David" panose="020E0502060401010101" pitchFamily="34" charset="-79"/>
            </a:rPr>
            <a:t>Costumers have different trend and ways to buy</a:t>
          </a:r>
        </a:p>
      </dgm:t>
    </dgm:pt>
    <dgm:pt modelId="{F08CE544-ABA8-4C43-9503-D72A6DB3E4A9}" type="sibTrans" cxnId="{0FA724D3-5531-4293-BDC5-C6DDC7F27160}">
      <dgm:prSet/>
      <dgm:spPr/>
      <dgm:t>
        <a:bodyPr/>
        <a:lstStyle/>
        <a:p>
          <a:endParaRPr lang="en-GB"/>
        </a:p>
      </dgm:t>
    </dgm:pt>
    <dgm:pt modelId="{99BA9891-F514-4726-B10C-BD65A617D716}" type="parTrans" cxnId="{0FA724D3-5531-4293-BDC5-C6DDC7F27160}">
      <dgm:prSet/>
      <dgm:spPr/>
      <dgm:t>
        <a:bodyPr/>
        <a:lstStyle/>
        <a:p>
          <a:endParaRPr lang="en-GB"/>
        </a:p>
      </dgm:t>
    </dgm:pt>
    <dgm:pt modelId="{B657A025-8F18-40B4-9208-BD5DFCA6CFB8}">
      <dgm:prSet/>
      <dgm:spPr>
        <a:solidFill>
          <a:schemeClr val="accent6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David" panose="020E0502060401010101" pitchFamily="34" charset="-79"/>
              <a:cs typeface="David" panose="020E0502060401010101" pitchFamily="34" charset="-79"/>
            </a:rPr>
            <a:t>Trading in the EU has impacted exports to the UK</a:t>
          </a:r>
        </a:p>
      </dgm:t>
    </dgm:pt>
    <dgm:pt modelId="{1E6AC9BB-2569-42EA-8937-363B40ABB39A}" type="parTrans" cxnId="{87277068-2E4F-4A2E-AFDC-4E986B93F7DA}">
      <dgm:prSet/>
      <dgm:spPr/>
      <dgm:t>
        <a:bodyPr/>
        <a:lstStyle/>
        <a:p>
          <a:endParaRPr lang="en-GB"/>
        </a:p>
      </dgm:t>
    </dgm:pt>
    <dgm:pt modelId="{B3B39585-56F0-4FBE-93AF-064836B105A7}" type="sibTrans" cxnId="{87277068-2E4F-4A2E-AFDC-4E986B93F7DA}">
      <dgm:prSet/>
      <dgm:spPr/>
      <dgm:t>
        <a:bodyPr/>
        <a:lstStyle/>
        <a:p>
          <a:endParaRPr lang="en-GB"/>
        </a:p>
      </dgm:t>
    </dgm:pt>
    <dgm:pt modelId="{CD67E667-AB50-46ED-8453-85D86294F929}" type="pres">
      <dgm:prSet presAssocID="{B9393BDD-7574-4919-808D-2ABACAA0048B}" presName="cycle" presStyleCnt="0">
        <dgm:presLayoutVars>
          <dgm:dir/>
          <dgm:resizeHandles val="exact"/>
        </dgm:presLayoutVars>
      </dgm:prSet>
      <dgm:spPr/>
    </dgm:pt>
    <dgm:pt modelId="{57C625EB-EB33-46F9-A762-2F205A028E52}" type="pres">
      <dgm:prSet presAssocID="{F0E74D0C-062A-4031-8940-9A39F0C3320E}" presName="node" presStyleLbl="node1" presStyleIdx="0" presStyleCnt="6">
        <dgm:presLayoutVars>
          <dgm:bulletEnabled val="1"/>
        </dgm:presLayoutVars>
      </dgm:prSet>
      <dgm:spPr/>
    </dgm:pt>
    <dgm:pt modelId="{CF5E6BFD-884A-4A70-A418-5A8D30D03D22}" type="pres">
      <dgm:prSet presAssocID="{F0E74D0C-062A-4031-8940-9A39F0C3320E}" presName="spNode" presStyleCnt="0"/>
      <dgm:spPr/>
    </dgm:pt>
    <dgm:pt modelId="{AB9523C5-99C4-4C97-8FA7-4057229FDAE6}" type="pres">
      <dgm:prSet presAssocID="{CEFA0FBC-0694-49CE-897C-F1A511EB4104}" presName="sibTrans" presStyleLbl="sibTrans1D1" presStyleIdx="0" presStyleCnt="6"/>
      <dgm:spPr/>
    </dgm:pt>
    <dgm:pt modelId="{68F3CD4C-1305-42C0-A7CB-A76C4C9D11A0}" type="pres">
      <dgm:prSet presAssocID="{A4EDBB87-EA39-4BE0-A616-B75B28B81B74}" presName="node" presStyleLbl="node1" presStyleIdx="1" presStyleCnt="6">
        <dgm:presLayoutVars>
          <dgm:bulletEnabled val="1"/>
        </dgm:presLayoutVars>
      </dgm:prSet>
      <dgm:spPr/>
    </dgm:pt>
    <dgm:pt modelId="{847DA535-4A5B-41CD-BC5D-5BEF9949E6E6}" type="pres">
      <dgm:prSet presAssocID="{A4EDBB87-EA39-4BE0-A616-B75B28B81B74}" presName="spNode" presStyleCnt="0"/>
      <dgm:spPr/>
    </dgm:pt>
    <dgm:pt modelId="{6DC84842-7271-4741-9883-B92439DCC44C}" type="pres">
      <dgm:prSet presAssocID="{2F9CF034-D97A-4BEE-8A17-111A31BFEE42}" presName="sibTrans" presStyleLbl="sibTrans1D1" presStyleIdx="1" presStyleCnt="6"/>
      <dgm:spPr/>
    </dgm:pt>
    <dgm:pt modelId="{E7906C5D-AA67-4173-AD64-14D629B2EF00}" type="pres">
      <dgm:prSet presAssocID="{F016DFB5-26D3-4AA8-9FCA-EDEBD3CDBB20}" presName="node" presStyleLbl="node1" presStyleIdx="2" presStyleCnt="6">
        <dgm:presLayoutVars>
          <dgm:bulletEnabled val="1"/>
        </dgm:presLayoutVars>
      </dgm:prSet>
      <dgm:spPr/>
    </dgm:pt>
    <dgm:pt modelId="{982E2B62-451E-494A-9DDA-151A3775C314}" type="pres">
      <dgm:prSet presAssocID="{F016DFB5-26D3-4AA8-9FCA-EDEBD3CDBB20}" presName="spNode" presStyleCnt="0"/>
      <dgm:spPr/>
    </dgm:pt>
    <dgm:pt modelId="{0F0DFA99-B10B-4941-8D1A-1DE3059EF746}" type="pres">
      <dgm:prSet presAssocID="{F08CE544-ABA8-4C43-9503-D72A6DB3E4A9}" presName="sibTrans" presStyleLbl="sibTrans1D1" presStyleIdx="2" presStyleCnt="6"/>
      <dgm:spPr/>
    </dgm:pt>
    <dgm:pt modelId="{71BFED55-5B7A-43A5-BD18-DDE617A95115}" type="pres">
      <dgm:prSet presAssocID="{68F61C4E-EA38-43EC-B3AF-CB039E8267E8}" presName="node" presStyleLbl="node1" presStyleIdx="3" presStyleCnt="6">
        <dgm:presLayoutVars>
          <dgm:bulletEnabled val="1"/>
        </dgm:presLayoutVars>
      </dgm:prSet>
      <dgm:spPr/>
    </dgm:pt>
    <dgm:pt modelId="{F357AB87-67D4-4B4E-B159-BA6ABE051084}" type="pres">
      <dgm:prSet presAssocID="{68F61C4E-EA38-43EC-B3AF-CB039E8267E8}" presName="spNode" presStyleCnt="0"/>
      <dgm:spPr/>
    </dgm:pt>
    <dgm:pt modelId="{52506D68-E2E4-46CF-BABE-24CD694D9D89}" type="pres">
      <dgm:prSet presAssocID="{3EFF9FEE-99B5-4053-B09D-945C418EA6A7}" presName="sibTrans" presStyleLbl="sibTrans1D1" presStyleIdx="3" presStyleCnt="6"/>
      <dgm:spPr/>
    </dgm:pt>
    <dgm:pt modelId="{A7D52690-8480-4597-86A8-238CBF19B168}" type="pres">
      <dgm:prSet presAssocID="{B657A025-8F18-40B4-9208-BD5DFCA6CFB8}" presName="node" presStyleLbl="node1" presStyleIdx="4" presStyleCnt="6">
        <dgm:presLayoutVars>
          <dgm:bulletEnabled val="1"/>
        </dgm:presLayoutVars>
      </dgm:prSet>
      <dgm:spPr/>
    </dgm:pt>
    <dgm:pt modelId="{8BEF3146-EFFB-49E8-A3B0-CB3558BBA3BA}" type="pres">
      <dgm:prSet presAssocID="{B657A025-8F18-40B4-9208-BD5DFCA6CFB8}" presName="spNode" presStyleCnt="0"/>
      <dgm:spPr/>
    </dgm:pt>
    <dgm:pt modelId="{481D320E-2036-4205-8517-76DD9E157F38}" type="pres">
      <dgm:prSet presAssocID="{B3B39585-56F0-4FBE-93AF-064836B105A7}" presName="sibTrans" presStyleLbl="sibTrans1D1" presStyleIdx="4" presStyleCnt="6"/>
      <dgm:spPr/>
    </dgm:pt>
    <dgm:pt modelId="{677F5579-054C-46E2-B3E3-8E8D1622E7EE}" type="pres">
      <dgm:prSet presAssocID="{A8A02F2F-CDA1-4BD1-8283-6B750D438499}" presName="node" presStyleLbl="node1" presStyleIdx="5" presStyleCnt="6">
        <dgm:presLayoutVars>
          <dgm:bulletEnabled val="1"/>
        </dgm:presLayoutVars>
      </dgm:prSet>
      <dgm:spPr/>
    </dgm:pt>
    <dgm:pt modelId="{DA4DDCC8-07BC-4A1A-AC1E-7EE819F3CDC7}" type="pres">
      <dgm:prSet presAssocID="{A8A02F2F-CDA1-4BD1-8283-6B750D438499}" presName="spNode" presStyleCnt="0"/>
      <dgm:spPr/>
    </dgm:pt>
    <dgm:pt modelId="{8F1615FF-2893-4278-9E7F-AC209E3BAB24}" type="pres">
      <dgm:prSet presAssocID="{EECB9C69-D79A-4A66-9C57-30BB9205E6A6}" presName="sibTrans" presStyleLbl="sibTrans1D1" presStyleIdx="5" presStyleCnt="6"/>
      <dgm:spPr/>
    </dgm:pt>
  </dgm:ptLst>
  <dgm:cxnLst>
    <dgm:cxn modelId="{CCD13D15-A85B-44E6-8108-60E9E9CD1743}" type="presOf" srcId="{CEFA0FBC-0694-49CE-897C-F1A511EB4104}" destId="{AB9523C5-99C4-4C97-8FA7-4057229FDAE6}" srcOrd="0" destOrd="0" presId="urn:microsoft.com/office/officeart/2005/8/layout/cycle5"/>
    <dgm:cxn modelId="{65FFAC29-DC74-4A79-95C3-D307591D682E}" srcId="{B9393BDD-7574-4919-808D-2ABACAA0048B}" destId="{A8A02F2F-CDA1-4BD1-8283-6B750D438499}" srcOrd="5" destOrd="0" parTransId="{DC9DA363-9A5A-42A3-8120-015865AC3489}" sibTransId="{EECB9C69-D79A-4A66-9C57-30BB9205E6A6}"/>
    <dgm:cxn modelId="{2C6B682A-9460-43E1-AA9E-E647729AC827}" type="presOf" srcId="{3EFF9FEE-99B5-4053-B09D-945C418EA6A7}" destId="{52506D68-E2E4-46CF-BABE-24CD694D9D89}" srcOrd="0" destOrd="0" presId="urn:microsoft.com/office/officeart/2005/8/layout/cycle5"/>
    <dgm:cxn modelId="{273DA22D-F89F-4A3C-A936-DB711AA696EC}" srcId="{B9393BDD-7574-4919-808D-2ABACAA0048B}" destId="{A4EDBB87-EA39-4BE0-A616-B75B28B81B74}" srcOrd="1" destOrd="0" parTransId="{32B68101-EE34-40CB-ABBC-AA565E691A97}" sibTransId="{2F9CF034-D97A-4BEE-8A17-111A31BFEE42}"/>
    <dgm:cxn modelId="{ACDF7F34-4DEC-4B3A-87E4-0298FC83CE16}" type="presOf" srcId="{F0E74D0C-062A-4031-8940-9A39F0C3320E}" destId="{57C625EB-EB33-46F9-A762-2F205A028E52}" srcOrd="0" destOrd="0" presId="urn:microsoft.com/office/officeart/2005/8/layout/cycle5"/>
    <dgm:cxn modelId="{DACBA835-37B8-46D9-9CE5-EE995AC00EFE}" type="presOf" srcId="{2F9CF034-D97A-4BEE-8A17-111A31BFEE42}" destId="{6DC84842-7271-4741-9883-B92439DCC44C}" srcOrd="0" destOrd="0" presId="urn:microsoft.com/office/officeart/2005/8/layout/cycle5"/>
    <dgm:cxn modelId="{574F0B37-F14E-4197-863D-AC613E4368EA}" type="presOf" srcId="{A8A02F2F-CDA1-4BD1-8283-6B750D438499}" destId="{677F5579-054C-46E2-B3E3-8E8D1622E7EE}" srcOrd="0" destOrd="0" presId="urn:microsoft.com/office/officeart/2005/8/layout/cycle5"/>
    <dgm:cxn modelId="{28446D61-52CA-4007-9A99-4091EAE1561C}" type="presOf" srcId="{A4EDBB87-EA39-4BE0-A616-B75B28B81B74}" destId="{68F3CD4C-1305-42C0-A7CB-A76C4C9D11A0}" srcOrd="0" destOrd="0" presId="urn:microsoft.com/office/officeart/2005/8/layout/cycle5"/>
    <dgm:cxn modelId="{87277068-2E4F-4A2E-AFDC-4E986B93F7DA}" srcId="{B9393BDD-7574-4919-808D-2ABACAA0048B}" destId="{B657A025-8F18-40B4-9208-BD5DFCA6CFB8}" srcOrd="4" destOrd="0" parTransId="{1E6AC9BB-2569-42EA-8937-363B40ABB39A}" sibTransId="{B3B39585-56F0-4FBE-93AF-064836B105A7}"/>
    <dgm:cxn modelId="{81FECD6C-16A6-476A-914B-46AE7D6BAE4D}" type="presOf" srcId="{68F61C4E-EA38-43EC-B3AF-CB039E8267E8}" destId="{71BFED55-5B7A-43A5-BD18-DDE617A95115}" srcOrd="0" destOrd="0" presId="urn:microsoft.com/office/officeart/2005/8/layout/cycle5"/>
    <dgm:cxn modelId="{A30D8F6F-AE0A-4E81-A811-F1811B704041}" type="presOf" srcId="{F08CE544-ABA8-4C43-9503-D72A6DB3E4A9}" destId="{0F0DFA99-B10B-4941-8D1A-1DE3059EF746}" srcOrd="0" destOrd="0" presId="urn:microsoft.com/office/officeart/2005/8/layout/cycle5"/>
    <dgm:cxn modelId="{CEE00C50-0BA9-4A06-A0EE-889A15BEBC4F}" type="presOf" srcId="{EECB9C69-D79A-4A66-9C57-30BB9205E6A6}" destId="{8F1615FF-2893-4278-9E7F-AC209E3BAB24}" srcOrd="0" destOrd="0" presId="urn:microsoft.com/office/officeart/2005/8/layout/cycle5"/>
    <dgm:cxn modelId="{7A06CC51-50D4-4B5F-84C1-6084D36B9BBD}" type="presOf" srcId="{B3B39585-56F0-4FBE-93AF-064836B105A7}" destId="{481D320E-2036-4205-8517-76DD9E157F38}" srcOrd="0" destOrd="0" presId="urn:microsoft.com/office/officeart/2005/8/layout/cycle5"/>
    <dgm:cxn modelId="{AEB754A3-0693-4D65-BE13-D6B0D9398925}" type="presOf" srcId="{F016DFB5-26D3-4AA8-9FCA-EDEBD3CDBB20}" destId="{E7906C5D-AA67-4173-AD64-14D629B2EF00}" srcOrd="0" destOrd="0" presId="urn:microsoft.com/office/officeart/2005/8/layout/cycle5"/>
    <dgm:cxn modelId="{EA045FA6-D19A-47B8-9141-5B2FDF5F8FFA}" srcId="{B9393BDD-7574-4919-808D-2ABACAA0048B}" destId="{68F61C4E-EA38-43EC-B3AF-CB039E8267E8}" srcOrd="3" destOrd="0" parTransId="{0617400E-860B-4221-98EA-BDCFF3D7EE23}" sibTransId="{3EFF9FEE-99B5-4053-B09D-945C418EA6A7}"/>
    <dgm:cxn modelId="{351354AB-F439-4C6A-A988-23F37D964E7C}" type="presOf" srcId="{B657A025-8F18-40B4-9208-BD5DFCA6CFB8}" destId="{A7D52690-8480-4597-86A8-238CBF19B168}" srcOrd="0" destOrd="0" presId="urn:microsoft.com/office/officeart/2005/8/layout/cycle5"/>
    <dgm:cxn modelId="{145BD8B3-02D6-4C8A-9EF3-1EABF6C4D07C}" type="presOf" srcId="{B9393BDD-7574-4919-808D-2ABACAA0048B}" destId="{CD67E667-AB50-46ED-8453-85D86294F929}" srcOrd="0" destOrd="0" presId="urn:microsoft.com/office/officeart/2005/8/layout/cycle5"/>
    <dgm:cxn modelId="{0FA724D3-5531-4293-BDC5-C6DDC7F27160}" srcId="{B9393BDD-7574-4919-808D-2ABACAA0048B}" destId="{F016DFB5-26D3-4AA8-9FCA-EDEBD3CDBB20}" srcOrd="2" destOrd="0" parTransId="{99BA9891-F514-4726-B10C-BD65A617D716}" sibTransId="{F08CE544-ABA8-4C43-9503-D72A6DB3E4A9}"/>
    <dgm:cxn modelId="{9674CFE1-E2E8-4626-A787-15B6CD536B8C}" srcId="{B9393BDD-7574-4919-808D-2ABACAA0048B}" destId="{F0E74D0C-062A-4031-8940-9A39F0C3320E}" srcOrd="0" destOrd="0" parTransId="{B1435C29-FABF-448C-B0BA-B10E77E0AE10}" sibTransId="{CEFA0FBC-0694-49CE-897C-F1A511EB4104}"/>
    <dgm:cxn modelId="{925423CF-5F89-458A-92FF-ECBF5039CE09}" type="presParOf" srcId="{CD67E667-AB50-46ED-8453-85D86294F929}" destId="{57C625EB-EB33-46F9-A762-2F205A028E52}" srcOrd="0" destOrd="0" presId="urn:microsoft.com/office/officeart/2005/8/layout/cycle5"/>
    <dgm:cxn modelId="{DFACF375-E4E3-4084-959A-45EEF349082C}" type="presParOf" srcId="{CD67E667-AB50-46ED-8453-85D86294F929}" destId="{CF5E6BFD-884A-4A70-A418-5A8D30D03D22}" srcOrd="1" destOrd="0" presId="urn:microsoft.com/office/officeart/2005/8/layout/cycle5"/>
    <dgm:cxn modelId="{77C7A5FF-D889-4677-8FDD-4BC4AE112CD7}" type="presParOf" srcId="{CD67E667-AB50-46ED-8453-85D86294F929}" destId="{AB9523C5-99C4-4C97-8FA7-4057229FDAE6}" srcOrd="2" destOrd="0" presId="urn:microsoft.com/office/officeart/2005/8/layout/cycle5"/>
    <dgm:cxn modelId="{DFD5DE2B-8A00-4115-936B-F2AC424F23A2}" type="presParOf" srcId="{CD67E667-AB50-46ED-8453-85D86294F929}" destId="{68F3CD4C-1305-42C0-A7CB-A76C4C9D11A0}" srcOrd="3" destOrd="0" presId="urn:microsoft.com/office/officeart/2005/8/layout/cycle5"/>
    <dgm:cxn modelId="{150AD055-BC44-44CF-AEFD-420A6383FB72}" type="presParOf" srcId="{CD67E667-AB50-46ED-8453-85D86294F929}" destId="{847DA535-4A5B-41CD-BC5D-5BEF9949E6E6}" srcOrd="4" destOrd="0" presId="urn:microsoft.com/office/officeart/2005/8/layout/cycle5"/>
    <dgm:cxn modelId="{109CC4F4-CE54-4BC1-B159-31168769464E}" type="presParOf" srcId="{CD67E667-AB50-46ED-8453-85D86294F929}" destId="{6DC84842-7271-4741-9883-B92439DCC44C}" srcOrd="5" destOrd="0" presId="urn:microsoft.com/office/officeart/2005/8/layout/cycle5"/>
    <dgm:cxn modelId="{AFC64873-701B-48F2-B75C-6BD0A6EFC34D}" type="presParOf" srcId="{CD67E667-AB50-46ED-8453-85D86294F929}" destId="{E7906C5D-AA67-4173-AD64-14D629B2EF00}" srcOrd="6" destOrd="0" presId="urn:microsoft.com/office/officeart/2005/8/layout/cycle5"/>
    <dgm:cxn modelId="{8F2C4542-AD20-42E1-994E-1E2F3DA5B21B}" type="presParOf" srcId="{CD67E667-AB50-46ED-8453-85D86294F929}" destId="{982E2B62-451E-494A-9DDA-151A3775C314}" srcOrd="7" destOrd="0" presId="urn:microsoft.com/office/officeart/2005/8/layout/cycle5"/>
    <dgm:cxn modelId="{FDEEE619-F85B-44A1-BA7B-77B7BB52F42D}" type="presParOf" srcId="{CD67E667-AB50-46ED-8453-85D86294F929}" destId="{0F0DFA99-B10B-4941-8D1A-1DE3059EF746}" srcOrd="8" destOrd="0" presId="urn:microsoft.com/office/officeart/2005/8/layout/cycle5"/>
    <dgm:cxn modelId="{C768C149-3F09-4FB4-9283-C5D32BA5D7B8}" type="presParOf" srcId="{CD67E667-AB50-46ED-8453-85D86294F929}" destId="{71BFED55-5B7A-43A5-BD18-DDE617A95115}" srcOrd="9" destOrd="0" presId="urn:microsoft.com/office/officeart/2005/8/layout/cycle5"/>
    <dgm:cxn modelId="{52859D66-9E93-46CC-9D33-4D3886811BD5}" type="presParOf" srcId="{CD67E667-AB50-46ED-8453-85D86294F929}" destId="{F357AB87-67D4-4B4E-B159-BA6ABE051084}" srcOrd="10" destOrd="0" presId="urn:microsoft.com/office/officeart/2005/8/layout/cycle5"/>
    <dgm:cxn modelId="{3EF4A0D7-577D-4C68-A105-884F6C0DAF4E}" type="presParOf" srcId="{CD67E667-AB50-46ED-8453-85D86294F929}" destId="{52506D68-E2E4-46CF-BABE-24CD694D9D89}" srcOrd="11" destOrd="0" presId="urn:microsoft.com/office/officeart/2005/8/layout/cycle5"/>
    <dgm:cxn modelId="{479AAB2E-32F1-4178-8519-5347E38DB4F7}" type="presParOf" srcId="{CD67E667-AB50-46ED-8453-85D86294F929}" destId="{A7D52690-8480-4597-86A8-238CBF19B168}" srcOrd="12" destOrd="0" presId="urn:microsoft.com/office/officeart/2005/8/layout/cycle5"/>
    <dgm:cxn modelId="{3D4D5683-18D8-4EB7-A3EF-03618EF2EEA4}" type="presParOf" srcId="{CD67E667-AB50-46ED-8453-85D86294F929}" destId="{8BEF3146-EFFB-49E8-A3B0-CB3558BBA3BA}" srcOrd="13" destOrd="0" presId="urn:microsoft.com/office/officeart/2005/8/layout/cycle5"/>
    <dgm:cxn modelId="{C8B7CF1F-370B-4FC5-9551-013FF277354B}" type="presParOf" srcId="{CD67E667-AB50-46ED-8453-85D86294F929}" destId="{481D320E-2036-4205-8517-76DD9E157F38}" srcOrd="14" destOrd="0" presId="urn:microsoft.com/office/officeart/2005/8/layout/cycle5"/>
    <dgm:cxn modelId="{DDE704FC-CE3D-4860-ADF6-705A61713C80}" type="presParOf" srcId="{CD67E667-AB50-46ED-8453-85D86294F929}" destId="{677F5579-054C-46E2-B3E3-8E8D1622E7EE}" srcOrd="15" destOrd="0" presId="urn:microsoft.com/office/officeart/2005/8/layout/cycle5"/>
    <dgm:cxn modelId="{ED70FCA8-C7BB-4AEE-992E-51FA1DD7A14F}" type="presParOf" srcId="{CD67E667-AB50-46ED-8453-85D86294F929}" destId="{DA4DDCC8-07BC-4A1A-AC1E-7EE819F3CDC7}" srcOrd="16" destOrd="0" presId="urn:microsoft.com/office/officeart/2005/8/layout/cycle5"/>
    <dgm:cxn modelId="{ECB5558D-58E1-498D-9C89-FB66C05E9DD2}" type="presParOf" srcId="{CD67E667-AB50-46ED-8453-85D86294F929}" destId="{8F1615FF-2893-4278-9E7F-AC209E3BAB24}" srcOrd="17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20CCBB-2F53-426B-AB26-C92C05A59CBA}">
      <dsp:nvSpPr>
        <dsp:cNvPr id="0" name=""/>
        <dsp:cNvSpPr/>
      </dsp:nvSpPr>
      <dsp:spPr>
        <a:xfrm>
          <a:off x="0" y="447131"/>
          <a:ext cx="8128000" cy="1565575"/>
        </a:xfrm>
        <a:prstGeom prst="rightArrow">
          <a:avLst>
            <a:gd name="adj1" fmla="val 50000"/>
            <a:gd name="adj2" fmla="val 50000"/>
          </a:avLst>
        </a:prstGeom>
        <a:solidFill>
          <a:schemeClr val="accent5"/>
        </a:solidFill>
        <a:ln w="1905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254000" bIns="1879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chemeClr val="tx1"/>
              </a:solidFill>
              <a:latin typeface="David" panose="020E0502060401010101" pitchFamily="34" charset="-79"/>
              <a:cs typeface="David" panose="020E0502060401010101" pitchFamily="34" charset="-79"/>
            </a:rPr>
            <a:t>Environment changes</a:t>
          </a:r>
        </a:p>
      </dsp:txBody>
      <dsp:txXfrm>
        <a:off x="0" y="838525"/>
        <a:ext cx="7736606" cy="782787"/>
      </dsp:txXfrm>
    </dsp:sp>
    <dsp:sp modelId="{D21CE070-14A6-4D67-8CE2-44A674D54BA1}">
      <dsp:nvSpPr>
        <dsp:cNvPr id="0" name=""/>
        <dsp:cNvSpPr/>
      </dsp:nvSpPr>
      <dsp:spPr>
        <a:xfrm>
          <a:off x="0" y="1480414"/>
          <a:ext cx="2503424" cy="140789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Due to the changes in the environment, it is getting harder for the growers.</a:t>
          </a:r>
        </a:p>
      </dsp:txBody>
      <dsp:txXfrm>
        <a:off x="0" y="1480414"/>
        <a:ext cx="2503424" cy="1407899"/>
      </dsp:txXfrm>
    </dsp:sp>
    <dsp:sp modelId="{061A409B-42B6-4BA7-B236-E521D3F66328}">
      <dsp:nvSpPr>
        <dsp:cNvPr id="0" name=""/>
        <dsp:cNvSpPr/>
      </dsp:nvSpPr>
      <dsp:spPr>
        <a:xfrm>
          <a:off x="2488912" y="1033895"/>
          <a:ext cx="5624576" cy="1418980"/>
        </a:xfrm>
        <a:prstGeom prst="rightArrow">
          <a:avLst>
            <a:gd name="adj1" fmla="val 50000"/>
            <a:gd name="adj2" fmla="val 50000"/>
          </a:avLst>
        </a:prstGeom>
        <a:solidFill>
          <a:schemeClr val="accent1">
            <a:lumMod val="40000"/>
            <a:lumOff val="60000"/>
          </a:schemeClr>
        </a:solidFill>
        <a:ln w="1905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254000" bIns="1879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chemeClr val="tx1"/>
              </a:solidFill>
            </a:rPr>
            <a:t>Issues growers are facing </a:t>
          </a:r>
        </a:p>
      </dsp:txBody>
      <dsp:txXfrm>
        <a:off x="2488912" y="1388640"/>
        <a:ext cx="5269831" cy="709490"/>
      </dsp:txXfrm>
    </dsp:sp>
    <dsp:sp modelId="{FE282AB0-0804-4632-A7CB-C36721DE1723}">
      <dsp:nvSpPr>
        <dsp:cNvPr id="0" name=""/>
        <dsp:cNvSpPr/>
      </dsp:nvSpPr>
      <dsp:spPr>
        <a:xfrm>
          <a:off x="2510971" y="2012705"/>
          <a:ext cx="2517368" cy="205925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Draughts and floods disrupts the production and can affect the quality of the flowers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 </a:t>
          </a:r>
        </a:p>
      </dsp:txBody>
      <dsp:txXfrm>
        <a:off x="2510971" y="2012705"/>
        <a:ext cx="2517368" cy="2059253"/>
      </dsp:txXfrm>
    </dsp:sp>
    <dsp:sp modelId="{ED19FAA4-EDDD-4720-AFEF-E1077C3C3B40}">
      <dsp:nvSpPr>
        <dsp:cNvPr id="0" name=""/>
        <dsp:cNvSpPr/>
      </dsp:nvSpPr>
      <dsp:spPr>
        <a:xfrm>
          <a:off x="5006848" y="1575131"/>
          <a:ext cx="3121152" cy="1183746"/>
        </a:xfrm>
        <a:prstGeom prst="rightArrow">
          <a:avLst>
            <a:gd name="adj1" fmla="val 50000"/>
            <a:gd name="adj2" fmla="val 50000"/>
          </a:avLst>
        </a:prstGeom>
        <a:solidFill>
          <a:schemeClr val="accent3">
            <a:lumMod val="60000"/>
            <a:lumOff val="40000"/>
          </a:schemeClr>
        </a:solidFill>
        <a:ln w="1905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254000" bIns="1879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chemeClr val="tx1"/>
              </a:solidFill>
            </a:rPr>
            <a:t>The impact</a:t>
          </a:r>
        </a:p>
      </dsp:txBody>
      <dsp:txXfrm>
        <a:off x="5006848" y="1871068"/>
        <a:ext cx="2825216" cy="591873"/>
      </dsp:txXfrm>
    </dsp:sp>
    <dsp:sp modelId="{FBEB5613-6D01-41A1-B3A9-20A608D9E325}">
      <dsp:nvSpPr>
        <dsp:cNvPr id="0" name=""/>
        <dsp:cNvSpPr/>
      </dsp:nvSpPr>
      <dsp:spPr>
        <a:xfrm>
          <a:off x="5006848" y="2482222"/>
          <a:ext cx="2503424" cy="234553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This has a on the environment and cost the not only on the growers, but also on the florist and the consumers</a:t>
          </a:r>
        </a:p>
      </dsp:txBody>
      <dsp:txXfrm>
        <a:off x="5006848" y="2482222"/>
        <a:ext cx="2503424" cy="23455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C625EB-EB33-46F9-A762-2F205A028E52}">
      <dsp:nvSpPr>
        <dsp:cNvPr id="0" name=""/>
        <dsp:cNvSpPr/>
      </dsp:nvSpPr>
      <dsp:spPr>
        <a:xfrm>
          <a:off x="4542023" y="1395"/>
          <a:ext cx="1453550" cy="944807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1905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u="none" kern="1200" dirty="0">
              <a:solidFill>
                <a:schemeClr val="tx1"/>
              </a:solidFill>
              <a:latin typeface="David" panose="020E0502060401010101" pitchFamily="34" charset="-79"/>
              <a:cs typeface="David" panose="020E0502060401010101" pitchFamily="34" charset="-79"/>
            </a:rPr>
            <a:t>Covid had a big impact on the way customers now shop</a:t>
          </a:r>
        </a:p>
      </dsp:txBody>
      <dsp:txXfrm>
        <a:off x="4588145" y="47517"/>
        <a:ext cx="1361306" cy="852563"/>
      </dsp:txXfrm>
    </dsp:sp>
    <dsp:sp modelId="{AB9523C5-99C4-4C97-8FA7-4057229FDAE6}">
      <dsp:nvSpPr>
        <dsp:cNvPr id="0" name=""/>
        <dsp:cNvSpPr/>
      </dsp:nvSpPr>
      <dsp:spPr>
        <a:xfrm>
          <a:off x="3043113" y="473799"/>
          <a:ext cx="4451371" cy="4451371"/>
        </a:xfrm>
        <a:custGeom>
          <a:avLst/>
          <a:gdLst/>
          <a:ahLst/>
          <a:cxnLst/>
          <a:rect l="0" t="0" r="0" b="0"/>
          <a:pathLst>
            <a:path>
              <a:moveTo>
                <a:pt x="3135257" y="194342"/>
              </a:moveTo>
              <a:arcTo wR="2225685" hR="2225685" stAng="17647281" swAng="923871"/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8F3CD4C-1305-42C0-A7CB-A76C4C9D11A0}">
      <dsp:nvSpPr>
        <dsp:cNvPr id="0" name=""/>
        <dsp:cNvSpPr/>
      </dsp:nvSpPr>
      <dsp:spPr>
        <a:xfrm>
          <a:off x="6469524" y="1114238"/>
          <a:ext cx="1453550" cy="944807"/>
        </a:xfrm>
        <a:prstGeom prst="roundRect">
          <a:avLst/>
        </a:prstGeom>
        <a:solidFill>
          <a:schemeClr val="accent2">
            <a:lumMod val="40000"/>
            <a:lumOff val="60000"/>
          </a:schemeClr>
        </a:solidFill>
        <a:ln w="1905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u="none" kern="1200" dirty="0">
              <a:solidFill>
                <a:schemeClr val="tx1"/>
              </a:solidFill>
              <a:latin typeface="David" panose="020E0502060401010101" pitchFamily="34" charset="-79"/>
              <a:cs typeface="David" panose="020E0502060401010101" pitchFamily="34" charset="-79"/>
            </a:rPr>
            <a:t>Many companies are still struggling to get back to full strength and some have had to close</a:t>
          </a:r>
        </a:p>
      </dsp:txBody>
      <dsp:txXfrm>
        <a:off x="6515646" y="1160360"/>
        <a:ext cx="1361306" cy="852563"/>
      </dsp:txXfrm>
    </dsp:sp>
    <dsp:sp modelId="{6DC84842-7271-4741-9883-B92439DCC44C}">
      <dsp:nvSpPr>
        <dsp:cNvPr id="0" name=""/>
        <dsp:cNvSpPr/>
      </dsp:nvSpPr>
      <dsp:spPr>
        <a:xfrm>
          <a:off x="3043113" y="473799"/>
          <a:ext cx="4451371" cy="4451371"/>
        </a:xfrm>
        <a:custGeom>
          <a:avLst/>
          <a:gdLst/>
          <a:ahLst/>
          <a:cxnLst/>
          <a:rect l="0" t="0" r="0" b="0"/>
          <a:pathLst>
            <a:path>
              <a:moveTo>
                <a:pt x="4416685" y="1834283"/>
              </a:moveTo>
              <a:arcTo wR="2225685" hR="2225685" stAng="20992289" swAng="1215422"/>
            </a:path>
          </a:pathLst>
        </a:custGeom>
        <a:noFill/>
        <a:ln w="12700" cap="flat" cmpd="sng" algn="ctr">
          <a:solidFill>
            <a:schemeClr val="accent3">
              <a:hueOff val="823433"/>
              <a:satOff val="4942"/>
              <a:lumOff val="376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7906C5D-AA67-4173-AD64-14D629B2EF00}">
      <dsp:nvSpPr>
        <dsp:cNvPr id="0" name=""/>
        <dsp:cNvSpPr/>
      </dsp:nvSpPr>
      <dsp:spPr>
        <a:xfrm>
          <a:off x="6469524" y="3339923"/>
          <a:ext cx="1453550" cy="944807"/>
        </a:xfrm>
        <a:prstGeom prst="roundRect">
          <a:avLst/>
        </a:prstGeom>
        <a:solidFill>
          <a:srgbClr val="92D050"/>
        </a:solidFill>
        <a:ln w="1905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u="none" kern="1200" dirty="0">
              <a:solidFill>
                <a:schemeClr val="tx1"/>
              </a:solidFill>
              <a:latin typeface="David" panose="020E0502060401010101" pitchFamily="34" charset="-79"/>
              <a:cs typeface="David" panose="020E0502060401010101" pitchFamily="34" charset="-79"/>
            </a:rPr>
            <a:t> </a:t>
          </a:r>
          <a:r>
            <a:rPr lang="en-GB" sz="1600" u="none" kern="1200" dirty="0">
              <a:solidFill>
                <a:schemeClr val="tx1"/>
              </a:solidFill>
              <a:latin typeface="David" panose="020E0502060401010101" pitchFamily="34" charset="-79"/>
              <a:cs typeface="David" panose="020E0502060401010101" pitchFamily="34" charset="-79"/>
            </a:rPr>
            <a:t>Costumers have different trend and ways to buy</a:t>
          </a:r>
        </a:p>
      </dsp:txBody>
      <dsp:txXfrm>
        <a:off x="6515646" y="3386045"/>
        <a:ext cx="1361306" cy="852563"/>
      </dsp:txXfrm>
    </dsp:sp>
    <dsp:sp modelId="{0F0DFA99-B10B-4941-8D1A-1DE3059EF746}">
      <dsp:nvSpPr>
        <dsp:cNvPr id="0" name=""/>
        <dsp:cNvSpPr/>
      </dsp:nvSpPr>
      <dsp:spPr>
        <a:xfrm>
          <a:off x="3043113" y="473799"/>
          <a:ext cx="4451371" cy="4451371"/>
        </a:xfrm>
        <a:custGeom>
          <a:avLst/>
          <a:gdLst/>
          <a:ahLst/>
          <a:cxnLst/>
          <a:rect l="0" t="0" r="0" b="0"/>
          <a:pathLst>
            <a:path>
              <a:moveTo>
                <a:pt x="3641971" y="3942605"/>
              </a:moveTo>
              <a:arcTo wR="2225685" hR="2225685" stAng="3028848" swAng="923871"/>
            </a:path>
          </a:pathLst>
        </a:custGeom>
        <a:noFill/>
        <a:ln w="12700" cap="flat" cmpd="sng" algn="ctr">
          <a:solidFill>
            <a:schemeClr val="accent3">
              <a:hueOff val="1646865"/>
              <a:satOff val="9885"/>
              <a:lumOff val="753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1BFED55-5B7A-43A5-BD18-DDE617A95115}">
      <dsp:nvSpPr>
        <dsp:cNvPr id="0" name=""/>
        <dsp:cNvSpPr/>
      </dsp:nvSpPr>
      <dsp:spPr>
        <a:xfrm>
          <a:off x="4542023" y="4452766"/>
          <a:ext cx="1453550" cy="944807"/>
        </a:xfrm>
        <a:prstGeom prst="roundRect">
          <a:avLst/>
        </a:prstGeom>
        <a:solidFill>
          <a:srgbClr val="00B050"/>
        </a:solidFill>
        <a:ln w="1905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u="none" kern="1200" dirty="0">
              <a:solidFill>
                <a:schemeClr val="tx1"/>
              </a:solidFill>
              <a:latin typeface="David" panose="020E0502060401010101" pitchFamily="34" charset="-79"/>
              <a:cs typeface="David" panose="020E0502060401010101" pitchFamily="34" charset="-79"/>
            </a:rPr>
            <a:t>Technology has advanced and more available </a:t>
          </a:r>
        </a:p>
      </dsp:txBody>
      <dsp:txXfrm>
        <a:off x="4588145" y="4498888"/>
        <a:ext cx="1361306" cy="852563"/>
      </dsp:txXfrm>
    </dsp:sp>
    <dsp:sp modelId="{52506D68-E2E4-46CF-BABE-24CD694D9D89}">
      <dsp:nvSpPr>
        <dsp:cNvPr id="0" name=""/>
        <dsp:cNvSpPr/>
      </dsp:nvSpPr>
      <dsp:spPr>
        <a:xfrm>
          <a:off x="3043113" y="473799"/>
          <a:ext cx="4451371" cy="4451371"/>
        </a:xfrm>
        <a:custGeom>
          <a:avLst/>
          <a:gdLst/>
          <a:ahLst/>
          <a:cxnLst/>
          <a:rect l="0" t="0" r="0" b="0"/>
          <a:pathLst>
            <a:path>
              <a:moveTo>
                <a:pt x="1316113" y="4257029"/>
              </a:moveTo>
              <a:arcTo wR="2225685" hR="2225685" stAng="6847281" swAng="923871"/>
            </a:path>
          </a:pathLst>
        </a:custGeom>
        <a:noFill/>
        <a:ln w="12700" cap="flat" cmpd="sng" algn="ctr">
          <a:solidFill>
            <a:schemeClr val="accent3">
              <a:hueOff val="2470298"/>
              <a:satOff val="14827"/>
              <a:lumOff val="1129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7D52690-8480-4597-86A8-238CBF19B168}">
      <dsp:nvSpPr>
        <dsp:cNvPr id="0" name=""/>
        <dsp:cNvSpPr/>
      </dsp:nvSpPr>
      <dsp:spPr>
        <a:xfrm>
          <a:off x="2614523" y="3339923"/>
          <a:ext cx="1453550" cy="944807"/>
        </a:xfrm>
        <a:prstGeom prst="roundRect">
          <a:avLst/>
        </a:prstGeom>
        <a:solidFill>
          <a:schemeClr val="accent6">
            <a:lumMod val="75000"/>
          </a:schemeClr>
        </a:solidFill>
        <a:ln w="1905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David" panose="020E0502060401010101" pitchFamily="34" charset="-79"/>
              <a:cs typeface="David" panose="020E0502060401010101" pitchFamily="34" charset="-79"/>
            </a:rPr>
            <a:t>Trading in the EU has impacted exports to the UK</a:t>
          </a:r>
        </a:p>
      </dsp:txBody>
      <dsp:txXfrm>
        <a:off x="2660645" y="3386045"/>
        <a:ext cx="1361306" cy="852563"/>
      </dsp:txXfrm>
    </dsp:sp>
    <dsp:sp modelId="{481D320E-2036-4205-8517-76DD9E157F38}">
      <dsp:nvSpPr>
        <dsp:cNvPr id="0" name=""/>
        <dsp:cNvSpPr/>
      </dsp:nvSpPr>
      <dsp:spPr>
        <a:xfrm>
          <a:off x="3043113" y="473799"/>
          <a:ext cx="4451371" cy="4451371"/>
        </a:xfrm>
        <a:custGeom>
          <a:avLst/>
          <a:gdLst/>
          <a:ahLst/>
          <a:cxnLst/>
          <a:rect l="0" t="0" r="0" b="0"/>
          <a:pathLst>
            <a:path>
              <a:moveTo>
                <a:pt x="34685" y="2617087"/>
              </a:moveTo>
              <a:arcTo wR="2225685" hR="2225685" stAng="10192289" swAng="1215422"/>
            </a:path>
          </a:pathLst>
        </a:custGeom>
        <a:noFill/>
        <a:ln w="12700" cap="flat" cmpd="sng" algn="ctr">
          <a:solidFill>
            <a:schemeClr val="accent3">
              <a:hueOff val="3293730"/>
              <a:satOff val="19770"/>
              <a:lumOff val="1506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77F5579-054C-46E2-B3E3-8E8D1622E7EE}">
      <dsp:nvSpPr>
        <dsp:cNvPr id="0" name=""/>
        <dsp:cNvSpPr/>
      </dsp:nvSpPr>
      <dsp:spPr>
        <a:xfrm>
          <a:off x="2614523" y="1114238"/>
          <a:ext cx="1453550" cy="944807"/>
        </a:xfrm>
        <a:prstGeom prst="roundRect">
          <a:avLst/>
        </a:prstGeom>
        <a:solidFill>
          <a:schemeClr val="accent3">
            <a:hueOff val="4117163"/>
            <a:satOff val="24712"/>
            <a:lumOff val="18825"/>
            <a:alphaOff val="0"/>
          </a:schemeClr>
        </a:solidFill>
        <a:ln w="1905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u="none" kern="1200" dirty="0">
              <a:solidFill>
                <a:schemeClr val="tx1"/>
              </a:solidFill>
              <a:latin typeface="David" panose="020E0502060401010101" pitchFamily="34" charset="-79"/>
              <a:cs typeface="David" panose="020E0502060401010101" pitchFamily="34" charset="-79"/>
            </a:rPr>
            <a:t>Clemet change has made us more contours of how things are packaged </a:t>
          </a:r>
        </a:p>
      </dsp:txBody>
      <dsp:txXfrm>
        <a:off x="2660645" y="1160360"/>
        <a:ext cx="1361306" cy="852563"/>
      </dsp:txXfrm>
    </dsp:sp>
    <dsp:sp modelId="{8F1615FF-2893-4278-9E7F-AC209E3BAB24}">
      <dsp:nvSpPr>
        <dsp:cNvPr id="0" name=""/>
        <dsp:cNvSpPr/>
      </dsp:nvSpPr>
      <dsp:spPr>
        <a:xfrm>
          <a:off x="3043113" y="473799"/>
          <a:ext cx="4451371" cy="4451371"/>
        </a:xfrm>
        <a:custGeom>
          <a:avLst/>
          <a:gdLst/>
          <a:ahLst/>
          <a:cxnLst/>
          <a:rect l="0" t="0" r="0" b="0"/>
          <a:pathLst>
            <a:path>
              <a:moveTo>
                <a:pt x="809400" y="508766"/>
              </a:moveTo>
              <a:arcTo wR="2225685" hR="2225685" stAng="13828848" swAng="923871"/>
            </a:path>
          </a:pathLst>
        </a:custGeom>
        <a:noFill/>
        <a:ln w="12700" cap="flat" cmpd="sng" algn="ctr">
          <a:solidFill>
            <a:schemeClr val="accent3">
              <a:hueOff val="4117163"/>
              <a:satOff val="24712"/>
              <a:lumOff val="1882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IncreasingArrowsProcess">
  <dgm:title val=""/>
  <dgm:desc val=""/>
  <dgm:catLst>
    <dgm:cat type="process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 val="5"/>
      <dgm:chPref val="5"/>
      <dgm:dir/>
      <dgm:animLvl val="lvl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choose name="Name3">
          <dgm:if name="Name4" axis="ch ch" ptType="node node" func="cnt" op="equ" val="0">
            <dgm:alg type="composite">
              <dgm:param type="ar" val="6.8662"/>
            </dgm:alg>
            <dgm:choose name="Name5">
              <dgm:if name="Name6" func="var" arg="dir" op="equ" val="norm">
                <dgm:constrLst>
                  <dgm:constr type="primFontSz" for="des" forName="parentText1" val="65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/>
                </dgm:constrLst>
              </dgm:if>
              <dgm:else name="Name7">
                <dgm:constrLst>
                  <dgm:constr type="primFontSz" for="des" forName="parentText1" val="65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/>
                </dgm:constrLst>
              </dgm:else>
            </dgm:choose>
          </dgm:if>
          <dgm:else name="Name8">
            <dgm:alg type="composite">
              <dgm:param type="ar" val="1.9864"/>
            </dgm:alg>
            <dgm:choose name="Name9">
              <dgm:if name="Name1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93"/>
                  <dgm:constr type="l" for="ch" forName="childText1" refType="w" fact="0"/>
                  <dgm:constr type="t" for="ch" forName="childText1" refType="h" fact="0.224"/>
                  <dgm:constr type="w" for="ch" forName="childText1" refType="w" fact="0.9241"/>
                  <dgm:constr type="h" for="ch" forName="childText1" refType="h" fact="0.776"/>
                </dgm:constrLst>
              </dgm:if>
              <dgm:else name="Name1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93"/>
                  <dgm:constr type="l" for="ch" forName="childText1" refType="w" fact="0.076"/>
                  <dgm:constr type="t" for="ch" forName="childText1" refType="h" fact="0.224"/>
                  <dgm:constr type="w" for="ch" forName="childText1" refType="w" fact="0.9241"/>
                  <dgm:constr type="h" for="ch" forName="childText1" refType="h" fact="0.776"/>
                </dgm:constrLst>
              </dgm:else>
            </dgm:choose>
          </dgm:else>
        </dgm:choose>
      </dgm:if>
      <dgm:if name="Name12" axis="ch" ptType="node" func="cnt" op="equ" val="2">
        <dgm:choose name="Name13">
          <dgm:if name="Name14" axis="ch ch" ptType="node node" func="cnt" op="equ" val="0">
            <dgm:alg type="composite">
              <dgm:param type="ar" val="5.1498"/>
            </dgm:alg>
            <dgm:choose name="Name15">
              <dgm:if name="Name1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7501"/>
                  <dgm:constr type="l" for="ch" forName="parentText2" refType="w" fact="0.462"/>
                  <dgm:constr type="t" for="ch" forName="parentText2" refType="h" fact="0.2499"/>
                  <dgm:constr type="w" for="ch" forName="parentText2" refType="w" fact="0.538"/>
                  <dgm:constr type="h" for="ch" forName="parentText2" refType="h" fact="0.7501"/>
                </dgm:constrLst>
              </dgm:if>
              <dgm:else name="Name1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7501"/>
                  <dgm:constr type="l" for="ch" forName="parentText2" refType="w" fact="0"/>
                  <dgm:constr type="t" for="ch" forName="parentText2" refType="h" fact="0.2499"/>
                  <dgm:constr type="w" for="ch" forName="parentText2" refType="w" fact="0.538"/>
                  <dgm:constr type="h" for="ch" forName="parentText2" refType="h" fact="0.7501"/>
                </dgm:constrLst>
              </dgm:else>
            </dgm:choose>
          </dgm:if>
          <dgm:else name="Name18">
            <dgm:alg type="composite">
              <dgm:param type="ar" val="2.0563"/>
            </dgm:alg>
            <dgm:choose name="Name19">
              <dgm:if name="Name2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parentText2" refType="primFontSz" refFor="des" refForName="parentText1" op="equ"/>
                  <dgm:constr type="primFontSz" for="des" forName="childText2" refType="primFontSz" refFor="des" refForName="child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995"/>
                  <dgm:constr type="l" for="ch" forName="parentText2" refType="w" fact="0.462"/>
                  <dgm:constr type="t" for="ch" forName="parentText2" refType="h" fact="0.0998"/>
                  <dgm:constr type="w" for="ch" forName="parentText2" refType="w" fact="0.538"/>
                  <dgm:constr type="h" for="ch" forName="parentText2" refType="h" fact="0.2995"/>
                  <dgm:constr type="l" for="ch" forName="childText1" refType="w" fact="0"/>
                  <dgm:constr type="t" for="ch" forName="childText1" refType="h" fact="0.2317"/>
                  <dgm:constr type="w" for="ch" forName="childText1" refType="w" fact="0.462"/>
                  <dgm:constr type="h" for="ch" forName="childText1" refType="h" fact="0.6685"/>
                  <dgm:constr type="l" for="ch" forName="childText2" refType="w" fact="0.462"/>
                  <dgm:constr type="t" for="ch" forName="childText2" refType="h" fact="0.3315"/>
                  <dgm:constr type="w" for="ch" forName="childText2" refType="w" fact="0.462"/>
                  <dgm:constr type="h" for="ch" forName="childText2" refType="h" fact="0.6685"/>
                </dgm:constrLst>
              </dgm:if>
              <dgm:else name="Name2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parentText2" refType="primFontSz" refFor="des" refForName="parentText1" op="equ"/>
                  <dgm:constr type="primFontSz" for="des" forName="childText2" refType="primFontSz" refFor="des" refForName="child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995"/>
                  <dgm:constr type="l" for="ch" forName="parentText2" refType="w" fact="0"/>
                  <dgm:constr type="t" for="ch" forName="parentText2" refType="h" fact="0.0998"/>
                  <dgm:constr type="w" for="ch" forName="parentText2" refType="w" fact="0.538"/>
                  <dgm:constr type="h" for="ch" forName="parentText2" refType="h" fact="0.2995"/>
                  <dgm:constr type="l" for="ch" forName="childText1" refType="w" fact="0.538"/>
                  <dgm:constr type="t" for="ch" forName="childText1" refType="h" fact="0.2317"/>
                  <dgm:constr type="w" for="ch" forName="childText1" refType="w" fact="0.462"/>
                  <dgm:constr type="h" for="ch" forName="childText1" refType="h" fact="0.6685"/>
                  <dgm:constr type="l" for="ch" forName="childText2" refType="w" fact="0.076"/>
                  <dgm:constr type="t" for="ch" forName="childText2" refType="h" fact="0.3315"/>
                  <dgm:constr type="w" for="ch" forName="childText2" refType="w" fact="0.462"/>
                  <dgm:constr type="h" for="ch" forName="childText2" refType="h" fact="0.6685"/>
                </dgm:constrLst>
              </dgm:else>
            </dgm:choose>
          </dgm:else>
        </dgm:choose>
      </dgm:if>
      <dgm:if name="Name22" axis="ch" ptType="node" func="cnt" op="equ" val="3">
        <dgm:choose name="Name23">
          <dgm:if name="Name24" axis="ch ch" ptType="node node" func="cnt" op="equ" val="0">
            <dgm:alg type="composite">
              <dgm:param type="ar" val="4.1198"/>
            </dgm:alg>
            <dgm:choose name="Name25">
              <dgm:if name="Name2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6"/>
                  <dgm:constr type="l" for="ch" forName="parentText2" refType="w" fact="0.308"/>
                  <dgm:constr type="t" for="ch" forName="parentText2" refType="h" fact="0.2"/>
                  <dgm:constr type="w" for="ch" forName="parentText2" refType="w" fact="0.692"/>
                  <dgm:constr type="h" for="ch" forName="parentText2" refType="h" fact="0.6"/>
                  <dgm:constr type="l" for="ch" forName="parentText3" refType="w" fact="0.616"/>
                  <dgm:constr type="t" for="ch" forName="parentText3" refType="h" fact="0.4"/>
                  <dgm:constr type="w" for="ch" forName="parentText3" refType="w" fact="0.384"/>
                  <dgm:constr type="h" for="ch" forName="parentText3" refType="h" fact="0.6"/>
                </dgm:constrLst>
              </dgm:if>
              <dgm:else name="Name2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6"/>
                  <dgm:constr type="l" for="ch" forName="parentText2" refType="w" fact="0"/>
                  <dgm:constr type="t" for="ch" forName="parentText2" refType="h" fact="0.2"/>
                  <dgm:constr type="w" for="ch" forName="parentText2" refType="w" fact="0.692"/>
                  <dgm:constr type="h" for="ch" forName="parentText2" refType="h" fact="0.6"/>
                  <dgm:constr type="l" for="ch" forName="parentText3" refType="w" fact="0"/>
                  <dgm:constr type="t" for="ch" forName="parentText3" refType="h" fact="0.4"/>
                  <dgm:constr type="w" for="ch" forName="parentText3" refType="w" fact="0.384"/>
                  <dgm:constr type="h" for="ch" forName="parentText3" refType="h" fact="0.6"/>
                </dgm:constrLst>
              </dgm:else>
            </dgm:choose>
          </dgm:if>
          <dgm:else name="Name28">
            <dgm:alg type="composite">
              <dgm:param type="ar" val="2.0702"/>
            </dgm:alg>
            <dgm:choose name="Name29">
              <dgm:if name="Name3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l" for="ch" forName="childText1" refType="w" fact="0"/>
                  <dgm:constr type="t" for="ch" forName="childText1" refType="h" fact="0.2325"/>
                  <dgm:constr type="w" for="ch" forName="childText1" refType="w" fact="0.308"/>
                  <dgm:constr type="h" for="ch" forName="childText1" refType="h" fact="0.5808"/>
                  <dgm:constr type="l" for="ch" forName="childText2" refType="w" fact="0.308"/>
                  <dgm:constr type="t" for="ch" forName="childText2" refType="h" fact="0.333"/>
                  <dgm:constr type="w" for="ch" forName="childText2" refType="w" fact="0.308"/>
                  <dgm:constr type="h" for="ch" forName="childText2" refType="h" fact="0.5808"/>
                  <dgm:constr type="l" for="ch" forName="childText3" refType="w" fact="0.616"/>
                  <dgm:constr type="t" for="ch" forName="childText3" refType="h" fact="0.4335"/>
                  <dgm:constr type="w" for="ch" forName="childText3" refType="w" fact="0.308"/>
                  <dgm:constr type="h" for="ch" forName="childText3" refType="h" fact="0.572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3015"/>
                  <dgm:constr type="l" for="ch" forName="parentText2" refType="w" fact="0.308"/>
                  <dgm:constr type="t" for="ch" forName="parentText2" refType="h" fact="0.1005"/>
                  <dgm:constr type="w" for="ch" forName="parentText2" refType="w" fact="0.692"/>
                  <dgm:constr type="h" for="ch" forName="parentText2" refType="h" fact="0.3015"/>
                  <dgm:constr type="l" for="ch" forName="parentText3" refType="w" fact="0.616"/>
                  <dgm:constr type="t" for="ch" forName="parentText3" refType="h" fact="0.201"/>
                  <dgm:constr type="w" for="ch" forName="parentText3" refType="w" fact="0.384"/>
                  <dgm:constr type="h" for="ch" forName="parentText3" refType="h" fact="0.3015"/>
                </dgm:constrLst>
              </dgm:if>
              <dgm:else name="Name3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l" for="ch" forName="childText1" refType="w" fact="0.692"/>
                  <dgm:constr type="t" for="ch" forName="childText1" refType="h" fact="0.2325"/>
                  <dgm:constr type="w" for="ch" forName="childText1" refType="w" fact="0.308"/>
                  <dgm:constr type="h" for="ch" forName="childText1" refType="h" fact="0.5808"/>
                  <dgm:constr type="l" for="ch" forName="childText2" refType="w" fact="0.384"/>
                  <dgm:constr type="t" for="ch" forName="childText2" refType="h" fact="0.333"/>
                  <dgm:constr type="w" for="ch" forName="childText2" refType="w" fact="0.308"/>
                  <dgm:constr type="h" for="ch" forName="childText2" refType="h" fact="0.5808"/>
                  <dgm:constr type="l" for="ch" forName="childText3" refType="w" fact="0.076"/>
                  <dgm:constr type="t" for="ch" forName="childText3" refType="h" fact="0.4335"/>
                  <dgm:constr type="w" for="ch" forName="childText3" refType="w" fact="0.308"/>
                  <dgm:constr type="h" for="ch" forName="childText3" refType="h" fact="0.572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3015"/>
                  <dgm:constr type="l" for="ch" forName="parentText2" refType="w" fact="0"/>
                  <dgm:constr type="t" for="ch" forName="parentText2" refType="h" fact="0.1005"/>
                  <dgm:constr type="w" for="ch" forName="parentText2" refType="w" fact="0.692"/>
                  <dgm:constr type="h" for="ch" forName="parentText2" refType="h" fact="0.3015"/>
                  <dgm:constr type="l" for="ch" forName="parentText3" refType="w" fact="0"/>
                  <dgm:constr type="t" for="ch" forName="parentText3" refType="h" fact="0.201"/>
                  <dgm:constr type="w" for="ch" forName="parentText3" refType="w" fact="0.384"/>
                  <dgm:constr type="h" for="ch" forName="parentText3" refType="h" fact="0.3015"/>
                </dgm:constrLst>
              </dgm:else>
            </dgm:choose>
          </dgm:else>
        </dgm:choose>
      </dgm:if>
      <dgm:if name="Name32" axis="ch" ptType="node" func="cnt" op="equ" val="4">
        <dgm:choose name="Name33">
          <dgm:if name="Name34" axis="ch ch" ptType="node node" func="cnt" op="equ" val="0">
            <dgm:alg type="composite">
              <dgm:param type="ar" val="3.435"/>
            </dgm:alg>
            <dgm:choose name="Name35">
              <dgm:if name="Name3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5001"/>
                  <dgm:constr type="l" for="ch" forName="parentText2" refType="w" fact="0.2305"/>
                  <dgm:constr type="t" for="ch" forName="parentText2" refType="h" fact="0.1666"/>
                  <dgm:constr type="w" for="ch" forName="parentText2" refType="w" fact="0.7695"/>
                  <dgm:constr type="h" for="ch" forName="parentText2" refType="h" fact="0.5001"/>
                  <dgm:constr type="l" for="ch" forName="parentText3" refType="w" fact="0.461"/>
                  <dgm:constr type="t" for="ch" forName="parentText3" refType="h" fact="0.3333"/>
                  <dgm:constr type="w" for="ch" forName="parentText3" refType="w" fact="0.539"/>
                  <dgm:constr type="h" for="ch" forName="parentText3" refType="h" fact="0.5001"/>
                  <dgm:constr type="l" for="ch" forName="parentText4" refType="w" fact="0.6915"/>
                  <dgm:constr type="t" for="ch" forName="parentText4" refType="h" fact="0.4999"/>
                  <dgm:constr type="w" for="ch" forName="parentText4" refType="w" fact="0.3085"/>
                  <dgm:constr type="h" for="ch" forName="parentText4" refType="h" fact="0.5001"/>
                </dgm:constrLst>
              </dgm:if>
              <dgm:else name="Name3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5001"/>
                  <dgm:constr type="l" for="ch" forName="parentText2" refType="w" fact="0"/>
                  <dgm:constr type="t" for="ch" forName="parentText2" refType="h" fact="0.1666"/>
                  <dgm:constr type="w" for="ch" forName="parentText2" refType="w" fact="0.7695"/>
                  <dgm:constr type="h" for="ch" forName="parentText2" refType="h" fact="0.5001"/>
                  <dgm:constr type="l" for="ch" forName="parentText3" refType="w" fact="0"/>
                  <dgm:constr type="t" for="ch" forName="parentText3" refType="h" fact="0.3333"/>
                  <dgm:constr type="w" for="ch" forName="parentText3" refType="w" fact="0.539"/>
                  <dgm:constr type="h" for="ch" forName="parentText3" refType="h" fact="0.5001"/>
                  <dgm:constr type="l" for="ch" forName="parentText4" refType="w" fact="0"/>
                  <dgm:constr type="t" for="ch" forName="parentText4" refType="h" fact="0.4999"/>
                  <dgm:constr type="w" for="ch" forName="parentText4" refType="w" fact="0.3085"/>
                  <dgm:constr type="h" for="ch" forName="parentText4" refType="h" fact="0.5001"/>
                </dgm:constrLst>
              </dgm:else>
            </dgm:choose>
          </dgm:if>
          <dgm:else name="Name38">
            <dgm:alg type="composite">
              <dgm:param type="ar" val="1.9377"/>
            </dgm:alg>
            <dgm:choose name="Name39">
              <dgm:if name="Name4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l" for="ch" forName="childText1" refType="w" fact="0"/>
                  <dgm:constr type="t" for="ch" forName="childText1" refType="h" fact="0.218"/>
                  <dgm:constr type="w" for="ch" forName="childText1" refType="w" fact="0.2305"/>
                  <dgm:constr type="h" for="ch" forName="childText1" refType="h" fact="0.5218"/>
                  <dgm:constr type="l" for="ch" forName="childText2" refType="w" fact="0.2305"/>
                  <dgm:constr type="t" for="ch" forName="childText2" refType="h" fact="0.312"/>
                  <dgm:constr type="w" for="ch" forName="childText2" refType="w" fact="0.2305"/>
                  <dgm:constr type="h" for="ch" forName="childText2" refType="h" fact="0.5085"/>
                  <dgm:constr type="l" for="ch" forName="childText3" refType="w" fact="0.461"/>
                  <dgm:constr type="t" for="ch" forName="childText3" refType="h" fact="0.406"/>
                  <dgm:constr type="w" for="ch" forName="childText3" refType="w" fact="0.2305"/>
                  <dgm:constr type="h" for="ch" forName="childText3" refType="h" fact="0.5119"/>
                  <dgm:constr type="l" for="ch" forName="childText4" refType="w" fact="0.6915"/>
                  <dgm:constr type="t" for="ch" forName="childText4" refType="h" fact="0.5"/>
                  <dgm:constr type="w" for="ch" forName="childText4" refType="w" fact="0.2326"/>
                  <dgm:constr type="h" for="ch" forName="childText4" refType="h" fact="0.5179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21"/>
                  <dgm:constr type="l" for="ch" forName="parentText2" refType="w" fact="0.2305"/>
                  <dgm:constr type="t" for="ch" forName="parentText2" refType="h" fact="0.094"/>
                  <dgm:constr type="w" for="ch" forName="parentText2" refType="w" fact="0.7695"/>
                  <dgm:constr type="h" for="ch" forName="parentText2" refType="h" fact="0.2821"/>
                  <dgm:constr type="l" for="ch" forName="parentText3" refType="w" fact="0.461"/>
                  <dgm:constr type="t" for="ch" forName="parentText3" refType="h" fact="0.188"/>
                  <dgm:constr type="w" for="ch" forName="parentText3" refType="w" fact="0.539"/>
                  <dgm:constr type="h" for="ch" forName="parentText3" refType="h" fact="0.2821"/>
                  <dgm:constr type="l" for="ch" forName="parentText4" refType="w" fact="0.6915"/>
                  <dgm:constr type="t" for="ch" forName="parentText4" refType="h" fact="0.282"/>
                  <dgm:constr type="w" for="ch" forName="parentText4" refType="w" fact="0.3085"/>
                  <dgm:constr type="h" for="ch" forName="parentText4" refType="h" fact="0.2821"/>
                </dgm:constrLst>
              </dgm:if>
              <dgm:else name="Name4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l" for="ch" forName="childText1" refType="w" fact="0.7695"/>
                  <dgm:constr type="t" for="ch" forName="childText1" refType="h" fact="0.218"/>
                  <dgm:constr type="w" for="ch" forName="childText1" refType="w" fact="0.2305"/>
                  <dgm:constr type="h" for="ch" forName="childText1" refType="h" fact="0.5218"/>
                  <dgm:constr type="l" for="ch" forName="childText2" refType="w" fact="0.539"/>
                  <dgm:constr type="t" for="ch" forName="childText2" refType="h" fact="0.312"/>
                  <dgm:constr type="w" for="ch" forName="childText2" refType="w" fact="0.2305"/>
                  <dgm:constr type="h" for="ch" forName="childText2" refType="h" fact="0.5085"/>
                  <dgm:constr type="l" for="ch" forName="childText3" refType="w" fact="0.3085"/>
                  <dgm:constr type="t" for="ch" forName="childText3" refType="h" fact="0.406"/>
                  <dgm:constr type="w" for="ch" forName="childText3" refType="w" fact="0.2305"/>
                  <dgm:constr type="h" for="ch" forName="childText3" refType="h" fact="0.5119"/>
                  <dgm:constr type="l" for="ch" forName="childText4" refType="w" fact="0.076"/>
                  <dgm:constr type="t" for="ch" forName="childText4" refType="h" fact="0.5"/>
                  <dgm:constr type="w" for="ch" forName="childText4" refType="w" fact="0.2346"/>
                  <dgm:constr type="h" for="ch" forName="childText4" refType="h" fact="0.5179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21"/>
                  <dgm:constr type="l" for="ch" forName="parentText2" refType="w" fact="0"/>
                  <dgm:constr type="t" for="ch" forName="parentText2" refType="h" fact="0.094"/>
                  <dgm:constr type="w" for="ch" forName="parentText2" refType="w" fact="0.7695"/>
                  <dgm:constr type="h" for="ch" forName="parentText2" refType="h" fact="0.2821"/>
                  <dgm:constr type="l" for="ch" forName="parentText3" refType="w" fact="0"/>
                  <dgm:constr type="t" for="ch" forName="parentText3" refType="h" fact="0.188"/>
                  <dgm:constr type="w" for="ch" forName="parentText3" refType="w" fact="0.539"/>
                  <dgm:constr type="h" for="ch" forName="parentText3" refType="h" fact="0.2821"/>
                  <dgm:constr type="l" for="ch" forName="parentText4" refType="w" fact="0"/>
                  <dgm:constr type="t" for="ch" forName="parentText4" refType="h" fact="0.282"/>
                  <dgm:constr type="w" for="ch" forName="parentText4" refType="w" fact="0.3085"/>
                  <dgm:constr type="h" for="ch" forName="parentText4" refType="h" fact="0.2821"/>
                </dgm:constrLst>
              </dgm:else>
            </dgm:choose>
          </dgm:else>
        </dgm:choose>
      </dgm:if>
      <dgm:else name="Name42">
        <dgm:choose name="Name43">
          <dgm:if name="Name44" axis="ch ch" ptType="node node" func="cnt" op="equ" val="0">
            <dgm:alg type="composite">
              <dgm:param type="ar" val="2.9463"/>
            </dgm:alg>
            <dgm:choose name="Name45">
              <dgm:if name="Name4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4285"/>
                  <dgm:constr type="l" for="ch" forName="parentText2" refType="w" fact="0.1848"/>
                  <dgm:constr type="t" for="ch" forName="parentText2" refType="h" fact="0.1429"/>
                  <dgm:constr type="w" for="ch" forName="parentText2" refType="w" fact="0.8152"/>
                  <dgm:constr type="h" for="ch" forName="parentText2" refType="h" fact="0.4285"/>
                  <dgm:constr type="l" for="ch" forName="parentText3" refType="w" fact="0.3696"/>
                  <dgm:constr type="t" for="ch" forName="parentText3" refType="h" fact="0.2858"/>
                  <dgm:constr type="w" for="ch" forName="parentText3" refType="w" fact="0.6304"/>
                  <dgm:constr type="h" for="ch" forName="parentText3" refType="h" fact="0.4285"/>
                  <dgm:constr type="l" for="ch" forName="parentText4" refType="w" fact="0.5545"/>
                  <dgm:constr type="t" for="ch" forName="parentText4" refType="h" fact="0.4286"/>
                  <dgm:constr type="w" for="ch" forName="parentText4" refType="w" fact="0.4455"/>
                  <dgm:constr type="h" for="ch" forName="parentText4" refType="h" fact="0.4285"/>
                  <dgm:constr type="l" for="ch" forName="parentText5" refType="w" fact="0.7393"/>
                  <dgm:constr type="t" for="ch" forName="parentText5" refType="h" fact="0.5715"/>
                  <dgm:constr type="w" for="ch" forName="parentText5" refType="w" fact="0.2607"/>
                  <dgm:constr type="h" for="ch" forName="parentText5" refType="h" fact="0.4285"/>
                </dgm:constrLst>
              </dgm:if>
              <dgm:else name="Name4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4285"/>
                  <dgm:constr type="l" for="ch" forName="parentText2" refType="w" fact="0"/>
                  <dgm:constr type="t" for="ch" forName="parentText2" refType="h" fact="0.1429"/>
                  <dgm:constr type="w" for="ch" forName="parentText2" refType="w" fact="0.8152"/>
                  <dgm:constr type="h" for="ch" forName="parentText2" refType="h" fact="0.4285"/>
                  <dgm:constr type="l" for="ch" forName="parentText3" refType="w" fact="0"/>
                  <dgm:constr type="t" for="ch" forName="parentText3" refType="h" fact="0.2858"/>
                  <dgm:constr type="w" for="ch" forName="parentText3" refType="w" fact="0.6304"/>
                  <dgm:constr type="h" for="ch" forName="parentText3" refType="h" fact="0.4285"/>
                  <dgm:constr type="l" for="ch" forName="parentText4" refType="w" fact="0"/>
                  <dgm:constr type="t" for="ch" forName="parentText4" refType="h" fact="0.4286"/>
                  <dgm:constr type="w" for="ch" forName="parentText4" refType="w" fact="0.4455"/>
                  <dgm:constr type="h" for="ch" forName="parentText4" refType="h" fact="0.4285"/>
                  <dgm:constr type="l" for="ch" forName="parentText5" refType="w" fact="0"/>
                  <dgm:constr type="t" for="ch" forName="parentText5" refType="h" fact="0.5715"/>
                  <dgm:constr type="w" for="ch" forName="parentText5" refType="w" fact="0.2607"/>
                  <dgm:constr type="h" for="ch" forName="parentText5" refType="h" fact="0.4285"/>
                </dgm:constrLst>
              </dgm:else>
            </dgm:choose>
          </dgm:if>
          <dgm:else name="Name48">
            <dgm:alg type="composite">
              <dgm:param type="ar" val="1.7837"/>
            </dgm:alg>
            <dgm:choose name="Name49">
              <dgm:if name="Name5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5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5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5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childText5" refType="primFontSz" refFor="des" refForName="parentText4" op="lte"/>
                  <dgm:constr type="primFontSz" for="des" forName="childText1" refType="primFontSz" refFor="des" refForName="parentText5" op="lte"/>
                  <dgm:constr type="primFontSz" for="des" forName="childText2" refType="primFontSz" refFor="des" refForName="parentText5" op="lte"/>
                  <dgm:constr type="primFontSz" for="des" forName="childText3" refType="primFontSz" refFor="des" refForName="parentText5" op="lte"/>
                  <dgm:constr type="primFontSz" for="des" forName="childText4" refType="primFontSz" refFor="des" refForName="parentText5" op="lte"/>
                  <dgm:constr type="primFontSz" for="des" forName="childText5" refType="primFontSz" refFor="des" refForName="parentText5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primFontSz" for="des" forName="childText5" refType="primFontSz" refFor="des" refForName="childText1" op="equ"/>
                  <dgm:constr type="l" for="ch" forName="childText1" refType="w" fact="0"/>
                  <dgm:constr type="t" for="ch" forName="childText1" refType="h" fact="0.1997"/>
                  <dgm:constr type="w" for="ch" forName="childText1" refType="w" fact="0.18482"/>
                  <dgm:constr type="h" for="ch" forName="childText1" refType="h" fact="0.4763"/>
                  <dgm:constr type="l" for="ch" forName="childText2" refType="w" fact="0.1848"/>
                  <dgm:constr type="t" for="ch" forName="childText2" refType="h" fact="0.2862"/>
                  <dgm:constr type="w" for="ch" forName="childText2" refType="w" fact="0.18482"/>
                  <dgm:constr type="h" for="ch" forName="childText2" refType="h" fact="0.4763"/>
                  <dgm:constr type="l" for="ch" forName="childText3" refType="w" fact="0.3696"/>
                  <dgm:constr type="t" for="ch" forName="childText3" refType="h" fact="0.3727"/>
                  <dgm:constr type="w" for="ch" forName="childText3" refType="w" fact="0.18482"/>
                  <dgm:constr type="h" for="ch" forName="childText3" refType="h" fact="0.4763"/>
                  <dgm:constr type="l" for="ch" forName="childText4" refType="w" fact="0.5545"/>
                  <dgm:constr type="t" for="ch" forName="childText4" refType="h" fact="0.4592"/>
                  <dgm:constr type="w" for="ch" forName="childText4" refType="w" fact="0.18482"/>
                  <dgm:constr type="h" for="ch" forName="childText4" refType="h" fact="0.4763"/>
                  <dgm:constr type="l" for="ch" forName="childText5" refType="w" fact="0.7393"/>
                  <dgm:constr type="t" for="ch" forName="childText5" refType="h" fact="0.5457"/>
                  <dgm:constr type="w" for="ch" forName="childText5" refType="w" fact="0.18482"/>
                  <dgm:constr type="h" for="ch" forName="childText5" refType="h" fact="0.476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594"/>
                  <dgm:constr type="l" for="ch" forName="parentText2" refType="w" fact="0.1848"/>
                  <dgm:constr type="t" for="ch" forName="parentText2" refType="h" fact="0.0865"/>
                  <dgm:constr type="w" for="ch" forName="parentText2" refType="w" fact="0.8152"/>
                  <dgm:constr type="h" for="ch" forName="parentText2" refType="h" fact="0.2594"/>
                  <dgm:constr type="l" for="ch" forName="parentText3" refType="w" fact="0.3696"/>
                  <dgm:constr type="t" for="ch" forName="parentText3" refType="h" fact="0.173"/>
                  <dgm:constr type="w" for="ch" forName="parentText3" refType="w" fact="0.6304"/>
                  <dgm:constr type="h" for="ch" forName="parentText3" refType="h" fact="0.2594"/>
                  <dgm:constr type="l" for="ch" forName="parentText4" refType="w" fact="0.5545"/>
                  <dgm:constr type="t" for="ch" forName="parentText4" refType="h" fact="0.2595"/>
                  <dgm:constr type="w" for="ch" forName="parentText4" refType="w" fact="0.4455"/>
                  <dgm:constr type="h" for="ch" forName="parentText4" refType="h" fact="0.2594"/>
                  <dgm:constr type="l" for="ch" forName="parentText5" refType="w" fact="0.7393"/>
                  <dgm:constr type="t" for="ch" forName="parentText5" refType="h" fact="0.346"/>
                  <dgm:constr type="w" for="ch" forName="parentText5" refType="w" fact="0.2607"/>
                  <dgm:constr type="h" for="ch" forName="parentText5" refType="h" fact="0.2594"/>
                </dgm:constrLst>
              </dgm:if>
              <dgm:else name="Name5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5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5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5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childText5" refType="primFontSz" refFor="des" refForName="parentText4" op="lte"/>
                  <dgm:constr type="primFontSz" for="des" forName="childText1" refType="primFontSz" refFor="des" refForName="parentText5" op="lte"/>
                  <dgm:constr type="primFontSz" for="des" forName="childText2" refType="primFontSz" refFor="des" refForName="parentText5" op="lte"/>
                  <dgm:constr type="primFontSz" for="des" forName="childText3" refType="primFontSz" refFor="des" refForName="parentText5" op="lte"/>
                  <dgm:constr type="primFontSz" for="des" forName="childText4" refType="primFontSz" refFor="des" refForName="parentText5" op="lte"/>
                  <dgm:constr type="primFontSz" for="des" forName="childText5" refType="primFontSz" refFor="des" refForName="parentText5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primFontSz" for="des" forName="childText5" refType="primFontSz" refFor="des" refForName="childText1" op="equ"/>
                  <dgm:constr type="l" for="ch" forName="childText1" refType="w" fact="0.81518"/>
                  <dgm:constr type="t" for="ch" forName="childText1" refType="h" fact="0.1997"/>
                  <dgm:constr type="w" for="ch" forName="childText1" refType="w" fact="0.18482"/>
                  <dgm:constr type="h" for="ch" forName="childText1" refType="h" fact="0.4763"/>
                  <dgm:constr type="l" for="ch" forName="childText2" refType="w" fact="0.63036"/>
                  <dgm:constr type="t" for="ch" forName="childText2" refType="h" fact="0.2862"/>
                  <dgm:constr type="w" for="ch" forName="childText2" refType="w" fact="0.18482"/>
                  <dgm:constr type="h" for="ch" forName="childText2" refType="h" fact="0.4763"/>
                  <dgm:constr type="l" for="ch" forName="childText3" refType="w" fact="0.44554"/>
                  <dgm:constr type="t" for="ch" forName="childText3" refType="h" fact="0.3727"/>
                  <dgm:constr type="w" for="ch" forName="childText3" refType="w" fact="0.18482"/>
                  <dgm:constr type="h" for="ch" forName="childText3" refType="h" fact="0.4763"/>
                  <dgm:constr type="l" for="ch" forName="childText4" refType="w" fact="0.26072"/>
                  <dgm:constr type="t" for="ch" forName="childText4" refType="h" fact="0.4592"/>
                  <dgm:constr type="w" for="ch" forName="childText4" refType="w" fact="0.18482"/>
                  <dgm:constr type="h" for="ch" forName="childText4" refType="h" fact="0.4763"/>
                  <dgm:constr type="l" for="ch" forName="childText5" refType="w" fact="0.0759"/>
                  <dgm:constr type="t" for="ch" forName="childText5" refType="h" fact="0.5457"/>
                  <dgm:constr type="w" for="ch" forName="childText5" refType="w" fact="0.18482"/>
                  <dgm:constr type="h" for="ch" forName="childText5" refType="h" fact="0.476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594"/>
                  <dgm:constr type="l" for="ch" forName="parentText2" refType="w" fact="0"/>
                  <dgm:constr type="t" for="ch" forName="parentText2" refType="h" fact="0.0865"/>
                  <dgm:constr type="w" for="ch" forName="parentText2" refType="w" fact="0.8152"/>
                  <dgm:constr type="h" for="ch" forName="parentText2" refType="h" fact="0.2594"/>
                  <dgm:constr type="l" for="ch" forName="parentText3" refType="w" fact="0"/>
                  <dgm:constr type="t" for="ch" forName="parentText3" refType="h" fact="0.173"/>
                  <dgm:constr type="w" for="ch" forName="parentText3" refType="w" fact="0.6304"/>
                  <dgm:constr type="h" for="ch" forName="parentText3" refType="h" fact="0.2594"/>
                  <dgm:constr type="l" for="ch" forName="parentText4" refType="w" fact="0"/>
                  <dgm:constr type="t" for="ch" forName="parentText4" refType="h" fact="0.2595"/>
                  <dgm:constr type="w" for="ch" forName="parentText4" refType="w" fact="0.4455"/>
                  <dgm:constr type="h" for="ch" forName="parentText4" refType="h" fact="0.2594"/>
                  <dgm:constr type="l" for="ch" forName="parentText5" refType="w" fact="0"/>
                  <dgm:constr type="t" for="ch" forName="parentText5" refType="h" fact="0.346"/>
                  <dgm:constr type="w" for="ch" forName="parentText5" refType="w" fact="0.2607"/>
                  <dgm:constr type="h" for="ch" forName="parentText5" refType="h" fact="0.2594"/>
                </dgm:constrLst>
              </dgm:else>
            </dgm:choose>
          </dgm:else>
        </dgm:choose>
      </dgm:else>
    </dgm:choose>
    <dgm:forEach name="Name52" axis="ch" ptType="node" cnt="1">
      <dgm:layoutNode name="parentText1" styleLbl="node1">
        <dgm:varLst>
          <dgm:chMax/>
          <dgm:chPref val="3"/>
          <dgm:bulletEnabled val="1"/>
        </dgm:varLst>
        <dgm:choose name="Name53">
          <dgm:if name="Name54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55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56">
        <dgm:if name="Name57" axis="ch" ptType="node" func="cnt" op="gte" val="1">
          <dgm:layoutNode name="childText1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8"/>
      </dgm:choose>
    </dgm:forEach>
    <dgm:forEach name="Name59" axis="ch" ptType="node" st="2" cnt="1">
      <dgm:layoutNode name="parentText2" styleLbl="node1">
        <dgm:varLst>
          <dgm:chMax/>
          <dgm:chPref val="3"/>
          <dgm:bulletEnabled val="1"/>
        </dgm:varLst>
        <dgm:choose name="Name60">
          <dgm:if name="Name61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62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63">
        <dgm:if name="Name64" axis="ch" ptType="node" func="cnt" op="gte" val="1">
          <dgm:layoutNode name="childText2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5"/>
      </dgm:choose>
    </dgm:forEach>
    <dgm:forEach name="Name66" axis="ch" ptType="node" st="3" cnt="1">
      <dgm:layoutNode name="parentText3" styleLbl="node1">
        <dgm:varLst>
          <dgm:chMax/>
          <dgm:chPref val="3"/>
          <dgm:bulletEnabled val="1"/>
        </dgm:varLst>
        <dgm:choose name="Name67">
          <dgm:if name="Name68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69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70">
        <dgm:if name="Name71" axis="ch" ptType="node" func="cnt" op="gte" val="1">
          <dgm:layoutNode name="childText3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</dgm:forEach>
    <dgm:forEach name="Name73" axis="ch" ptType="node" st="4" cnt="1">
      <dgm:layoutNode name="parentText4" styleLbl="node1">
        <dgm:varLst>
          <dgm:chMax/>
          <dgm:chPref val="3"/>
          <dgm:bulletEnabled val="1"/>
        </dgm:varLst>
        <dgm:choose name="Name74">
          <dgm:if name="Name75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76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77">
        <dgm:if name="Name78" axis="ch" ptType="node" func="cnt" op="gte" val="1">
          <dgm:layoutNode name="childText4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9"/>
      </dgm:choose>
    </dgm:forEach>
    <dgm:forEach name="Name80" axis="ch" ptType="node" st="5" cnt="1">
      <dgm:layoutNode name="parentText5" styleLbl="node1">
        <dgm:varLst>
          <dgm:chMax/>
          <dgm:chPref val="3"/>
          <dgm:bulletEnabled val="1"/>
        </dgm:varLst>
        <dgm:choose name="Name81">
          <dgm:if name="Name82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83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84">
        <dgm:if name="Name85" axis="ch" ptType="node" func="cnt" op="gte" val="1">
          <dgm:layoutNode name="childText5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CA836851-0FF4-488E-A8ED-CA677419C673}" type="datetime1">
              <a:rPr lang="en-GB" smtClean="0"/>
              <a:t>12/10/2025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5D2A2551-A97A-41BA-8506-864E9B1B7F1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41706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66A5E3-2C66-499D-B09F-26D1D32E651A}" type="datetime1">
              <a:rPr lang="en-GB" smtClean="0"/>
              <a:pPr/>
              <a:t>12/10/2025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448EA56-9E57-4CE6-BE55-CAC1FDCAA019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602517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39EBD-B700-4001-12B5-5B9E1B00A9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E343EB-A373-B6C9-ACFE-870FF25526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B312E5-77F1-A672-691F-E6D8A7770E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DF73BA41-B6B7-4130-9696-9859568C8878}" type="datetime1">
              <a:rPr lang="en-GB" noProof="0" smtClean="0"/>
              <a:t>12/10/2025</a:t>
            </a:fld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A3293F-4648-EACB-7E02-71F4130EB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C0D424-B479-BB18-CE26-BB9E4DD045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506190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A5207-FACD-77A4-BB01-6B1659066C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3F8E5-5294-E645-9183-1DD5D3BAB1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DF37A7-D6DF-4D4E-3EC9-862C5EC61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92179B80-0220-41F4-971E-3DDE58D98AEE}" type="datetime1">
              <a:rPr lang="en-GB" noProof="0" smtClean="0"/>
              <a:t>12/10/2025</a:t>
            </a:fld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AAE13-210B-D690-377D-71FE9DA55A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77700E-F2A5-04CA-A7B5-FC845163A8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199466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6E398-56B8-5376-9097-B56E70F339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F6CBEB-B092-941A-D1B1-FC94964971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05D8D8-7ECB-BBE4-05DF-6B7227FEE5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7E2F9124-54B7-4D97-B89E-6571A0D8267E}" type="datetime1">
              <a:rPr lang="en-GB" noProof="0" smtClean="0"/>
              <a:t>12/10/2025</a:t>
            </a:fld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87D084-BDF7-1CB6-4617-93661C318B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FFBA2A-37C6-72DC-4790-B58356016B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090189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5F24D-B2B4-0DDD-DE68-A4363AABD4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567346-619D-6723-3B3F-4D40F3E1C0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EFBAA3-20FD-00A9-0A8A-362084D0D1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CD56B1-C937-B350-2FD9-1A687CB9BC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331DB8EC-089D-4349-A59A-86B1C3C0250A}" type="datetime1">
              <a:rPr lang="en-GB" noProof="0" smtClean="0"/>
              <a:t>12/10/2025</a:t>
            </a:fld>
            <a:endParaRPr lang="en-GB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5467A1-6F41-C2CD-DE02-405AEF3D76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F4C15D-22D2-A9DB-70C9-7997CFBB9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417696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EA5F4-06FC-1B8D-C36D-2BCA172C8D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83C618-75C9-702B-BD32-43626CD8E0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1ACAAB-2E28-9A02-20DB-D51020C274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1391DAD-C5C0-C038-3D05-86F8B38898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6E7F1D9-65BC-CE57-4BC0-1593353FD1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BE54DAB-139A-427A-26E1-BBA3D13906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B9A5307-7671-4764-B540-3FA77E034D1E}" type="datetime1">
              <a:rPr lang="en-GB" noProof="0" smtClean="0"/>
              <a:t>12/10/2025</a:t>
            </a:fld>
            <a:endParaRPr lang="en-GB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055D8DA-0AA3-E76D-DCDD-23E3B626A9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74711E8-FE1B-B8BE-CE9C-3B39F495F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43792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8996B6-FBFF-CB83-927B-89EF7C36A0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D1A24F-E4EF-A92A-E0D0-3DB3A416BD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797EFC59-7441-4AAB-B330-047C0F4B6496}" type="datetime1">
              <a:rPr lang="en-GB" noProof="0" smtClean="0"/>
              <a:t>12/10/2025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FB051B-1422-9BBF-CAAF-F02D78A746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A92B6A-7C00-FC4C-5F1C-EF7B26B653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0728064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5944BAE-9EAC-26A8-D13B-59341D0D5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29232119-5DE4-4620-8038-BB08DCD28C8F}" type="datetime1">
              <a:rPr lang="en-GB" noProof="0" smtClean="0"/>
              <a:t>12/10/2025</a:t>
            </a:fld>
            <a:endParaRPr lang="en-GB" noProof="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D71AB6-E9C1-1149-0BA8-CAF3FDB3F7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3205CB-12C4-C58C-8118-18026A54A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8093180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21DF2C-6152-9628-F10A-A2389FBF20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9E6BC-C062-AE59-2EEF-96A1F2AF4F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9CB135-26C6-D9FE-7E33-C88BAE582A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7E214D-F79A-EC28-3D7A-CD2C6B1BC6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7A736A9-5BFF-41D1-BC3F-6428783849E7}" type="datetime1">
              <a:rPr lang="en-GB" noProof="0" smtClean="0"/>
              <a:t>12/10/2025</a:t>
            </a:fld>
            <a:endParaRPr lang="en-GB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23E1BA-5CE0-29E5-FBBF-23308197A2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7DBFBE-5A5E-7F62-DB0C-0837330419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8542952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E347EC-2452-4E36-362A-159A00D0AC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A04078-682D-E1B3-A5CF-33EEB25C41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F67D12-BF84-D61D-3383-903AB606BF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8B9407-C329-62D7-A200-7F2897866A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DAC355D8-C414-4E4C-AE8E-89658880D6E9}" type="datetime1">
              <a:rPr lang="en-GB" noProof="0" smtClean="0"/>
              <a:t>12/10/2025</a:t>
            </a:fld>
            <a:endParaRPr lang="en-GB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659394-F43A-6EEE-5CB3-969C83131F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599D86-6AE3-B143-1223-5F32B7B47E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4848351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7F066-C6AB-D7DD-D4A5-5BF0A4510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13005C-13A7-4C23-8664-6B4E96AE19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3AEDB2-A1FE-CB7C-B8BA-E6EBC3ACC9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BED24CC-FBE1-45F4-B53C-EBA2F402A1F8}" type="datetime1">
              <a:rPr lang="en-GB" noProof="0" smtClean="0"/>
              <a:t>12/10/2025</a:t>
            </a:fld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7FDBC0-2AE1-C026-E36A-7A6E14AF7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0DDD28-EBE1-DCB3-37E2-D4157B895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9109921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250B609-2DCE-003F-F37D-31E26B2CED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7994F8-C9C2-06B6-4FEB-3904D2804A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2F0688-E5FF-2630-21CB-E72E8FFBD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9F2616A1-C2E0-4527-BD3C-14A08D33ED70}" type="datetime1">
              <a:rPr lang="en-GB" noProof="0" smtClean="0"/>
              <a:t>12/10/2025</a:t>
            </a:fld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E66A49-39DA-DC97-94C7-47183A0D2E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A93F4C-B416-9276-2D8A-61E41457D9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7372237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7030A0"/>
            </a:gs>
            <a:gs pos="74000">
              <a:schemeClr val="accent6">
                <a:lumMod val="55000"/>
                <a:lumOff val="45000"/>
                <a:alpha val="83000"/>
              </a:schemeClr>
            </a:gs>
            <a:gs pos="83000">
              <a:schemeClr val="accent6">
                <a:lumMod val="45000"/>
                <a:lumOff val="55000"/>
              </a:schemeClr>
            </a:gs>
            <a:gs pos="100000">
              <a:schemeClr val="accent6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52D5A32-58B0-C601-9F98-D8ADEF7D8E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3FF954-5B4C-830C-89C9-70405954DF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07542D-34C0-9784-030E-43C8EAF809F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rtl="0"/>
            <a:fld id="{A7F90A89-FB7D-4B86-B1FE-BDEE4866F814}" type="datetime1">
              <a:rPr lang="en-GB" noProof="0" smtClean="0"/>
              <a:t>12/10/2025</a:t>
            </a:fld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B1BC58-ED85-A131-8A17-3A18FAFC0D1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DA28B0-FD46-C01B-0DD7-6C834D87C0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rtl="0"/>
            <a:fld id="{6D22F896-40B5-4ADD-8801-0D06FADFA09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7855418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8.jp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0426DC-8652-12B6-467B-09A46DED8A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GB" u="sng" dirty="0">
                <a:latin typeface="David" panose="020E0502060401010101" pitchFamily="34" charset="-79"/>
                <a:cs typeface="David" panose="020E0502060401010101" pitchFamily="34" charset="-79"/>
              </a:rPr>
              <a:t>Green haven florists case study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D39144C0-1C9C-87C1-650B-3551E4236F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5232977"/>
              </p:ext>
              <p:ext uri="{E7BDC344-281C-4309-B0C6-D0EE65EED2A8}">
                <p202:designPr xmlns:p202="http://schemas.microsoft.com/office/powerpoint/2020/02/main">
                  <p202:designTagLst>
                    <p202:designTag name="ARCH:1:CLS" val="StackedSequentialContentTable"/>
                  </p202:designTagLst>
                </p202:designPr>
              </p:ext>
            </p:extLst>
          </p:nvPr>
        </p:nvGraphicFramePr>
        <p:xfrm>
          <a:off x="1739492" y="2015732"/>
          <a:ext cx="9027449" cy="4191804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878392">
                  <a:extLst>
                    <a:ext uri="{9D8B030D-6E8A-4147-A177-3AD203B41FA5}">
                      <a16:colId xmlns:a16="http://schemas.microsoft.com/office/drawing/2014/main" val="1353506453"/>
                    </a:ext>
                  </a:extLst>
                </a:gridCol>
                <a:gridCol w="8149057">
                  <a:extLst>
                    <a:ext uri="{9D8B030D-6E8A-4147-A177-3AD203B41FA5}">
                      <a16:colId xmlns:a16="http://schemas.microsoft.com/office/drawing/2014/main" val="1258312672"/>
                    </a:ext>
                  </a:extLst>
                </a:gridCol>
              </a:tblGrid>
              <a:tr h="69012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400" b="1" cap="none" spc="0">
                          <a:solidFill>
                            <a:schemeClr val="accent1"/>
                          </a:solidFill>
                          <a:effectLst/>
                        </a:rPr>
                        <a:t>1</a:t>
                      </a:r>
                    </a:p>
                  </a:txBody>
                  <a:tcPr marL="102833" marR="102833" marT="102833" marB="10283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400" b="0" cap="none" spc="0" dirty="0">
                          <a:solidFill>
                            <a:schemeClr val="tx1"/>
                          </a:solidFill>
                        </a:rPr>
                        <a:t>Module Title:   Problem Solving and Decision Making</a:t>
                      </a:r>
                    </a:p>
                  </a:txBody>
                  <a:tcPr marL="102833" marR="102833" marT="102833" marB="10283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04381025"/>
                  </a:ext>
                </a:extLst>
              </a:tr>
              <a:tr h="69012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400" b="1" cap="none" spc="0">
                          <a:solidFill>
                            <a:schemeClr val="accent1"/>
                          </a:solidFill>
                          <a:effectLst/>
                        </a:rPr>
                        <a:t>2</a:t>
                      </a:r>
                    </a:p>
                  </a:txBody>
                  <a:tcPr marL="102833" marR="102833" marT="102833" marB="10283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400" b="0" cap="none" spc="0" dirty="0">
                          <a:solidFill>
                            <a:schemeClr val="tx1"/>
                          </a:solidFill>
                        </a:rPr>
                        <a:t>Module Code:   LCLM 4004 Component 2</a:t>
                      </a:r>
                    </a:p>
                  </a:txBody>
                  <a:tcPr marL="102833" marR="102833" marT="102833" marB="10283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10071638"/>
                  </a:ext>
                </a:extLst>
              </a:tr>
              <a:tr h="69012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400" b="1" cap="none" spc="0" dirty="0">
                          <a:solidFill>
                            <a:schemeClr val="accent1"/>
                          </a:solidFill>
                          <a:effectLst/>
                        </a:rPr>
                        <a:t>3</a:t>
                      </a:r>
                    </a:p>
                  </a:txBody>
                  <a:tcPr marL="102833" marR="102833" marT="102833" marB="10283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endParaRPr lang="en-GB" sz="2400" b="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algn="l">
                        <a:buNone/>
                      </a:pPr>
                      <a:r>
                        <a:rPr lang="en-GB" sz="2400" b="0" cap="none" spc="0" dirty="0">
                          <a:solidFill>
                            <a:schemeClr val="tx1"/>
                          </a:solidFill>
                        </a:rPr>
                        <a:t>Student Name:   Emma Neal</a:t>
                      </a:r>
                    </a:p>
                  </a:txBody>
                  <a:tcPr marL="102833" marR="102833" marT="102833" marB="10283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84203822"/>
                  </a:ext>
                </a:extLst>
              </a:tr>
              <a:tr h="69012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400" b="1" cap="none" spc="0" dirty="0">
                          <a:solidFill>
                            <a:schemeClr val="accent1"/>
                          </a:solidFill>
                          <a:effectLst/>
                        </a:rPr>
                        <a:t>4</a:t>
                      </a:r>
                    </a:p>
                  </a:txBody>
                  <a:tcPr marL="102833" marR="102833" marT="102833" marB="10283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endParaRPr lang="en-GB" sz="2400" b="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algn="l">
                        <a:buNone/>
                      </a:pPr>
                      <a:r>
                        <a:rPr lang="en-GB" sz="2400" b="0" cap="none" spc="0" dirty="0">
                          <a:solidFill>
                            <a:schemeClr val="tx1"/>
                          </a:solidFill>
                        </a:rPr>
                        <a:t>Student Number:   2432937</a:t>
                      </a:r>
                    </a:p>
                  </a:txBody>
                  <a:tcPr marL="102833" marR="102833" marT="102833" marB="10283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0387736"/>
                  </a:ext>
                </a:extLst>
              </a:tr>
              <a:tr h="69012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400" b="1" cap="none" spc="0" dirty="0">
                          <a:solidFill>
                            <a:schemeClr val="accent1"/>
                          </a:solidFill>
                          <a:effectLst/>
                        </a:rPr>
                        <a:t>5</a:t>
                      </a:r>
                    </a:p>
                  </a:txBody>
                  <a:tcPr marL="102833" marR="102833" marT="102833" marB="10283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endParaRPr lang="en-GB" sz="2400" b="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algn="l">
                        <a:buNone/>
                      </a:pPr>
                      <a:r>
                        <a:rPr lang="en-GB" sz="2400" b="0" cap="none" spc="0" dirty="0">
                          <a:solidFill>
                            <a:schemeClr val="tx1"/>
                          </a:solidFill>
                        </a:rPr>
                        <a:t>Lecturers Name:   Abdullah </a:t>
                      </a:r>
                      <a:r>
                        <a:rPr lang="en-GB" sz="2400" b="0" cap="none" spc="0" dirty="0" err="1">
                          <a:solidFill>
                            <a:schemeClr val="tx1"/>
                          </a:solidFill>
                        </a:rPr>
                        <a:t>Sodiq</a:t>
                      </a:r>
                      <a:r>
                        <a:rPr lang="en-GB" sz="2400" b="0" cap="none" spc="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L="102833" marR="102833" marT="102833" marB="10283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844619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309020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45DBA742-62F9-2BDA-4EF0-6988B7EDFE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D2FAD-1B80-54BF-A4A6-665F8C6093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>
                <a:latin typeface="David" panose="020E0502060401010101" pitchFamily="34" charset="-79"/>
                <a:cs typeface="David" panose="020E0502060401010101" pitchFamily="34" charset="-79"/>
              </a:rPr>
              <a:t>Welcome to the presentation of Green florists.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951D81-85A9-853C-FDB1-4D05CAD76D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3342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David" panose="020E0502060401010101" pitchFamily="34" charset="-79"/>
                <a:cs typeface="David" panose="020E0502060401010101" pitchFamily="34" charset="-79"/>
              </a:rPr>
              <a:t> </a:t>
            </a:r>
            <a:r>
              <a:rPr lang="en-GB" b="1" u="sng" dirty="0">
                <a:latin typeface="David" panose="020E0502060401010101" pitchFamily="34" charset="-79"/>
                <a:cs typeface="David" panose="020E0502060401010101" pitchFamily="34" charset="-79"/>
              </a:rPr>
              <a:t>In this presentation</a:t>
            </a:r>
          </a:p>
          <a:p>
            <a:pPr marL="0" indent="0">
              <a:buNone/>
            </a:pPr>
            <a:r>
              <a:rPr lang="en-GB" dirty="0">
                <a:latin typeface="David" panose="020E0502060401010101" pitchFamily="34" charset="-79"/>
                <a:cs typeface="David" panose="020E0502060401010101" pitchFamily="34" charset="-79"/>
              </a:rPr>
              <a:t>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David" panose="020E0502060401010101" pitchFamily="34" charset="-79"/>
                <a:cs typeface="David" panose="020E0502060401010101" pitchFamily="34" charset="-79"/>
              </a:rPr>
              <a:t>  I will be looking and highlighting the problems Green haven      Floris are  facing.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David" panose="020E0502060401010101" pitchFamily="34" charset="-79"/>
                <a:cs typeface="David" panose="020E0502060401010101" pitchFamily="34" charset="-79"/>
              </a:rPr>
              <a:t> The external factor's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David" panose="020E0502060401010101" pitchFamily="34" charset="-79"/>
                <a:cs typeface="David" panose="020E0502060401010101" pitchFamily="34" charset="-79"/>
              </a:rPr>
              <a:t>  The impact this is having on the company.</a:t>
            </a:r>
          </a:p>
          <a:p>
            <a:pPr>
              <a:buFont typeface="Wingdings" panose="05000000000000000000" pitchFamily="2" charset="2"/>
              <a:buChar char="v"/>
            </a:pPr>
            <a:endParaRPr lang="en-GB" dirty="0">
              <a:latin typeface="David" panose="020E0502060401010101" pitchFamily="34" charset="-79"/>
              <a:cs typeface="David" panose="020E0502060401010101" pitchFamily="34" charset="-79"/>
            </a:endParaRPr>
          </a:p>
          <a:p>
            <a:pPr marL="0" indent="0">
              <a:buNone/>
            </a:pPr>
            <a:endParaRPr lang="en-GB" dirty="0">
              <a:latin typeface="David" panose="020E0502060401010101" pitchFamily="34" charset="-79"/>
              <a:cs typeface="David" panose="020E0502060401010101" pitchFamily="34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1884319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0A4D6993-78C9-6221-EDE7-B8A1DA7950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247D5-E648-547D-2974-CAF4425656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45719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David" panose="020E0502060401010101" pitchFamily="34" charset="-79"/>
                <a:cs typeface="David" panose="020E0502060401010101" pitchFamily="34" charset="-79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3108B7-22A7-D9E5-24AC-2C7C697B3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4741" y="1021976"/>
            <a:ext cx="10100113" cy="444436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latin typeface="David" panose="020E0502060401010101" pitchFamily="34" charset="-79"/>
              <a:cs typeface="David" panose="020E0502060401010101" pitchFamily="34" charset="-79"/>
            </a:endParaRPr>
          </a:p>
          <a:p>
            <a:pPr marL="0" indent="0">
              <a:buNone/>
            </a:pPr>
            <a:r>
              <a:rPr lang="en-GB" sz="2400" dirty="0">
                <a:latin typeface="David" panose="020E0502060401010101" pitchFamily="34" charset="-79"/>
                <a:cs typeface="David" panose="020E0502060401010101" pitchFamily="34" charset="-79"/>
              </a:rPr>
              <a:t>Green Haven Florists is a family </a:t>
            </a:r>
          </a:p>
          <a:p>
            <a:pPr marL="0" indent="0">
              <a:buNone/>
            </a:pPr>
            <a:r>
              <a:rPr lang="en-GB" sz="2400" dirty="0">
                <a:latin typeface="David" panose="020E0502060401010101" pitchFamily="34" charset="-79"/>
                <a:cs typeface="David" panose="020E0502060401010101" pitchFamily="34" charset="-79"/>
              </a:rPr>
              <a:t>run business that has been established for over a decade priding them self's</a:t>
            </a:r>
          </a:p>
          <a:p>
            <a:pPr marL="0" indent="0">
              <a:buNone/>
            </a:pPr>
            <a:r>
              <a:rPr lang="en-GB" sz="2400" dirty="0">
                <a:latin typeface="David" panose="020E0502060401010101" pitchFamily="34" charset="-79"/>
                <a:cs typeface="David" panose="020E0502060401010101" pitchFamily="34" charset="-79"/>
              </a:rPr>
              <a:t>on bespoke floral arrangements for personal </a:t>
            </a:r>
          </a:p>
          <a:p>
            <a:pPr marL="0" indent="0">
              <a:buNone/>
            </a:pPr>
            <a:r>
              <a:rPr lang="en-GB" sz="2400" dirty="0">
                <a:latin typeface="David" panose="020E0502060401010101" pitchFamily="34" charset="-79"/>
                <a:cs typeface="David" panose="020E0502060401010101" pitchFamily="34" charset="-79"/>
              </a:rPr>
              <a:t>and corporal clients.</a:t>
            </a:r>
          </a:p>
          <a:p>
            <a:pPr marL="0" indent="0">
              <a:buNone/>
            </a:pPr>
            <a:r>
              <a:rPr lang="en-GB" sz="2400" dirty="0">
                <a:latin typeface="David" panose="020E0502060401010101" pitchFamily="34" charset="-79"/>
                <a:cs typeface="David" panose="020E0502060401010101" pitchFamily="34" charset="-79"/>
              </a:rPr>
              <a:t>Using eco-friendly packaging being</a:t>
            </a:r>
          </a:p>
          <a:p>
            <a:pPr marL="0" indent="0">
              <a:buNone/>
            </a:pPr>
            <a:r>
              <a:rPr lang="en-GB" sz="2400" dirty="0">
                <a:latin typeface="David" panose="020E0502060401010101" pitchFamily="34" charset="-79"/>
                <a:cs typeface="David" panose="020E0502060401010101" pitchFamily="34" charset="-79"/>
              </a:rPr>
              <a:t>mindful of the environment in the</a:t>
            </a:r>
          </a:p>
          <a:p>
            <a:pPr marL="0" indent="0">
              <a:buNone/>
            </a:pPr>
            <a:r>
              <a:rPr lang="en-GB" sz="2400" dirty="0">
                <a:latin typeface="David" panose="020E0502060401010101" pitchFamily="34" charset="-79"/>
                <a:cs typeface="David" panose="020E0502060401010101" pitchFamily="34" charset="-79"/>
              </a:rPr>
              <a:t>day and age </a:t>
            </a:r>
          </a:p>
        </p:txBody>
      </p:sp>
      <p:pic>
        <p:nvPicPr>
          <p:cNvPr id="6" name="Picture 5" descr="A person holding a bouquet of flowers&#10;&#10;AI-generated content may be incorrect.">
            <a:extLst>
              <a:ext uri="{FF2B5EF4-FFF2-40B4-BE49-F238E27FC236}">
                <a16:creationId xmlns:a16="http://schemas.microsoft.com/office/drawing/2014/main" id="{5110C39E-4E75-1CF1-4234-A96554EA74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4971" y="3222171"/>
            <a:ext cx="4862288" cy="2895615"/>
          </a:xfrm>
          <a:prstGeom prst="rect">
            <a:avLst/>
          </a:prstGeom>
          <a:effectLst>
            <a:softEdge rad="114300"/>
          </a:effectLst>
        </p:spPr>
      </p:pic>
    </p:spTree>
    <p:extLst>
      <p:ext uri="{BB962C8B-B14F-4D97-AF65-F5344CB8AC3E}">
        <p14:creationId xmlns:p14="http://schemas.microsoft.com/office/powerpoint/2010/main" val="23872998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7CA043CC-BD75-E803-381F-E60344D3BC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AB9F0B-AAC8-7200-66C2-E70605979B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655981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latin typeface="David" panose="020E0502060401010101" pitchFamily="34" charset="-79"/>
                <a:cs typeface="David" panose="020E0502060401010101" pitchFamily="34" charset="-79"/>
              </a:rPr>
              <a:t> </a:t>
            </a:r>
            <a:r>
              <a:rPr lang="en-GB" u="sng" dirty="0">
                <a:latin typeface="David" panose="020E0502060401010101" pitchFamily="34" charset="-79"/>
                <a:cs typeface="David" panose="020E0502060401010101" pitchFamily="34" charset="-79"/>
              </a:rPr>
              <a:t>The main factures of the problem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BE3BBFBE-9F7B-F057-7AEC-71A5A7FCB5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9752724"/>
              </p:ext>
            </p:extLst>
          </p:nvPr>
        </p:nvGraphicFramePr>
        <p:xfrm>
          <a:off x="1042587" y="2501897"/>
          <a:ext cx="10421258" cy="329222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88751">
                  <a:extLst>
                    <a:ext uri="{9D8B030D-6E8A-4147-A177-3AD203B41FA5}">
                      <a16:colId xmlns:a16="http://schemas.microsoft.com/office/drawing/2014/main" val="950237892"/>
                    </a:ext>
                  </a:extLst>
                </a:gridCol>
                <a:gridCol w="1503721">
                  <a:extLst>
                    <a:ext uri="{9D8B030D-6E8A-4147-A177-3AD203B41FA5}">
                      <a16:colId xmlns:a16="http://schemas.microsoft.com/office/drawing/2014/main" val="3614107373"/>
                    </a:ext>
                  </a:extLst>
                </a:gridCol>
                <a:gridCol w="1473782">
                  <a:extLst>
                    <a:ext uri="{9D8B030D-6E8A-4147-A177-3AD203B41FA5}">
                      <a16:colId xmlns:a16="http://schemas.microsoft.com/office/drawing/2014/main" val="4055896468"/>
                    </a:ext>
                  </a:extLst>
                </a:gridCol>
                <a:gridCol w="1488751">
                  <a:extLst>
                    <a:ext uri="{9D8B030D-6E8A-4147-A177-3AD203B41FA5}">
                      <a16:colId xmlns:a16="http://schemas.microsoft.com/office/drawing/2014/main" val="1052520306"/>
                    </a:ext>
                  </a:extLst>
                </a:gridCol>
                <a:gridCol w="1488751">
                  <a:extLst>
                    <a:ext uri="{9D8B030D-6E8A-4147-A177-3AD203B41FA5}">
                      <a16:colId xmlns:a16="http://schemas.microsoft.com/office/drawing/2014/main" val="1080933566"/>
                    </a:ext>
                  </a:extLst>
                </a:gridCol>
                <a:gridCol w="1488751">
                  <a:extLst>
                    <a:ext uri="{9D8B030D-6E8A-4147-A177-3AD203B41FA5}">
                      <a16:colId xmlns:a16="http://schemas.microsoft.com/office/drawing/2014/main" val="1178649937"/>
                    </a:ext>
                  </a:extLst>
                </a:gridCol>
                <a:gridCol w="1488751">
                  <a:extLst>
                    <a:ext uri="{9D8B030D-6E8A-4147-A177-3AD203B41FA5}">
                      <a16:colId xmlns:a16="http://schemas.microsoft.com/office/drawing/2014/main" val="325306574"/>
                    </a:ext>
                  </a:extLst>
                </a:gridCol>
              </a:tblGrid>
              <a:tr h="988335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  <a:latin typeface="David" panose="020E0502060401010101" pitchFamily="34" charset="-79"/>
                          <a:cs typeface="David" panose="020E0502060401010101" pitchFamily="34" charset="-79"/>
                        </a:rPr>
                        <a:t>What?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>
                      <a:gsLst>
                        <a:gs pos="0">
                          <a:srgbClr val="92D050"/>
                        </a:gs>
                        <a:gs pos="74000">
                          <a:schemeClr val="accent6">
                            <a:lumMod val="55000"/>
                            <a:lumOff val="45000"/>
                            <a:alpha val="83000"/>
                          </a:schemeClr>
                        </a:gs>
                        <a:gs pos="83000">
                          <a:schemeClr val="accent6">
                            <a:lumMod val="45000"/>
                            <a:lumOff val="55000"/>
                          </a:schemeClr>
                        </a:gs>
                        <a:gs pos="100000">
                          <a:schemeClr val="accent6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  <a:latin typeface="David" panose="020E0502060401010101" pitchFamily="34" charset="-79"/>
                          <a:cs typeface="David" panose="020E0502060401010101" pitchFamily="34" charset="-79"/>
                        </a:rPr>
                        <a:t>Where?</a:t>
                      </a:r>
                    </a:p>
                    <a:p>
                      <a:pPr algn="ctr"/>
                      <a:endParaRPr lang="en-GB" sz="2800" dirty="0">
                        <a:latin typeface="David" panose="020E0502060401010101" pitchFamily="34" charset="-79"/>
                        <a:cs typeface="David" panose="020E0502060401010101" pitchFamily="34" charset="-79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>
                      <a:gsLst>
                        <a:gs pos="0">
                          <a:srgbClr val="92D050"/>
                        </a:gs>
                        <a:gs pos="74000">
                          <a:schemeClr val="accent6">
                            <a:lumMod val="55000"/>
                            <a:lumOff val="45000"/>
                            <a:alpha val="83000"/>
                          </a:schemeClr>
                        </a:gs>
                        <a:gs pos="83000">
                          <a:schemeClr val="accent6">
                            <a:lumMod val="45000"/>
                            <a:lumOff val="55000"/>
                          </a:schemeClr>
                        </a:gs>
                        <a:gs pos="100000">
                          <a:schemeClr val="accent6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  <a:latin typeface="David" panose="020E0502060401010101" pitchFamily="34" charset="-79"/>
                          <a:cs typeface="David" panose="020E0502060401010101" pitchFamily="34" charset="-79"/>
                        </a:rPr>
                        <a:t>When?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>
                      <a:gsLst>
                        <a:gs pos="0">
                          <a:srgbClr val="92D050"/>
                        </a:gs>
                        <a:gs pos="74000">
                          <a:schemeClr val="accent6">
                            <a:lumMod val="55000"/>
                            <a:lumOff val="45000"/>
                            <a:alpha val="83000"/>
                          </a:schemeClr>
                        </a:gs>
                        <a:gs pos="83000">
                          <a:schemeClr val="accent6">
                            <a:lumMod val="45000"/>
                            <a:lumOff val="55000"/>
                          </a:schemeClr>
                        </a:gs>
                        <a:gs pos="100000">
                          <a:schemeClr val="accent6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  <a:latin typeface="David" panose="020E0502060401010101" pitchFamily="34" charset="-79"/>
                          <a:cs typeface="David" panose="020E0502060401010101" pitchFamily="34" charset="-79"/>
                        </a:rPr>
                        <a:t>Who?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>
                      <a:gsLst>
                        <a:gs pos="0">
                          <a:srgbClr val="92D050"/>
                        </a:gs>
                        <a:gs pos="74000">
                          <a:schemeClr val="accent6">
                            <a:lumMod val="55000"/>
                            <a:lumOff val="45000"/>
                            <a:alpha val="83000"/>
                          </a:schemeClr>
                        </a:gs>
                        <a:gs pos="83000">
                          <a:schemeClr val="accent6">
                            <a:lumMod val="45000"/>
                            <a:lumOff val="55000"/>
                          </a:schemeClr>
                        </a:gs>
                        <a:gs pos="100000">
                          <a:schemeClr val="accent6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  <a:latin typeface="David" panose="020E0502060401010101" pitchFamily="34" charset="-79"/>
                          <a:cs typeface="David" panose="020E0502060401010101" pitchFamily="34" charset="-79"/>
                        </a:rPr>
                        <a:t>Why?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>
                      <a:gsLst>
                        <a:gs pos="0">
                          <a:srgbClr val="92D050"/>
                        </a:gs>
                        <a:gs pos="74000">
                          <a:schemeClr val="accent6">
                            <a:lumMod val="55000"/>
                            <a:lumOff val="45000"/>
                            <a:alpha val="83000"/>
                          </a:schemeClr>
                        </a:gs>
                        <a:gs pos="83000">
                          <a:schemeClr val="accent6">
                            <a:lumMod val="45000"/>
                            <a:lumOff val="55000"/>
                          </a:schemeClr>
                        </a:gs>
                        <a:gs pos="100000">
                          <a:schemeClr val="accent6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  <a:latin typeface="David" panose="020E0502060401010101" pitchFamily="34" charset="-79"/>
                          <a:cs typeface="David" panose="020E0502060401010101" pitchFamily="34" charset="-79"/>
                        </a:rPr>
                        <a:t>How?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>
                      <a:gsLst>
                        <a:gs pos="0">
                          <a:srgbClr val="92D050"/>
                        </a:gs>
                        <a:gs pos="74000">
                          <a:schemeClr val="accent6">
                            <a:lumMod val="55000"/>
                            <a:lumOff val="45000"/>
                            <a:alpha val="83000"/>
                          </a:schemeClr>
                        </a:gs>
                        <a:gs pos="83000">
                          <a:schemeClr val="accent6">
                            <a:lumMod val="45000"/>
                            <a:lumOff val="55000"/>
                          </a:schemeClr>
                        </a:gs>
                        <a:gs pos="100000">
                          <a:schemeClr val="accent6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  <a:latin typeface="David" panose="020E0502060401010101" pitchFamily="34" charset="-79"/>
                          <a:cs typeface="David" panose="020E0502060401010101" pitchFamily="34" charset="-79"/>
                        </a:rPr>
                        <a:t>How Much?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>
                      <a:gsLst>
                        <a:gs pos="0">
                          <a:srgbClr val="92D050"/>
                        </a:gs>
                        <a:gs pos="74000">
                          <a:schemeClr val="accent6">
                            <a:lumMod val="55000"/>
                            <a:lumOff val="45000"/>
                            <a:alpha val="83000"/>
                          </a:schemeClr>
                        </a:gs>
                        <a:gs pos="83000">
                          <a:schemeClr val="accent6">
                            <a:lumMod val="45000"/>
                            <a:lumOff val="55000"/>
                          </a:schemeClr>
                        </a:gs>
                        <a:gs pos="100000">
                          <a:schemeClr val="accent6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178761117"/>
                  </a:ext>
                </a:extLst>
              </a:tr>
              <a:tr h="893992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David" panose="020E0502060401010101" pitchFamily="34" charset="-79"/>
                          <a:cs typeface="David" panose="020E0502060401010101" pitchFamily="34" charset="-79"/>
                        </a:rPr>
                        <a:t>Decline of sales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David" panose="020E0502060401010101" pitchFamily="34" charset="-79"/>
                          <a:cs typeface="David" panose="020E0502060401010101" pitchFamily="34" charset="-79"/>
                        </a:rPr>
                        <a:t>In-store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David" panose="020E0502060401010101" pitchFamily="34" charset="-79"/>
                          <a:cs typeface="David" panose="020E0502060401010101" pitchFamily="34" charset="-79"/>
                        </a:rPr>
                        <a:t>Over the last year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David" panose="020E0502060401010101" pitchFamily="34" charset="-79"/>
                          <a:cs typeface="David" panose="020E0502060401010101" pitchFamily="34" charset="-79"/>
                        </a:rPr>
                        <a:t>Liam and Priya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David" panose="020E0502060401010101" pitchFamily="34" charset="-79"/>
                          <a:cs typeface="David" panose="020E0502060401010101" pitchFamily="34" charset="-79"/>
                        </a:rPr>
                        <a:t>Out of date web site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David" panose="020E0502060401010101" pitchFamily="34" charset="-79"/>
                          <a:cs typeface="David" panose="020E0502060401010101" pitchFamily="34" charset="-79"/>
                        </a:rPr>
                        <a:t>Lack of foot fall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David" panose="020E0502060401010101" pitchFamily="34" charset="-79"/>
                          <a:cs typeface="David" panose="020E0502060401010101" pitchFamily="34" charset="-79"/>
                        </a:rPr>
                        <a:t>30% profit lose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4061938755"/>
                  </a:ext>
                </a:extLst>
              </a:tr>
              <a:tr h="1409902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David" panose="020E0502060401010101" pitchFamily="34" charset="-79"/>
                          <a:cs typeface="David" panose="020E0502060401010101" pitchFamily="34" charset="-79"/>
                        </a:rPr>
                        <a:t>There has been a decline of sales by the costumer's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David" panose="020E0502060401010101" pitchFamily="34" charset="-79"/>
                          <a:cs typeface="David" panose="020E0502060401010101" pitchFamily="34" charset="-79"/>
                        </a:rPr>
                        <a:t>In-store sales have been recognised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David" panose="020E0502060401010101" pitchFamily="34" charset="-79"/>
                          <a:cs typeface="David" panose="020E0502060401010101" pitchFamily="34" charset="-79"/>
                        </a:rPr>
                        <a:t>The last 12 months there has been a decree in sales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David" panose="020E0502060401010101" pitchFamily="34" charset="-79"/>
                          <a:cs typeface="David" panose="020E0502060401010101" pitchFamily="34" charset="-79"/>
                        </a:rPr>
                        <a:t>The owners of Green Haven are directly effective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David" panose="020E0502060401010101" pitchFamily="34" charset="-79"/>
                          <a:cs typeface="David" panose="020E0502060401010101" pitchFamily="34" charset="-79"/>
                        </a:rPr>
                        <a:t>The outdated web page is difficult to understand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David" panose="020E0502060401010101" pitchFamily="34" charset="-79"/>
                          <a:cs typeface="David" panose="020E0502060401010101" pitchFamily="34" charset="-79"/>
                        </a:rPr>
                        <a:t>Due to the closer of high street shop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David" panose="020E0502060401010101" pitchFamily="34" charset="-79"/>
                          <a:cs typeface="David" panose="020E0502060401010101" pitchFamily="34" charset="-79"/>
                        </a:rPr>
                        <a:t>Over a quarter of sales have been affected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2734063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884256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72F6F371-27A4-979D-CD7A-B725530C21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F8E51-0544-B4EA-AB37-C264B5D00C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587136"/>
          </a:xfrm>
        </p:spPr>
        <p:txBody>
          <a:bodyPr>
            <a:normAutofit fontScale="90000"/>
          </a:bodyPr>
          <a:lstStyle/>
          <a:p>
            <a:pPr algn="ctr"/>
            <a:r>
              <a:rPr lang="en-GB" u="sng" dirty="0">
                <a:latin typeface="David" panose="020E0502060401010101" pitchFamily="34" charset="-79"/>
                <a:cs typeface="David" panose="020E0502060401010101" pitchFamily="34" charset="-79"/>
              </a:rPr>
              <a:t>Imported Blooms 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9A37BCFE-9D57-4AE0-72CA-A6B24130D3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645185"/>
            <a:ext cx="9603275" cy="382116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latin typeface="David" panose="020E0502060401010101" pitchFamily="34" charset="-79"/>
              <a:cs typeface="David" panose="020E0502060401010101" pitchFamily="34" charset="-79"/>
            </a:endParaRPr>
          </a:p>
          <a:p>
            <a:pPr marL="0" indent="0">
              <a:buNone/>
            </a:pPr>
            <a:r>
              <a:rPr lang="en-GB" dirty="0">
                <a:latin typeface="David" panose="020E0502060401010101" pitchFamily="34" charset="-79"/>
                <a:cs typeface="David" panose="020E0502060401010101" pitchFamily="34" charset="-79"/>
              </a:rPr>
              <a:t>80% of Uk flowers are imported</a:t>
            </a:r>
          </a:p>
          <a:p>
            <a:pPr marL="0" indent="0">
              <a:buNone/>
            </a:pPr>
            <a:r>
              <a:rPr lang="en-GB" dirty="0">
                <a:latin typeface="David" panose="020E0502060401010101" pitchFamily="34" charset="-79"/>
                <a:cs typeface="David" panose="020E0502060401010101" pitchFamily="34" charset="-79"/>
              </a:rPr>
              <a:t>From the Netherlands. </a:t>
            </a:r>
          </a:p>
          <a:p>
            <a:pPr marL="0" indent="0">
              <a:buNone/>
            </a:pPr>
            <a:r>
              <a:rPr lang="en-GB" dirty="0">
                <a:latin typeface="David" panose="020E0502060401010101" pitchFamily="34" charset="-79"/>
                <a:cs typeface="David" panose="020E0502060401010101" pitchFamily="34" charset="-79"/>
              </a:rPr>
              <a:t>The cost shipping cost have increased for these global traders, which has a knock-on </a:t>
            </a:r>
          </a:p>
          <a:p>
            <a:pPr marL="0" indent="0">
              <a:buNone/>
            </a:pPr>
            <a:r>
              <a:rPr lang="en-GB" dirty="0">
                <a:latin typeface="David" panose="020E0502060401010101" pitchFamily="34" charset="-79"/>
                <a:cs typeface="David" panose="020E0502060401010101" pitchFamily="34" charset="-79"/>
              </a:rPr>
              <a:t>effect to the trade </a:t>
            </a:r>
          </a:p>
          <a:p>
            <a:pPr marL="0" indent="0">
              <a:buNone/>
            </a:pPr>
            <a:r>
              <a:rPr lang="en-GB" sz="2400" dirty="0">
                <a:latin typeface="David" panose="020E0502060401010101" pitchFamily="34" charset="-79"/>
                <a:cs typeface="David" panose="020E0502060401010101" pitchFamily="34" charset="-79"/>
              </a:rPr>
              <a:t>  </a:t>
            </a:r>
          </a:p>
        </p:txBody>
      </p:sp>
      <p:pic>
        <p:nvPicPr>
          <p:cNvPr id="13" name="Picture 12" descr="A cargo ship with a train and a train&#10;&#10;AI-generated content may be incorrect.">
            <a:extLst>
              <a:ext uri="{FF2B5EF4-FFF2-40B4-BE49-F238E27FC236}">
                <a16:creationId xmlns:a16="http://schemas.microsoft.com/office/drawing/2014/main" id="{50699716-3FA0-2672-2BFD-17053EE28B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6343" y="3820886"/>
            <a:ext cx="5326743" cy="27976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1909337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AC7E3711-C117-2AA2-779C-AEB590D340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19591C-16D4-2E61-A42E-12F16D283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587135"/>
          </a:xfrm>
        </p:spPr>
        <p:txBody>
          <a:bodyPr>
            <a:normAutofit fontScale="90000"/>
          </a:bodyPr>
          <a:lstStyle/>
          <a:p>
            <a:pPr algn="ctr"/>
            <a:r>
              <a:rPr lang="en-GB" u="sng" dirty="0">
                <a:latin typeface="David" panose="020E0502060401010101" pitchFamily="34" charset="-79"/>
                <a:cs typeface="David" panose="020E0502060401010101" pitchFamily="34" charset="-79"/>
              </a:rPr>
              <a:t>Clemet change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1D0E11CE-18CD-8C04-B517-815ABE2BC3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047206"/>
            <a:ext cx="9603275" cy="44191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David" panose="020E0502060401010101" pitchFamily="34" charset="-79"/>
                <a:cs typeface="David" panose="020E0502060401010101" pitchFamily="34" charset="-79"/>
              </a:rPr>
              <a:t>  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064B0810-5C5C-44C9-320D-C343AF1C93A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63059847"/>
              </p:ext>
            </p:extLst>
          </p:nvPr>
        </p:nvGraphicFramePr>
        <p:xfrm>
          <a:off x="2032000" y="1391654"/>
          <a:ext cx="8128000" cy="54663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267485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852D5C7E-152D-D222-88D1-85E3407441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E5CE3F-FDDE-F752-013D-BB73ACE97A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209" y="635069"/>
            <a:ext cx="4509236" cy="1139139"/>
          </a:xfrm>
        </p:spPr>
        <p:txBody>
          <a:bodyPr>
            <a:normAutofit/>
          </a:bodyPr>
          <a:lstStyle/>
          <a:p>
            <a:r>
              <a:rPr lang="en-GB" sz="3600" u="sng">
                <a:latin typeface="David" panose="020E0502060401010101" pitchFamily="34" charset="-79"/>
                <a:cs typeface="David" panose="020E0502060401010101" pitchFamily="34" charset="-79"/>
              </a:rPr>
              <a:t>Buying trends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A3B4D20A-0328-B9A2-39C9-18C4E670B6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992" y="1941362"/>
            <a:ext cx="4492454" cy="2419097"/>
          </a:xfrm>
        </p:spPr>
        <p:txBody>
          <a:bodyPr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1800" dirty="0">
                <a:latin typeface="David" panose="020E0502060401010101" pitchFamily="34" charset="-79"/>
                <a:cs typeface="David" panose="020E0502060401010101" pitchFamily="34" charset="-79"/>
              </a:rPr>
              <a:t> </a:t>
            </a:r>
            <a:endParaRPr lang="en-GB" sz="2000" dirty="0">
              <a:latin typeface="David" panose="020E0502060401010101" pitchFamily="34" charset="-79"/>
              <a:cs typeface="David" panose="020E0502060401010101" pitchFamily="34" charset="-79"/>
            </a:endParaRPr>
          </a:p>
          <a:p>
            <a:pPr marL="0" indent="0">
              <a:buNone/>
            </a:pPr>
            <a:r>
              <a:rPr lang="en-GB" sz="2000" dirty="0">
                <a:latin typeface="David" panose="020E0502060401010101" pitchFamily="34" charset="-79"/>
                <a:cs typeface="David" panose="020E0502060401010101" pitchFamily="34" charset="-79"/>
              </a:rPr>
              <a:t>New trends and social media is now a big factor on how people shop.</a:t>
            </a:r>
          </a:p>
          <a:p>
            <a:pPr marL="0" indent="0">
              <a:buNone/>
            </a:pPr>
            <a:r>
              <a:rPr lang="en-GB" sz="2000" dirty="0">
                <a:latin typeface="David" panose="020E0502060401010101" pitchFamily="34" charset="-79"/>
                <a:cs typeface="David" panose="020E0502060401010101" pitchFamily="34" charset="-79"/>
              </a:rPr>
              <a:t>With technology advancing with one swipe its quicker and easier to pick and buy exactly what you want in the comfort of your home, </a:t>
            </a:r>
          </a:p>
          <a:p>
            <a:pPr marL="0" indent="0">
              <a:buNone/>
            </a:pPr>
            <a:r>
              <a:rPr lang="en-GB" sz="2000" dirty="0">
                <a:latin typeface="David" panose="020E0502060401010101" pitchFamily="34" charset="-79"/>
                <a:cs typeface="David" panose="020E0502060401010101" pitchFamily="34" charset="-79"/>
              </a:rPr>
              <a:t>with next day and same day delivers to the door.</a:t>
            </a: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07977D39-626F-40D7-B00F-16E02602DD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9615" y="197110"/>
            <a:ext cx="2020824" cy="2020824"/>
          </a:xfrm>
          <a:prstGeom prst="ellipse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2" name="Picture 11" descr="A black circle with a white and blue logo&#10;&#10;AI-generated content may be incorrect.">
            <a:extLst>
              <a:ext uri="{FF2B5EF4-FFF2-40B4-BE49-F238E27FC236}">
                <a16:creationId xmlns:a16="http://schemas.microsoft.com/office/drawing/2014/main" id="{3AF9099E-9EC4-6934-7833-8B16E3E53E8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-2"/>
          <a:stretch>
            <a:fillRect/>
          </a:stretch>
        </p:blipFill>
        <p:spPr>
          <a:xfrm>
            <a:off x="5714207" y="361702"/>
            <a:ext cx="1691640" cy="1691640"/>
          </a:xfrm>
          <a:custGeom>
            <a:avLst/>
            <a:gdLst/>
            <a:ahLst/>
            <a:cxnLst/>
            <a:rect l="l" t="t" r="r" b="b"/>
            <a:pathLst>
              <a:path w="1956816" h="1956816">
                <a:moveTo>
                  <a:pt x="978408" y="0"/>
                </a:moveTo>
                <a:cubicBezTo>
                  <a:pt x="1518768" y="0"/>
                  <a:pt x="1956816" y="438048"/>
                  <a:pt x="1956816" y="978408"/>
                </a:cubicBezTo>
                <a:cubicBezTo>
                  <a:pt x="1956816" y="1518768"/>
                  <a:pt x="1518768" y="1956816"/>
                  <a:pt x="978408" y="1956816"/>
                </a:cubicBezTo>
                <a:cubicBezTo>
                  <a:pt x="438048" y="1956816"/>
                  <a:pt x="0" y="1518768"/>
                  <a:pt x="0" y="978408"/>
                </a:cubicBezTo>
                <a:cubicBezTo>
                  <a:pt x="0" y="438048"/>
                  <a:pt x="438048" y="0"/>
                  <a:pt x="978408" y="0"/>
                </a:cubicBezTo>
                <a:close/>
              </a:path>
            </a:pathLst>
          </a:custGeom>
        </p:spPr>
      </p:pic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B905CDE4-B751-4B3E-B625-6E59F89034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4932" y="-16261"/>
            <a:ext cx="4077068" cy="3445261"/>
          </a:xfrm>
          <a:custGeom>
            <a:avLst/>
            <a:gdLst>
              <a:gd name="connsiteX0" fmla="*/ 250035 w 4077068"/>
              <a:gd name="connsiteY0" fmla="*/ 0 h 3445261"/>
              <a:gd name="connsiteX1" fmla="*/ 4077068 w 4077068"/>
              <a:gd name="connsiteY1" fmla="*/ 0 h 3445261"/>
              <a:gd name="connsiteX2" fmla="*/ 4077068 w 4077068"/>
              <a:gd name="connsiteY2" fmla="*/ 2743040 h 3445261"/>
              <a:gd name="connsiteX3" fmla="*/ 4074154 w 4077068"/>
              <a:gd name="connsiteY3" fmla="*/ 2746247 h 3445261"/>
              <a:gd name="connsiteX4" fmla="*/ 2386584 w 4077068"/>
              <a:gd name="connsiteY4" fmla="*/ 3445261 h 3445261"/>
              <a:gd name="connsiteX5" fmla="*/ 0 w 4077068"/>
              <a:gd name="connsiteY5" fmla="*/ 1058677 h 3445261"/>
              <a:gd name="connsiteX6" fmla="*/ 187550 w 4077068"/>
              <a:gd name="connsiteY6" fmla="*/ 129711 h 34452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7068" h="3445261">
                <a:moveTo>
                  <a:pt x="250035" y="0"/>
                </a:moveTo>
                <a:lnTo>
                  <a:pt x="4077068" y="0"/>
                </a:lnTo>
                <a:lnTo>
                  <a:pt x="4077068" y="2743040"/>
                </a:lnTo>
                <a:lnTo>
                  <a:pt x="4074154" y="2746247"/>
                </a:lnTo>
                <a:cubicBezTo>
                  <a:pt x="3642267" y="3178134"/>
                  <a:pt x="3045621" y="3445261"/>
                  <a:pt x="2386584" y="3445261"/>
                </a:cubicBezTo>
                <a:cubicBezTo>
                  <a:pt x="1068510" y="3445261"/>
                  <a:pt x="0" y="2376751"/>
                  <a:pt x="0" y="1058677"/>
                </a:cubicBezTo>
                <a:cubicBezTo>
                  <a:pt x="0" y="729159"/>
                  <a:pt x="66782" y="415238"/>
                  <a:pt x="187550" y="129711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08108C16-F4C0-44AA-999D-17BD39219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1428" y="2550745"/>
            <a:ext cx="3072384" cy="3072384"/>
          </a:xfrm>
          <a:prstGeom prst="ellipse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4" name="Picture 13" descr="A blue square with a white letter f&#10;&#10;AI-generated content may be incorrect.">
            <a:extLst>
              <a:ext uri="{FF2B5EF4-FFF2-40B4-BE49-F238E27FC236}">
                <a16:creationId xmlns:a16="http://schemas.microsoft.com/office/drawing/2014/main" id="{4D50C91C-BF8D-B0BE-CE9A-5497068A3AA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5886020" y="2715337"/>
            <a:ext cx="2743200" cy="2743200"/>
          </a:xfrm>
          <a:custGeom>
            <a:avLst/>
            <a:gdLst/>
            <a:ahLst/>
            <a:cxnLst/>
            <a:rect l="l" t="t" r="r" b="b"/>
            <a:pathLst>
              <a:path w="2834640" h="2834640">
                <a:moveTo>
                  <a:pt x="1417320" y="0"/>
                </a:moveTo>
                <a:cubicBezTo>
                  <a:pt x="2200084" y="0"/>
                  <a:pt x="2834640" y="634556"/>
                  <a:pt x="2834640" y="1417320"/>
                </a:cubicBezTo>
                <a:cubicBezTo>
                  <a:pt x="2834640" y="2200084"/>
                  <a:pt x="2200084" y="2834640"/>
                  <a:pt x="1417320" y="2834640"/>
                </a:cubicBezTo>
                <a:cubicBezTo>
                  <a:pt x="634556" y="2834640"/>
                  <a:pt x="0" y="2200084"/>
                  <a:pt x="0" y="1417320"/>
                </a:cubicBezTo>
                <a:cubicBezTo>
                  <a:pt x="0" y="634556"/>
                  <a:pt x="634556" y="0"/>
                  <a:pt x="1417320" y="0"/>
                </a:cubicBezTo>
                <a:close/>
              </a:path>
            </a:pathLst>
          </a:custGeom>
        </p:spPr>
      </p:pic>
      <p:pic>
        <p:nvPicPr>
          <p:cNvPr id="7" name="Picture 6" descr="A colorful letter g&#10;&#10;AI-generated content may be incorrect.">
            <a:extLst>
              <a:ext uri="{FF2B5EF4-FFF2-40B4-BE49-F238E27FC236}">
                <a16:creationId xmlns:a16="http://schemas.microsoft.com/office/drawing/2014/main" id="{7B4B7329-FB97-9E71-D4C7-569D9F8AC1D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7217" r="15693" b="-16"/>
          <a:stretch>
            <a:fillRect/>
          </a:stretch>
        </p:blipFill>
        <p:spPr>
          <a:xfrm>
            <a:off x="8278624" y="2"/>
            <a:ext cx="3913376" cy="3281569"/>
          </a:xfrm>
          <a:custGeom>
            <a:avLst/>
            <a:gdLst/>
            <a:ahLst/>
            <a:cxnLst/>
            <a:rect l="l" t="t" r="r" b="b"/>
            <a:pathLst>
              <a:path w="3913376" h="3281569">
                <a:moveTo>
                  <a:pt x="267865" y="0"/>
                </a:moveTo>
                <a:lnTo>
                  <a:pt x="3913376" y="0"/>
                </a:lnTo>
                <a:lnTo>
                  <a:pt x="3913376" y="2499938"/>
                </a:lnTo>
                <a:lnTo>
                  <a:pt x="3794714" y="2630499"/>
                </a:lnTo>
                <a:cubicBezTo>
                  <a:pt x="3392450" y="3032763"/>
                  <a:pt x="2836727" y="3281569"/>
                  <a:pt x="2222892" y="3281569"/>
                </a:cubicBezTo>
                <a:cubicBezTo>
                  <a:pt x="995223" y="3281569"/>
                  <a:pt x="0" y="2286346"/>
                  <a:pt x="0" y="1058677"/>
                </a:cubicBezTo>
                <a:cubicBezTo>
                  <a:pt x="0" y="751760"/>
                  <a:pt x="62202" y="459370"/>
                  <a:pt x="174686" y="193427"/>
                </a:cubicBezTo>
                <a:close/>
              </a:path>
            </a:pathLst>
          </a:custGeom>
        </p:spPr>
      </p:pic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CDC29AC1-2821-4FCC-B597-88DAF39C36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53162" y="4604085"/>
            <a:ext cx="4281112" cy="2253913"/>
          </a:xfrm>
          <a:custGeom>
            <a:avLst/>
            <a:gdLst>
              <a:gd name="connsiteX0" fmla="*/ 2140556 w 4281112"/>
              <a:gd name="connsiteY0" fmla="*/ 0 h 2253913"/>
              <a:gd name="connsiteX1" fmla="*/ 4281112 w 4281112"/>
              <a:gd name="connsiteY1" fmla="*/ 2140556 h 2253913"/>
              <a:gd name="connsiteX2" fmla="*/ 4275388 w 4281112"/>
              <a:gd name="connsiteY2" fmla="*/ 2253913 h 2253913"/>
              <a:gd name="connsiteX3" fmla="*/ 5724 w 4281112"/>
              <a:gd name="connsiteY3" fmla="*/ 2253913 h 2253913"/>
              <a:gd name="connsiteX4" fmla="*/ 0 w 4281112"/>
              <a:gd name="connsiteY4" fmla="*/ 2140556 h 2253913"/>
              <a:gd name="connsiteX5" fmla="*/ 2140556 w 4281112"/>
              <a:gd name="connsiteY5" fmla="*/ 0 h 22539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281112" h="2253913">
                <a:moveTo>
                  <a:pt x="2140556" y="0"/>
                </a:moveTo>
                <a:cubicBezTo>
                  <a:pt x="3322752" y="0"/>
                  <a:pt x="4281112" y="958360"/>
                  <a:pt x="4281112" y="2140556"/>
                </a:cubicBezTo>
                <a:lnTo>
                  <a:pt x="4275388" y="2253913"/>
                </a:lnTo>
                <a:lnTo>
                  <a:pt x="5724" y="2253913"/>
                </a:lnTo>
                <a:lnTo>
                  <a:pt x="0" y="2140556"/>
                </a:lnTo>
                <a:cubicBezTo>
                  <a:pt x="0" y="958360"/>
                  <a:pt x="958360" y="0"/>
                  <a:pt x="2140556" y="0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9" name="Picture 18" descr="A orange circle with white text&#10;&#10;AI-generated content may be incorrect.">
            <a:extLst>
              <a:ext uri="{FF2B5EF4-FFF2-40B4-BE49-F238E27FC236}">
                <a16:creationId xmlns:a16="http://schemas.microsoft.com/office/drawing/2014/main" id="{768931E3-9F50-17BF-F220-33F4578EAD1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2062" r="29" b="3975"/>
          <a:stretch>
            <a:fillRect/>
          </a:stretch>
        </p:blipFill>
        <p:spPr>
          <a:xfrm>
            <a:off x="1818614" y="4769536"/>
            <a:ext cx="3950208" cy="2088462"/>
          </a:xfrm>
          <a:custGeom>
            <a:avLst/>
            <a:gdLst/>
            <a:ahLst/>
            <a:cxnLst/>
            <a:rect l="l" t="t" r="r" b="b"/>
            <a:pathLst>
              <a:path w="3950208" h="2088462">
                <a:moveTo>
                  <a:pt x="1975104" y="0"/>
                </a:moveTo>
                <a:cubicBezTo>
                  <a:pt x="3065924" y="0"/>
                  <a:pt x="3950208" y="884284"/>
                  <a:pt x="3950208" y="1975104"/>
                </a:cubicBezTo>
                <a:lnTo>
                  <a:pt x="3944484" y="2088462"/>
                </a:lnTo>
                <a:lnTo>
                  <a:pt x="5724" y="2088462"/>
                </a:lnTo>
                <a:lnTo>
                  <a:pt x="0" y="1975104"/>
                </a:lnTo>
                <a:cubicBezTo>
                  <a:pt x="0" y="884284"/>
                  <a:pt x="884284" y="0"/>
                  <a:pt x="1975104" y="0"/>
                </a:cubicBezTo>
                <a:close/>
              </a:path>
            </a:pathLst>
          </a:custGeom>
        </p:spPr>
      </p:pic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C8F10CB3-3B5E-4C7A-98CF-B87454DD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48370" y="3966828"/>
            <a:ext cx="3339958" cy="2891173"/>
          </a:xfrm>
          <a:custGeom>
            <a:avLst/>
            <a:gdLst>
              <a:gd name="connsiteX0" fmla="*/ 2002536 w 3339958"/>
              <a:gd name="connsiteY0" fmla="*/ 0 h 2891173"/>
              <a:gd name="connsiteX1" fmla="*/ 3276335 w 3339958"/>
              <a:gd name="connsiteY1" fmla="*/ 457282 h 2891173"/>
              <a:gd name="connsiteX2" fmla="*/ 3339958 w 3339958"/>
              <a:gd name="connsiteY2" fmla="*/ 515107 h 2891173"/>
              <a:gd name="connsiteX3" fmla="*/ 3339958 w 3339958"/>
              <a:gd name="connsiteY3" fmla="*/ 2891173 h 2891173"/>
              <a:gd name="connsiteX4" fmla="*/ 209954 w 3339958"/>
              <a:gd name="connsiteY4" fmla="*/ 2891173 h 2891173"/>
              <a:gd name="connsiteX5" fmla="*/ 157369 w 3339958"/>
              <a:gd name="connsiteY5" fmla="*/ 2782014 h 2891173"/>
              <a:gd name="connsiteX6" fmla="*/ 0 w 3339958"/>
              <a:gd name="connsiteY6" fmla="*/ 2002536 h 2891173"/>
              <a:gd name="connsiteX7" fmla="*/ 2002536 w 3339958"/>
              <a:gd name="connsiteY7" fmla="*/ 0 h 2891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339958" h="2891173">
                <a:moveTo>
                  <a:pt x="2002536" y="0"/>
                </a:moveTo>
                <a:cubicBezTo>
                  <a:pt x="2486398" y="0"/>
                  <a:pt x="2930179" y="171609"/>
                  <a:pt x="3276335" y="457282"/>
                </a:cubicBezTo>
                <a:lnTo>
                  <a:pt x="3339958" y="515107"/>
                </a:lnTo>
                <a:lnTo>
                  <a:pt x="3339958" y="2891173"/>
                </a:lnTo>
                <a:lnTo>
                  <a:pt x="209954" y="2891173"/>
                </a:lnTo>
                <a:lnTo>
                  <a:pt x="157369" y="2782014"/>
                </a:lnTo>
                <a:cubicBezTo>
                  <a:pt x="56036" y="2542434"/>
                  <a:pt x="0" y="2279029"/>
                  <a:pt x="0" y="2002536"/>
                </a:cubicBezTo>
                <a:cubicBezTo>
                  <a:pt x="0" y="896566"/>
                  <a:pt x="896566" y="0"/>
                  <a:pt x="2002536" y="0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8" descr="A logo of a camera&#10;&#10;AI-generated content may be incorrect.">
            <a:extLst>
              <a:ext uri="{FF2B5EF4-FFF2-40B4-BE49-F238E27FC236}">
                <a16:creationId xmlns:a16="http://schemas.microsoft.com/office/drawing/2014/main" id="{226AEC6C-FEA7-C4B6-B1A9-704737EFA359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8054" r="-4" b="6176"/>
          <a:stretch>
            <a:fillRect/>
          </a:stretch>
        </p:blipFill>
        <p:spPr>
          <a:xfrm flipV="1">
            <a:off x="9009416" y="4131546"/>
            <a:ext cx="3178912" cy="2726454"/>
          </a:xfrm>
          <a:custGeom>
            <a:avLst/>
            <a:gdLst/>
            <a:ahLst/>
            <a:cxnLst/>
            <a:rect l="l" t="t" r="r" b="b"/>
            <a:pathLst>
              <a:path w="3178912" h="2726454">
                <a:moveTo>
                  <a:pt x="1837818" y="0"/>
                </a:moveTo>
                <a:cubicBezTo>
                  <a:pt x="2345318" y="0"/>
                  <a:pt x="2804772" y="205705"/>
                  <a:pt x="3137352" y="538285"/>
                </a:cubicBezTo>
                <a:lnTo>
                  <a:pt x="3178912" y="584013"/>
                </a:lnTo>
                <a:lnTo>
                  <a:pt x="3178912" y="2726454"/>
                </a:lnTo>
                <a:lnTo>
                  <a:pt x="229483" y="2726454"/>
                </a:lnTo>
                <a:lnTo>
                  <a:pt x="221815" y="2713832"/>
                </a:lnTo>
                <a:cubicBezTo>
                  <a:pt x="80353" y="2453425"/>
                  <a:pt x="0" y="2155005"/>
                  <a:pt x="0" y="1837818"/>
                </a:cubicBezTo>
                <a:cubicBezTo>
                  <a:pt x="0" y="822819"/>
                  <a:pt x="822819" y="0"/>
                  <a:pt x="183781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948528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C82711F0-10C7-1C18-123F-E3F384F648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3979D-7BD0-4AB9-0475-014F5165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361607"/>
            <a:ext cx="9603275" cy="981418"/>
          </a:xfrm>
        </p:spPr>
        <p:txBody>
          <a:bodyPr>
            <a:normAutofit/>
          </a:bodyPr>
          <a:lstStyle/>
          <a:p>
            <a:pPr algn="ctr"/>
            <a:r>
              <a:rPr lang="en-GB" u="sng" dirty="0">
                <a:latin typeface="David" panose="020E0502060401010101" pitchFamily="34" charset="-79"/>
                <a:cs typeface="David" panose="020E0502060401010101" pitchFamily="34" charset="-79"/>
              </a:rPr>
              <a:t>The PESTEL model 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2E40C560-9887-BAE5-ECF4-DDD0B4039D99}"/>
              </a:ext>
            </a:extLst>
          </p:cNvPr>
          <p:cNvSpPr>
            <a:spLocks noGrp="1"/>
          </p:cNvSpPr>
          <p:nvPr>
            <p:ph idx="1"/>
          </p:nvPr>
        </p:nvSpPr>
        <p:spPr>
          <a:xfrm flipV="1">
            <a:off x="1451579" y="5466345"/>
            <a:ext cx="9603275" cy="324855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2400" dirty="0">
                <a:latin typeface="David" panose="020E0502060401010101" pitchFamily="34" charset="-79"/>
                <a:cs typeface="David" panose="020E0502060401010101" pitchFamily="34" charset="-79"/>
              </a:rPr>
              <a:t> 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392339BB-2D75-733B-AEC2-E5E74DAC945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48741164"/>
              </p:ext>
            </p:extLst>
          </p:nvPr>
        </p:nvGraphicFramePr>
        <p:xfrm>
          <a:off x="928688" y="1343025"/>
          <a:ext cx="10537598" cy="53989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 descr="A group of flowers in a bucket&#10;&#10;AI-generated content may be incorrect.">
            <a:extLst>
              <a:ext uri="{FF2B5EF4-FFF2-40B4-BE49-F238E27FC236}">
                <a16:creationId xmlns:a16="http://schemas.microsoft.com/office/drawing/2014/main" id="{D516077B-D14D-C3BB-3B43-D11D8173587E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 amt="12000"/>
          </a:blip>
          <a:stretch>
            <a:fillRect/>
          </a:stretch>
        </p:blipFill>
        <p:spPr>
          <a:xfrm>
            <a:off x="0" y="1"/>
            <a:ext cx="12191999" cy="6857999"/>
          </a:xfrm>
          <a:prstGeom prst="rect">
            <a:avLst/>
          </a:prstGeom>
          <a:effectLst>
            <a:outerShdw blurRad="50800" dist="50800" dir="5400000" algn="ctr" rotWithShape="0">
              <a:srgbClr val="000000">
                <a:alpha val="0"/>
              </a:srgbClr>
            </a:outerShdw>
            <a:softEdge rad="482600"/>
          </a:effectLst>
        </p:spPr>
      </p:pic>
    </p:spTree>
    <p:extLst>
      <p:ext uri="{BB962C8B-B14F-4D97-AF65-F5344CB8AC3E}">
        <p14:creationId xmlns:p14="http://schemas.microsoft.com/office/powerpoint/2010/main" val="38140061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38072DB1-E328-E09C-F106-E7408EEC2A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D81B5-04FD-F745-0C4A-D198C41FA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054242"/>
          </a:xfrm>
        </p:spPr>
        <p:txBody>
          <a:bodyPr>
            <a:normAutofit/>
          </a:bodyPr>
          <a:lstStyle/>
          <a:p>
            <a:pPr algn="ctr"/>
            <a:r>
              <a:rPr lang="en-GB" u="sng" dirty="0">
                <a:solidFill>
                  <a:srgbClr val="000000"/>
                </a:solidFill>
                <a:latin typeface="David" panose="020E0502060401010101" pitchFamily="34" charset="-79"/>
                <a:cs typeface="David" panose="020E0502060401010101" pitchFamily="34" charset="-79"/>
              </a:rPr>
              <a:t>Effects and Causes</a:t>
            </a:r>
            <a:endParaRPr lang="en-GB" u="sng" dirty="0">
              <a:latin typeface="David" panose="020E0502060401010101" pitchFamily="34" charset="-79"/>
              <a:cs typeface="David" panose="020E0502060401010101" pitchFamily="34" charset="-79"/>
            </a:endParaRP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0F054322-1BB2-068D-D02F-355C1BA467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533" y="1241946"/>
            <a:ext cx="11941791" cy="541816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dirty="0">
                <a:latin typeface="David" panose="020E0502060401010101" pitchFamily="34" charset="-79"/>
                <a:cs typeface="David" panose="020E0502060401010101" pitchFamily="34" charset="-79"/>
              </a:rPr>
              <a:t>  </a:t>
            </a:r>
          </a:p>
          <a:p>
            <a:pPr marL="0" indent="0" algn="ctr">
              <a:buNone/>
            </a:pPr>
            <a:endParaRPr lang="en-GB" sz="2000" b="1" dirty="0">
              <a:latin typeface="David" panose="020E0502060401010101" pitchFamily="34" charset="-79"/>
              <a:cs typeface="David" panose="020E0502060401010101" pitchFamily="34" charset="-79"/>
            </a:endParaRPr>
          </a:p>
          <a:p>
            <a:pPr marL="0" indent="0" algn="ctr">
              <a:buNone/>
            </a:pPr>
            <a:r>
              <a:rPr lang="en-GB" sz="2000" b="1" dirty="0">
                <a:latin typeface="David" panose="020E0502060401010101" pitchFamily="34" charset="-79"/>
                <a:cs typeface="David" panose="020E0502060401010101" pitchFamily="34" charset="-79"/>
              </a:rPr>
              <a:t>  SURPLYERS                                            ENVIOMENT                                           TECNOLOGY</a:t>
            </a:r>
          </a:p>
          <a:p>
            <a:pPr marL="0" indent="0" algn="ctr">
              <a:buNone/>
            </a:pPr>
            <a:endParaRPr lang="en-GB" sz="1800" dirty="0">
              <a:latin typeface="David" panose="020E0502060401010101" pitchFamily="34" charset="-79"/>
              <a:cs typeface="David" panose="020E0502060401010101" pitchFamily="34" charset="-79"/>
            </a:endParaRPr>
          </a:p>
          <a:p>
            <a:pPr marL="0" indent="0" algn="ctr">
              <a:buNone/>
            </a:pPr>
            <a:r>
              <a:rPr lang="en-GB" sz="1800" dirty="0">
                <a:latin typeface="David" panose="020E0502060401010101" pitchFamily="34" charset="-79"/>
                <a:cs typeface="David" panose="020E0502060401010101" pitchFamily="34" charset="-79"/>
              </a:rPr>
              <a:t>  Increased export cost                      Closer of Hight street shop                            Social buying trends </a:t>
            </a:r>
          </a:p>
          <a:p>
            <a:pPr marL="0" indent="0" algn="ctr">
              <a:buNone/>
            </a:pPr>
            <a:r>
              <a:rPr lang="en-GB" sz="1800" dirty="0">
                <a:latin typeface="David" panose="020E0502060401010101" pitchFamily="34" charset="-79"/>
                <a:cs typeface="David" panose="020E0502060401010101" pitchFamily="34" charset="-79"/>
              </a:rPr>
              <a:t>Cost of eco friendly material                Compotation from other companies                Access to online shopping  </a:t>
            </a:r>
          </a:p>
          <a:p>
            <a:pPr marL="0" indent="0" algn="ctr">
              <a:buNone/>
            </a:pPr>
            <a:endParaRPr lang="en-GB" sz="1800" dirty="0">
              <a:latin typeface="David" panose="020E0502060401010101" pitchFamily="34" charset="-79"/>
              <a:cs typeface="David" panose="020E0502060401010101" pitchFamily="34" charset="-79"/>
            </a:endParaRPr>
          </a:p>
          <a:p>
            <a:pPr marL="0" indent="0" algn="ctr">
              <a:buNone/>
            </a:pPr>
            <a:r>
              <a:rPr lang="en-GB" sz="1800" dirty="0">
                <a:latin typeface="David" panose="020E0502060401010101" pitchFamily="34" charset="-79"/>
                <a:cs typeface="David" panose="020E0502060401010101" pitchFamily="34" charset="-79"/>
              </a:rPr>
              <a:t>Cost past on to the consumer                          Higher overheads                            Quicker next day delivery </a:t>
            </a:r>
          </a:p>
          <a:p>
            <a:pPr marL="0" indent="0" algn="ctr">
              <a:buNone/>
            </a:pPr>
            <a:r>
              <a:rPr lang="en-GB" sz="1800" dirty="0">
                <a:latin typeface="David" panose="020E0502060401010101" pitchFamily="34" charset="-79"/>
                <a:cs typeface="David" panose="020E0502060401010101" pitchFamily="34" charset="-79"/>
              </a:rPr>
              <a:t>Customers find cheaper buys                   Decline in spontaneous purchases                Lack of personal interaction   </a:t>
            </a:r>
          </a:p>
          <a:p>
            <a:pPr marL="0" indent="0" algn="ctr">
              <a:buNone/>
            </a:pPr>
            <a:endParaRPr lang="en-GB" sz="1800" dirty="0">
              <a:latin typeface="David" panose="020E0502060401010101" pitchFamily="34" charset="-79"/>
              <a:cs typeface="David" panose="020E0502060401010101" pitchFamily="34" charset="-79"/>
            </a:endParaRPr>
          </a:p>
          <a:p>
            <a:pPr marL="0" indent="0" algn="ctr">
              <a:buNone/>
            </a:pPr>
            <a:r>
              <a:rPr lang="en-GB" sz="2000" b="1" dirty="0">
                <a:latin typeface="David" panose="020E0502060401010101" pitchFamily="34" charset="-79"/>
                <a:cs typeface="David" panose="020E0502060401010101" pitchFamily="34" charset="-79"/>
              </a:rPr>
              <a:t>INPACT ON CUSTMERS                  REDUCE OF PROFITS                    KEEPING UP DATED  </a:t>
            </a:r>
          </a:p>
          <a:p>
            <a:pPr marL="0" indent="0" algn="ctr">
              <a:buNone/>
            </a:pPr>
            <a:r>
              <a:rPr lang="en-GB" sz="2000" b="1" dirty="0">
                <a:latin typeface="David" panose="020E0502060401010101" pitchFamily="34" charset="-79"/>
                <a:cs typeface="David" panose="020E0502060401010101" pitchFamily="34" charset="-79"/>
              </a:rPr>
              <a:t>  </a:t>
            </a:r>
          </a:p>
          <a:p>
            <a:pPr marL="0" indent="0" algn="ctr">
              <a:buNone/>
            </a:pPr>
            <a:endParaRPr lang="en-GB" sz="2000" b="1" dirty="0">
              <a:latin typeface="David" panose="020E0502060401010101" pitchFamily="34" charset="-79"/>
              <a:cs typeface="David" panose="020E0502060401010101" pitchFamily="34" charset="-79"/>
            </a:endParaRPr>
          </a:p>
          <a:p>
            <a:pPr marL="0" indent="0" algn="ctr">
              <a:buNone/>
            </a:pPr>
            <a:endParaRPr lang="en-GB" sz="2000" b="1" dirty="0">
              <a:latin typeface="David" panose="020E0502060401010101" pitchFamily="34" charset="-79"/>
              <a:cs typeface="David" panose="020E0502060401010101" pitchFamily="34" charset="-79"/>
            </a:endParaRPr>
          </a:p>
        </p:txBody>
      </p:sp>
      <p:pic>
        <p:nvPicPr>
          <p:cNvPr id="15" name="Picture 14" descr="A black fish bone&#10;&#10;AI-generated content may be incorrect.">
            <a:extLst>
              <a:ext uri="{FF2B5EF4-FFF2-40B4-BE49-F238E27FC236}">
                <a16:creationId xmlns:a16="http://schemas.microsoft.com/office/drawing/2014/main" id="{2830A267-4AE6-E04B-320A-43EDC2C9B8D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"/>
          </a:blip>
          <a:stretch>
            <a:fillRect/>
          </a:stretch>
        </p:blipFill>
        <p:spPr>
          <a:xfrm>
            <a:off x="637587" y="1419368"/>
            <a:ext cx="10485337" cy="5303265"/>
          </a:xfrm>
          <a:prstGeom prst="rect">
            <a:avLst/>
          </a:prstGeom>
          <a:effectLst>
            <a:softEdge rad="12700"/>
          </a:effectLst>
        </p:spPr>
      </p:pic>
    </p:spTree>
    <p:extLst>
      <p:ext uri="{BB962C8B-B14F-4D97-AF65-F5344CB8AC3E}">
        <p14:creationId xmlns:p14="http://schemas.microsoft.com/office/powerpoint/2010/main" val="25339970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0983DE40-FD09-6E7B-47C8-9E7393D15A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4E5A0-F22E-F96D-3B29-F1F836D48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03865"/>
          </a:xfrm>
        </p:spPr>
        <p:txBody>
          <a:bodyPr>
            <a:normAutofit fontScale="90000"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David" panose="020E0502060401010101" pitchFamily="34" charset="-79"/>
                <a:ea typeface="+mn-ea"/>
                <a:cs typeface="David" panose="020E0502060401010101" pitchFamily="34" charset="-79"/>
              </a:rPr>
              <a:t>  </a:t>
            </a:r>
            <a:b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David" panose="020E0502060401010101" pitchFamily="34" charset="-79"/>
                <a:ea typeface="+mn-ea"/>
                <a:cs typeface="David" panose="020E0502060401010101" pitchFamily="34" charset="-79"/>
              </a:rPr>
            </a:br>
            <a:b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David" panose="020E0502060401010101" pitchFamily="34" charset="-79"/>
                <a:ea typeface="+mn-ea"/>
                <a:cs typeface="David" panose="020E0502060401010101" pitchFamily="34" charset="-79"/>
              </a:rPr>
            </a:br>
            <a:r>
              <a:rPr kumimoji="0" lang="en-GB" sz="32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David" panose="020E0502060401010101" pitchFamily="34" charset="-79"/>
                <a:ea typeface="+mn-ea"/>
                <a:cs typeface="David" panose="020E0502060401010101" pitchFamily="34" charset="-79"/>
              </a:rPr>
              <a:t>The main facts of the problems Green Haven Florist </a:t>
            </a:r>
            <a:b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David" panose="020E0502060401010101" pitchFamily="34" charset="-79"/>
                <a:ea typeface="+mn-ea"/>
                <a:cs typeface="David" panose="020E0502060401010101" pitchFamily="34" charset="-79"/>
              </a:rPr>
            </a:br>
            <a:endParaRPr lang="en-GB" u="sng" dirty="0">
              <a:latin typeface="David" panose="020E0502060401010101" pitchFamily="34" charset="-79"/>
              <a:cs typeface="David" panose="020E0502060401010101" pitchFamily="34" charset="-79"/>
            </a:endParaRP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038F1890-DDF6-0365-6459-C592E87803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2657" y="1890215"/>
            <a:ext cx="9807054" cy="4967785"/>
          </a:xfrm>
        </p:spPr>
        <p:txBody>
          <a:bodyPr>
            <a:normAutofit fontScale="55000" lnSpcReduction="2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4400" dirty="0">
                <a:latin typeface="David" panose="020E0502060401010101" pitchFamily="34" charset="-79"/>
                <a:cs typeface="David" panose="020E0502060401010101" pitchFamily="34" charset="-79"/>
              </a:rPr>
              <a:t>   The decline of instore sales over the past year can be contributed to the closure of other retail shops. This causing less shoppers visiting the High street</a:t>
            </a:r>
          </a:p>
          <a:p>
            <a:pPr>
              <a:buFont typeface="Wingdings" panose="05000000000000000000" pitchFamily="2" charset="2"/>
              <a:buChar char="v"/>
            </a:pPr>
            <a:endParaRPr lang="en-GB" sz="4400" dirty="0">
              <a:latin typeface="David" panose="020E0502060401010101" pitchFamily="34" charset="-79"/>
              <a:cs typeface="David" panose="020E0502060401010101" pitchFamily="34" charset="-79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4400" dirty="0">
                <a:latin typeface="David" panose="020E0502060401010101" pitchFamily="34" charset="-79"/>
                <a:cs typeface="David" panose="020E0502060401010101" pitchFamily="34" charset="-79"/>
              </a:rPr>
              <a:t> The cost of imports on flowers and eco-friendly materials must be past onto the customer </a:t>
            </a:r>
          </a:p>
          <a:p>
            <a:pPr>
              <a:buFont typeface="Wingdings" panose="05000000000000000000" pitchFamily="2" charset="2"/>
              <a:buChar char="v"/>
            </a:pPr>
            <a:endParaRPr lang="en-GB" sz="4400" dirty="0">
              <a:latin typeface="David" panose="020E0502060401010101" pitchFamily="34" charset="-79"/>
              <a:cs typeface="David" panose="020E0502060401010101" pitchFamily="34" charset="-79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4400" dirty="0">
                <a:latin typeface="David" panose="020E0502060401010101" pitchFamily="34" charset="-79"/>
                <a:cs typeface="David" panose="020E0502060401010101" pitchFamily="34" charset="-79"/>
              </a:rPr>
              <a:t>  The way people now buy on-line, and fashion trends have changed the way customers shop. The confusing and outdated website is a key factor</a:t>
            </a:r>
          </a:p>
          <a:p>
            <a:pPr>
              <a:buFont typeface="Wingdings" panose="05000000000000000000" pitchFamily="2" charset="2"/>
              <a:buChar char="v"/>
            </a:pPr>
            <a:endParaRPr lang="en-GB" sz="4400" dirty="0">
              <a:latin typeface="David" panose="020E0502060401010101" pitchFamily="34" charset="-79"/>
              <a:cs typeface="David" panose="020E0502060401010101" pitchFamily="34" charset="-79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4400" dirty="0">
                <a:latin typeface="David" panose="020E0502060401010101" pitchFamily="34" charset="-79"/>
                <a:cs typeface="David" panose="020E0502060401010101" pitchFamily="34" charset="-79"/>
              </a:rPr>
              <a:t> The competition between two new competitors that may have less overheads. The offers of same day deliveries and special discounts are attractive to loyal costumers.</a:t>
            </a:r>
          </a:p>
          <a:p>
            <a:pPr marL="0" indent="0">
              <a:buNone/>
            </a:pPr>
            <a:r>
              <a:rPr lang="en-GB" sz="2000" dirty="0">
                <a:latin typeface="David" panose="020E0502060401010101" pitchFamily="34" charset="-79"/>
                <a:cs typeface="David" panose="020E0502060401010101" pitchFamily="34" charset="-79"/>
              </a:rPr>
              <a:t>     </a:t>
            </a:r>
          </a:p>
          <a:p>
            <a:pPr marL="0" indent="0">
              <a:buNone/>
            </a:pPr>
            <a:endParaRPr lang="en-GB" sz="1800" dirty="0">
              <a:latin typeface="David" panose="020E0502060401010101" pitchFamily="34" charset="-79"/>
              <a:cs typeface="David" panose="020E0502060401010101" pitchFamily="34" charset="-79"/>
            </a:endParaRPr>
          </a:p>
          <a:p>
            <a:pPr marL="0" indent="0" algn="ctr">
              <a:buNone/>
            </a:pPr>
            <a:r>
              <a:rPr lang="en-GB" sz="2000" b="1" dirty="0">
                <a:latin typeface="David" panose="020E0502060401010101" pitchFamily="34" charset="-79"/>
                <a:cs typeface="David" panose="020E0502060401010101" pitchFamily="34" charset="-79"/>
              </a:rPr>
              <a:t>  </a:t>
            </a:r>
          </a:p>
          <a:p>
            <a:pPr marL="0" indent="0" algn="ctr">
              <a:buNone/>
            </a:pPr>
            <a:endParaRPr lang="en-GB" sz="2000" b="1" dirty="0">
              <a:latin typeface="David" panose="020E0502060401010101" pitchFamily="34" charset="-79"/>
              <a:cs typeface="David" panose="020E0502060401010101" pitchFamily="34" charset="-79"/>
            </a:endParaRPr>
          </a:p>
          <a:p>
            <a:pPr marL="0" indent="0" algn="ctr">
              <a:buNone/>
            </a:pPr>
            <a:endParaRPr lang="en-GB" sz="2000" b="1" dirty="0">
              <a:latin typeface="David" panose="020E0502060401010101" pitchFamily="34" charset="-79"/>
              <a:cs typeface="David" panose="020E0502060401010101" pitchFamily="34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2745407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996DC4FD-28E2-91F4-1669-C57558EBB4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8B278-810D-D593-A5A9-68F56A926C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03865"/>
          </a:xfrm>
        </p:spPr>
        <p:txBody>
          <a:bodyPr>
            <a:normAutofit fontScale="90000"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David" panose="020E0502060401010101" pitchFamily="34" charset="-79"/>
                <a:ea typeface="+mn-ea"/>
                <a:cs typeface="David" panose="020E0502060401010101" pitchFamily="34" charset="-79"/>
              </a:rPr>
              <a:t>  </a:t>
            </a:r>
            <a:b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David" panose="020E0502060401010101" pitchFamily="34" charset="-79"/>
                <a:ea typeface="+mn-ea"/>
                <a:cs typeface="David" panose="020E0502060401010101" pitchFamily="34" charset="-79"/>
              </a:rPr>
            </a:br>
            <a:b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David" panose="020E0502060401010101" pitchFamily="34" charset="-79"/>
                <a:ea typeface="+mn-ea"/>
                <a:cs typeface="David" panose="020E0502060401010101" pitchFamily="34" charset="-79"/>
              </a:rPr>
            </a:br>
            <a:b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David" panose="020E0502060401010101" pitchFamily="34" charset="-79"/>
                <a:ea typeface="+mn-ea"/>
                <a:cs typeface="David" panose="020E0502060401010101" pitchFamily="34" charset="-79"/>
              </a:rPr>
            </a:br>
            <a:endParaRPr lang="en-GB" u="sng" dirty="0">
              <a:latin typeface="David" panose="020E0502060401010101" pitchFamily="34" charset="-79"/>
              <a:cs typeface="David" panose="020E0502060401010101" pitchFamily="34" charset="-79"/>
            </a:endParaRP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CCD95CB1-63EE-1BBF-ACA7-091ABF6F10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2657" y="1890215"/>
            <a:ext cx="9807054" cy="496778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800" dirty="0">
              <a:latin typeface="David" panose="020E0502060401010101" pitchFamily="34" charset="-79"/>
              <a:cs typeface="David" panose="020E0502060401010101" pitchFamily="34" charset="-79"/>
            </a:endParaRPr>
          </a:p>
          <a:p>
            <a:pPr marL="0" indent="0" algn="ctr">
              <a:buNone/>
            </a:pPr>
            <a:r>
              <a:rPr lang="en-GB" sz="2000" b="1" dirty="0">
                <a:latin typeface="David" panose="020E0502060401010101" pitchFamily="34" charset="-79"/>
                <a:cs typeface="David" panose="020E0502060401010101" pitchFamily="34" charset="-79"/>
              </a:rPr>
              <a:t>  </a:t>
            </a:r>
          </a:p>
          <a:p>
            <a:pPr marL="0" indent="0" algn="ctr">
              <a:buNone/>
            </a:pPr>
            <a:endParaRPr lang="en-GB" sz="2000" b="1" dirty="0">
              <a:latin typeface="David" panose="020E0502060401010101" pitchFamily="34" charset="-79"/>
              <a:cs typeface="David" panose="020E0502060401010101" pitchFamily="34" charset="-79"/>
            </a:endParaRPr>
          </a:p>
          <a:p>
            <a:pPr marL="0" indent="0" algn="ctr">
              <a:buNone/>
            </a:pPr>
            <a:r>
              <a:rPr lang="en-GB" sz="4400" b="1" dirty="0">
                <a:latin typeface="David" panose="020E0502060401010101" pitchFamily="34" charset="-79"/>
                <a:cs typeface="David" panose="020E0502060401010101" pitchFamily="34" charset="-79"/>
              </a:rPr>
              <a:t>Thank for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7889454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C19524B1-9438-9109-12B2-F7D89CFC19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4C131-2F30-6C6D-BBB8-DDDA1B9191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03865"/>
          </a:xfrm>
        </p:spPr>
        <p:txBody>
          <a:bodyPr>
            <a:normAutofit fontScale="90000"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David" panose="020E0502060401010101" pitchFamily="34" charset="-79"/>
                <a:ea typeface="+mn-ea"/>
                <a:cs typeface="David" panose="020E0502060401010101" pitchFamily="34" charset="-79"/>
              </a:rPr>
              <a:t>  </a:t>
            </a:r>
            <a:b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David" panose="020E0502060401010101" pitchFamily="34" charset="-79"/>
                <a:ea typeface="+mn-ea"/>
                <a:cs typeface="David" panose="020E0502060401010101" pitchFamily="34" charset="-79"/>
              </a:rPr>
            </a:br>
            <a:b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David" panose="020E0502060401010101" pitchFamily="34" charset="-79"/>
                <a:ea typeface="+mn-ea"/>
                <a:cs typeface="David" panose="020E0502060401010101" pitchFamily="34" charset="-79"/>
              </a:rPr>
            </a:br>
            <a:b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David" panose="020E0502060401010101" pitchFamily="34" charset="-79"/>
                <a:ea typeface="+mn-ea"/>
                <a:cs typeface="David" panose="020E0502060401010101" pitchFamily="34" charset="-79"/>
              </a:rPr>
            </a:br>
            <a:endParaRPr lang="en-GB" u="sng" dirty="0">
              <a:latin typeface="David" panose="020E0502060401010101" pitchFamily="34" charset="-79"/>
              <a:cs typeface="David" panose="020E0502060401010101" pitchFamily="34" charset="-79"/>
            </a:endParaRP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70DDC255-C83F-D7D8-8D0E-FF85DB555F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2657" y="1890215"/>
            <a:ext cx="9807054" cy="496778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800" dirty="0">
              <a:latin typeface="David" panose="020E0502060401010101" pitchFamily="34" charset="-79"/>
              <a:cs typeface="David" panose="020E0502060401010101" pitchFamily="34" charset="-79"/>
            </a:endParaRPr>
          </a:p>
          <a:p>
            <a:pPr marL="0" indent="0" algn="ctr">
              <a:buNone/>
            </a:pPr>
            <a:r>
              <a:rPr lang="en-GB" sz="2000" b="1" dirty="0">
                <a:latin typeface="David" panose="020E0502060401010101" pitchFamily="34" charset="-79"/>
                <a:cs typeface="David" panose="020E0502060401010101" pitchFamily="34" charset="-79"/>
              </a:rPr>
              <a:t>  </a:t>
            </a:r>
          </a:p>
          <a:p>
            <a:pPr marL="0" indent="0" algn="ctr">
              <a:buNone/>
            </a:pPr>
            <a:endParaRPr lang="en-GB" sz="2000" b="1" dirty="0">
              <a:latin typeface="David" panose="020E0502060401010101" pitchFamily="34" charset="-79"/>
              <a:cs typeface="David" panose="020E0502060401010101" pitchFamily="34" charset="-79"/>
            </a:endParaRPr>
          </a:p>
          <a:p>
            <a:pPr marL="0" indent="0" algn="ctr">
              <a:buNone/>
            </a:pPr>
            <a:r>
              <a:rPr lang="en-GB" sz="4400" b="1" dirty="0">
                <a:latin typeface="David" panose="020E0502060401010101" pitchFamily="34" charset="-79"/>
                <a:cs typeface="David" panose="020E0502060401010101" pitchFamily="34" charset="-79"/>
              </a:rPr>
              <a:t>Are there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8918288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482F5362-41A1-4270-9F69-10BBA654CA9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6810D84-4527-4F58-9012-70F97B4A7D5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F84705B-9857-466E-B7C0-E9A49FB9FE6E}">
  <ds:schemaRefs>
    <ds:schemaRef ds:uri="http://schemas.openxmlformats.org/package/2006/metadata/core-properties"/>
    <ds:schemaRef ds:uri="71af3243-3dd4-4a8d-8c0d-dd76da1f02a5"/>
    <ds:schemaRef ds:uri="http://schemas.microsoft.com/office/infopath/2007/PartnerControls"/>
    <ds:schemaRef ds:uri="http://purl.org/dc/elements/1.1/"/>
    <ds:schemaRef ds:uri="http://www.w3.org/XML/1998/namespace"/>
    <ds:schemaRef ds:uri="http://purl.org/dc/terms/"/>
    <ds:schemaRef ds:uri="http://schemas.microsoft.com/office/2006/metadata/properties"/>
    <ds:schemaRef ds:uri="http://purl.org/dc/dcmitype/"/>
    <ds:schemaRef ds:uri="http://schemas.microsoft.com/office/2006/documentManagement/types"/>
    <ds:schemaRef ds:uri="16c05727-aa75-4e4a-9b5f-8a80a116589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3487</TotalTime>
  <Words>651</Words>
  <Application>Microsoft Office PowerPoint</Application>
  <PresentationFormat>Widescreen</PresentationFormat>
  <Paragraphs>114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Aptos</vt:lpstr>
      <vt:lpstr>Aptos Display</vt:lpstr>
      <vt:lpstr>Arial</vt:lpstr>
      <vt:lpstr>Calibri</vt:lpstr>
      <vt:lpstr>David</vt:lpstr>
      <vt:lpstr>Wingdings</vt:lpstr>
      <vt:lpstr>Office Theme</vt:lpstr>
      <vt:lpstr>Green haven florists case study</vt:lpstr>
      <vt:lpstr>Welcome to the presentation of Green florists. </vt:lpstr>
      <vt:lpstr> </vt:lpstr>
      <vt:lpstr> The main factures of the problem</vt:lpstr>
      <vt:lpstr>Imported Blooms </vt:lpstr>
      <vt:lpstr>Clemet change</vt:lpstr>
      <vt:lpstr>Buying trends</vt:lpstr>
      <vt:lpstr>The PESTEL model </vt:lpstr>
      <vt:lpstr>Effects and Causes</vt:lpstr>
      <vt:lpstr>    The main facts of the problems Green Haven Florist  </vt:lpstr>
      <vt:lpstr>     </vt:lpstr>
      <vt:lpstr> 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dragonfly3crafts@gmail.com</dc:creator>
  <cp:lastModifiedBy>dragonfly3crafts@gmail.com</cp:lastModifiedBy>
  <cp:revision>1</cp:revision>
  <dcterms:created xsi:type="dcterms:W3CDTF">2025-10-10T12:41:19Z</dcterms:created>
  <dcterms:modified xsi:type="dcterms:W3CDTF">2025-10-12T23:09:40Z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