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59" r:id="rId4"/>
    <p:sldId id="267" r:id="rId5"/>
    <p:sldId id="268" r:id="rId6"/>
    <p:sldId id="260" r:id="rId7"/>
    <p:sldId id="261" r:id="rId8"/>
    <p:sldId id="266" r:id="rId9"/>
    <p:sldId id="263" r:id="rId10"/>
    <p:sldId id="257" r:id="rId11"/>
    <p:sldId id="269" r:id="rId12"/>
    <p:sldId id="271" r:id="rId13"/>
    <p:sldId id="270" r:id="rId14"/>
    <p:sldId id="273" r:id="rId15"/>
    <p:sldId id="274" r:id="rId16"/>
  </p:sldIdLst>
  <p:sldSz cx="12192000" cy="6858000"/>
  <p:notesSz cx="6858000" cy="9144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l-PL"/>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B0C39B-6E68-684C-A8BB-8368D2358D43}" type="datetimeFigureOut">
              <a:rPr lang="pl-PL" smtClean="0"/>
              <a:t>15.06.2018</a:t>
            </a:fld>
            <a:endParaRPr lang="pl-PL"/>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l-PL"/>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l-PL"/>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ACAAC8-9968-7542-87FC-2D53EBF4E6E6}" type="slidenum">
              <a:rPr lang="pl-PL" smtClean="0"/>
              <a:t>‹#›</a:t>
            </a:fld>
            <a:endParaRPr lang="pl-PL"/>
          </a:p>
        </p:txBody>
      </p:sp>
    </p:spTree>
    <p:extLst>
      <p:ext uri="{BB962C8B-B14F-4D97-AF65-F5344CB8AC3E}">
        <p14:creationId xmlns:p14="http://schemas.microsoft.com/office/powerpoint/2010/main" val="244991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l-PL"/>
              <a:t>Presentation done by Marek effects, video, after correction done by Rezowana, each of us was responsible for his part of speach</a:t>
            </a:r>
          </a:p>
        </p:txBody>
      </p:sp>
      <p:sp>
        <p:nvSpPr>
          <p:cNvPr id="4" name="Slide Number Placeholder 3"/>
          <p:cNvSpPr>
            <a:spLocks noGrp="1"/>
          </p:cNvSpPr>
          <p:nvPr>
            <p:ph type="sldNum" sz="quarter" idx="10"/>
          </p:nvPr>
        </p:nvSpPr>
        <p:spPr/>
        <p:txBody>
          <a:bodyPr/>
          <a:lstStyle/>
          <a:p>
            <a:fld id="{51ACAAC8-9968-7542-87FC-2D53EBF4E6E6}" type="slidenum">
              <a:rPr lang="pl-PL" smtClean="0"/>
              <a:t>1</a:t>
            </a:fld>
            <a:endParaRPr lang="pl-PL"/>
          </a:p>
        </p:txBody>
      </p:sp>
    </p:spTree>
    <p:extLst>
      <p:ext uri="{BB962C8B-B14F-4D97-AF65-F5344CB8AC3E}">
        <p14:creationId xmlns:p14="http://schemas.microsoft.com/office/powerpoint/2010/main" val="2205074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l-PL"/>
              <a:t>Presentation done by Marek effects, video, after correction done by Rezowana, each of us was responsible for his part of speach</a:t>
            </a:r>
          </a:p>
        </p:txBody>
      </p:sp>
      <p:sp>
        <p:nvSpPr>
          <p:cNvPr id="4" name="Slide Number Placeholder 3"/>
          <p:cNvSpPr>
            <a:spLocks noGrp="1"/>
          </p:cNvSpPr>
          <p:nvPr>
            <p:ph type="sldNum" sz="quarter" idx="10"/>
          </p:nvPr>
        </p:nvSpPr>
        <p:spPr/>
        <p:txBody>
          <a:bodyPr/>
          <a:lstStyle/>
          <a:p>
            <a:fld id="{51ACAAC8-9968-7542-87FC-2D53EBF4E6E6}" type="slidenum">
              <a:rPr lang="pl-PL" smtClean="0"/>
              <a:t>2</a:t>
            </a:fld>
            <a:endParaRPr lang="pl-PL"/>
          </a:p>
        </p:txBody>
      </p:sp>
    </p:spTree>
    <p:extLst>
      <p:ext uri="{BB962C8B-B14F-4D97-AF65-F5344CB8AC3E}">
        <p14:creationId xmlns:p14="http://schemas.microsoft.com/office/powerpoint/2010/main" val="1051203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l-PL"/>
              <a:t>Presentation done by Marek effects, video, after correction done by Rezowana, each of us was responsible for his part of speach</a:t>
            </a:r>
          </a:p>
        </p:txBody>
      </p:sp>
      <p:sp>
        <p:nvSpPr>
          <p:cNvPr id="4" name="Slide Number Placeholder 3"/>
          <p:cNvSpPr>
            <a:spLocks noGrp="1"/>
          </p:cNvSpPr>
          <p:nvPr>
            <p:ph type="sldNum" sz="quarter" idx="10"/>
          </p:nvPr>
        </p:nvSpPr>
        <p:spPr/>
        <p:txBody>
          <a:bodyPr/>
          <a:lstStyle/>
          <a:p>
            <a:fld id="{51ACAAC8-9968-7542-87FC-2D53EBF4E6E6}" type="slidenum">
              <a:rPr lang="pl-PL" smtClean="0"/>
              <a:t>3</a:t>
            </a:fld>
            <a:endParaRPr lang="pl-PL"/>
          </a:p>
        </p:txBody>
      </p:sp>
    </p:spTree>
    <p:extLst>
      <p:ext uri="{BB962C8B-B14F-4D97-AF65-F5344CB8AC3E}">
        <p14:creationId xmlns:p14="http://schemas.microsoft.com/office/powerpoint/2010/main" val="2924044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l-PL"/>
              <a:t>Presentation done by Marek effects, video, after correction done by Rezowana, each of us was responsible for his part of speach</a:t>
            </a:r>
          </a:p>
        </p:txBody>
      </p:sp>
      <p:sp>
        <p:nvSpPr>
          <p:cNvPr id="4" name="Slide Number Placeholder 3"/>
          <p:cNvSpPr>
            <a:spLocks noGrp="1"/>
          </p:cNvSpPr>
          <p:nvPr>
            <p:ph type="sldNum" sz="quarter" idx="10"/>
          </p:nvPr>
        </p:nvSpPr>
        <p:spPr/>
        <p:txBody>
          <a:bodyPr/>
          <a:lstStyle/>
          <a:p>
            <a:fld id="{51ACAAC8-9968-7542-87FC-2D53EBF4E6E6}" type="slidenum">
              <a:rPr lang="pl-PL" smtClean="0"/>
              <a:t>4</a:t>
            </a:fld>
            <a:endParaRPr lang="pl-PL"/>
          </a:p>
        </p:txBody>
      </p:sp>
    </p:spTree>
    <p:extLst>
      <p:ext uri="{BB962C8B-B14F-4D97-AF65-F5344CB8AC3E}">
        <p14:creationId xmlns:p14="http://schemas.microsoft.com/office/powerpoint/2010/main" val="2272368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l-PL"/>
              <a:t>Presentation done by Marek effects, video, after correction done by Rezowana, each of us was responsible for his part of speach</a:t>
            </a:r>
          </a:p>
        </p:txBody>
      </p:sp>
      <p:sp>
        <p:nvSpPr>
          <p:cNvPr id="4" name="Slide Number Placeholder 3"/>
          <p:cNvSpPr>
            <a:spLocks noGrp="1"/>
          </p:cNvSpPr>
          <p:nvPr>
            <p:ph type="sldNum" sz="quarter" idx="10"/>
          </p:nvPr>
        </p:nvSpPr>
        <p:spPr/>
        <p:txBody>
          <a:bodyPr/>
          <a:lstStyle/>
          <a:p>
            <a:fld id="{51ACAAC8-9968-7542-87FC-2D53EBF4E6E6}" type="slidenum">
              <a:rPr lang="pl-PL" smtClean="0"/>
              <a:t>5</a:t>
            </a:fld>
            <a:endParaRPr lang="pl-PL"/>
          </a:p>
        </p:txBody>
      </p:sp>
    </p:spTree>
    <p:extLst>
      <p:ext uri="{BB962C8B-B14F-4D97-AF65-F5344CB8AC3E}">
        <p14:creationId xmlns:p14="http://schemas.microsoft.com/office/powerpoint/2010/main" val="4139037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l-PL"/>
              <a:t>Presentation done by Marek effects, video, after correction done by Rezowana, each of us was responsible for his part of speach</a:t>
            </a:r>
          </a:p>
        </p:txBody>
      </p:sp>
      <p:sp>
        <p:nvSpPr>
          <p:cNvPr id="4" name="Slide Number Placeholder 3"/>
          <p:cNvSpPr>
            <a:spLocks noGrp="1"/>
          </p:cNvSpPr>
          <p:nvPr>
            <p:ph type="sldNum" sz="quarter" idx="10"/>
          </p:nvPr>
        </p:nvSpPr>
        <p:spPr/>
        <p:txBody>
          <a:bodyPr/>
          <a:lstStyle/>
          <a:p>
            <a:fld id="{51ACAAC8-9968-7542-87FC-2D53EBF4E6E6}" type="slidenum">
              <a:rPr lang="pl-PL" smtClean="0"/>
              <a:t>6</a:t>
            </a:fld>
            <a:endParaRPr lang="pl-PL"/>
          </a:p>
        </p:txBody>
      </p:sp>
    </p:spTree>
    <p:extLst>
      <p:ext uri="{BB962C8B-B14F-4D97-AF65-F5344CB8AC3E}">
        <p14:creationId xmlns:p14="http://schemas.microsoft.com/office/powerpoint/2010/main" val="1135901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pl-PL"/>
              <a:t>Presentation done by Marek effects, video, after correction done by Rezowana, each of us was responsible for his part of speach</a:t>
            </a:r>
          </a:p>
        </p:txBody>
      </p:sp>
      <p:sp>
        <p:nvSpPr>
          <p:cNvPr id="4" name="Symbol zastępczy numeru slajdu 3"/>
          <p:cNvSpPr>
            <a:spLocks noGrp="1"/>
          </p:cNvSpPr>
          <p:nvPr>
            <p:ph type="sldNum" sz="quarter" idx="10"/>
          </p:nvPr>
        </p:nvSpPr>
        <p:spPr/>
        <p:txBody>
          <a:bodyPr/>
          <a:lstStyle/>
          <a:p>
            <a:fld id="{51ACAAC8-9968-7542-87FC-2D53EBF4E6E6}" type="slidenum">
              <a:rPr lang="pl-PL" smtClean="0"/>
              <a:t>7</a:t>
            </a:fld>
            <a:endParaRPr lang="pl-PL"/>
          </a:p>
        </p:txBody>
      </p:sp>
    </p:spTree>
    <p:extLst>
      <p:ext uri="{BB962C8B-B14F-4D97-AF65-F5344CB8AC3E}">
        <p14:creationId xmlns:p14="http://schemas.microsoft.com/office/powerpoint/2010/main" val="1220113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l-PL"/>
              <a:t>Presentation done by Marek effects, video, after correction done by Rezowana, each of us was responsible for his part of speach</a:t>
            </a:r>
          </a:p>
        </p:txBody>
      </p:sp>
      <p:sp>
        <p:nvSpPr>
          <p:cNvPr id="4" name="Slide Number Placeholder 3"/>
          <p:cNvSpPr>
            <a:spLocks noGrp="1"/>
          </p:cNvSpPr>
          <p:nvPr>
            <p:ph type="sldNum" sz="quarter" idx="10"/>
          </p:nvPr>
        </p:nvSpPr>
        <p:spPr/>
        <p:txBody>
          <a:bodyPr/>
          <a:lstStyle/>
          <a:p>
            <a:fld id="{51ACAAC8-9968-7542-87FC-2D53EBF4E6E6}" type="slidenum">
              <a:rPr lang="pl-PL" smtClean="0"/>
              <a:t>8</a:t>
            </a:fld>
            <a:endParaRPr lang="pl-PL"/>
          </a:p>
        </p:txBody>
      </p:sp>
    </p:spTree>
    <p:extLst>
      <p:ext uri="{BB962C8B-B14F-4D97-AF65-F5344CB8AC3E}">
        <p14:creationId xmlns:p14="http://schemas.microsoft.com/office/powerpoint/2010/main" val="2945021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l-PL"/>
          </a:p>
        </p:txBody>
      </p:sp>
      <p:sp>
        <p:nvSpPr>
          <p:cNvPr id="4" name="Slide Number Placeholder 3"/>
          <p:cNvSpPr>
            <a:spLocks noGrp="1"/>
          </p:cNvSpPr>
          <p:nvPr>
            <p:ph type="sldNum" sz="quarter" idx="10"/>
          </p:nvPr>
        </p:nvSpPr>
        <p:spPr/>
        <p:txBody>
          <a:bodyPr/>
          <a:lstStyle/>
          <a:p>
            <a:fld id="{51ACAAC8-9968-7542-87FC-2D53EBF4E6E6}" type="slidenum">
              <a:rPr lang="pl-PL" smtClean="0"/>
              <a:t>12</a:t>
            </a:fld>
            <a:endParaRPr lang="pl-PL"/>
          </a:p>
        </p:txBody>
      </p:sp>
    </p:spTree>
    <p:extLst>
      <p:ext uri="{BB962C8B-B14F-4D97-AF65-F5344CB8AC3E}">
        <p14:creationId xmlns:p14="http://schemas.microsoft.com/office/powerpoint/2010/main" val="1921499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l-PL"/>
              <a:t>Presentation done by Marek effects, video, after correction done by Rezowana, each of us was responsible for his part of speachPresentation done by Marek effects, video, after correction done by Rezowana, each of us was responsible for his part of speach</a:t>
            </a:r>
          </a:p>
        </p:txBody>
      </p:sp>
      <p:sp>
        <p:nvSpPr>
          <p:cNvPr id="4" name="Slide Number Placeholder 3"/>
          <p:cNvSpPr>
            <a:spLocks noGrp="1"/>
          </p:cNvSpPr>
          <p:nvPr>
            <p:ph type="sldNum" sz="quarter" idx="10"/>
          </p:nvPr>
        </p:nvSpPr>
        <p:spPr/>
        <p:txBody>
          <a:bodyPr/>
          <a:lstStyle/>
          <a:p>
            <a:fld id="{51ACAAC8-9968-7542-87FC-2D53EBF4E6E6}" type="slidenum">
              <a:rPr lang="pl-PL" smtClean="0"/>
              <a:t>13</a:t>
            </a:fld>
            <a:endParaRPr lang="pl-PL"/>
          </a:p>
        </p:txBody>
      </p:sp>
    </p:spTree>
    <p:extLst>
      <p:ext uri="{BB962C8B-B14F-4D97-AF65-F5344CB8AC3E}">
        <p14:creationId xmlns:p14="http://schemas.microsoft.com/office/powerpoint/2010/main" val="38298013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l-PL"/>
              <a:t>Presentation done by Marek effects, video, after correction done by Rezowana, each of us was responsible for his part of speach</a:t>
            </a:r>
          </a:p>
        </p:txBody>
      </p:sp>
      <p:sp>
        <p:nvSpPr>
          <p:cNvPr id="4" name="Slide Number Placeholder 3"/>
          <p:cNvSpPr>
            <a:spLocks noGrp="1"/>
          </p:cNvSpPr>
          <p:nvPr>
            <p:ph type="sldNum" sz="quarter" idx="10"/>
          </p:nvPr>
        </p:nvSpPr>
        <p:spPr/>
        <p:txBody>
          <a:bodyPr/>
          <a:lstStyle/>
          <a:p>
            <a:fld id="{51ACAAC8-9968-7542-87FC-2D53EBF4E6E6}" type="slidenum">
              <a:rPr lang="pl-PL" smtClean="0"/>
              <a:t>14</a:t>
            </a:fld>
            <a:endParaRPr lang="pl-PL"/>
          </a:p>
        </p:txBody>
      </p:sp>
    </p:spTree>
    <p:extLst>
      <p:ext uri="{BB962C8B-B14F-4D97-AF65-F5344CB8AC3E}">
        <p14:creationId xmlns:p14="http://schemas.microsoft.com/office/powerpoint/2010/main" val="3977463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F0F8-4A21-414B-BA7D-0CFCA4665A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pl-PL"/>
          </a:p>
        </p:txBody>
      </p:sp>
      <p:sp>
        <p:nvSpPr>
          <p:cNvPr id="3" name="Subtitle 2">
            <a:extLst>
              <a:ext uri="{FF2B5EF4-FFF2-40B4-BE49-F238E27FC236}">
                <a16:creationId xmlns:a16="http://schemas.microsoft.com/office/drawing/2014/main" id="{011D3E30-D059-C848-B29C-29FA9C5B29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pl-PL"/>
          </a:p>
        </p:txBody>
      </p:sp>
      <p:sp>
        <p:nvSpPr>
          <p:cNvPr id="4" name="Date Placeholder 3">
            <a:extLst>
              <a:ext uri="{FF2B5EF4-FFF2-40B4-BE49-F238E27FC236}">
                <a16:creationId xmlns:a16="http://schemas.microsoft.com/office/drawing/2014/main" id="{1F2E1FC7-0224-1F48-8215-CDC8F16F2DE9}"/>
              </a:ext>
            </a:extLst>
          </p:cNvPr>
          <p:cNvSpPr>
            <a:spLocks noGrp="1"/>
          </p:cNvSpPr>
          <p:nvPr>
            <p:ph type="dt" sz="half" idx="10"/>
          </p:nvPr>
        </p:nvSpPr>
        <p:spPr/>
        <p:txBody>
          <a:bodyPr/>
          <a:lstStyle/>
          <a:p>
            <a:fld id="{1B0A007F-CE37-6E4C-908E-876B597F31F3}" type="datetimeFigureOut">
              <a:rPr lang="pl-PL" smtClean="0"/>
              <a:t>15.06.2018</a:t>
            </a:fld>
            <a:endParaRPr lang="pl-PL"/>
          </a:p>
        </p:txBody>
      </p:sp>
      <p:sp>
        <p:nvSpPr>
          <p:cNvPr id="5" name="Footer Placeholder 4">
            <a:extLst>
              <a:ext uri="{FF2B5EF4-FFF2-40B4-BE49-F238E27FC236}">
                <a16:creationId xmlns:a16="http://schemas.microsoft.com/office/drawing/2014/main" id="{84D034B7-7E07-894A-A8E5-BFC835EB18DC}"/>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4E15AA82-09D9-F74E-95DC-5718677438C6}"/>
              </a:ext>
            </a:extLst>
          </p:cNvPr>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3830299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05591-51EE-E44D-BA89-732047341E41}"/>
              </a:ext>
            </a:extLst>
          </p:cNvPr>
          <p:cNvSpPr>
            <a:spLocks noGrp="1"/>
          </p:cNvSpPr>
          <p:nvPr>
            <p:ph type="title"/>
          </p:nvPr>
        </p:nvSpPr>
        <p:spPr/>
        <p:txBody>
          <a:bodyPr/>
          <a:lstStyle/>
          <a:p>
            <a:r>
              <a:rPr lang="en-US"/>
              <a:t>Click to edit Master title style</a:t>
            </a:r>
            <a:endParaRPr lang="pl-PL"/>
          </a:p>
        </p:txBody>
      </p:sp>
      <p:sp>
        <p:nvSpPr>
          <p:cNvPr id="3" name="Content Placeholder 2">
            <a:extLst>
              <a:ext uri="{FF2B5EF4-FFF2-40B4-BE49-F238E27FC236}">
                <a16:creationId xmlns:a16="http://schemas.microsoft.com/office/drawing/2014/main" id="{8D93314A-A2C3-6B4C-BC27-C941975FE0F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Date Placeholder 3">
            <a:extLst>
              <a:ext uri="{FF2B5EF4-FFF2-40B4-BE49-F238E27FC236}">
                <a16:creationId xmlns:a16="http://schemas.microsoft.com/office/drawing/2014/main" id="{AC7E496E-83B4-8A49-9E12-6C57185AFA9A}"/>
              </a:ext>
            </a:extLst>
          </p:cNvPr>
          <p:cNvSpPr>
            <a:spLocks noGrp="1"/>
          </p:cNvSpPr>
          <p:nvPr>
            <p:ph type="dt" sz="half" idx="10"/>
          </p:nvPr>
        </p:nvSpPr>
        <p:spPr/>
        <p:txBody>
          <a:bodyPr/>
          <a:lstStyle/>
          <a:p>
            <a:fld id="{1B0A007F-CE37-6E4C-908E-876B597F31F3}" type="datetimeFigureOut">
              <a:rPr lang="pl-PL" smtClean="0"/>
              <a:t>15.06.2018</a:t>
            </a:fld>
            <a:endParaRPr lang="pl-PL"/>
          </a:p>
        </p:txBody>
      </p:sp>
      <p:sp>
        <p:nvSpPr>
          <p:cNvPr id="5" name="Footer Placeholder 4">
            <a:extLst>
              <a:ext uri="{FF2B5EF4-FFF2-40B4-BE49-F238E27FC236}">
                <a16:creationId xmlns:a16="http://schemas.microsoft.com/office/drawing/2014/main" id="{C024CCDA-921C-E247-B2F6-0EEA3EA172FE}"/>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5224E384-0F6A-FF47-AF24-972EC10A0C17}"/>
              </a:ext>
            </a:extLst>
          </p:cNvPr>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2989569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F6700-4946-1442-AF9F-70B1F40D48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pl-PL"/>
          </a:p>
        </p:txBody>
      </p:sp>
      <p:sp>
        <p:nvSpPr>
          <p:cNvPr id="3" name="Text Placeholder 2">
            <a:extLst>
              <a:ext uri="{FF2B5EF4-FFF2-40B4-BE49-F238E27FC236}">
                <a16:creationId xmlns:a16="http://schemas.microsoft.com/office/drawing/2014/main" id="{6B24ADDF-32E4-0D4B-89C1-A3DA0759B3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FB6B3B6-F1AE-6943-8DEA-3E41663444B1}"/>
              </a:ext>
            </a:extLst>
          </p:cNvPr>
          <p:cNvSpPr>
            <a:spLocks noGrp="1"/>
          </p:cNvSpPr>
          <p:nvPr>
            <p:ph type="dt" sz="half" idx="10"/>
          </p:nvPr>
        </p:nvSpPr>
        <p:spPr/>
        <p:txBody>
          <a:bodyPr/>
          <a:lstStyle/>
          <a:p>
            <a:fld id="{1B0A007F-CE37-6E4C-908E-876B597F31F3}" type="datetimeFigureOut">
              <a:rPr lang="pl-PL" smtClean="0"/>
              <a:t>15.06.2018</a:t>
            </a:fld>
            <a:endParaRPr lang="pl-PL"/>
          </a:p>
        </p:txBody>
      </p:sp>
      <p:sp>
        <p:nvSpPr>
          <p:cNvPr id="5" name="Footer Placeholder 4">
            <a:extLst>
              <a:ext uri="{FF2B5EF4-FFF2-40B4-BE49-F238E27FC236}">
                <a16:creationId xmlns:a16="http://schemas.microsoft.com/office/drawing/2014/main" id="{78775321-3B93-6943-A2E0-B6827C4A63B3}"/>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37935E37-5B72-F24C-BF09-047F828B5AD3}"/>
              </a:ext>
            </a:extLst>
          </p:cNvPr>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3633742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1B185-1B4E-C84D-84C2-A6B8FA76D26A}"/>
              </a:ext>
            </a:extLst>
          </p:cNvPr>
          <p:cNvSpPr>
            <a:spLocks noGrp="1"/>
          </p:cNvSpPr>
          <p:nvPr>
            <p:ph type="title"/>
          </p:nvPr>
        </p:nvSpPr>
        <p:spPr/>
        <p:txBody>
          <a:bodyPr/>
          <a:lstStyle/>
          <a:p>
            <a:r>
              <a:rPr lang="en-US"/>
              <a:t>Click to edit Master title style</a:t>
            </a:r>
            <a:endParaRPr lang="pl-PL"/>
          </a:p>
        </p:txBody>
      </p:sp>
      <p:sp>
        <p:nvSpPr>
          <p:cNvPr id="3" name="Content Placeholder 2">
            <a:extLst>
              <a:ext uri="{FF2B5EF4-FFF2-40B4-BE49-F238E27FC236}">
                <a16:creationId xmlns:a16="http://schemas.microsoft.com/office/drawing/2014/main" id="{38257880-821B-CD4E-A04A-1788745F4AB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Content Placeholder 3">
            <a:extLst>
              <a:ext uri="{FF2B5EF4-FFF2-40B4-BE49-F238E27FC236}">
                <a16:creationId xmlns:a16="http://schemas.microsoft.com/office/drawing/2014/main" id="{09622134-EE88-A046-BA25-265725024F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5" name="Date Placeholder 4">
            <a:extLst>
              <a:ext uri="{FF2B5EF4-FFF2-40B4-BE49-F238E27FC236}">
                <a16:creationId xmlns:a16="http://schemas.microsoft.com/office/drawing/2014/main" id="{912D2D2D-6BA6-8F46-96D7-34AF55D4C79B}"/>
              </a:ext>
            </a:extLst>
          </p:cNvPr>
          <p:cNvSpPr>
            <a:spLocks noGrp="1"/>
          </p:cNvSpPr>
          <p:nvPr>
            <p:ph type="dt" sz="half" idx="10"/>
          </p:nvPr>
        </p:nvSpPr>
        <p:spPr/>
        <p:txBody>
          <a:bodyPr/>
          <a:lstStyle/>
          <a:p>
            <a:fld id="{1B0A007F-CE37-6E4C-908E-876B597F31F3}" type="datetimeFigureOut">
              <a:rPr lang="pl-PL" smtClean="0"/>
              <a:t>15.06.2018</a:t>
            </a:fld>
            <a:endParaRPr lang="pl-PL"/>
          </a:p>
        </p:txBody>
      </p:sp>
      <p:sp>
        <p:nvSpPr>
          <p:cNvPr id="6" name="Footer Placeholder 5">
            <a:extLst>
              <a:ext uri="{FF2B5EF4-FFF2-40B4-BE49-F238E27FC236}">
                <a16:creationId xmlns:a16="http://schemas.microsoft.com/office/drawing/2014/main" id="{4C41641F-5B5F-944D-BBC2-2C58F6A24691}"/>
              </a:ext>
            </a:extLst>
          </p:cNvPr>
          <p:cNvSpPr>
            <a:spLocks noGrp="1"/>
          </p:cNvSpPr>
          <p:nvPr>
            <p:ph type="ftr" sz="quarter" idx="11"/>
          </p:nvPr>
        </p:nvSpPr>
        <p:spPr/>
        <p:txBody>
          <a:bodyPr/>
          <a:lstStyle/>
          <a:p>
            <a:endParaRPr lang="pl-PL"/>
          </a:p>
        </p:txBody>
      </p:sp>
      <p:sp>
        <p:nvSpPr>
          <p:cNvPr id="7" name="Slide Number Placeholder 6">
            <a:extLst>
              <a:ext uri="{FF2B5EF4-FFF2-40B4-BE49-F238E27FC236}">
                <a16:creationId xmlns:a16="http://schemas.microsoft.com/office/drawing/2014/main" id="{4D5F7B94-0EFD-AB47-AE25-8AE5302C6DC2}"/>
              </a:ext>
            </a:extLst>
          </p:cNvPr>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1467822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DC3D9-F539-274C-AB76-40BEF51CED78}"/>
              </a:ext>
            </a:extLst>
          </p:cNvPr>
          <p:cNvSpPr>
            <a:spLocks noGrp="1"/>
          </p:cNvSpPr>
          <p:nvPr>
            <p:ph type="title"/>
          </p:nvPr>
        </p:nvSpPr>
        <p:spPr>
          <a:xfrm>
            <a:off x="839788" y="365125"/>
            <a:ext cx="10515600" cy="1325563"/>
          </a:xfrm>
        </p:spPr>
        <p:txBody>
          <a:bodyPr/>
          <a:lstStyle/>
          <a:p>
            <a:r>
              <a:rPr lang="en-US"/>
              <a:t>Click to edit Master title style</a:t>
            </a:r>
            <a:endParaRPr lang="pl-PL"/>
          </a:p>
        </p:txBody>
      </p:sp>
      <p:sp>
        <p:nvSpPr>
          <p:cNvPr id="3" name="Text Placeholder 2">
            <a:extLst>
              <a:ext uri="{FF2B5EF4-FFF2-40B4-BE49-F238E27FC236}">
                <a16:creationId xmlns:a16="http://schemas.microsoft.com/office/drawing/2014/main" id="{3F475550-083E-3F45-9B5D-D12CC28937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BECACC2-BC37-FA4E-B619-4AE006B724D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5" name="Text Placeholder 4">
            <a:extLst>
              <a:ext uri="{FF2B5EF4-FFF2-40B4-BE49-F238E27FC236}">
                <a16:creationId xmlns:a16="http://schemas.microsoft.com/office/drawing/2014/main" id="{C1ADFD1E-3E72-AB48-94EE-357FF6D7BC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8836C84-DED7-1B46-971D-3EFEFE5D3E8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7" name="Date Placeholder 6">
            <a:extLst>
              <a:ext uri="{FF2B5EF4-FFF2-40B4-BE49-F238E27FC236}">
                <a16:creationId xmlns:a16="http://schemas.microsoft.com/office/drawing/2014/main" id="{581F2295-E4CF-0B48-9C3B-041DC5B458CA}"/>
              </a:ext>
            </a:extLst>
          </p:cNvPr>
          <p:cNvSpPr>
            <a:spLocks noGrp="1"/>
          </p:cNvSpPr>
          <p:nvPr>
            <p:ph type="dt" sz="half" idx="10"/>
          </p:nvPr>
        </p:nvSpPr>
        <p:spPr/>
        <p:txBody>
          <a:bodyPr/>
          <a:lstStyle/>
          <a:p>
            <a:fld id="{1B0A007F-CE37-6E4C-908E-876B597F31F3}" type="datetimeFigureOut">
              <a:rPr lang="pl-PL" smtClean="0"/>
              <a:t>15.06.2018</a:t>
            </a:fld>
            <a:endParaRPr lang="pl-PL"/>
          </a:p>
        </p:txBody>
      </p:sp>
      <p:sp>
        <p:nvSpPr>
          <p:cNvPr id="8" name="Footer Placeholder 7">
            <a:extLst>
              <a:ext uri="{FF2B5EF4-FFF2-40B4-BE49-F238E27FC236}">
                <a16:creationId xmlns:a16="http://schemas.microsoft.com/office/drawing/2014/main" id="{3581B5A3-B244-DB48-883E-9B421F03EF10}"/>
              </a:ext>
            </a:extLst>
          </p:cNvPr>
          <p:cNvSpPr>
            <a:spLocks noGrp="1"/>
          </p:cNvSpPr>
          <p:nvPr>
            <p:ph type="ftr" sz="quarter" idx="11"/>
          </p:nvPr>
        </p:nvSpPr>
        <p:spPr/>
        <p:txBody>
          <a:bodyPr/>
          <a:lstStyle/>
          <a:p>
            <a:endParaRPr lang="pl-PL"/>
          </a:p>
        </p:txBody>
      </p:sp>
      <p:sp>
        <p:nvSpPr>
          <p:cNvPr id="9" name="Slide Number Placeholder 8">
            <a:extLst>
              <a:ext uri="{FF2B5EF4-FFF2-40B4-BE49-F238E27FC236}">
                <a16:creationId xmlns:a16="http://schemas.microsoft.com/office/drawing/2014/main" id="{79E1B396-47AC-0647-BBB1-8AA91215A171}"/>
              </a:ext>
            </a:extLst>
          </p:cNvPr>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3715291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2402-1A78-9D4F-ACC7-D9A40737E38F}"/>
              </a:ext>
            </a:extLst>
          </p:cNvPr>
          <p:cNvSpPr>
            <a:spLocks noGrp="1"/>
          </p:cNvSpPr>
          <p:nvPr>
            <p:ph type="title"/>
          </p:nvPr>
        </p:nvSpPr>
        <p:spPr/>
        <p:txBody>
          <a:bodyPr/>
          <a:lstStyle/>
          <a:p>
            <a:r>
              <a:rPr lang="en-US"/>
              <a:t>Click to edit Master title style</a:t>
            </a:r>
            <a:endParaRPr lang="pl-PL"/>
          </a:p>
        </p:txBody>
      </p:sp>
      <p:sp>
        <p:nvSpPr>
          <p:cNvPr id="3" name="Date Placeholder 2">
            <a:extLst>
              <a:ext uri="{FF2B5EF4-FFF2-40B4-BE49-F238E27FC236}">
                <a16:creationId xmlns:a16="http://schemas.microsoft.com/office/drawing/2014/main" id="{F914EB72-6565-C840-8ACE-A388409E868E}"/>
              </a:ext>
            </a:extLst>
          </p:cNvPr>
          <p:cNvSpPr>
            <a:spLocks noGrp="1"/>
          </p:cNvSpPr>
          <p:nvPr>
            <p:ph type="dt" sz="half" idx="10"/>
          </p:nvPr>
        </p:nvSpPr>
        <p:spPr/>
        <p:txBody>
          <a:bodyPr/>
          <a:lstStyle/>
          <a:p>
            <a:fld id="{1B0A007F-CE37-6E4C-908E-876B597F31F3}" type="datetimeFigureOut">
              <a:rPr lang="pl-PL" smtClean="0"/>
              <a:t>15.06.2018</a:t>
            </a:fld>
            <a:endParaRPr lang="pl-PL"/>
          </a:p>
        </p:txBody>
      </p:sp>
      <p:sp>
        <p:nvSpPr>
          <p:cNvPr id="4" name="Footer Placeholder 3">
            <a:extLst>
              <a:ext uri="{FF2B5EF4-FFF2-40B4-BE49-F238E27FC236}">
                <a16:creationId xmlns:a16="http://schemas.microsoft.com/office/drawing/2014/main" id="{7AA84066-8C21-324D-8594-DD5651EA4081}"/>
              </a:ext>
            </a:extLst>
          </p:cNvPr>
          <p:cNvSpPr>
            <a:spLocks noGrp="1"/>
          </p:cNvSpPr>
          <p:nvPr>
            <p:ph type="ftr" sz="quarter" idx="11"/>
          </p:nvPr>
        </p:nvSpPr>
        <p:spPr/>
        <p:txBody>
          <a:bodyPr/>
          <a:lstStyle/>
          <a:p>
            <a:endParaRPr lang="pl-PL"/>
          </a:p>
        </p:txBody>
      </p:sp>
      <p:sp>
        <p:nvSpPr>
          <p:cNvPr id="5" name="Slide Number Placeholder 4">
            <a:extLst>
              <a:ext uri="{FF2B5EF4-FFF2-40B4-BE49-F238E27FC236}">
                <a16:creationId xmlns:a16="http://schemas.microsoft.com/office/drawing/2014/main" id="{C1332AB1-78FB-B64A-838E-A35505B02845}"/>
              </a:ext>
            </a:extLst>
          </p:cNvPr>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1617648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822C17-F29C-4D47-B277-B24B24918CC6}"/>
              </a:ext>
            </a:extLst>
          </p:cNvPr>
          <p:cNvSpPr>
            <a:spLocks noGrp="1"/>
          </p:cNvSpPr>
          <p:nvPr>
            <p:ph type="dt" sz="half" idx="10"/>
          </p:nvPr>
        </p:nvSpPr>
        <p:spPr/>
        <p:txBody>
          <a:bodyPr/>
          <a:lstStyle/>
          <a:p>
            <a:fld id="{1B0A007F-CE37-6E4C-908E-876B597F31F3}" type="datetimeFigureOut">
              <a:rPr lang="pl-PL" smtClean="0"/>
              <a:t>15.06.2018</a:t>
            </a:fld>
            <a:endParaRPr lang="pl-PL"/>
          </a:p>
        </p:txBody>
      </p:sp>
      <p:sp>
        <p:nvSpPr>
          <p:cNvPr id="3" name="Footer Placeholder 2">
            <a:extLst>
              <a:ext uri="{FF2B5EF4-FFF2-40B4-BE49-F238E27FC236}">
                <a16:creationId xmlns:a16="http://schemas.microsoft.com/office/drawing/2014/main" id="{416130FF-C6C6-AF4F-86CC-247E5720CA1F}"/>
              </a:ext>
            </a:extLst>
          </p:cNvPr>
          <p:cNvSpPr>
            <a:spLocks noGrp="1"/>
          </p:cNvSpPr>
          <p:nvPr>
            <p:ph type="ftr" sz="quarter" idx="11"/>
          </p:nvPr>
        </p:nvSpPr>
        <p:spPr/>
        <p:txBody>
          <a:bodyPr/>
          <a:lstStyle/>
          <a:p>
            <a:endParaRPr lang="pl-PL"/>
          </a:p>
        </p:txBody>
      </p:sp>
      <p:sp>
        <p:nvSpPr>
          <p:cNvPr id="4" name="Slide Number Placeholder 3">
            <a:extLst>
              <a:ext uri="{FF2B5EF4-FFF2-40B4-BE49-F238E27FC236}">
                <a16:creationId xmlns:a16="http://schemas.microsoft.com/office/drawing/2014/main" id="{3148898D-0B02-7647-89AA-F6FF4CEA7233}"/>
              </a:ext>
            </a:extLst>
          </p:cNvPr>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681802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B6F1A-3AFE-184E-A18A-86D6863090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pl-PL"/>
          </a:p>
        </p:txBody>
      </p:sp>
      <p:sp>
        <p:nvSpPr>
          <p:cNvPr id="3" name="Content Placeholder 2">
            <a:extLst>
              <a:ext uri="{FF2B5EF4-FFF2-40B4-BE49-F238E27FC236}">
                <a16:creationId xmlns:a16="http://schemas.microsoft.com/office/drawing/2014/main" id="{92E02D40-65CE-B742-8B8A-CAC4A3D2D6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Text Placeholder 3">
            <a:extLst>
              <a:ext uri="{FF2B5EF4-FFF2-40B4-BE49-F238E27FC236}">
                <a16:creationId xmlns:a16="http://schemas.microsoft.com/office/drawing/2014/main" id="{6A339580-4341-BB4C-A3FA-5AB203E076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7C8707C-E7CE-B34B-BA0D-A44DA8634257}"/>
              </a:ext>
            </a:extLst>
          </p:cNvPr>
          <p:cNvSpPr>
            <a:spLocks noGrp="1"/>
          </p:cNvSpPr>
          <p:nvPr>
            <p:ph type="dt" sz="half" idx="10"/>
          </p:nvPr>
        </p:nvSpPr>
        <p:spPr/>
        <p:txBody>
          <a:bodyPr/>
          <a:lstStyle/>
          <a:p>
            <a:fld id="{1B0A007F-CE37-6E4C-908E-876B597F31F3}" type="datetimeFigureOut">
              <a:rPr lang="pl-PL" smtClean="0"/>
              <a:t>15.06.2018</a:t>
            </a:fld>
            <a:endParaRPr lang="pl-PL"/>
          </a:p>
        </p:txBody>
      </p:sp>
      <p:sp>
        <p:nvSpPr>
          <p:cNvPr id="6" name="Footer Placeholder 5">
            <a:extLst>
              <a:ext uri="{FF2B5EF4-FFF2-40B4-BE49-F238E27FC236}">
                <a16:creationId xmlns:a16="http://schemas.microsoft.com/office/drawing/2014/main" id="{A56FB6E5-167A-584B-8299-F557A385834C}"/>
              </a:ext>
            </a:extLst>
          </p:cNvPr>
          <p:cNvSpPr>
            <a:spLocks noGrp="1"/>
          </p:cNvSpPr>
          <p:nvPr>
            <p:ph type="ftr" sz="quarter" idx="11"/>
          </p:nvPr>
        </p:nvSpPr>
        <p:spPr/>
        <p:txBody>
          <a:bodyPr/>
          <a:lstStyle/>
          <a:p>
            <a:endParaRPr lang="pl-PL"/>
          </a:p>
        </p:txBody>
      </p:sp>
      <p:sp>
        <p:nvSpPr>
          <p:cNvPr id="7" name="Slide Number Placeholder 6">
            <a:extLst>
              <a:ext uri="{FF2B5EF4-FFF2-40B4-BE49-F238E27FC236}">
                <a16:creationId xmlns:a16="http://schemas.microsoft.com/office/drawing/2014/main" id="{6D1B6C58-244B-DA46-8A48-BF2A5ECA100A}"/>
              </a:ext>
            </a:extLst>
          </p:cNvPr>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1521954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1A2CD-C83B-7542-9D56-3EB12E1FAC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pl-PL"/>
          </a:p>
        </p:txBody>
      </p:sp>
      <p:sp>
        <p:nvSpPr>
          <p:cNvPr id="3" name="Picture Placeholder 2">
            <a:extLst>
              <a:ext uri="{FF2B5EF4-FFF2-40B4-BE49-F238E27FC236}">
                <a16:creationId xmlns:a16="http://schemas.microsoft.com/office/drawing/2014/main" id="{AC166654-F937-074D-BDA5-AF179A8807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l-PL"/>
          </a:p>
        </p:txBody>
      </p:sp>
      <p:sp>
        <p:nvSpPr>
          <p:cNvPr id="4" name="Text Placeholder 3">
            <a:extLst>
              <a:ext uri="{FF2B5EF4-FFF2-40B4-BE49-F238E27FC236}">
                <a16:creationId xmlns:a16="http://schemas.microsoft.com/office/drawing/2014/main" id="{0B4D2CED-2D9E-BA48-B712-255D859D29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5C0AE89-4A41-B142-B9DC-897DC9564172}"/>
              </a:ext>
            </a:extLst>
          </p:cNvPr>
          <p:cNvSpPr>
            <a:spLocks noGrp="1"/>
          </p:cNvSpPr>
          <p:nvPr>
            <p:ph type="dt" sz="half" idx="10"/>
          </p:nvPr>
        </p:nvSpPr>
        <p:spPr/>
        <p:txBody>
          <a:bodyPr/>
          <a:lstStyle/>
          <a:p>
            <a:fld id="{1B0A007F-CE37-6E4C-908E-876B597F31F3}" type="datetimeFigureOut">
              <a:rPr lang="pl-PL" smtClean="0"/>
              <a:t>15.06.2018</a:t>
            </a:fld>
            <a:endParaRPr lang="pl-PL"/>
          </a:p>
        </p:txBody>
      </p:sp>
      <p:sp>
        <p:nvSpPr>
          <p:cNvPr id="6" name="Footer Placeholder 5">
            <a:extLst>
              <a:ext uri="{FF2B5EF4-FFF2-40B4-BE49-F238E27FC236}">
                <a16:creationId xmlns:a16="http://schemas.microsoft.com/office/drawing/2014/main" id="{6E4E87B6-E3F0-524E-87C2-50B0E71E4449}"/>
              </a:ext>
            </a:extLst>
          </p:cNvPr>
          <p:cNvSpPr>
            <a:spLocks noGrp="1"/>
          </p:cNvSpPr>
          <p:nvPr>
            <p:ph type="ftr" sz="quarter" idx="11"/>
          </p:nvPr>
        </p:nvSpPr>
        <p:spPr/>
        <p:txBody>
          <a:bodyPr/>
          <a:lstStyle/>
          <a:p>
            <a:endParaRPr lang="pl-PL"/>
          </a:p>
        </p:txBody>
      </p:sp>
      <p:sp>
        <p:nvSpPr>
          <p:cNvPr id="7" name="Slide Number Placeholder 6">
            <a:extLst>
              <a:ext uri="{FF2B5EF4-FFF2-40B4-BE49-F238E27FC236}">
                <a16:creationId xmlns:a16="http://schemas.microsoft.com/office/drawing/2014/main" id="{37B50B7D-CB3A-A248-9C14-2688E820A049}"/>
              </a:ext>
            </a:extLst>
          </p:cNvPr>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4132213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8717D-416D-CB45-B1DD-BAF2BC3DFE53}"/>
              </a:ext>
            </a:extLst>
          </p:cNvPr>
          <p:cNvSpPr>
            <a:spLocks noGrp="1"/>
          </p:cNvSpPr>
          <p:nvPr>
            <p:ph type="title"/>
          </p:nvPr>
        </p:nvSpPr>
        <p:spPr/>
        <p:txBody>
          <a:bodyPr/>
          <a:lstStyle/>
          <a:p>
            <a:r>
              <a:rPr lang="en-US"/>
              <a:t>Click to edit Master title style</a:t>
            </a:r>
            <a:endParaRPr lang="pl-PL"/>
          </a:p>
        </p:txBody>
      </p:sp>
      <p:sp>
        <p:nvSpPr>
          <p:cNvPr id="3" name="Vertical Text Placeholder 2">
            <a:extLst>
              <a:ext uri="{FF2B5EF4-FFF2-40B4-BE49-F238E27FC236}">
                <a16:creationId xmlns:a16="http://schemas.microsoft.com/office/drawing/2014/main" id="{DA46275A-777B-414A-9B10-2772799BE52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Date Placeholder 3">
            <a:extLst>
              <a:ext uri="{FF2B5EF4-FFF2-40B4-BE49-F238E27FC236}">
                <a16:creationId xmlns:a16="http://schemas.microsoft.com/office/drawing/2014/main" id="{2A1EFB2F-9972-5242-AABD-FDA4B9AE6B09}"/>
              </a:ext>
            </a:extLst>
          </p:cNvPr>
          <p:cNvSpPr>
            <a:spLocks noGrp="1"/>
          </p:cNvSpPr>
          <p:nvPr>
            <p:ph type="dt" sz="half" idx="10"/>
          </p:nvPr>
        </p:nvSpPr>
        <p:spPr/>
        <p:txBody>
          <a:bodyPr/>
          <a:lstStyle/>
          <a:p>
            <a:fld id="{1B0A007F-CE37-6E4C-908E-876B597F31F3}" type="datetimeFigureOut">
              <a:rPr lang="pl-PL" smtClean="0"/>
              <a:t>15.06.2018</a:t>
            </a:fld>
            <a:endParaRPr lang="pl-PL"/>
          </a:p>
        </p:txBody>
      </p:sp>
      <p:sp>
        <p:nvSpPr>
          <p:cNvPr id="5" name="Footer Placeholder 4">
            <a:extLst>
              <a:ext uri="{FF2B5EF4-FFF2-40B4-BE49-F238E27FC236}">
                <a16:creationId xmlns:a16="http://schemas.microsoft.com/office/drawing/2014/main" id="{3D8A0F1A-CDCA-DC4E-ACD1-3B689F04D724}"/>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CDDE64D6-D69B-5346-B94E-E62DED230C8A}"/>
              </a:ext>
            </a:extLst>
          </p:cNvPr>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3906617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364B65-51A4-0C48-92D0-99903053FC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pl-PL"/>
          </a:p>
        </p:txBody>
      </p:sp>
      <p:sp>
        <p:nvSpPr>
          <p:cNvPr id="3" name="Vertical Text Placeholder 2">
            <a:extLst>
              <a:ext uri="{FF2B5EF4-FFF2-40B4-BE49-F238E27FC236}">
                <a16:creationId xmlns:a16="http://schemas.microsoft.com/office/drawing/2014/main" id="{8D502B29-95FE-3446-B17F-1B4F5EBE4C4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Date Placeholder 3">
            <a:extLst>
              <a:ext uri="{FF2B5EF4-FFF2-40B4-BE49-F238E27FC236}">
                <a16:creationId xmlns:a16="http://schemas.microsoft.com/office/drawing/2014/main" id="{36707106-C191-EC44-943B-007CCEF9D176}"/>
              </a:ext>
            </a:extLst>
          </p:cNvPr>
          <p:cNvSpPr>
            <a:spLocks noGrp="1"/>
          </p:cNvSpPr>
          <p:nvPr>
            <p:ph type="dt" sz="half" idx="10"/>
          </p:nvPr>
        </p:nvSpPr>
        <p:spPr/>
        <p:txBody>
          <a:bodyPr/>
          <a:lstStyle/>
          <a:p>
            <a:fld id="{1B0A007F-CE37-6E4C-908E-876B597F31F3}" type="datetimeFigureOut">
              <a:rPr lang="pl-PL" smtClean="0"/>
              <a:t>15.06.2018</a:t>
            </a:fld>
            <a:endParaRPr lang="pl-PL"/>
          </a:p>
        </p:txBody>
      </p:sp>
      <p:sp>
        <p:nvSpPr>
          <p:cNvPr id="5" name="Footer Placeholder 4">
            <a:extLst>
              <a:ext uri="{FF2B5EF4-FFF2-40B4-BE49-F238E27FC236}">
                <a16:creationId xmlns:a16="http://schemas.microsoft.com/office/drawing/2014/main" id="{D47C897B-913D-C643-B7AB-169CC51937A5}"/>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21B317B6-7959-104E-8C13-9884CFE32034}"/>
              </a:ext>
            </a:extLst>
          </p:cNvPr>
          <p:cNvSpPr>
            <a:spLocks noGrp="1"/>
          </p:cNvSpPr>
          <p:nvPr>
            <p:ph type="sldNum" sz="quarter" idx="12"/>
          </p:nvPr>
        </p:nvSpPr>
        <p:spPr/>
        <p:txBody>
          <a:bodyPr/>
          <a:lstStyle/>
          <a:p>
            <a:fld id="{39B161C7-E02A-714F-ADF5-C10AE5FD2991}" type="slidenum">
              <a:rPr lang="pl-PL" smtClean="0"/>
              <a:t>‹#›</a:t>
            </a:fld>
            <a:endParaRPr lang="pl-PL"/>
          </a:p>
        </p:txBody>
      </p:sp>
    </p:spTree>
    <p:extLst>
      <p:ext uri="{BB962C8B-B14F-4D97-AF65-F5344CB8AC3E}">
        <p14:creationId xmlns:p14="http://schemas.microsoft.com/office/powerpoint/2010/main" val="2064382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E8A8A4-94F2-9D45-83D7-F6E39D98D1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pl-PL"/>
          </a:p>
        </p:txBody>
      </p:sp>
      <p:sp>
        <p:nvSpPr>
          <p:cNvPr id="3" name="Text Placeholder 2">
            <a:extLst>
              <a:ext uri="{FF2B5EF4-FFF2-40B4-BE49-F238E27FC236}">
                <a16:creationId xmlns:a16="http://schemas.microsoft.com/office/drawing/2014/main" id="{C8FEA77F-704D-5548-A743-02A4128CC0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Date Placeholder 3">
            <a:extLst>
              <a:ext uri="{FF2B5EF4-FFF2-40B4-BE49-F238E27FC236}">
                <a16:creationId xmlns:a16="http://schemas.microsoft.com/office/drawing/2014/main" id="{5FDACF6D-8582-D74F-ADDC-1DED2030D4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0A007F-CE37-6E4C-908E-876B597F31F3}" type="datetimeFigureOut">
              <a:rPr lang="pl-PL" smtClean="0"/>
              <a:t>15.06.2018</a:t>
            </a:fld>
            <a:endParaRPr lang="pl-PL"/>
          </a:p>
        </p:txBody>
      </p:sp>
      <p:sp>
        <p:nvSpPr>
          <p:cNvPr id="5" name="Footer Placeholder 4">
            <a:extLst>
              <a:ext uri="{FF2B5EF4-FFF2-40B4-BE49-F238E27FC236}">
                <a16:creationId xmlns:a16="http://schemas.microsoft.com/office/drawing/2014/main" id="{4D76E80F-931D-D745-A00E-3278FC503B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l-PL"/>
          </a:p>
        </p:txBody>
      </p:sp>
      <p:sp>
        <p:nvSpPr>
          <p:cNvPr id="6" name="Slide Number Placeholder 5">
            <a:extLst>
              <a:ext uri="{FF2B5EF4-FFF2-40B4-BE49-F238E27FC236}">
                <a16:creationId xmlns:a16="http://schemas.microsoft.com/office/drawing/2014/main" id="{E5EBBE1C-18AA-114C-A9A2-C30EE81240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B161C7-E02A-714F-ADF5-C10AE5FD2991}" type="slidenum">
              <a:rPr lang="pl-PL" smtClean="0"/>
              <a:t>‹#›</a:t>
            </a:fld>
            <a:endParaRPr lang="pl-PL"/>
          </a:p>
        </p:txBody>
      </p:sp>
    </p:spTree>
    <p:extLst>
      <p:ext uri="{BB962C8B-B14F-4D97-AF65-F5344CB8AC3E}">
        <p14:creationId xmlns:p14="http://schemas.microsoft.com/office/powerpoint/2010/main" val="8647385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hyperlink" Target="https://youtu.be/fUXdrl9ch_Q" TargetMode="External"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3" Type="http://schemas.openxmlformats.org/officeDocument/2006/relationships/hyperlink" Target="http://www.businessdictionary.com/definition/team.html" TargetMode="External"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hyperlink" Target="mailto:https://youtu.be/xevQ2yTyK9Y?subject=teamwork" TargetMode="External" /><Relationship Id="rId2" Type="http://schemas.openxmlformats.org/officeDocument/2006/relationships/notesSlide" Target="../notesSlides/notesSlide11.xml" /><Relationship Id="rId1" Type="http://schemas.openxmlformats.org/officeDocument/2006/relationships/slideLayout" Target="../slideLayouts/slideLayout7.xml" /><Relationship Id="rId4" Type="http://schemas.openxmlformats.org/officeDocument/2006/relationships/hyperlink" Target="mailto:https&#8217;//content.wisestep.com/top-advantages-and-disadvantages-at-working-in-a-team/" TargetMode="Externa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4205D-C5CA-4548-AA5A-3B1202E56AE6}"/>
              </a:ext>
            </a:extLst>
          </p:cNvPr>
          <p:cNvSpPr>
            <a:spLocks noGrp="1"/>
          </p:cNvSpPr>
          <p:nvPr>
            <p:ph type="ctrTitle"/>
          </p:nvPr>
        </p:nvSpPr>
        <p:spPr/>
        <p:txBody>
          <a:bodyPr anchor="ctr">
            <a:normAutofit/>
          </a:bodyPr>
          <a:lstStyle/>
          <a:p>
            <a:r>
              <a:rPr lang="pl-PL" sz="9600" b="1"/>
              <a:t>Team Work</a:t>
            </a:r>
          </a:p>
        </p:txBody>
      </p:sp>
      <p:sp>
        <p:nvSpPr>
          <p:cNvPr id="3" name="Subtitle 2">
            <a:extLst>
              <a:ext uri="{FF2B5EF4-FFF2-40B4-BE49-F238E27FC236}">
                <a16:creationId xmlns:a16="http://schemas.microsoft.com/office/drawing/2014/main" id="{282DAC07-107A-9B4D-8820-2E23B47FA74D}"/>
              </a:ext>
            </a:extLst>
          </p:cNvPr>
          <p:cNvSpPr>
            <a:spLocks noGrp="1"/>
          </p:cNvSpPr>
          <p:nvPr>
            <p:ph type="subTitle" idx="1"/>
          </p:nvPr>
        </p:nvSpPr>
        <p:spPr/>
        <p:txBody>
          <a:bodyPr anchor="ctr"/>
          <a:lstStyle/>
          <a:p>
            <a:r>
              <a:rPr lang="pl-PL"/>
              <a:t>Bright and dark sides of the power.</a:t>
            </a:r>
          </a:p>
        </p:txBody>
      </p:sp>
    </p:spTree>
    <p:extLst>
      <p:ext uri="{BB962C8B-B14F-4D97-AF65-F5344CB8AC3E}">
        <p14:creationId xmlns:p14="http://schemas.microsoft.com/office/powerpoint/2010/main" val="34323750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80">
                                          <p:stCondLst>
                                            <p:cond delay="0"/>
                                          </p:stCondLst>
                                        </p:cTn>
                                        <p:tgtEl>
                                          <p:spTgt spid="3">
                                            <p:txEl>
                                              <p:pRg st="0" end="0"/>
                                            </p:txEl>
                                          </p:spTgt>
                                        </p:tgtEl>
                                      </p:cBhvr>
                                    </p:animEffect>
                                    <p:anim calcmode="lin" valueType="num">
                                      <p:cBhvr>
                                        <p:cTn id="15"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0" end="0"/>
                                            </p:txEl>
                                          </p:spTgt>
                                        </p:tgtEl>
                                      </p:cBhvr>
                                      <p:to x="100000" y="60000"/>
                                    </p:animScale>
                                    <p:animScale>
                                      <p:cBhvr>
                                        <p:cTn id="21" dur="166" decel="50000">
                                          <p:stCondLst>
                                            <p:cond delay="676"/>
                                          </p:stCondLst>
                                        </p:cTn>
                                        <p:tgtEl>
                                          <p:spTgt spid="3">
                                            <p:txEl>
                                              <p:pRg st="0" end="0"/>
                                            </p:txEl>
                                          </p:spTgt>
                                        </p:tgtEl>
                                      </p:cBhvr>
                                      <p:to x="100000" y="100000"/>
                                    </p:animScale>
                                    <p:animScale>
                                      <p:cBhvr>
                                        <p:cTn id="22" dur="26">
                                          <p:stCondLst>
                                            <p:cond delay="1312"/>
                                          </p:stCondLst>
                                        </p:cTn>
                                        <p:tgtEl>
                                          <p:spTgt spid="3">
                                            <p:txEl>
                                              <p:pRg st="0" end="0"/>
                                            </p:txEl>
                                          </p:spTgt>
                                        </p:tgtEl>
                                      </p:cBhvr>
                                      <p:to x="100000" y="80000"/>
                                    </p:animScale>
                                    <p:animScale>
                                      <p:cBhvr>
                                        <p:cTn id="23" dur="166" decel="50000">
                                          <p:stCondLst>
                                            <p:cond delay="1338"/>
                                          </p:stCondLst>
                                        </p:cTn>
                                        <p:tgtEl>
                                          <p:spTgt spid="3">
                                            <p:txEl>
                                              <p:pRg st="0" end="0"/>
                                            </p:txEl>
                                          </p:spTgt>
                                        </p:tgtEl>
                                      </p:cBhvr>
                                      <p:to x="100000" y="100000"/>
                                    </p:animScale>
                                    <p:animScale>
                                      <p:cBhvr>
                                        <p:cTn id="24" dur="26">
                                          <p:stCondLst>
                                            <p:cond delay="1642"/>
                                          </p:stCondLst>
                                        </p:cTn>
                                        <p:tgtEl>
                                          <p:spTgt spid="3">
                                            <p:txEl>
                                              <p:pRg st="0" end="0"/>
                                            </p:txEl>
                                          </p:spTgt>
                                        </p:tgtEl>
                                      </p:cBhvr>
                                      <p:to x="100000" y="90000"/>
                                    </p:animScale>
                                    <p:animScale>
                                      <p:cBhvr>
                                        <p:cTn id="25" dur="166" decel="50000">
                                          <p:stCondLst>
                                            <p:cond delay="1668"/>
                                          </p:stCondLst>
                                        </p:cTn>
                                        <p:tgtEl>
                                          <p:spTgt spid="3">
                                            <p:txEl>
                                              <p:pRg st="0" end="0"/>
                                            </p:txEl>
                                          </p:spTgt>
                                        </p:tgtEl>
                                      </p:cBhvr>
                                      <p:to x="100000" y="100000"/>
                                    </p:animScale>
                                    <p:animScale>
                                      <p:cBhvr>
                                        <p:cTn id="26" dur="26">
                                          <p:stCondLst>
                                            <p:cond delay="1808"/>
                                          </p:stCondLst>
                                        </p:cTn>
                                        <p:tgtEl>
                                          <p:spTgt spid="3">
                                            <p:txEl>
                                              <p:pRg st="0" end="0"/>
                                            </p:txEl>
                                          </p:spTgt>
                                        </p:tgtEl>
                                      </p:cBhvr>
                                      <p:to x="100000" y="95000"/>
                                    </p:animScale>
                                    <p:animScale>
                                      <p:cBhvr>
                                        <p:cTn id="27"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C778-21F8-6F4F-89FF-8AE25AD24880}"/>
              </a:ext>
            </a:extLst>
          </p:cNvPr>
          <p:cNvSpPr>
            <a:spLocks noGrp="1"/>
          </p:cNvSpPr>
          <p:nvPr>
            <p:ph type="title"/>
          </p:nvPr>
        </p:nvSpPr>
        <p:spPr/>
        <p:txBody>
          <a:bodyPr anchor="ctr"/>
          <a:lstStyle/>
          <a:p>
            <a:pPr algn="ctr"/>
            <a:r>
              <a:rPr lang="pl-PL" sz="6000" b="1"/>
              <a:t>Marek Kamionka </a:t>
            </a:r>
            <a:br>
              <a:rPr lang="pl-PL"/>
            </a:br>
            <a:endParaRPr lang="pl-PL" sz="2000"/>
          </a:p>
        </p:txBody>
      </p:sp>
      <p:sp>
        <p:nvSpPr>
          <p:cNvPr id="3" name="Content Placeholder 2">
            <a:extLst>
              <a:ext uri="{FF2B5EF4-FFF2-40B4-BE49-F238E27FC236}">
                <a16:creationId xmlns:a16="http://schemas.microsoft.com/office/drawing/2014/main" id="{E9D46680-5488-3C42-825E-CEEB54D35D7D}"/>
              </a:ext>
            </a:extLst>
          </p:cNvPr>
          <p:cNvSpPr>
            <a:spLocks noGrp="1"/>
          </p:cNvSpPr>
          <p:nvPr>
            <p:ph idx="1"/>
          </p:nvPr>
        </p:nvSpPr>
        <p:spPr>
          <a:xfrm>
            <a:off x="873968" y="1690688"/>
            <a:ext cx="10515600" cy="4565844"/>
          </a:xfrm>
        </p:spPr>
        <p:txBody>
          <a:bodyPr anchor="b"/>
          <a:lstStyle/>
          <a:p>
            <a:pPr marL="0" indent="0" algn="ctr">
              <a:buNone/>
            </a:pPr>
            <a:r>
              <a:rPr lang="pl-PL" sz="4000"/>
              <a:t>What is a team ?</a:t>
            </a:r>
          </a:p>
          <a:p>
            <a:pPr marL="0" indent="0" algn="ctr">
              <a:buNone/>
            </a:pPr>
            <a:endParaRPr lang="pl-PL"/>
          </a:p>
          <a:p>
            <a:pPr marL="0" indent="0" algn="r">
              <a:buNone/>
            </a:pPr>
            <a:r>
              <a:rPr lang="pl-PL"/>
              <a:t>
</a:t>
            </a:r>
            <a:r>
              <a:rPr lang="pl-PL" sz="2800"/>
              <a:t>Editor and coordinator</a:t>
            </a:r>
            <a:endParaRPr lang="pl-PL"/>
          </a:p>
          <a:p>
            <a:endParaRPr lang="pl-PL"/>
          </a:p>
          <a:p>
            <a:endParaRPr lang="pl-PL"/>
          </a:p>
        </p:txBody>
      </p:sp>
    </p:spTree>
    <p:extLst>
      <p:ext uri="{BB962C8B-B14F-4D97-AF65-F5344CB8AC3E}">
        <p14:creationId xmlns:p14="http://schemas.microsoft.com/office/powerpoint/2010/main" val="832678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2000"/>
                                        <p:tgtEl>
                                          <p:spTgt spid="3">
                                            <p:txEl>
                                              <p:pRg st="0" end="0"/>
                                            </p:txEl>
                                          </p:spTgt>
                                        </p:tgtEl>
                                      </p:cBhvr>
                                    </p:animEffect>
                                    <p:anim calcmode="lin" valueType="num">
                                      <p:cBhvr>
                                        <p:cTn id="15"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2000"/>
                                        <p:tgtEl>
                                          <p:spTgt spid="3">
                                            <p:txEl>
                                              <p:pRg st="2" end="2"/>
                                            </p:txEl>
                                          </p:spTgt>
                                        </p:tgtEl>
                                      </p:cBhvr>
                                    </p:animEffect>
                                    <p:anim calcmode="lin" valueType="num">
                                      <p:cBhvr>
                                        <p:cTn id="22"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8A143-E4CA-154B-8BE3-9DA59420770E}"/>
              </a:ext>
            </a:extLst>
          </p:cNvPr>
          <p:cNvSpPr>
            <a:spLocks noGrp="1"/>
          </p:cNvSpPr>
          <p:nvPr>
            <p:ph type="title"/>
          </p:nvPr>
        </p:nvSpPr>
        <p:spPr/>
        <p:txBody>
          <a:bodyPr anchor="ctr">
            <a:normAutofit/>
          </a:bodyPr>
          <a:lstStyle/>
          <a:p>
            <a:pPr algn="ctr"/>
            <a:r>
              <a:rPr lang="pl-PL" sz="6000" b="1"/>
              <a:t>Friha Nawaz</a:t>
            </a:r>
          </a:p>
        </p:txBody>
      </p:sp>
      <p:sp>
        <p:nvSpPr>
          <p:cNvPr id="3" name="Content Placeholder 2">
            <a:extLst>
              <a:ext uri="{FF2B5EF4-FFF2-40B4-BE49-F238E27FC236}">
                <a16:creationId xmlns:a16="http://schemas.microsoft.com/office/drawing/2014/main" id="{2307E597-EA94-BE4A-8D0A-6E84163DA2AA}"/>
              </a:ext>
            </a:extLst>
          </p:cNvPr>
          <p:cNvSpPr>
            <a:spLocks noGrp="1"/>
          </p:cNvSpPr>
          <p:nvPr>
            <p:ph idx="1"/>
          </p:nvPr>
        </p:nvSpPr>
        <p:spPr/>
        <p:txBody>
          <a:bodyPr anchor="ctr">
            <a:normAutofit/>
          </a:bodyPr>
          <a:lstStyle/>
          <a:p>
            <a:pPr algn="ctr"/>
            <a:r>
              <a:rPr lang="pl-PL" sz="4000"/>
              <a:t>Why team work is important ?</a:t>
            </a:r>
          </a:p>
        </p:txBody>
      </p:sp>
    </p:spTree>
    <p:extLst>
      <p:ext uri="{BB962C8B-B14F-4D97-AF65-F5344CB8AC3E}">
        <p14:creationId xmlns:p14="http://schemas.microsoft.com/office/powerpoint/2010/main" val="236208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ACFB7-B514-724C-B558-E4F1541E331B}"/>
              </a:ext>
            </a:extLst>
          </p:cNvPr>
          <p:cNvSpPr>
            <a:spLocks noGrp="1"/>
          </p:cNvSpPr>
          <p:nvPr>
            <p:ph type="title"/>
          </p:nvPr>
        </p:nvSpPr>
        <p:spPr/>
        <p:txBody>
          <a:bodyPr>
            <a:normAutofit/>
          </a:bodyPr>
          <a:lstStyle/>
          <a:p>
            <a:pPr algn="ctr"/>
            <a:r>
              <a:rPr lang="pl-PL" sz="6000" b="1"/>
              <a:t>Romi Begum</a:t>
            </a:r>
          </a:p>
        </p:txBody>
      </p:sp>
      <p:sp>
        <p:nvSpPr>
          <p:cNvPr id="3" name="Content Placeholder 2">
            <a:extLst>
              <a:ext uri="{FF2B5EF4-FFF2-40B4-BE49-F238E27FC236}">
                <a16:creationId xmlns:a16="http://schemas.microsoft.com/office/drawing/2014/main" id="{80844B84-FBB0-C547-AF56-C91DBFFD2A6A}"/>
              </a:ext>
            </a:extLst>
          </p:cNvPr>
          <p:cNvSpPr>
            <a:spLocks noGrp="1"/>
          </p:cNvSpPr>
          <p:nvPr>
            <p:ph idx="1"/>
          </p:nvPr>
        </p:nvSpPr>
        <p:spPr/>
        <p:txBody>
          <a:bodyPr anchor="ctr">
            <a:normAutofit/>
          </a:bodyPr>
          <a:lstStyle/>
          <a:p>
            <a:pPr algn="ctr"/>
            <a:r>
              <a:rPr lang="pl-PL" sz="4000"/>
              <a:t>Disadvantages of the team work</a:t>
            </a:r>
          </a:p>
        </p:txBody>
      </p:sp>
    </p:spTree>
    <p:extLst>
      <p:ext uri="{BB962C8B-B14F-4D97-AF65-F5344CB8AC3E}">
        <p14:creationId xmlns:p14="http://schemas.microsoft.com/office/powerpoint/2010/main" val="317113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5"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5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28" dur="1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46AE-59A0-B64B-81E8-5A2596BACD31}"/>
              </a:ext>
            </a:extLst>
          </p:cNvPr>
          <p:cNvSpPr>
            <a:spLocks noGrp="1"/>
          </p:cNvSpPr>
          <p:nvPr>
            <p:ph type="title"/>
          </p:nvPr>
        </p:nvSpPr>
        <p:spPr/>
        <p:txBody>
          <a:bodyPr>
            <a:normAutofit/>
          </a:bodyPr>
          <a:lstStyle/>
          <a:p>
            <a:pPr algn="ctr"/>
            <a:r>
              <a:rPr lang="pl-PL" sz="6000" b="1"/>
              <a:t>Rezowana Begum</a:t>
            </a:r>
          </a:p>
        </p:txBody>
      </p:sp>
      <p:sp>
        <p:nvSpPr>
          <p:cNvPr id="3" name="Content Placeholder 2">
            <a:extLst>
              <a:ext uri="{FF2B5EF4-FFF2-40B4-BE49-F238E27FC236}">
                <a16:creationId xmlns:a16="http://schemas.microsoft.com/office/drawing/2014/main" id="{1FE25012-5FD2-AF4C-AC8F-EF7F2360BADF}"/>
              </a:ext>
            </a:extLst>
          </p:cNvPr>
          <p:cNvSpPr>
            <a:spLocks noGrp="1"/>
          </p:cNvSpPr>
          <p:nvPr>
            <p:ph idx="1"/>
          </p:nvPr>
        </p:nvSpPr>
        <p:spPr/>
        <p:txBody>
          <a:bodyPr anchor="ctr">
            <a:normAutofit/>
          </a:bodyPr>
          <a:lstStyle/>
          <a:p>
            <a:pPr algn="ctr"/>
            <a:r>
              <a:rPr lang="pl-PL" sz="4000"/>
              <a:t>Advantages of the team Work</a:t>
            </a:r>
          </a:p>
          <a:p>
            <a:pPr algn="ctr"/>
            <a:r>
              <a:rPr lang="pl-PL" sz="4000"/>
              <a:t>Conclusion</a:t>
            </a:r>
          </a:p>
        </p:txBody>
      </p:sp>
    </p:spTree>
    <p:extLst>
      <p:ext uri="{BB962C8B-B14F-4D97-AF65-F5344CB8AC3E}">
        <p14:creationId xmlns:p14="http://schemas.microsoft.com/office/powerpoint/2010/main" val="1738341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 calcmode="lin" valueType="num">
                                      <p:cBhvr>
                                        <p:cTn id="9" dur="500" fill="hold"/>
                                        <p:tgtEl>
                                          <p:spTgt spid="2"/>
                                        </p:tgtEl>
                                        <p:attrNameLst>
                                          <p:attrName>style.rotation</p:attrName>
                                        </p:attrNameLst>
                                      </p:cBhvr>
                                      <p:tavLst>
                                        <p:tav tm="0">
                                          <p:val>
                                            <p:fltVal val="360"/>
                                          </p:val>
                                        </p:tav>
                                        <p:tav tm="100000">
                                          <p:val>
                                            <p:fltVal val="0"/>
                                          </p:val>
                                        </p:tav>
                                      </p:tavLst>
                                    </p:anim>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AF81FA-AE29-274C-B48B-4150385613A6}"/>
              </a:ext>
            </a:extLst>
          </p:cNvPr>
          <p:cNvSpPr>
            <a:spLocks noGrp="1"/>
          </p:cNvSpPr>
          <p:nvPr>
            <p:ph idx="1"/>
          </p:nvPr>
        </p:nvSpPr>
        <p:spPr>
          <a:xfrm>
            <a:off x="838200" y="270587"/>
            <a:ext cx="10515600" cy="6307495"/>
          </a:xfrm>
        </p:spPr>
        <p:txBody>
          <a:bodyPr anchor="ctr">
            <a:normAutofit/>
          </a:bodyPr>
          <a:lstStyle/>
          <a:p>
            <a:pPr marL="0" indent="0" rtl="0">
              <a:buNone/>
            </a:pPr>
            <a:r>
              <a:rPr lang="pl-PL" sz="1800" b="0" i="0" u="none" strike="noStrike">
                <a:solidFill>
                  <a:srgbClr val="000000"/>
                </a:solidFill>
                <a:effectLst/>
                <a:latin typeface="Arial" panose="020B0604020202020204" pitchFamily="34" charset="0"/>
              </a:rPr>
              <a:t>                                                        </a:t>
            </a:r>
            <a:r>
              <a:rPr lang="pl-PL" b="0" i="0" u="none" strike="noStrike">
                <a:solidFill>
                  <a:srgbClr val="000000"/>
                </a:solidFill>
                <a:effectLst/>
                <a:latin typeface="Arial" panose="020B0604020202020204" pitchFamily="34" charset="0"/>
              </a:rPr>
              <a:t>      What is a team ?</a:t>
            </a:r>
            <a:endParaRPr lang="pl-PL">
              <a:effectLst/>
            </a:endParaRPr>
          </a:p>
          <a:p>
            <a:pPr marL="0" indent="0" rtl="0">
              <a:buNone/>
            </a:pPr>
            <a:br>
              <a:rPr lang="pl-PL" sz="2400"/>
            </a:br>
            <a:r>
              <a:rPr lang="pl-PL" sz="2400" b="0" i="0" u="none" strike="noStrike">
                <a:solidFill>
                  <a:srgbClr val="000000"/>
                </a:solidFill>
                <a:effectLst/>
                <a:latin typeface="Arial" panose="020B0604020202020204" pitchFamily="34" charset="0"/>
              </a:rPr>
              <a:t>  Combining individual people’s skills to achieve a shared goal with maximum efficiency.                                                                  </a:t>
            </a:r>
            <a:br>
              <a:rPr lang="pl-PL" sz="2400" b="0" i="0" u="none" strike="noStrike">
                <a:solidFill>
                  <a:srgbClr val="000000"/>
                </a:solidFill>
                <a:effectLst/>
                <a:latin typeface="Arial" panose="020B0604020202020204" pitchFamily="34" charset="0"/>
              </a:rPr>
            </a:br>
            <a:r>
              <a:rPr lang="pl-PL" sz="2400" b="0" i="0" u="none" strike="noStrike">
                <a:solidFill>
                  <a:srgbClr val="000000"/>
                </a:solidFill>
                <a:effectLst/>
                <a:latin typeface="Arial" panose="020B0604020202020204" pitchFamily="34" charset="0"/>
              </a:rPr>
              <a:t>                   </a:t>
            </a:r>
            <a:br>
              <a:rPr lang="pl-PL" sz="2400" b="0" i="0" u="none" strike="noStrike">
                <a:solidFill>
                  <a:srgbClr val="000000"/>
                </a:solidFill>
                <a:effectLst/>
                <a:latin typeface="Arial" panose="020B0604020202020204" pitchFamily="34" charset="0"/>
              </a:rPr>
            </a:br>
            <a:r>
              <a:rPr lang="pl-PL" sz="2400" b="0" i="0" u="none" strike="noStrike">
                <a:solidFill>
                  <a:srgbClr val="000000"/>
                </a:solidFill>
                <a:effectLst/>
                <a:latin typeface="Arial" panose="020B0604020202020204" pitchFamily="34" charset="0"/>
              </a:rPr>
              <a:t>  A group of people with a full set of complementary skills required to complete a task, job, or project.</a:t>
            </a:r>
            <a:br>
              <a:rPr lang="pl-PL" sz="2400" b="0" i="0" u="none" strike="noStrike">
                <a:solidFill>
                  <a:srgbClr val="000000"/>
                </a:solidFill>
                <a:effectLst/>
                <a:latin typeface="Arial" panose="020B0604020202020204" pitchFamily="34" charset="0"/>
              </a:rPr>
            </a:br>
            <a:r>
              <a:rPr lang="pl-PL" sz="2400" b="0" i="0" u="none" strike="noStrike">
                <a:solidFill>
                  <a:srgbClr val="000000"/>
                </a:solidFill>
                <a:effectLst/>
                <a:latin typeface="Arial" panose="020B0604020202020204" pitchFamily="34" charset="0"/>
              </a:rPr>
              <a:t>Team members  operate with a high degree of interdependence,  share authority and responsibility for self-management,  are accountable for the collective performance, and work toward a common goal and shared rewards(s). A team becomes more than just a collection of people when a strong sense of mutual commitment creates synergy, thus generating performance greater than the sum of the performance of its individual members.</a:t>
            </a:r>
            <a:endParaRPr lang="pl-PL" sz="2400"/>
          </a:p>
        </p:txBody>
      </p:sp>
    </p:spTree>
    <p:extLst>
      <p:ext uri="{BB962C8B-B14F-4D97-AF65-F5344CB8AC3E}">
        <p14:creationId xmlns:p14="http://schemas.microsoft.com/office/powerpoint/2010/main" val="2905114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59B024-11CD-C345-ABBB-536B6D46F038}"/>
              </a:ext>
            </a:extLst>
          </p:cNvPr>
          <p:cNvSpPr>
            <a:spLocks noGrp="1"/>
          </p:cNvSpPr>
          <p:nvPr>
            <p:ph idx="1"/>
          </p:nvPr>
        </p:nvSpPr>
        <p:spPr/>
        <p:txBody>
          <a:bodyPr/>
          <a:lstStyle/>
          <a:p>
            <a:pPr marL="0" indent="0">
              <a:buNone/>
            </a:pPr>
            <a:r>
              <a:rPr lang="pl-PL">
                <a:hlinkClick r:id="rId3"/>
              </a:rPr>
              <a:t>https://youtu.be/fUXdrl9ch_Q</a:t>
            </a:r>
            <a:endParaRPr lang="pl-PL"/>
          </a:p>
        </p:txBody>
      </p:sp>
    </p:spTree>
    <p:extLst>
      <p:ext uri="{BB962C8B-B14F-4D97-AF65-F5344CB8AC3E}">
        <p14:creationId xmlns:p14="http://schemas.microsoft.com/office/powerpoint/2010/main" val="3386314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BC96B-4F19-419B-9C49-4243E9DB1BB7}"/>
              </a:ext>
            </a:extLst>
          </p:cNvPr>
          <p:cNvSpPr>
            <a:spLocks noGrp="1"/>
          </p:cNvSpPr>
          <p:nvPr>
            <p:ph type="title"/>
          </p:nvPr>
        </p:nvSpPr>
        <p:spPr/>
        <p:txBody>
          <a:bodyPr>
            <a:normAutofit/>
          </a:bodyPr>
          <a:lstStyle/>
          <a:p>
            <a:r>
              <a:rPr lang="en-GB" dirty="0"/>
              <a:t>   Why is team work important?</a:t>
            </a:r>
          </a:p>
        </p:txBody>
      </p:sp>
      <p:sp>
        <p:nvSpPr>
          <p:cNvPr id="3" name="Content Placeholder 2">
            <a:extLst>
              <a:ext uri="{FF2B5EF4-FFF2-40B4-BE49-F238E27FC236}">
                <a16:creationId xmlns:a16="http://schemas.microsoft.com/office/drawing/2014/main" id="{76EF5BF0-2BB0-4F42-A6B2-0ED300AC9DDE}"/>
              </a:ext>
            </a:extLst>
          </p:cNvPr>
          <p:cNvSpPr>
            <a:spLocks noGrp="1"/>
          </p:cNvSpPr>
          <p:nvPr>
            <p:ph idx="1"/>
          </p:nvPr>
        </p:nvSpPr>
        <p:spPr/>
        <p:txBody>
          <a:bodyPr>
            <a:normAutofit/>
          </a:bodyPr>
          <a:lstStyle/>
          <a:p>
            <a:pPr marL="0" indent="0">
              <a:buNone/>
            </a:pPr>
            <a:r>
              <a:rPr lang="en-GB" dirty="0"/>
              <a:t>Teamwork is important for the success of all businesses, to have a meaningful and successful career it is important to be able to work well with others.</a:t>
            </a:r>
          </a:p>
          <a:p>
            <a:pPr marL="0" indent="0">
              <a:buNone/>
            </a:pPr>
            <a:r>
              <a:rPr lang="en-GB" dirty="0"/>
              <a:t>Here are examples of why team work is important:</a:t>
            </a:r>
          </a:p>
          <a:p>
            <a:pPr marL="0" lvl="0" indent="0">
              <a:buNone/>
            </a:pPr>
            <a:r>
              <a:rPr lang="en-GB" dirty="0"/>
              <a:t>It brings new ideas.</a:t>
            </a:r>
          </a:p>
          <a:p>
            <a:pPr marL="0" lvl="0" indent="0">
              <a:buNone/>
            </a:pPr>
            <a:r>
              <a:rPr lang="en-GB" dirty="0"/>
              <a:t>Teamwork helps solve problems.</a:t>
            </a:r>
          </a:p>
          <a:p>
            <a:pPr marL="0" lvl="0" indent="0">
              <a:buNone/>
            </a:pPr>
            <a:r>
              <a:rPr lang="en-GB" dirty="0"/>
              <a:t>Its supportive.</a:t>
            </a:r>
          </a:p>
          <a:p>
            <a:pPr marL="0" indent="0">
              <a:buNone/>
            </a:pPr>
            <a:endParaRPr lang="en-GB" dirty="0"/>
          </a:p>
        </p:txBody>
      </p:sp>
      <p:pic>
        <p:nvPicPr>
          <p:cNvPr id="5" name="Picture 4">
            <a:extLst>
              <a:ext uri="{FF2B5EF4-FFF2-40B4-BE49-F238E27FC236}">
                <a16:creationId xmlns:a16="http://schemas.microsoft.com/office/drawing/2014/main" id="{537B1E30-F540-4418-AF3A-EA366D82222B}"/>
              </a:ext>
            </a:extLst>
          </p:cNvPr>
          <p:cNvPicPr>
            <a:picLocks noChangeAspect="1"/>
          </p:cNvPicPr>
          <p:nvPr/>
        </p:nvPicPr>
        <p:blipFill>
          <a:blip r:embed="rId3"/>
          <a:stretch>
            <a:fillRect/>
          </a:stretch>
        </p:blipFill>
        <p:spPr>
          <a:xfrm>
            <a:off x="7821637" y="3627510"/>
            <a:ext cx="2743200" cy="2054506"/>
          </a:xfrm>
          <a:prstGeom prst="rect">
            <a:avLst/>
          </a:prstGeom>
        </p:spPr>
      </p:pic>
    </p:spTree>
    <p:extLst>
      <p:ext uri="{BB962C8B-B14F-4D97-AF65-F5344CB8AC3E}">
        <p14:creationId xmlns:p14="http://schemas.microsoft.com/office/powerpoint/2010/main" val="3753568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BB3DFBA-198F-4221-90EB-E673051CDC40}"/>
              </a:ext>
            </a:extLst>
          </p:cNvPr>
          <p:cNvSpPr>
            <a:spLocks noGrp="1"/>
          </p:cNvSpPr>
          <p:nvPr>
            <p:ph type="subTitle" idx="1"/>
          </p:nvPr>
        </p:nvSpPr>
        <p:spPr>
          <a:xfrm>
            <a:off x="3318901" y="222287"/>
            <a:ext cx="3712195" cy="989177"/>
          </a:xfrm>
        </p:spPr>
        <p:txBody>
          <a:bodyPr>
            <a:normAutofit/>
          </a:bodyPr>
          <a:lstStyle/>
          <a:p>
            <a:pPr algn="r"/>
            <a:r>
              <a:rPr lang="en-GB" sz="2800" b="1" u="sng" baseline="-25000" dirty="0"/>
              <a:t>Disadvantage's working in a team</a:t>
            </a:r>
            <a:r>
              <a:rPr lang="en-GB" sz="2800" u="sng" baseline="-25000" dirty="0">
                <a:latin typeface="+mj-lt"/>
              </a:rPr>
              <a:t>?     </a:t>
            </a:r>
            <a:endParaRPr lang="en-US" sz="2800" u="sng" baseline="-25000" dirty="0">
              <a:latin typeface="+mj-lt"/>
            </a:endParaRPr>
          </a:p>
        </p:txBody>
      </p:sp>
      <p:sp>
        <p:nvSpPr>
          <p:cNvPr id="6" name="TextBox 5">
            <a:extLst>
              <a:ext uri="{FF2B5EF4-FFF2-40B4-BE49-F238E27FC236}">
                <a16:creationId xmlns:a16="http://schemas.microsoft.com/office/drawing/2014/main" id="{DF1ADC6D-EF3A-4D2F-9F44-4127EDAAFA36}"/>
              </a:ext>
            </a:extLst>
          </p:cNvPr>
          <p:cNvSpPr txBox="1"/>
          <p:nvPr/>
        </p:nvSpPr>
        <p:spPr>
          <a:xfrm>
            <a:off x="491564" y="1525200"/>
            <a:ext cx="6539532" cy="5016758"/>
          </a:xfrm>
          <a:prstGeom prst="rect">
            <a:avLst/>
          </a:prstGeom>
          <a:noFill/>
        </p:spPr>
        <p:txBody>
          <a:bodyPr wrap="square" rtlCol="0">
            <a:spAutoFit/>
          </a:bodyPr>
          <a:lstStyle/>
          <a:p>
            <a:pPr algn="l"/>
            <a:r>
              <a:rPr lang="en-GB" sz="2000" b="1" dirty="0">
                <a:solidFill>
                  <a:srgbClr val="FF0000"/>
                </a:solidFill>
              </a:rPr>
              <a:t>Clash of ideas - </a:t>
            </a:r>
            <a:r>
              <a:rPr lang="en-GB" sz="2000" b="0" dirty="0">
                <a:effectLst/>
                <a:latin typeface="Palatino"/>
              </a:rPr>
              <a:t>In addition to having varying working styles, things also become complicated when there is a clash of ideas and neither members are willing to compromise</a:t>
            </a:r>
            <a:endParaRPr lang="en-GB" sz="2000" b="1" dirty="0">
              <a:solidFill>
                <a:srgbClr val="FF0000"/>
              </a:solidFill>
            </a:endParaRPr>
          </a:p>
          <a:p>
            <a:pPr algn="l"/>
            <a:r>
              <a:rPr lang="en-GB" sz="2000" b="1" dirty="0">
                <a:solidFill>
                  <a:srgbClr val="FF0000"/>
                </a:solidFill>
              </a:rPr>
              <a:t>One team members desire to outshine the rest -</a:t>
            </a:r>
            <a:r>
              <a:rPr lang="en-GB" sz="2000" b="0" dirty="0">
                <a:effectLst/>
                <a:latin typeface="Palatino"/>
              </a:rPr>
              <a:t>Working in a </a:t>
            </a:r>
            <a:r>
              <a:rPr lang="en-GB" sz="2000" b="1" dirty="0">
                <a:effectLst/>
                <a:latin typeface="Palatino"/>
              </a:rPr>
              <a:t>dysfunctional group</a:t>
            </a:r>
            <a:r>
              <a:rPr lang="en-GB" sz="2000" b="0" dirty="0">
                <a:effectLst/>
                <a:latin typeface="Palatino"/>
              </a:rPr>
              <a:t> often becomes a source of tremendous stress.</a:t>
            </a:r>
            <a:endParaRPr lang="en-GB" sz="2000" b="1" dirty="0">
              <a:solidFill>
                <a:srgbClr val="FF0000"/>
              </a:solidFill>
            </a:endParaRPr>
          </a:p>
          <a:p>
            <a:pPr algn="l"/>
            <a:endParaRPr lang="en-GB" sz="2000" b="1" dirty="0">
              <a:solidFill>
                <a:srgbClr val="FF0000"/>
              </a:solidFill>
            </a:endParaRPr>
          </a:p>
          <a:p>
            <a:pPr algn="l"/>
            <a:r>
              <a:rPr lang="en-GB" sz="2000" b="1" dirty="0">
                <a:solidFill>
                  <a:srgbClr val="FF0000"/>
                </a:solidFill>
              </a:rPr>
              <a:t>You might have to deal with an over bearing team leader -</a:t>
            </a:r>
          </a:p>
          <a:p>
            <a:pPr algn="l"/>
            <a:r>
              <a:rPr lang="en-GB" sz="2000" b="0" dirty="0">
                <a:effectLst/>
                <a:latin typeface="Palatino"/>
              </a:rPr>
              <a:t>These are some of the chief pros and cons involved in working in a team. </a:t>
            </a:r>
            <a:endParaRPr lang="en-GB" sz="2000" b="1" dirty="0">
              <a:solidFill>
                <a:srgbClr val="FF0000"/>
              </a:solidFill>
            </a:endParaRPr>
          </a:p>
          <a:p>
            <a:pPr algn="l"/>
            <a:endParaRPr lang="en-GB" sz="2000" b="1" dirty="0">
              <a:solidFill>
                <a:srgbClr val="FF0000"/>
              </a:solidFill>
            </a:endParaRPr>
          </a:p>
          <a:p>
            <a:pPr algn="l"/>
            <a:r>
              <a:rPr lang="en-GB" sz="2000" b="1" dirty="0">
                <a:solidFill>
                  <a:srgbClr val="FF0000"/>
                </a:solidFill>
              </a:rPr>
              <a:t>Blame game when things goes wrong -</a:t>
            </a:r>
            <a:r>
              <a:rPr lang="en-GB" sz="2000" b="0" dirty="0">
                <a:effectLst/>
                <a:latin typeface="Palatino"/>
              </a:rPr>
              <a:t>These are some of the chief pros and cons involved in working in a team. </a:t>
            </a:r>
            <a:endParaRPr lang="en-GB" sz="2000" b="1" dirty="0">
              <a:solidFill>
                <a:srgbClr val="FF0000"/>
              </a:solidFill>
            </a:endParaRPr>
          </a:p>
          <a:p>
            <a:pPr algn="l"/>
            <a:endParaRPr lang="en-GB" sz="2000" b="1" dirty="0">
              <a:solidFill>
                <a:srgbClr val="FF0000"/>
              </a:solidFill>
            </a:endParaRPr>
          </a:p>
          <a:p>
            <a:pPr algn="l"/>
            <a:endParaRPr lang="en-US" sz="2000" b="1" dirty="0">
              <a:solidFill>
                <a:srgbClr val="FF0000"/>
              </a:solidFill>
            </a:endParaRPr>
          </a:p>
        </p:txBody>
      </p:sp>
      <p:pic>
        <p:nvPicPr>
          <p:cNvPr id="8" name="Picture 8">
            <a:extLst>
              <a:ext uri="{FF2B5EF4-FFF2-40B4-BE49-F238E27FC236}">
                <a16:creationId xmlns:a16="http://schemas.microsoft.com/office/drawing/2014/main" id="{389A264D-AE75-4C66-AE0C-A2AA365EFD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130270">
            <a:off x="7680745" y="2682107"/>
            <a:ext cx="3476657" cy="2263579"/>
          </a:xfrm>
          <a:prstGeom prst="rect">
            <a:avLst/>
          </a:prstGeom>
        </p:spPr>
      </p:pic>
    </p:spTree>
    <p:extLst>
      <p:ext uri="{BB962C8B-B14F-4D97-AF65-F5344CB8AC3E}">
        <p14:creationId xmlns:p14="http://schemas.microsoft.com/office/powerpoint/2010/main" val="18754452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6F12D3-F337-5140-A908-7D14ED66E7D9}"/>
              </a:ext>
            </a:extLst>
          </p:cNvPr>
          <p:cNvSpPr>
            <a:spLocks noGrp="1"/>
          </p:cNvSpPr>
          <p:nvPr>
            <p:ph idx="1"/>
          </p:nvPr>
        </p:nvSpPr>
        <p:spPr>
          <a:xfrm>
            <a:off x="838200" y="821093"/>
            <a:ext cx="10515600" cy="5785077"/>
          </a:xfrm>
        </p:spPr>
        <p:txBody>
          <a:bodyPr anchor="ctr">
            <a:normAutofit/>
          </a:bodyPr>
          <a:lstStyle/>
          <a:p>
            <a:pPr algn="ctr" rtl="0"/>
            <a:r>
              <a:rPr lang="pl-PL" sz="4000" b="1" i="0" u="sng">
                <a:solidFill>
                  <a:srgbClr val="000000"/>
                </a:solidFill>
                <a:effectLst/>
                <a:latin typeface="Calibri" panose="020F0502020204030204" pitchFamily="34" charset="0"/>
              </a:rPr>
              <a:t>Advantages </a:t>
            </a:r>
            <a:r>
              <a:rPr lang="pl-PL" sz="4000" b="1" u="sng">
                <a:solidFill>
                  <a:srgbClr val="000000"/>
                </a:solidFill>
                <a:latin typeface="Calibri" panose="020F0502020204030204" pitchFamily="34" charset="0"/>
              </a:rPr>
              <a:t> </a:t>
            </a:r>
            <a:r>
              <a:rPr lang="pl-PL" sz="4000" b="1" i="0" u="sng">
                <a:solidFill>
                  <a:srgbClr val="000000"/>
                </a:solidFill>
                <a:effectLst/>
                <a:latin typeface="Calibri" panose="020F0502020204030204" pitchFamily="34" charset="0"/>
              </a:rPr>
              <a:t>working in a team </a:t>
            </a:r>
            <a:endParaRPr lang="pl-PL" sz="4000">
              <a:effectLst/>
            </a:endParaRPr>
          </a:p>
          <a:p>
            <a:pPr marL="457200" indent="-457200" rtl="0">
              <a:buFont typeface="+mj-lt"/>
              <a:buAutoNum type="arabicPeriod"/>
            </a:pPr>
            <a:r>
              <a:rPr lang="pl-PL" sz="2000" b="0" i="0" u="none" strike="noStrike">
                <a:solidFill>
                  <a:srgbClr val="000000"/>
                </a:solidFill>
                <a:effectLst/>
                <a:latin typeface="Calibri" panose="020F0502020204030204" pitchFamily="34" charset="0"/>
              </a:rPr>
              <a:t>Working in a team you can learn new skill and experience, also among your team share information and discuss matters it also builds trust in one another understand each other and give support to one another whilst working in a team.</a:t>
            </a:r>
            <a:endParaRPr lang="pl-PL" sz="2000">
              <a:effectLst/>
            </a:endParaRPr>
          </a:p>
          <a:p>
            <a:pPr marL="457200" indent="-457200" rtl="0" fontAlgn="base">
              <a:buFont typeface="+mj-lt"/>
              <a:buAutoNum type="arabicPeriod"/>
            </a:pPr>
            <a:r>
              <a:rPr lang="pl-PL" sz="2000" b="0" i="0" u="none" strike="noStrike">
                <a:solidFill>
                  <a:srgbClr val="000000"/>
                </a:solidFill>
                <a:effectLst/>
                <a:latin typeface="Calibri" panose="020F0502020204030204" pitchFamily="34" charset="0"/>
              </a:rPr>
              <a:t>Equal division is taken among the team.</a:t>
            </a:r>
            <a:endParaRPr lang="pl-PL" sz="2000" b="0" i="0" u="none" strike="noStrike">
              <a:solidFill>
                <a:srgbClr val="000000"/>
              </a:solidFill>
              <a:effectLst/>
              <a:latin typeface="Noto Sans Symbols" panose="020B0502040504020204" pitchFamily="34" charset="0"/>
            </a:endParaRPr>
          </a:p>
          <a:p>
            <a:pPr marL="457200" indent="-457200" rtl="0" fontAlgn="base">
              <a:buFont typeface="+mj-lt"/>
              <a:buAutoNum type="arabicPeriod"/>
            </a:pPr>
            <a:r>
              <a:rPr lang="pl-PL" sz="2000" b="0" i="0" u="none" strike="noStrike">
                <a:solidFill>
                  <a:srgbClr val="000000"/>
                </a:solidFill>
                <a:effectLst/>
                <a:latin typeface="Calibri" panose="020F0502020204030204" pitchFamily="34" charset="0"/>
              </a:rPr>
              <a:t>Big tasks are divided in a team into small task.</a:t>
            </a:r>
            <a:endParaRPr lang="pl-PL" sz="2000" b="0" i="0" u="none" strike="noStrike">
              <a:solidFill>
                <a:srgbClr val="000000"/>
              </a:solidFill>
              <a:effectLst/>
              <a:latin typeface="Noto Sans Symbols" panose="020B0502040504020204" pitchFamily="34" charset="0"/>
            </a:endParaRPr>
          </a:p>
          <a:p>
            <a:pPr marL="457200" indent="-457200" rtl="0" fontAlgn="base">
              <a:buFont typeface="+mj-lt"/>
              <a:buAutoNum type="arabicPeriod"/>
            </a:pPr>
            <a:r>
              <a:rPr lang="pl-PL" sz="2000" b="0" i="0" u="none" strike="noStrike">
                <a:solidFill>
                  <a:srgbClr val="000000"/>
                </a:solidFill>
                <a:effectLst/>
                <a:latin typeface="Calibri" panose="020F0502020204030204" pitchFamily="34" charset="0"/>
              </a:rPr>
              <a:t>Working in a team cuts less time and less work loud for each team workers.</a:t>
            </a:r>
            <a:endParaRPr lang="pl-PL" sz="2000" b="0" i="0" u="none" strike="noStrike">
              <a:solidFill>
                <a:srgbClr val="000000"/>
              </a:solidFill>
              <a:effectLst/>
              <a:latin typeface="Noto Sans Symbols" panose="020B0502040504020204" pitchFamily="34" charset="0"/>
            </a:endParaRPr>
          </a:p>
          <a:p>
            <a:pPr marL="457200" indent="-457200" rtl="0" fontAlgn="base">
              <a:buFont typeface="+mj-lt"/>
              <a:buAutoNum type="arabicPeriod"/>
            </a:pPr>
            <a:r>
              <a:rPr lang="pl-PL" sz="2000" b="0" i="0" u="none" strike="noStrike">
                <a:solidFill>
                  <a:srgbClr val="000000"/>
                </a:solidFill>
                <a:effectLst/>
                <a:latin typeface="Calibri" panose="020F0502020204030204" pitchFamily="34" charset="0"/>
              </a:rPr>
              <a:t>Improves communication skills.</a:t>
            </a:r>
            <a:endParaRPr lang="pl-PL" sz="2000" b="0" i="0" u="none" strike="noStrike">
              <a:solidFill>
                <a:srgbClr val="000000"/>
              </a:solidFill>
              <a:effectLst/>
              <a:latin typeface="Noto Sans Symbols" panose="020B0502040504020204" pitchFamily="34" charset="0"/>
            </a:endParaRPr>
          </a:p>
          <a:p>
            <a:pPr marL="457200" indent="-457200" rtl="0" fontAlgn="base">
              <a:buFont typeface="+mj-lt"/>
              <a:buAutoNum type="arabicPeriod"/>
            </a:pPr>
            <a:r>
              <a:rPr lang="pl-PL" sz="2000" b="0" i="0" u="none" strike="noStrike">
                <a:solidFill>
                  <a:srgbClr val="000000"/>
                </a:solidFill>
                <a:effectLst/>
                <a:latin typeface="Calibri" panose="020F0502020204030204" pitchFamily="34" charset="0"/>
              </a:rPr>
              <a:t>Working in a team gives you a chance to decide who is comfortable of working in what fields decide who can complete the task that they are comfortable of and good at.</a:t>
            </a:r>
            <a:endParaRPr lang="pl-PL" sz="2000" b="0" i="0" u="none" strike="noStrike">
              <a:solidFill>
                <a:srgbClr val="000000"/>
              </a:solidFill>
              <a:effectLst/>
              <a:latin typeface="Noto Sans Symbols" panose="020B0502040504020204" pitchFamily="34" charset="0"/>
            </a:endParaRPr>
          </a:p>
          <a:p>
            <a:pPr marL="457200" indent="-457200" rtl="0" fontAlgn="base">
              <a:buFont typeface="+mj-lt"/>
              <a:buAutoNum type="arabicPeriod"/>
            </a:pPr>
            <a:r>
              <a:rPr lang="pl-PL" sz="2000" b="0" i="0" u="none" strike="noStrike">
                <a:solidFill>
                  <a:srgbClr val="000000"/>
                </a:solidFill>
                <a:effectLst/>
                <a:latin typeface="Calibri" panose="020F0502020204030204" pitchFamily="34" charset="0"/>
              </a:rPr>
              <a:t>In teams you can always share and help each other.</a:t>
            </a:r>
            <a:endParaRPr lang="pl-PL" sz="2000" b="0" i="0" u="none" strike="noStrike">
              <a:solidFill>
                <a:srgbClr val="000000"/>
              </a:solidFill>
              <a:effectLst/>
              <a:latin typeface="Noto Sans Symbols" panose="020B0502040504020204" pitchFamily="34" charset="0"/>
            </a:endParaRPr>
          </a:p>
          <a:p>
            <a:pPr marL="457200" indent="-457200" rtl="0">
              <a:buFont typeface="+mj-lt"/>
              <a:buAutoNum type="arabicPeriod"/>
            </a:pPr>
            <a:r>
              <a:rPr lang="pl-PL" sz="2000" b="0" i="0" u="none" strike="noStrike">
                <a:solidFill>
                  <a:srgbClr val="000000"/>
                </a:solidFill>
                <a:effectLst/>
                <a:latin typeface="Calibri" panose="020F0502020204030204" pitchFamily="34" charset="0"/>
              </a:rPr>
              <a:t>Everyone has a different talent in different fields that there good at, in a team you can always decide and discus who does what task.</a:t>
            </a:r>
            <a:endParaRPr lang="pl-PL" sz="2000">
              <a:effectLst/>
            </a:endParaRPr>
          </a:p>
          <a:p>
            <a:pPr marL="457200" indent="-457200" rtl="0">
              <a:buFont typeface="+mj-lt"/>
              <a:buAutoNum type="arabicPeriod"/>
            </a:pPr>
            <a:r>
              <a:rPr lang="pl-PL" sz="2000" b="0" i="0" u="none" strike="noStrike">
                <a:solidFill>
                  <a:srgbClr val="000000"/>
                </a:solidFill>
                <a:effectLst/>
                <a:latin typeface="Calibri" panose="020F0502020204030204" pitchFamily="34" charset="0"/>
              </a:rPr>
              <a:t>Team members can feel comfortable to do what task and which field they want to do and work around</a:t>
            </a:r>
            <a:r>
              <a:rPr lang="pl-PL" sz="1800" b="0" i="0" u="none" strike="noStrike">
                <a:solidFill>
                  <a:srgbClr val="000000"/>
                </a:solidFill>
                <a:effectLst/>
                <a:latin typeface="Calibri" panose="020F0502020204030204" pitchFamily="34" charset="0"/>
              </a:rPr>
              <a:t>.    </a:t>
            </a:r>
            <a:endParaRPr lang="pl-PL">
              <a:effectLst/>
            </a:endParaRPr>
          </a:p>
        </p:txBody>
      </p:sp>
    </p:spTree>
    <p:extLst>
      <p:ext uri="{BB962C8B-B14F-4D97-AF65-F5344CB8AC3E}">
        <p14:creationId xmlns:p14="http://schemas.microsoft.com/office/powerpoint/2010/main" val="2497931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08893-3BF6-A54E-B28D-44FA6A908D7B}"/>
              </a:ext>
            </a:extLst>
          </p:cNvPr>
          <p:cNvSpPr>
            <a:spLocks noGrp="1"/>
          </p:cNvSpPr>
          <p:nvPr>
            <p:ph type="title"/>
          </p:nvPr>
        </p:nvSpPr>
        <p:spPr>
          <a:xfrm>
            <a:off x="838200" y="561068"/>
            <a:ext cx="10515600" cy="4766712"/>
          </a:xfrm>
        </p:spPr>
        <p:txBody>
          <a:bodyPr>
            <a:normAutofit/>
          </a:bodyPr>
          <a:lstStyle/>
          <a:p>
            <a:pPr algn="ctr"/>
            <a:r>
              <a:rPr lang="pl-PL" sz="6000" b="1"/>
              <a:t>Conclusion</a:t>
            </a:r>
          </a:p>
        </p:txBody>
      </p:sp>
    </p:spTree>
    <p:extLst>
      <p:ext uri="{BB962C8B-B14F-4D97-AF65-F5344CB8AC3E}">
        <p14:creationId xmlns:p14="http://schemas.microsoft.com/office/powerpoint/2010/main" val="133900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492843" y="1556792"/>
            <a:ext cx="9144000" cy="3231654"/>
          </a:xfrm>
          <a:prstGeom prst="rect">
            <a:avLst/>
          </a:prstGeom>
          <a:noFill/>
        </p:spPr>
        <p:txBody>
          <a:bodyPr wrap="square" rtlCol="0">
            <a:spAutoFit/>
          </a:bodyPr>
          <a:lstStyle/>
          <a:p>
            <a:r>
              <a:rPr lang="en-GB" sz="2400" dirty="0"/>
              <a:t>In a team of four we have worked together to achieve our goal.</a:t>
            </a:r>
          </a:p>
          <a:p>
            <a:r>
              <a:rPr lang="en-GB" sz="2400" dirty="0"/>
              <a:t>Team working is more common in business and on effective teamwork also leads to business productivity.</a:t>
            </a:r>
          </a:p>
          <a:p>
            <a:r>
              <a:rPr lang="en-GB" sz="2400" dirty="0"/>
              <a:t>Working in a team allowed us to share information and make decisions so each members of our team can achieve individual goals also along within a team.</a:t>
            </a:r>
          </a:p>
          <a:p>
            <a:r>
              <a:rPr lang="en-GB" sz="2400" dirty="0"/>
              <a:t>Working in a team allowed us to discus work together.</a:t>
            </a:r>
          </a:p>
          <a:p>
            <a:endParaRPr lang="en-GB" sz="1800" dirty="0"/>
          </a:p>
          <a:p>
            <a:endParaRPr lang="en-GB" sz="1800" dirty="0"/>
          </a:p>
        </p:txBody>
      </p:sp>
      <p:sp>
        <p:nvSpPr>
          <p:cNvPr id="8" name="TextBox 7"/>
          <p:cNvSpPr txBox="1"/>
          <p:nvPr/>
        </p:nvSpPr>
        <p:spPr>
          <a:xfrm>
            <a:off x="4814597" y="4365105"/>
            <a:ext cx="6755362" cy="1200329"/>
          </a:xfrm>
          <a:prstGeom prst="rect">
            <a:avLst/>
          </a:prstGeom>
          <a:noFill/>
        </p:spPr>
        <p:txBody>
          <a:bodyPr wrap="square" rtlCol="0">
            <a:spAutoFit/>
          </a:bodyPr>
          <a:lstStyle/>
          <a:p>
            <a:r>
              <a:rPr lang="en-GB" sz="2400" dirty="0"/>
              <a:t>In conclusion we think that a person who is hard working and successful, never stop no matter in what measures.</a:t>
            </a:r>
          </a:p>
        </p:txBody>
      </p:sp>
    </p:spTree>
    <p:extLst>
      <p:ext uri="{BB962C8B-B14F-4D97-AF65-F5344CB8AC3E}">
        <p14:creationId xmlns:p14="http://schemas.microsoft.com/office/powerpoint/2010/main" val="421890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A2AC-6F42-EA4D-9CCE-53783783B65B}"/>
              </a:ext>
            </a:extLst>
          </p:cNvPr>
          <p:cNvSpPr>
            <a:spLocks noGrp="1"/>
          </p:cNvSpPr>
          <p:nvPr>
            <p:ph type="title"/>
          </p:nvPr>
        </p:nvSpPr>
        <p:spPr/>
        <p:txBody>
          <a:bodyPr/>
          <a:lstStyle/>
          <a:p>
            <a:r>
              <a:rPr lang="pl-PL"/>
              <a:t>Referencess :</a:t>
            </a:r>
          </a:p>
        </p:txBody>
      </p:sp>
      <p:sp>
        <p:nvSpPr>
          <p:cNvPr id="3" name="Content Placeholder 2">
            <a:extLst>
              <a:ext uri="{FF2B5EF4-FFF2-40B4-BE49-F238E27FC236}">
                <a16:creationId xmlns:a16="http://schemas.microsoft.com/office/drawing/2014/main" id="{AE2E476D-86E9-B048-9CF0-C58C6F008B98}"/>
              </a:ext>
            </a:extLst>
          </p:cNvPr>
          <p:cNvSpPr>
            <a:spLocks noGrp="1"/>
          </p:cNvSpPr>
          <p:nvPr>
            <p:ph idx="1"/>
          </p:nvPr>
        </p:nvSpPr>
        <p:spPr/>
        <p:txBody>
          <a:bodyPr/>
          <a:lstStyle/>
          <a:p>
            <a:r>
              <a:rPr lang="pl-PL"/>
              <a:t>Business dictionary .(2018) Team [online] Avaliable at : </a:t>
            </a:r>
            <a:r>
              <a:rPr lang="pl-PL">
                <a:hlinkClick r:id="rId3"/>
              </a:rPr>
              <a:t>http://www.businessdictionary.com/definition/team.html</a:t>
            </a:r>
            <a:r>
              <a:rPr lang="pl-PL"/>
              <a:t> Accessed 04.06.2018.</a:t>
            </a:r>
          </a:p>
        </p:txBody>
      </p:sp>
    </p:spTree>
    <p:extLst>
      <p:ext uri="{BB962C8B-B14F-4D97-AF65-F5344CB8AC3E}">
        <p14:creationId xmlns:p14="http://schemas.microsoft.com/office/powerpoint/2010/main" val="2364078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721567" y="-2724539"/>
            <a:ext cx="9144000" cy="6858000"/>
          </a:xfrm>
        </p:spPr>
        <p:txBody>
          <a:bodyPr>
            <a:normAutofit fontScale="85000" lnSpcReduction="10000"/>
          </a:bodyPr>
          <a:lstStyle/>
          <a:p>
            <a:pPr marL="0" indent="0">
              <a:buNone/>
            </a:pPr>
            <a:r>
              <a:rPr lang="en-GB" sz="1800" dirty="0"/>
              <a:t>Working in a team you can learn new skill and experience, also among your team share information and discuss matters it also builds trust in one another understand each other and give support to one another whilst working in a team.</a:t>
            </a:r>
          </a:p>
          <a:p>
            <a:endParaRPr lang="en-GB" sz="1800" dirty="0"/>
          </a:p>
          <a:p>
            <a:r>
              <a:rPr lang="en-GB" sz="1800" dirty="0"/>
              <a:t>Equal division is taken among the team.</a:t>
            </a:r>
          </a:p>
          <a:p>
            <a:r>
              <a:rPr lang="en-GB" sz="1800" dirty="0"/>
              <a:t>Big tasks are divided in a team into small task.</a:t>
            </a:r>
          </a:p>
          <a:p>
            <a:r>
              <a:rPr lang="en-GB" sz="1800" dirty="0"/>
              <a:t>Working in a team cuts less time and less work loud for each team workers.</a:t>
            </a:r>
          </a:p>
          <a:p>
            <a:r>
              <a:rPr lang="en-GB" sz="1800" dirty="0"/>
              <a:t>Improves communication skills.</a:t>
            </a:r>
          </a:p>
          <a:p>
            <a:r>
              <a:rPr lang="en-GB" sz="1800" dirty="0"/>
              <a:t>Working in a team gives you a chance to decide who is comfortable of working in what fields decide who can complete the task that they are comfortable of and good at.</a:t>
            </a:r>
          </a:p>
          <a:p>
            <a:r>
              <a:rPr lang="en-GB" sz="1800" dirty="0"/>
              <a:t>In teams you can always share and help each other.</a:t>
            </a:r>
          </a:p>
          <a:p>
            <a:endParaRPr lang="en-GB" sz="1800" dirty="0"/>
          </a:p>
          <a:p>
            <a:pPr marL="0" indent="0">
              <a:buNone/>
            </a:pPr>
            <a:r>
              <a:rPr lang="en-GB" sz="1800" dirty="0"/>
              <a:t>Everyone has a different talent in different fields that there hood at, in a team you can always decide and discus who does what task.</a:t>
            </a:r>
          </a:p>
          <a:p>
            <a:pPr marL="0" indent="0">
              <a:buNone/>
            </a:pPr>
            <a:endParaRPr lang="en-GB" sz="1800" dirty="0"/>
          </a:p>
          <a:p>
            <a:pPr marL="0" indent="0">
              <a:buNone/>
            </a:pPr>
            <a:r>
              <a:rPr lang="en-GB" sz="1800" dirty="0"/>
              <a:t>Team members can feel comfortable to do what task and which field they want to do and work around.</a:t>
            </a:r>
          </a:p>
          <a:p>
            <a:pPr marL="0" indent="0">
              <a:buNone/>
            </a:pPr>
            <a:endParaRPr lang="en-GB" sz="1800" dirty="0">
              <a:hlinkClick r:id="rId3"/>
            </a:endParaRPr>
          </a:p>
          <a:p>
            <a:pPr marL="0" indent="0">
              <a:buNone/>
            </a:pPr>
            <a:endParaRPr lang="en-GB" sz="1800" dirty="0">
              <a:hlinkClick r:id="rId3"/>
            </a:endParaRPr>
          </a:p>
          <a:p>
            <a:pPr marL="0" indent="0">
              <a:buNone/>
            </a:pPr>
            <a:r>
              <a:rPr lang="en-GB" sz="1800" dirty="0"/>
              <a:t>Short video of  achieved teamwork</a:t>
            </a:r>
            <a:endParaRPr lang="en-GB" sz="1800" dirty="0">
              <a:hlinkClick r:id="rId3"/>
            </a:endParaRPr>
          </a:p>
          <a:p>
            <a:pPr marL="0" indent="0">
              <a:buNone/>
            </a:pPr>
            <a:endParaRPr lang="en-GB" sz="1800" dirty="0">
              <a:hlinkClick r:id="" action="ppaction://noaction"/>
            </a:endParaRPr>
          </a:p>
          <a:p>
            <a:pPr marL="0" indent="0">
              <a:buNone/>
            </a:pPr>
            <a:r>
              <a:rPr lang="en-GB" sz="1800" dirty="0">
                <a:hlinkClick r:id="" action="ppaction://noaction"/>
              </a:rPr>
              <a:t>www.youtube.comhttps://youtu.be/xevQ2yTyK9Y</a:t>
            </a:r>
            <a:endParaRPr lang="en-GB" sz="1800" dirty="0"/>
          </a:p>
          <a:p>
            <a:pPr marL="0" indent="0">
              <a:buNone/>
            </a:pPr>
            <a:r>
              <a:rPr lang="en-GB" sz="1800" dirty="0"/>
              <a:t> </a:t>
            </a:r>
          </a:p>
          <a:p>
            <a:pPr marL="0" indent="0">
              <a:buNone/>
            </a:pPr>
            <a:r>
              <a:rPr lang="en-GB" sz="1800" dirty="0"/>
              <a:t>Advantageinworkinginateam</a:t>
            </a:r>
            <a:r>
              <a:rPr lang="en-GB" sz="1800" dirty="0">
                <a:hlinkClick r:id="rId4"/>
              </a:rPr>
              <a:t> https’//content.wisestep.com/top-advantages-and-disadvantages-at-working-in-a-team/</a:t>
            </a:r>
            <a:r>
              <a:rPr lang="en-GB" sz="1800" dirty="0"/>
              <a:t> Assessed 4</a:t>
            </a:r>
            <a:r>
              <a:rPr lang="en-GB" sz="1800" baseline="30000" dirty="0"/>
              <a:t>th</a:t>
            </a:r>
            <a:r>
              <a:rPr lang="en-GB" sz="1800" dirty="0"/>
              <a:t> June 2018</a:t>
            </a:r>
          </a:p>
          <a:p>
            <a:endParaRPr lang="en-GB" sz="1800" dirty="0"/>
          </a:p>
        </p:txBody>
      </p:sp>
    </p:spTree>
    <p:extLst>
      <p:ext uri="{BB962C8B-B14F-4D97-AF65-F5344CB8AC3E}">
        <p14:creationId xmlns:p14="http://schemas.microsoft.com/office/powerpoint/2010/main" val="4212577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3D87B3-84AD-464C-A756-5B1D9D388A4F}"/>
              </a:ext>
            </a:extLst>
          </p:cNvPr>
          <p:cNvSpPr txBox="1"/>
          <p:nvPr/>
        </p:nvSpPr>
        <p:spPr>
          <a:xfrm>
            <a:off x="3048778" y="2967335"/>
            <a:ext cx="6097554" cy="1200329"/>
          </a:xfrm>
          <a:prstGeom prst="rect">
            <a:avLst/>
          </a:prstGeom>
          <a:noFill/>
        </p:spPr>
        <p:txBody>
          <a:bodyPr wrap="square">
            <a:spAutoFit/>
          </a:bodyPr>
          <a:lstStyle/>
          <a:p>
            <a:r>
              <a:rPr lang="pl-PL"/>
              <a:t>Presentation done by Marek effects, video, after correction done by Rezowana, each of us was responsible for his part of speach in rezowana version you can see final version and what was changed (compare to this version)</a:t>
            </a:r>
          </a:p>
        </p:txBody>
      </p:sp>
    </p:spTree>
    <p:extLst>
      <p:ext uri="{BB962C8B-B14F-4D97-AF65-F5344CB8AC3E}">
        <p14:creationId xmlns:p14="http://schemas.microsoft.com/office/powerpoint/2010/main" val="66189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Team Work</vt:lpstr>
      <vt:lpstr>Marek Kamionka  </vt:lpstr>
      <vt:lpstr>Friha Nawaz</vt:lpstr>
      <vt:lpstr>Romi Begum</vt:lpstr>
      <vt:lpstr>Rezowana Begum</vt:lpstr>
      <vt:lpstr>PowerPoint Presentation</vt:lpstr>
      <vt:lpstr>PowerPoint Presentation</vt:lpstr>
      <vt:lpstr>   Why is team work important?</vt:lpstr>
      <vt:lpstr>PowerPoint Presentation</vt:lpstr>
      <vt:lpstr>PowerPoint Presentation</vt:lpstr>
      <vt:lpstr>Conclusion</vt:lpstr>
      <vt:lpstr>PowerPoint Presentation</vt:lpstr>
      <vt:lpstr>Referencess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9</cp:revision>
  <dcterms:modified xsi:type="dcterms:W3CDTF">2018-06-15T21:04:15Z</dcterms:modified>
</cp:coreProperties>
</file>