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6"/>
  </p:notesMasterIdLst>
  <p:handoutMasterIdLst>
    <p:handoutMasterId r:id="rId17"/>
  </p:handoutMasterIdLst>
  <p:sldIdLst>
    <p:sldId id="257" r:id="rId2"/>
    <p:sldId id="267" r:id="rId3"/>
    <p:sldId id="270" r:id="rId4"/>
    <p:sldId id="269" r:id="rId5"/>
    <p:sldId id="263" r:id="rId6"/>
    <p:sldId id="271" r:id="rId7"/>
    <p:sldId id="265" r:id="rId8"/>
    <p:sldId id="262" r:id="rId9"/>
    <p:sldId id="264" r:id="rId10"/>
    <p:sldId id="273" r:id="rId11"/>
    <p:sldId id="266" r:id="rId12"/>
    <p:sldId id="274" r:id="rId13"/>
    <p:sldId id="275" r:id="rId14"/>
    <p:sldId id="272"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B9039C-5E22-4C15-A793-65B2C6202BFC}" v="50" dt="2023-10-13T12:43:09.4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76981" autoAdjust="0"/>
  </p:normalViewPr>
  <p:slideViewPr>
    <p:cSldViewPr snapToGrid="0">
      <p:cViewPr varScale="1">
        <p:scale>
          <a:sx n="88" d="100"/>
          <a:sy n="88" d="100"/>
        </p:scale>
        <p:origin x="1302" y="7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DFB9039C-5E22-4C15-A793-65B2C6202BFC}"/>
    <pc:docChg chg="undo custSel addSld delSld modSld sldOrd">
      <pc:chgData name="Huw Griffiths" userId="be253156-1baf-4540-9db4-99275122b591" providerId="ADAL" clId="{DFB9039C-5E22-4C15-A793-65B2C6202BFC}" dt="2023-10-13T12:44:06.850" v="541" actId="113"/>
      <pc:docMkLst>
        <pc:docMk/>
      </pc:docMkLst>
      <pc:sldChg chg="modSp mod">
        <pc:chgData name="Huw Griffiths" userId="be253156-1baf-4540-9db4-99275122b591" providerId="ADAL" clId="{DFB9039C-5E22-4C15-A793-65B2C6202BFC}" dt="2023-10-13T12:20:12.388" v="362" actId="403"/>
        <pc:sldMkLst>
          <pc:docMk/>
          <pc:sldMk cId="3565425847" sldId="262"/>
        </pc:sldMkLst>
        <pc:spChg chg="mod">
          <ac:chgData name="Huw Griffiths" userId="be253156-1baf-4540-9db4-99275122b591" providerId="ADAL" clId="{DFB9039C-5E22-4C15-A793-65B2C6202BFC}" dt="2023-10-13T12:20:12.388" v="362" actId="403"/>
          <ac:spMkLst>
            <pc:docMk/>
            <pc:sldMk cId="3565425847" sldId="262"/>
            <ac:spMk id="3" creationId="{95E7849E-4DB4-5046-105C-9042EE2DA14D}"/>
          </ac:spMkLst>
        </pc:spChg>
        <pc:spChg chg="mod">
          <ac:chgData name="Huw Griffiths" userId="be253156-1baf-4540-9db4-99275122b591" providerId="ADAL" clId="{DFB9039C-5E22-4C15-A793-65B2C6202BFC}" dt="2023-10-13T12:20:01.299" v="360" actId="404"/>
          <ac:spMkLst>
            <pc:docMk/>
            <pc:sldMk cId="3565425847" sldId="262"/>
            <ac:spMk id="5" creationId="{9F46FED0-AD76-6C7B-4063-D5318F40D6F4}"/>
          </ac:spMkLst>
        </pc:spChg>
      </pc:sldChg>
      <pc:sldChg chg="modSp mod">
        <pc:chgData name="Huw Griffiths" userId="be253156-1baf-4540-9db4-99275122b591" providerId="ADAL" clId="{DFB9039C-5E22-4C15-A793-65B2C6202BFC}" dt="2023-10-13T12:35:01.383" v="505" actId="14100"/>
        <pc:sldMkLst>
          <pc:docMk/>
          <pc:sldMk cId="4111216731" sldId="264"/>
        </pc:sldMkLst>
        <pc:spChg chg="mod">
          <ac:chgData name="Huw Griffiths" userId="be253156-1baf-4540-9db4-99275122b591" providerId="ADAL" clId="{DFB9039C-5E22-4C15-A793-65B2C6202BFC}" dt="2023-10-13T12:34:49.608" v="503" actId="1076"/>
          <ac:spMkLst>
            <pc:docMk/>
            <pc:sldMk cId="4111216731" sldId="264"/>
            <ac:spMk id="2" creationId="{BA625CE9-8BB0-181E-6BB9-859D671A1E78}"/>
          </ac:spMkLst>
        </pc:spChg>
        <pc:spChg chg="mod">
          <ac:chgData name="Huw Griffiths" userId="be253156-1baf-4540-9db4-99275122b591" providerId="ADAL" clId="{DFB9039C-5E22-4C15-A793-65B2C6202BFC}" dt="2023-10-13T12:34:28.160" v="500" actId="1076"/>
          <ac:spMkLst>
            <pc:docMk/>
            <pc:sldMk cId="4111216731" sldId="264"/>
            <ac:spMk id="17" creationId="{1BBE060B-954D-2792-1ADA-0C418BC1890A}"/>
          </ac:spMkLst>
        </pc:spChg>
        <pc:picChg chg="mod">
          <ac:chgData name="Huw Griffiths" userId="be253156-1baf-4540-9db4-99275122b591" providerId="ADAL" clId="{DFB9039C-5E22-4C15-A793-65B2C6202BFC}" dt="2023-10-13T12:35:01.383" v="505" actId="14100"/>
          <ac:picMkLst>
            <pc:docMk/>
            <pc:sldMk cId="4111216731" sldId="264"/>
            <ac:picMk id="6" creationId="{1EA6A1C3-42FF-D2EF-21D5-269E2DC4792D}"/>
          </ac:picMkLst>
        </pc:picChg>
      </pc:sldChg>
      <pc:sldChg chg="addSp delSp modSp mod ord">
        <pc:chgData name="Huw Griffiths" userId="be253156-1baf-4540-9db4-99275122b591" providerId="ADAL" clId="{DFB9039C-5E22-4C15-A793-65B2C6202BFC}" dt="2023-10-13T12:18:51.319" v="354"/>
        <pc:sldMkLst>
          <pc:docMk/>
          <pc:sldMk cId="1376658165" sldId="265"/>
        </pc:sldMkLst>
        <pc:spChg chg="mod">
          <ac:chgData name="Huw Griffiths" userId="be253156-1baf-4540-9db4-99275122b591" providerId="ADAL" clId="{DFB9039C-5E22-4C15-A793-65B2C6202BFC}" dt="2023-10-13T11:51:05.403" v="11" actId="20577"/>
          <ac:spMkLst>
            <pc:docMk/>
            <pc:sldMk cId="1376658165" sldId="265"/>
            <ac:spMk id="2" creationId="{11304927-228B-8E5F-2114-8824EDD2C061}"/>
          </ac:spMkLst>
        </pc:spChg>
        <pc:spChg chg="mod">
          <ac:chgData name="Huw Griffiths" userId="be253156-1baf-4540-9db4-99275122b591" providerId="ADAL" clId="{DFB9039C-5E22-4C15-A793-65B2C6202BFC}" dt="2023-10-13T11:54:20.024" v="148" actId="1076"/>
          <ac:spMkLst>
            <pc:docMk/>
            <pc:sldMk cId="1376658165" sldId="265"/>
            <ac:spMk id="3" creationId="{48E46CC3-F484-9348-F0E0-72F7A137E483}"/>
          </ac:spMkLst>
        </pc:spChg>
        <pc:spChg chg="del">
          <ac:chgData name="Huw Griffiths" userId="be253156-1baf-4540-9db4-99275122b591" providerId="ADAL" clId="{DFB9039C-5E22-4C15-A793-65B2C6202BFC}" dt="2023-10-13T11:51:28.073" v="16" actId="478"/>
          <ac:spMkLst>
            <pc:docMk/>
            <pc:sldMk cId="1376658165" sldId="265"/>
            <ac:spMk id="4" creationId="{F8DC0F8A-F271-2F39-001B-3E9DCF11C504}"/>
          </ac:spMkLst>
        </pc:spChg>
        <pc:picChg chg="add mod">
          <ac:chgData name="Huw Griffiths" userId="be253156-1baf-4540-9db4-99275122b591" providerId="ADAL" clId="{DFB9039C-5E22-4C15-A793-65B2C6202BFC}" dt="2023-10-13T11:51:43.222" v="20" actId="1076"/>
          <ac:picMkLst>
            <pc:docMk/>
            <pc:sldMk cId="1376658165" sldId="265"/>
            <ac:picMk id="6" creationId="{2021D3BD-1244-9E64-48CC-DF4CF374A504}"/>
          </ac:picMkLst>
        </pc:picChg>
      </pc:sldChg>
      <pc:sldChg chg="addSp modSp mod ord modClrScheme modAnim chgLayout">
        <pc:chgData name="Huw Griffiths" userId="be253156-1baf-4540-9db4-99275122b591" providerId="ADAL" clId="{DFB9039C-5E22-4C15-A793-65B2C6202BFC}" dt="2023-10-13T12:31:26.061" v="484"/>
        <pc:sldMkLst>
          <pc:docMk/>
          <pc:sldMk cId="3765908378" sldId="266"/>
        </pc:sldMkLst>
        <pc:spChg chg="mod">
          <ac:chgData name="Huw Griffiths" userId="be253156-1baf-4540-9db4-99275122b591" providerId="ADAL" clId="{DFB9039C-5E22-4C15-A793-65B2C6202BFC}" dt="2023-10-13T12:31:13.711" v="481" actId="14100"/>
          <ac:spMkLst>
            <pc:docMk/>
            <pc:sldMk cId="3765908378" sldId="266"/>
            <ac:spMk id="2" creationId="{E834F4AF-6EA0-A31C-C280-0B55BDE9C0BB}"/>
          </ac:spMkLst>
        </pc:spChg>
        <pc:spChg chg="mod">
          <ac:chgData name="Huw Griffiths" userId="be253156-1baf-4540-9db4-99275122b591" providerId="ADAL" clId="{DFB9039C-5E22-4C15-A793-65B2C6202BFC}" dt="2023-10-13T12:31:19.857" v="482" actId="1076"/>
          <ac:spMkLst>
            <pc:docMk/>
            <pc:sldMk cId="3765908378" sldId="266"/>
            <ac:spMk id="3" creationId="{E94B6CD2-E8AC-AF57-B862-836C23AEB365}"/>
          </ac:spMkLst>
        </pc:spChg>
        <pc:spChg chg="mod ord">
          <ac:chgData name="Huw Griffiths" userId="be253156-1baf-4540-9db4-99275122b591" providerId="ADAL" clId="{DFB9039C-5E22-4C15-A793-65B2C6202BFC}" dt="2023-10-13T12:30:09.361" v="468" actId="26606"/>
          <ac:spMkLst>
            <pc:docMk/>
            <pc:sldMk cId="3765908378" sldId="266"/>
            <ac:spMk id="4" creationId="{19C9F1FA-B087-9D69-02AC-F5AE3253C63E}"/>
          </ac:spMkLst>
        </pc:spChg>
        <pc:picChg chg="add">
          <ac:chgData name="Huw Griffiths" userId="be253156-1baf-4540-9db4-99275122b591" providerId="ADAL" clId="{DFB9039C-5E22-4C15-A793-65B2C6202BFC}" dt="2023-10-13T12:30:09.361" v="468" actId="26606"/>
          <ac:picMkLst>
            <pc:docMk/>
            <pc:sldMk cId="3765908378" sldId="266"/>
            <ac:picMk id="6" creationId="{ADEFFA00-8083-7580-FDC3-74994030AB2C}"/>
          </ac:picMkLst>
        </pc:picChg>
      </pc:sldChg>
      <pc:sldChg chg="addSp delSp modSp mod modClrScheme chgLayout">
        <pc:chgData name="Huw Griffiths" userId="be253156-1baf-4540-9db4-99275122b591" providerId="ADAL" clId="{DFB9039C-5E22-4C15-A793-65B2C6202BFC}" dt="2023-10-13T12:32:38.824" v="493" actId="14100"/>
        <pc:sldMkLst>
          <pc:docMk/>
          <pc:sldMk cId="496201947" sldId="267"/>
        </pc:sldMkLst>
        <pc:spChg chg="add del mod ord">
          <ac:chgData name="Huw Griffiths" userId="be253156-1baf-4540-9db4-99275122b591" providerId="ADAL" clId="{DFB9039C-5E22-4C15-A793-65B2C6202BFC}" dt="2023-10-13T12:32:18.535" v="489" actId="478"/>
          <ac:spMkLst>
            <pc:docMk/>
            <pc:sldMk cId="496201947" sldId="267"/>
            <ac:spMk id="4" creationId="{1D89FD1A-98FD-7004-6568-F1572E93CEF0}"/>
          </ac:spMkLst>
        </pc:spChg>
        <pc:spChg chg="mod">
          <ac:chgData name="Huw Griffiths" userId="be253156-1baf-4540-9db4-99275122b591" providerId="ADAL" clId="{DFB9039C-5E22-4C15-A793-65B2C6202BFC}" dt="2023-10-13T12:32:13.729" v="488" actId="26606"/>
          <ac:spMkLst>
            <pc:docMk/>
            <pc:sldMk cId="496201947" sldId="267"/>
            <ac:spMk id="7" creationId="{2D735F68-17A5-5C1E-E6FE-D002BA5B94ED}"/>
          </ac:spMkLst>
        </pc:spChg>
        <pc:spChg chg="mod ord">
          <ac:chgData name="Huw Griffiths" userId="be253156-1baf-4540-9db4-99275122b591" providerId="ADAL" clId="{DFB9039C-5E22-4C15-A793-65B2C6202BFC}" dt="2023-10-13T12:32:13.729" v="488" actId="26606"/>
          <ac:spMkLst>
            <pc:docMk/>
            <pc:sldMk cId="496201947" sldId="267"/>
            <ac:spMk id="8" creationId="{51054AAC-0C38-FECA-D180-3B63F0813944}"/>
          </ac:spMkLst>
        </pc:spChg>
        <pc:picChg chg="mod">
          <ac:chgData name="Huw Griffiths" userId="be253156-1baf-4540-9db4-99275122b591" providerId="ADAL" clId="{DFB9039C-5E22-4C15-A793-65B2C6202BFC}" dt="2023-10-13T12:32:38.824" v="493" actId="14100"/>
          <ac:picMkLst>
            <pc:docMk/>
            <pc:sldMk cId="496201947" sldId="267"/>
            <ac:picMk id="6" creationId="{689F0DE5-8BE1-E4BA-A2AF-78DA593373E3}"/>
          </ac:picMkLst>
        </pc:picChg>
      </pc:sldChg>
      <pc:sldChg chg="del">
        <pc:chgData name="Huw Griffiths" userId="be253156-1baf-4540-9db4-99275122b591" providerId="ADAL" clId="{DFB9039C-5E22-4C15-A793-65B2C6202BFC}" dt="2023-10-13T12:28:35.975" v="433" actId="47"/>
        <pc:sldMkLst>
          <pc:docMk/>
          <pc:sldMk cId="2478584622" sldId="268"/>
        </pc:sldMkLst>
      </pc:sldChg>
      <pc:sldChg chg="addSp delSp modSp new mod">
        <pc:chgData name="Huw Griffiths" userId="be253156-1baf-4540-9db4-99275122b591" providerId="ADAL" clId="{DFB9039C-5E22-4C15-A793-65B2C6202BFC}" dt="2023-10-13T12:19:09.263" v="355" actId="1076"/>
        <pc:sldMkLst>
          <pc:docMk/>
          <pc:sldMk cId="788534331" sldId="269"/>
        </pc:sldMkLst>
        <pc:spChg chg="mod">
          <ac:chgData name="Huw Griffiths" userId="be253156-1baf-4540-9db4-99275122b591" providerId="ADAL" clId="{DFB9039C-5E22-4C15-A793-65B2C6202BFC}" dt="2023-10-13T12:09:03.784" v="296" actId="115"/>
          <ac:spMkLst>
            <pc:docMk/>
            <pc:sldMk cId="788534331" sldId="269"/>
            <ac:spMk id="2" creationId="{86D2D34D-1EE9-CADD-6894-48ED0D47F724}"/>
          </ac:spMkLst>
        </pc:spChg>
        <pc:spChg chg="mod">
          <ac:chgData name="Huw Griffiths" userId="be253156-1baf-4540-9db4-99275122b591" providerId="ADAL" clId="{DFB9039C-5E22-4C15-A793-65B2C6202BFC}" dt="2023-10-13T12:03:49.376" v="269" actId="1076"/>
          <ac:spMkLst>
            <pc:docMk/>
            <pc:sldMk cId="788534331" sldId="269"/>
            <ac:spMk id="3" creationId="{8C711074-3A32-93B5-E28D-D0BDA4D03C44}"/>
          </ac:spMkLst>
        </pc:spChg>
        <pc:spChg chg="del">
          <ac:chgData name="Huw Griffiths" userId="be253156-1baf-4540-9db4-99275122b591" providerId="ADAL" clId="{DFB9039C-5E22-4C15-A793-65B2C6202BFC}" dt="2023-10-13T12:02:20.815" v="261" actId="478"/>
          <ac:spMkLst>
            <pc:docMk/>
            <pc:sldMk cId="788534331" sldId="269"/>
            <ac:spMk id="4" creationId="{9642F606-BAD8-3096-763B-913AAD0C9081}"/>
          </ac:spMkLst>
        </pc:spChg>
        <pc:picChg chg="add mod modCrop">
          <ac:chgData name="Huw Griffiths" userId="be253156-1baf-4540-9db4-99275122b591" providerId="ADAL" clId="{DFB9039C-5E22-4C15-A793-65B2C6202BFC}" dt="2023-10-13T12:08:26.136" v="290" actId="1076"/>
          <ac:picMkLst>
            <pc:docMk/>
            <pc:sldMk cId="788534331" sldId="269"/>
            <ac:picMk id="6" creationId="{A59AA228-3FBB-14CA-8BD4-305B6EDC2996}"/>
          </ac:picMkLst>
        </pc:picChg>
        <pc:picChg chg="add mod modCrop">
          <ac:chgData name="Huw Griffiths" userId="be253156-1baf-4540-9db4-99275122b591" providerId="ADAL" clId="{DFB9039C-5E22-4C15-A793-65B2C6202BFC}" dt="2023-10-13T12:19:09.263" v="355" actId="1076"/>
          <ac:picMkLst>
            <pc:docMk/>
            <pc:sldMk cId="788534331" sldId="269"/>
            <ac:picMk id="8" creationId="{BCA1137E-3D47-E3F1-9336-097A07F17CFC}"/>
          </ac:picMkLst>
        </pc:picChg>
        <pc:picChg chg="add mod">
          <ac:chgData name="Huw Griffiths" userId="be253156-1baf-4540-9db4-99275122b591" providerId="ADAL" clId="{DFB9039C-5E22-4C15-A793-65B2C6202BFC}" dt="2023-10-13T12:08:53.110" v="295" actId="14100"/>
          <ac:picMkLst>
            <pc:docMk/>
            <pc:sldMk cId="788534331" sldId="269"/>
            <ac:picMk id="10" creationId="{7B5D6A7C-1C9F-0E8A-2BD8-D97A14041B3A}"/>
          </ac:picMkLst>
        </pc:picChg>
      </pc:sldChg>
      <pc:sldChg chg="addSp delSp modSp new mod modClrScheme chgLayout">
        <pc:chgData name="Huw Griffiths" userId="be253156-1baf-4540-9db4-99275122b591" providerId="ADAL" clId="{DFB9039C-5E22-4C15-A793-65B2C6202BFC}" dt="2023-10-13T12:01:54.184" v="260" actId="1076"/>
        <pc:sldMkLst>
          <pc:docMk/>
          <pc:sldMk cId="1842633471" sldId="270"/>
        </pc:sldMkLst>
        <pc:spChg chg="mod">
          <ac:chgData name="Huw Griffiths" userId="be253156-1baf-4540-9db4-99275122b591" providerId="ADAL" clId="{DFB9039C-5E22-4C15-A793-65B2C6202BFC}" dt="2023-10-13T12:01:41.628" v="258" actId="26606"/>
          <ac:spMkLst>
            <pc:docMk/>
            <pc:sldMk cId="1842633471" sldId="270"/>
            <ac:spMk id="2" creationId="{9FC0168E-BFA6-ADF6-9ED8-86AFDACD66F0}"/>
          </ac:spMkLst>
        </pc:spChg>
        <pc:spChg chg="del">
          <ac:chgData name="Huw Griffiths" userId="be253156-1baf-4540-9db4-99275122b591" providerId="ADAL" clId="{DFB9039C-5E22-4C15-A793-65B2C6202BFC}" dt="2023-10-13T11:58:41.476" v="229" actId="478"/>
          <ac:spMkLst>
            <pc:docMk/>
            <pc:sldMk cId="1842633471" sldId="270"/>
            <ac:spMk id="3" creationId="{E7FD9496-E0F4-3F9A-094E-50E3C04A3E44}"/>
          </ac:spMkLst>
        </pc:spChg>
        <pc:spChg chg="del">
          <ac:chgData name="Huw Griffiths" userId="be253156-1baf-4540-9db4-99275122b591" providerId="ADAL" clId="{DFB9039C-5E22-4C15-A793-65B2C6202BFC}" dt="2023-10-13T11:58:55.426" v="234" actId="478"/>
          <ac:spMkLst>
            <pc:docMk/>
            <pc:sldMk cId="1842633471" sldId="270"/>
            <ac:spMk id="4" creationId="{CD0ADD4A-3298-3374-A557-8830A19A0CFB}"/>
          </ac:spMkLst>
        </pc:spChg>
        <pc:spChg chg="add del mod">
          <ac:chgData name="Huw Griffiths" userId="be253156-1baf-4540-9db4-99275122b591" providerId="ADAL" clId="{DFB9039C-5E22-4C15-A793-65B2C6202BFC}" dt="2023-10-13T12:01:41.628" v="258" actId="26606"/>
          <ac:spMkLst>
            <pc:docMk/>
            <pc:sldMk cId="1842633471" sldId="270"/>
            <ac:spMk id="11" creationId="{07F0100D-B48B-463E-8169-122D79C10921}"/>
          </ac:spMkLst>
        </pc:spChg>
        <pc:spChg chg="add del mod">
          <ac:chgData name="Huw Griffiths" userId="be253156-1baf-4540-9db4-99275122b591" providerId="ADAL" clId="{DFB9039C-5E22-4C15-A793-65B2C6202BFC}" dt="2023-10-13T12:01:41.628" v="258" actId="26606"/>
          <ac:spMkLst>
            <pc:docMk/>
            <pc:sldMk cId="1842633471" sldId="270"/>
            <ac:spMk id="13" creationId="{8CA75718-B565-C18E-0485-58A2B390C4A4}"/>
          </ac:spMkLst>
        </pc:spChg>
        <pc:picChg chg="add del mod">
          <ac:chgData name="Huw Griffiths" userId="be253156-1baf-4540-9db4-99275122b591" providerId="ADAL" clId="{DFB9039C-5E22-4C15-A793-65B2C6202BFC}" dt="2023-10-13T12:00:26.718" v="248" actId="478"/>
          <ac:picMkLst>
            <pc:docMk/>
            <pc:sldMk cId="1842633471" sldId="270"/>
            <ac:picMk id="5" creationId="{CD286421-3ACA-E452-D88E-5BC1CE903623}"/>
          </ac:picMkLst>
        </pc:picChg>
        <pc:picChg chg="add mod modCrop">
          <ac:chgData name="Huw Griffiths" userId="be253156-1baf-4540-9db4-99275122b591" providerId="ADAL" clId="{DFB9039C-5E22-4C15-A793-65B2C6202BFC}" dt="2023-10-13T12:01:54.184" v="260" actId="1076"/>
          <ac:picMkLst>
            <pc:docMk/>
            <pc:sldMk cId="1842633471" sldId="270"/>
            <ac:picMk id="6" creationId="{2E56C8C0-7727-61F7-5F87-5324DDD263FE}"/>
          </ac:picMkLst>
        </pc:picChg>
      </pc:sldChg>
      <pc:sldChg chg="addSp delSp modSp new mod modClrScheme modAnim chgLayout">
        <pc:chgData name="Huw Griffiths" userId="be253156-1baf-4540-9db4-99275122b591" providerId="ADAL" clId="{DFB9039C-5E22-4C15-A793-65B2C6202BFC}" dt="2023-10-13T12:18:13.391" v="352" actId="113"/>
        <pc:sldMkLst>
          <pc:docMk/>
          <pc:sldMk cId="1104010197" sldId="271"/>
        </pc:sldMkLst>
        <pc:spChg chg="mod">
          <ac:chgData name="Huw Griffiths" userId="be253156-1baf-4540-9db4-99275122b591" providerId="ADAL" clId="{DFB9039C-5E22-4C15-A793-65B2C6202BFC}" dt="2023-10-13T12:17:15.311" v="341" actId="1076"/>
          <ac:spMkLst>
            <pc:docMk/>
            <pc:sldMk cId="1104010197" sldId="271"/>
            <ac:spMk id="2" creationId="{16BF37EC-6945-116A-3CE3-4807A1E8501D}"/>
          </ac:spMkLst>
        </pc:spChg>
        <pc:spChg chg="mod">
          <ac:chgData name="Huw Griffiths" userId="be253156-1baf-4540-9db4-99275122b591" providerId="ADAL" clId="{DFB9039C-5E22-4C15-A793-65B2C6202BFC}" dt="2023-10-13T12:18:13.391" v="352" actId="113"/>
          <ac:spMkLst>
            <pc:docMk/>
            <pc:sldMk cId="1104010197" sldId="271"/>
            <ac:spMk id="3" creationId="{D94B35A3-B5EF-91DB-1DE6-A50AAADD366B}"/>
          </ac:spMkLst>
        </pc:spChg>
        <pc:spChg chg="del">
          <ac:chgData name="Huw Griffiths" userId="be253156-1baf-4540-9db4-99275122b591" providerId="ADAL" clId="{DFB9039C-5E22-4C15-A793-65B2C6202BFC}" dt="2023-10-13T12:11:24.715" v="322" actId="478"/>
          <ac:spMkLst>
            <pc:docMk/>
            <pc:sldMk cId="1104010197" sldId="271"/>
            <ac:spMk id="4" creationId="{BB023A36-466E-059D-A392-F0A876669ED5}"/>
          </ac:spMkLst>
        </pc:spChg>
        <pc:spChg chg="add mod">
          <ac:chgData name="Huw Griffiths" userId="be253156-1baf-4540-9db4-99275122b591" providerId="ADAL" clId="{DFB9039C-5E22-4C15-A793-65B2C6202BFC}" dt="2023-10-13T12:16:51.872" v="336" actId="26606"/>
          <ac:spMkLst>
            <pc:docMk/>
            <pc:sldMk cId="1104010197" sldId="271"/>
            <ac:spMk id="9" creationId="{AD2DCA24-8356-0B58-0C7B-3BB7802BFCFC}"/>
          </ac:spMkLst>
        </pc:spChg>
        <pc:picChg chg="add del">
          <ac:chgData name="Huw Griffiths" userId="be253156-1baf-4540-9db4-99275122b591" providerId="ADAL" clId="{DFB9039C-5E22-4C15-A793-65B2C6202BFC}" dt="2023-10-13T12:14:09.506" v="325" actId="478"/>
          <ac:picMkLst>
            <pc:docMk/>
            <pc:sldMk cId="1104010197" sldId="271"/>
            <ac:picMk id="5" creationId="{17490049-F09A-B7AA-B236-EB6E4A3F424B}"/>
          </ac:picMkLst>
        </pc:picChg>
        <pc:picChg chg="add">
          <ac:chgData name="Huw Griffiths" userId="be253156-1baf-4540-9db4-99275122b591" providerId="ADAL" clId="{DFB9039C-5E22-4C15-A793-65B2C6202BFC}" dt="2023-10-13T12:16:51.872" v="336" actId="26606"/>
          <ac:picMkLst>
            <pc:docMk/>
            <pc:sldMk cId="1104010197" sldId="271"/>
            <ac:picMk id="6" creationId="{1142B622-0143-0D14-C6C0-68DEF0CE67B2}"/>
          </ac:picMkLst>
        </pc:picChg>
        <pc:picChg chg="add del mod">
          <ac:chgData name="Huw Griffiths" userId="be253156-1baf-4540-9db4-99275122b591" providerId="ADAL" clId="{DFB9039C-5E22-4C15-A793-65B2C6202BFC}" dt="2023-10-13T12:16:44.976" v="334" actId="478"/>
          <ac:picMkLst>
            <pc:docMk/>
            <pc:sldMk cId="1104010197" sldId="271"/>
            <ac:picMk id="1026" creationId="{87A18E32-9B4F-1877-82F0-4A382E20FFFE}"/>
          </ac:picMkLst>
        </pc:picChg>
      </pc:sldChg>
      <pc:sldChg chg="new">
        <pc:chgData name="Huw Griffiths" userId="be253156-1baf-4540-9db4-99275122b591" providerId="ADAL" clId="{DFB9039C-5E22-4C15-A793-65B2C6202BFC}" dt="2023-10-13T12:21:08.552" v="363" actId="680"/>
        <pc:sldMkLst>
          <pc:docMk/>
          <pc:sldMk cId="3889832258" sldId="272"/>
        </pc:sldMkLst>
      </pc:sldChg>
      <pc:sldChg chg="addSp delSp modSp add mod ord modClrScheme modAnim chgLayout">
        <pc:chgData name="Huw Griffiths" userId="be253156-1baf-4540-9db4-99275122b591" providerId="ADAL" clId="{DFB9039C-5E22-4C15-A793-65B2C6202BFC}" dt="2023-10-13T12:27:40.197" v="432" actId="14100"/>
        <pc:sldMkLst>
          <pc:docMk/>
          <pc:sldMk cId="3410172071" sldId="273"/>
        </pc:sldMkLst>
        <pc:spChg chg="mod">
          <ac:chgData name="Huw Griffiths" userId="be253156-1baf-4540-9db4-99275122b591" providerId="ADAL" clId="{DFB9039C-5E22-4C15-A793-65B2C6202BFC}" dt="2023-10-13T12:26:09.568" v="417" actId="1076"/>
          <ac:spMkLst>
            <pc:docMk/>
            <pc:sldMk cId="3410172071" sldId="273"/>
            <ac:spMk id="2" creationId="{11304927-228B-8E5F-2114-8824EDD2C061}"/>
          </ac:spMkLst>
        </pc:spChg>
        <pc:spChg chg="mod">
          <ac:chgData name="Huw Griffiths" userId="be253156-1baf-4540-9db4-99275122b591" providerId="ADAL" clId="{DFB9039C-5E22-4C15-A793-65B2C6202BFC}" dt="2023-10-13T12:27:40.197" v="432" actId="14100"/>
          <ac:spMkLst>
            <pc:docMk/>
            <pc:sldMk cId="3410172071" sldId="273"/>
            <ac:spMk id="3" creationId="{48E46CC3-F484-9348-F0E0-72F7A137E483}"/>
          </ac:spMkLst>
        </pc:spChg>
        <pc:spChg chg="add mod">
          <ac:chgData name="Huw Griffiths" userId="be253156-1baf-4540-9db4-99275122b591" providerId="ADAL" clId="{DFB9039C-5E22-4C15-A793-65B2C6202BFC}" dt="2023-10-13T12:25:51.688" v="413" actId="26606"/>
          <ac:spMkLst>
            <pc:docMk/>
            <pc:sldMk cId="3410172071" sldId="273"/>
            <ac:spMk id="9" creationId="{471C4E8C-8E01-A3C8-E8C6-5AB0CB414BE1}"/>
          </ac:spMkLst>
        </pc:spChg>
        <pc:picChg chg="add">
          <ac:chgData name="Huw Griffiths" userId="be253156-1baf-4540-9db4-99275122b591" providerId="ADAL" clId="{DFB9039C-5E22-4C15-A793-65B2C6202BFC}" dt="2023-10-13T12:25:51.688" v="413" actId="26606"/>
          <ac:picMkLst>
            <pc:docMk/>
            <pc:sldMk cId="3410172071" sldId="273"/>
            <ac:picMk id="5" creationId="{B7EAEC3D-6C9C-0486-B8BD-8048607C2E55}"/>
          </ac:picMkLst>
        </pc:picChg>
        <pc:picChg chg="del">
          <ac:chgData name="Huw Griffiths" userId="be253156-1baf-4540-9db4-99275122b591" providerId="ADAL" clId="{DFB9039C-5E22-4C15-A793-65B2C6202BFC}" dt="2023-10-13T12:21:37.133" v="367" actId="478"/>
          <ac:picMkLst>
            <pc:docMk/>
            <pc:sldMk cId="3410172071" sldId="273"/>
            <ac:picMk id="6" creationId="{2021D3BD-1244-9E64-48CC-DF4CF374A504}"/>
          </ac:picMkLst>
        </pc:picChg>
      </pc:sldChg>
      <pc:sldChg chg="addSp delSp modSp add mod ord modNotesTx">
        <pc:chgData name="Huw Griffiths" userId="be253156-1baf-4540-9db4-99275122b591" providerId="ADAL" clId="{DFB9039C-5E22-4C15-A793-65B2C6202BFC}" dt="2023-10-13T12:41:50.040" v="523" actId="115"/>
        <pc:sldMkLst>
          <pc:docMk/>
          <pc:sldMk cId="1185852403" sldId="274"/>
        </pc:sldMkLst>
        <pc:spChg chg="del">
          <ac:chgData name="Huw Griffiths" userId="be253156-1baf-4540-9db4-99275122b591" providerId="ADAL" clId="{DFB9039C-5E22-4C15-A793-65B2C6202BFC}" dt="2023-10-13T12:38:52.718" v="510" actId="478"/>
          <ac:spMkLst>
            <pc:docMk/>
            <pc:sldMk cId="1185852403" sldId="274"/>
            <ac:spMk id="2" creationId="{9FC0168E-BFA6-ADF6-9ED8-86AFDACD66F0}"/>
          </ac:spMkLst>
        </pc:spChg>
        <pc:spChg chg="add mod">
          <ac:chgData name="Huw Griffiths" userId="be253156-1baf-4540-9db4-99275122b591" providerId="ADAL" clId="{DFB9039C-5E22-4C15-A793-65B2C6202BFC}" dt="2023-10-13T12:41:50.040" v="523" actId="115"/>
          <ac:spMkLst>
            <pc:docMk/>
            <pc:sldMk cId="1185852403" sldId="274"/>
            <ac:spMk id="4" creationId="{92ADF773-5367-8255-EC97-C1141C0CFE02}"/>
          </ac:spMkLst>
        </pc:spChg>
        <pc:spChg chg="add mod">
          <ac:chgData name="Huw Griffiths" userId="be253156-1baf-4540-9db4-99275122b591" providerId="ADAL" clId="{DFB9039C-5E22-4C15-A793-65B2C6202BFC}" dt="2023-10-13T12:41:40.594" v="522" actId="113"/>
          <ac:spMkLst>
            <pc:docMk/>
            <pc:sldMk cId="1185852403" sldId="274"/>
            <ac:spMk id="7" creationId="{783FE65C-A5B0-4DA2-80A8-39FE8569E184}"/>
          </ac:spMkLst>
        </pc:spChg>
        <pc:picChg chg="del">
          <ac:chgData name="Huw Griffiths" userId="be253156-1baf-4540-9db4-99275122b591" providerId="ADAL" clId="{DFB9039C-5E22-4C15-A793-65B2C6202BFC}" dt="2023-10-13T12:38:48.405" v="509" actId="478"/>
          <ac:picMkLst>
            <pc:docMk/>
            <pc:sldMk cId="1185852403" sldId="274"/>
            <ac:picMk id="6" creationId="{2E56C8C0-7727-61F7-5F87-5324DDD263FE}"/>
          </ac:picMkLst>
        </pc:picChg>
      </pc:sldChg>
      <pc:sldChg chg="modSp add mod">
        <pc:chgData name="Huw Griffiths" userId="be253156-1baf-4540-9db4-99275122b591" providerId="ADAL" clId="{DFB9039C-5E22-4C15-A793-65B2C6202BFC}" dt="2023-10-13T12:44:06.850" v="541" actId="113"/>
        <pc:sldMkLst>
          <pc:docMk/>
          <pc:sldMk cId="2904538046" sldId="275"/>
        </pc:sldMkLst>
        <pc:spChg chg="mod">
          <ac:chgData name="Huw Griffiths" userId="be253156-1baf-4540-9db4-99275122b591" providerId="ADAL" clId="{DFB9039C-5E22-4C15-A793-65B2C6202BFC}" dt="2023-10-13T12:42:39.264" v="526" actId="20577"/>
          <ac:spMkLst>
            <pc:docMk/>
            <pc:sldMk cId="2904538046" sldId="275"/>
            <ac:spMk id="4" creationId="{92ADF773-5367-8255-EC97-C1141C0CFE02}"/>
          </ac:spMkLst>
        </pc:spChg>
        <pc:spChg chg="mod">
          <ac:chgData name="Huw Griffiths" userId="be253156-1baf-4540-9db4-99275122b591" providerId="ADAL" clId="{DFB9039C-5E22-4C15-A793-65B2C6202BFC}" dt="2023-10-13T12:44:06.850" v="541" actId="113"/>
          <ac:spMkLst>
            <pc:docMk/>
            <pc:sldMk cId="2904538046" sldId="275"/>
            <ac:spMk id="7" creationId="{783FE65C-A5B0-4DA2-80A8-39FE8569E18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10/13/2023</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10/13/2023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can be argued that one of the main aims of a blog is to destroy these Ivory Towers and make knowledge more accessible. </a:t>
            </a:r>
          </a:p>
        </p:txBody>
      </p:sp>
      <p:sp>
        <p:nvSpPr>
          <p:cNvPr id="4" name="Date Placeholder 3"/>
          <p:cNvSpPr>
            <a:spLocks noGrp="1"/>
          </p:cNvSpPr>
          <p:nvPr>
            <p:ph type="dt" idx="1"/>
          </p:nvPr>
        </p:nvSpPr>
        <p:spPr/>
        <p:txBody>
          <a:bodyPr/>
          <a:lstStyle/>
          <a:p>
            <a:pPr rtl="0"/>
            <a:fld id="{C3DD49AE-E876-4130-BF53-6229B9820536}" type="datetime1">
              <a:rPr lang="en-US" smtClean="0"/>
              <a:t>10/13/2023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2</a:t>
            </a:fld>
            <a:endParaRPr lang="en-US"/>
          </a:p>
        </p:txBody>
      </p:sp>
    </p:spTree>
    <p:extLst>
      <p:ext uri="{BB962C8B-B14F-4D97-AF65-F5344CB8AC3E}">
        <p14:creationId xmlns:p14="http://schemas.microsoft.com/office/powerpoint/2010/main" val="12540459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10/13/2023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3</a:t>
            </a:fld>
            <a:endParaRPr lang="en-US"/>
          </a:p>
        </p:txBody>
      </p:sp>
    </p:spTree>
    <p:extLst>
      <p:ext uri="{BB962C8B-B14F-4D97-AF65-F5344CB8AC3E}">
        <p14:creationId xmlns:p14="http://schemas.microsoft.com/office/powerpoint/2010/main" val="3280808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Portfolio (4 elements 2500 words) </a:t>
            </a:r>
          </a:p>
          <a:p>
            <a:endParaRPr lang="en-US" dirty="0"/>
          </a:p>
          <a:p>
            <a:r>
              <a:rPr lang="en-US" dirty="0"/>
              <a:t>You will be required to complete a portfolio of skills that you have developed from engaging with the module content to include </a:t>
            </a:r>
          </a:p>
          <a:p>
            <a:endParaRPr lang="en-US" dirty="0"/>
          </a:p>
          <a:p>
            <a:r>
              <a:rPr lang="en-US" dirty="0"/>
              <a:t>•  Develop an outline for a research proposal. </a:t>
            </a:r>
          </a:p>
          <a:p>
            <a:r>
              <a:rPr lang="en-US" dirty="0"/>
              <a:t>•  Create a mind-map with questions to investigate your research proposal. </a:t>
            </a:r>
          </a:p>
          <a:p>
            <a:r>
              <a:rPr lang="en-US" dirty="0"/>
              <a:t>•  Identify a question from your mind map to gather data using an AI Platform (of your choice). Ask a minimum of 4 questions to develop an in depth understanding of the subject. </a:t>
            </a:r>
          </a:p>
          <a:p>
            <a:r>
              <a:rPr lang="en-US" dirty="0"/>
              <a:t>•  Present a bibliography with 10 sources that can be used to support your research proposal.</a:t>
            </a:r>
          </a:p>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10/13/2023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12</a:t>
            </a:fld>
            <a:endParaRPr lang="en-US"/>
          </a:p>
        </p:txBody>
      </p:sp>
    </p:spTree>
    <p:extLst>
      <p:ext uri="{BB962C8B-B14F-4D97-AF65-F5344CB8AC3E}">
        <p14:creationId xmlns:p14="http://schemas.microsoft.com/office/powerpoint/2010/main" val="250440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Portfolio (4 elements 2500 words) </a:t>
            </a:r>
          </a:p>
          <a:p>
            <a:endParaRPr lang="en-US" dirty="0"/>
          </a:p>
          <a:p>
            <a:r>
              <a:rPr lang="en-US" dirty="0"/>
              <a:t>You will be required to complete a portfolio of skills that you have developed from engaging with the module content to include </a:t>
            </a:r>
          </a:p>
          <a:p>
            <a:endParaRPr lang="en-US" dirty="0"/>
          </a:p>
          <a:p>
            <a:r>
              <a:rPr lang="en-US" dirty="0"/>
              <a:t>•  Develop an outline for a research proposal. </a:t>
            </a:r>
          </a:p>
          <a:p>
            <a:r>
              <a:rPr lang="en-US" dirty="0"/>
              <a:t>•  Create a mind-map with questions to investigate your research proposal. </a:t>
            </a:r>
          </a:p>
          <a:p>
            <a:r>
              <a:rPr lang="en-US" dirty="0"/>
              <a:t>•  Identify a question from your mind map to gather data using an AI Platform (of your choice). Ask a minimum of 4 questions to develop an in depth understanding of the subject. </a:t>
            </a:r>
          </a:p>
          <a:p>
            <a:r>
              <a:rPr lang="en-US" dirty="0"/>
              <a:t>•  Present a bibliography with 10 sources that can be used to support your research proposal.</a:t>
            </a:r>
          </a:p>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10/13/2023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13</a:t>
            </a:fld>
            <a:endParaRPr lang="en-US"/>
          </a:p>
        </p:txBody>
      </p:sp>
    </p:spTree>
    <p:extLst>
      <p:ext uri="{BB962C8B-B14F-4D97-AF65-F5344CB8AC3E}">
        <p14:creationId xmlns:p14="http://schemas.microsoft.com/office/powerpoint/2010/main" val="3425530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10/13/2023</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10/13/2023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10/13/2023</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10/13/2023</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10/13/2023</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10/13/2023</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10/13/2023</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10/13/2023</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10/13/2023</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10/13/2023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10/13/2023</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10/13/2023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a:bodyPr>
          <a:lstStyle/>
          <a:p>
            <a:pPr rtl="0"/>
            <a:r>
              <a:rPr lang="en-gb" sz="4400" dirty="0">
                <a:solidFill>
                  <a:schemeClr val="tx1"/>
                </a:solidFill>
              </a:rPr>
              <a:t>Writing a Blog</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rtlCol="0">
            <a:normAutofit/>
          </a:bodyPr>
          <a:lstStyle/>
          <a:p>
            <a:pPr rtl="0">
              <a:spcAft>
                <a:spcPts val="600"/>
              </a:spcAft>
            </a:pPr>
            <a:r>
              <a:rPr lang="en-GB" dirty="0" err="1">
                <a:solidFill>
                  <a:schemeClr val="tx1"/>
                </a:solidFill>
              </a:rPr>
              <a:t>D</a:t>
            </a:r>
            <a:r>
              <a:rPr lang="en-gb" dirty="0" err="1">
                <a:solidFill>
                  <a:schemeClr val="tx1"/>
                </a:solidFill>
              </a:rPr>
              <a:t>r.</a:t>
            </a:r>
            <a:r>
              <a:rPr lang="en-gb" dirty="0">
                <a:solidFill>
                  <a:schemeClr val="tx1"/>
                </a:solidFill>
              </a:rPr>
              <a:t> Huw Griffiths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89F0DE5-8BE1-E4BA-A2AF-78DA593373E3}"/>
              </a:ext>
            </a:extLst>
          </p:cNvPr>
          <p:cNvPicPr>
            <a:picLocks noChangeAspect="1"/>
          </p:cNvPicPr>
          <p:nvPr/>
        </p:nvPicPr>
        <p:blipFill>
          <a:blip r:embed="rId3"/>
          <a:stretch>
            <a:fillRect/>
          </a:stretch>
        </p:blipFill>
        <p:spPr>
          <a:xfrm>
            <a:off x="6455230" y="374403"/>
            <a:ext cx="5355772" cy="6140242"/>
          </a:xfrm>
          <a:prstGeom prst="rect">
            <a:avLst/>
          </a:prstGeom>
        </p:spPr>
      </p:pic>
      <p:sp>
        <p:nvSpPr>
          <p:cNvPr id="7" name="TextBox 6">
            <a:extLst>
              <a:ext uri="{FF2B5EF4-FFF2-40B4-BE49-F238E27FC236}">
                <a16:creationId xmlns:a16="http://schemas.microsoft.com/office/drawing/2014/main" id="{2D735F68-17A5-5C1E-E6FE-D002BA5B94ED}"/>
              </a:ext>
            </a:extLst>
          </p:cNvPr>
          <p:cNvSpPr txBox="1"/>
          <p:nvPr/>
        </p:nvSpPr>
        <p:spPr>
          <a:xfrm>
            <a:off x="546100" y="2185473"/>
            <a:ext cx="5461001" cy="3170099"/>
          </a:xfrm>
          <a:prstGeom prst="rect">
            <a:avLst/>
          </a:prstGeom>
          <a:noFill/>
        </p:spPr>
        <p:txBody>
          <a:bodyPr wrap="square" rtlCol="0">
            <a:spAutoFit/>
          </a:bodyPr>
          <a:lstStyle/>
          <a:p>
            <a:pPr algn="just"/>
            <a:r>
              <a:rPr lang="en-US" sz="2000" b="1"/>
              <a:t>An academic ivory tower is a metaphorical place — where people are happily cut off from the rest of the world in favour of their own pursuits. From the 19th century, it has been used to designate an environment of intellectual pursuit disconnected from the practical concerns of everyday life.</a:t>
            </a:r>
          </a:p>
          <a:p>
            <a:pPr algn="just"/>
            <a:endParaRPr lang="en-US" sz="2000"/>
          </a:p>
          <a:p>
            <a:pPr algn="r"/>
            <a:r>
              <a:rPr lang="en-US" sz="2000"/>
              <a:t>Cambridge Dictionary</a:t>
            </a:r>
            <a:endParaRPr lang="en-GB" sz="2000" dirty="0"/>
          </a:p>
        </p:txBody>
      </p:sp>
      <p:sp>
        <p:nvSpPr>
          <p:cNvPr id="8" name="TextBox 7">
            <a:extLst>
              <a:ext uri="{FF2B5EF4-FFF2-40B4-BE49-F238E27FC236}">
                <a16:creationId xmlns:a16="http://schemas.microsoft.com/office/drawing/2014/main" id="{51054AAC-0C38-FECA-D180-3B63F0813944}"/>
              </a:ext>
            </a:extLst>
          </p:cNvPr>
          <p:cNvSpPr txBox="1"/>
          <p:nvPr/>
        </p:nvSpPr>
        <p:spPr>
          <a:xfrm>
            <a:off x="701040" y="1240818"/>
            <a:ext cx="4917440" cy="523220"/>
          </a:xfrm>
          <a:prstGeom prst="rect">
            <a:avLst/>
          </a:prstGeom>
          <a:noFill/>
        </p:spPr>
        <p:txBody>
          <a:bodyPr wrap="square" rtlCol="0">
            <a:spAutoFit/>
          </a:bodyPr>
          <a:lstStyle/>
          <a:p>
            <a:r>
              <a:rPr lang="en-GB" sz="2800" b="1" u="sng"/>
              <a:t>Academic Ivory Towers</a:t>
            </a:r>
            <a:endParaRPr lang="en-GB" sz="2800" b="1" u="sng" dirty="0"/>
          </a:p>
        </p:txBody>
      </p:sp>
    </p:spTree>
    <p:extLst>
      <p:ext uri="{BB962C8B-B14F-4D97-AF65-F5344CB8AC3E}">
        <p14:creationId xmlns:p14="http://schemas.microsoft.com/office/powerpoint/2010/main" val="496201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0168E-BFA6-ADF6-9ED8-86AFDACD66F0}"/>
              </a:ext>
            </a:extLst>
          </p:cNvPr>
          <p:cNvSpPr>
            <a:spLocks noGrp="1"/>
          </p:cNvSpPr>
          <p:nvPr>
            <p:ph type="title"/>
          </p:nvPr>
        </p:nvSpPr>
        <p:spPr>
          <a:xfrm>
            <a:off x="1066800" y="446651"/>
            <a:ext cx="10058400" cy="1371600"/>
          </a:xfrm>
        </p:spPr>
        <p:txBody>
          <a:bodyPr>
            <a:normAutofit/>
          </a:bodyPr>
          <a:lstStyle/>
          <a:p>
            <a:r>
              <a:rPr lang="en-GB" sz="3600" b="1"/>
              <a:t>To avoid this Academic BLOGS were born!!</a:t>
            </a:r>
            <a:endParaRPr lang="en-GB" sz="3600" b="1" dirty="0"/>
          </a:p>
        </p:txBody>
      </p:sp>
      <p:pic>
        <p:nvPicPr>
          <p:cNvPr id="6" name="Picture 5">
            <a:extLst>
              <a:ext uri="{FF2B5EF4-FFF2-40B4-BE49-F238E27FC236}">
                <a16:creationId xmlns:a16="http://schemas.microsoft.com/office/drawing/2014/main" id="{2E56C8C0-7727-61F7-5F87-5324DDD263FE}"/>
              </a:ext>
            </a:extLst>
          </p:cNvPr>
          <p:cNvPicPr>
            <a:picLocks noChangeAspect="1"/>
          </p:cNvPicPr>
          <p:nvPr/>
        </p:nvPicPr>
        <p:blipFill rotWithShape="1">
          <a:blip r:embed="rId3"/>
          <a:srcRect r="36696"/>
          <a:stretch/>
        </p:blipFill>
        <p:spPr>
          <a:xfrm>
            <a:off x="2928256" y="1623177"/>
            <a:ext cx="6335487" cy="4788172"/>
          </a:xfrm>
          <a:prstGeom prst="rect">
            <a:avLst/>
          </a:prstGeom>
        </p:spPr>
      </p:pic>
    </p:spTree>
    <p:extLst>
      <p:ext uri="{BB962C8B-B14F-4D97-AF65-F5344CB8AC3E}">
        <p14:creationId xmlns:p14="http://schemas.microsoft.com/office/powerpoint/2010/main" val="1842633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2D34D-1EE9-CADD-6894-48ED0D47F724}"/>
              </a:ext>
            </a:extLst>
          </p:cNvPr>
          <p:cNvSpPr>
            <a:spLocks noGrp="1"/>
          </p:cNvSpPr>
          <p:nvPr>
            <p:ph type="title"/>
          </p:nvPr>
        </p:nvSpPr>
        <p:spPr>
          <a:xfrm>
            <a:off x="979714" y="250708"/>
            <a:ext cx="10058400" cy="1371600"/>
          </a:xfrm>
        </p:spPr>
        <p:txBody>
          <a:bodyPr/>
          <a:lstStyle/>
          <a:p>
            <a:r>
              <a:rPr lang="en-GB" b="1" u="sng" dirty="0"/>
              <a:t>What is an Academic Blog </a:t>
            </a:r>
          </a:p>
        </p:txBody>
      </p:sp>
      <p:sp>
        <p:nvSpPr>
          <p:cNvPr id="3" name="Content Placeholder 2">
            <a:extLst>
              <a:ext uri="{FF2B5EF4-FFF2-40B4-BE49-F238E27FC236}">
                <a16:creationId xmlns:a16="http://schemas.microsoft.com/office/drawing/2014/main" id="{8C711074-3A32-93B5-E28D-D0BDA4D03C44}"/>
              </a:ext>
            </a:extLst>
          </p:cNvPr>
          <p:cNvSpPr>
            <a:spLocks noGrp="1"/>
          </p:cNvSpPr>
          <p:nvPr>
            <p:ph idx="1"/>
          </p:nvPr>
        </p:nvSpPr>
        <p:spPr>
          <a:xfrm>
            <a:off x="816428" y="1622308"/>
            <a:ext cx="10559143" cy="3849624"/>
          </a:xfrm>
        </p:spPr>
        <p:txBody>
          <a:bodyPr>
            <a:normAutofit/>
          </a:bodyPr>
          <a:lstStyle/>
          <a:p>
            <a:pPr marL="0" indent="0" algn="just">
              <a:buNone/>
            </a:pPr>
            <a:r>
              <a:rPr lang="en-US" sz="2400" dirty="0"/>
              <a:t>An academic blog is a type of website where scholars, researchers, educators, or students share their thoughts, ideas, research findings, and expertise in a public online platform.</a:t>
            </a:r>
          </a:p>
          <a:p>
            <a:pPr marL="0" indent="0">
              <a:buNone/>
            </a:pPr>
            <a:r>
              <a:rPr lang="en-US" sz="2400" dirty="0"/>
              <a:t>Unlike traditional academic publishing, blogs offer a more accessible and informal medium for communication.</a:t>
            </a:r>
            <a:endParaRPr lang="en-GB" sz="2400" dirty="0"/>
          </a:p>
        </p:txBody>
      </p:sp>
      <p:pic>
        <p:nvPicPr>
          <p:cNvPr id="6" name="Picture 5">
            <a:extLst>
              <a:ext uri="{FF2B5EF4-FFF2-40B4-BE49-F238E27FC236}">
                <a16:creationId xmlns:a16="http://schemas.microsoft.com/office/drawing/2014/main" id="{A59AA228-3FBB-14CA-8BD4-305B6EDC2996}"/>
              </a:ext>
            </a:extLst>
          </p:cNvPr>
          <p:cNvPicPr>
            <a:picLocks noChangeAspect="1"/>
          </p:cNvPicPr>
          <p:nvPr/>
        </p:nvPicPr>
        <p:blipFill rotWithShape="1">
          <a:blip r:embed="rId2"/>
          <a:srcRect l="5555" r="13806"/>
          <a:stretch/>
        </p:blipFill>
        <p:spPr>
          <a:xfrm>
            <a:off x="685799" y="3968469"/>
            <a:ext cx="3476147" cy="2418423"/>
          </a:xfrm>
          <a:prstGeom prst="rect">
            <a:avLst/>
          </a:prstGeom>
        </p:spPr>
      </p:pic>
      <p:pic>
        <p:nvPicPr>
          <p:cNvPr id="8" name="Picture 7">
            <a:extLst>
              <a:ext uri="{FF2B5EF4-FFF2-40B4-BE49-F238E27FC236}">
                <a16:creationId xmlns:a16="http://schemas.microsoft.com/office/drawing/2014/main" id="{BCA1137E-3D47-E3F1-9336-097A07F17CFC}"/>
              </a:ext>
            </a:extLst>
          </p:cNvPr>
          <p:cNvPicPr>
            <a:picLocks noChangeAspect="1"/>
          </p:cNvPicPr>
          <p:nvPr/>
        </p:nvPicPr>
        <p:blipFill rotWithShape="1">
          <a:blip r:embed="rId3"/>
          <a:srcRect l="8599" r="12941"/>
          <a:stretch/>
        </p:blipFill>
        <p:spPr>
          <a:xfrm>
            <a:off x="4443171" y="3950278"/>
            <a:ext cx="3476147" cy="2403025"/>
          </a:xfrm>
          <a:prstGeom prst="rect">
            <a:avLst/>
          </a:prstGeom>
        </p:spPr>
      </p:pic>
      <p:pic>
        <p:nvPicPr>
          <p:cNvPr id="10" name="Picture 9">
            <a:extLst>
              <a:ext uri="{FF2B5EF4-FFF2-40B4-BE49-F238E27FC236}">
                <a16:creationId xmlns:a16="http://schemas.microsoft.com/office/drawing/2014/main" id="{7B5D6A7C-1C9F-0E8A-2BD8-D97A14041B3A}"/>
              </a:ext>
            </a:extLst>
          </p:cNvPr>
          <p:cNvPicPr>
            <a:picLocks noChangeAspect="1"/>
          </p:cNvPicPr>
          <p:nvPr/>
        </p:nvPicPr>
        <p:blipFill>
          <a:blip r:embed="rId4"/>
          <a:stretch>
            <a:fillRect/>
          </a:stretch>
        </p:blipFill>
        <p:spPr>
          <a:xfrm>
            <a:off x="8200544" y="3950278"/>
            <a:ext cx="3476146" cy="2403025"/>
          </a:xfrm>
          <a:prstGeom prst="rect">
            <a:avLst/>
          </a:prstGeom>
        </p:spPr>
      </p:pic>
    </p:spTree>
    <p:extLst>
      <p:ext uri="{BB962C8B-B14F-4D97-AF65-F5344CB8AC3E}">
        <p14:creationId xmlns:p14="http://schemas.microsoft.com/office/powerpoint/2010/main" val="788534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9E9A4-B58B-E5B5-10AE-556C9C27EE8D}"/>
              </a:ext>
            </a:extLst>
          </p:cNvPr>
          <p:cNvSpPr>
            <a:spLocks noGrp="1"/>
          </p:cNvSpPr>
          <p:nvPr>
            <p:ph type="title"/>
          </p:nvPr>
        </p:nvSpPr>
        <p:spPr>
          <a:xfrm>
            <a:off x="1752176" y="746668"/>
            <a:ext cx="1990299" cy="1371600"/>
          </a:xfrm>
        </p:spPr>
        <p:txBody>
          <a:bodyPr>
            <a:normAutofit/>
          </a:bodyPr>
          <a:lstStyle/>
          <a:p>
            <a:r>
              <a:rPr lang="en-GB" sz="6000" b="1" dirty="0"/>
              <a:t>Aims</a:t>
            </a:r>
          </a:p>
        </p:txBody>
      </p:sp>
      <p:sp>
        <p:nvSpPr>
          <p:cNvPr id="7" name="TextBox 6">
            <a:extLst>
              <a:ext uri="{FF2B5EF4-FFF2-40B4-BE49-F238E27FC236}">
                <a16:creationId xmlns:a16="http://schemas.microsoft.com/office/drawing/2014/main" id="{6F818E7B-774D-DA7C-558A-8BBF20F900F2}"/>
              </a:ext>
            </a:extLst>
          </p:cNvPr>
          <p:cNvSpPr txBox="1"/>
          <p:nvPr/>
        </p:nvSpPr>
        <p:spPr>
          <a:xfrm>
            <a:off x="1285165" y="2879678"/>
            <a:ext cx="10058400" cy="3231654"/>
          </a:xfrm>
          <a:prstGeom prst="rect">
            <a:avLst/>
          </a:prstGeom>
          <a:noFill/>
        </p:spPr>
        <p:txBody>
          <a:bodyPr wrap="square" rtlCol="0">
            <a:spAutoFit/>
          </a:bodyPr>
          <a:lstStyle/>
          <a:p>
            <a:pPr marL="285750" indent="-285750">
              <a:buFont typeface="Arial" panose="020B0604020202020204" pitchFamily="34" charset="0"/>
              <a:buChar char="•"/>
            </a:pPr>
            <a:r>
              <a:rPr lang="en-GB" sz="2800" b="1" dirty="0"/>
              <a:t>Help Academics</a:t>
            </a:r>
            <a:r>
              <a:rPr lang="en-GB" sz="2000" b="1" dirty="0"/>
              <a:t> – 	</a:t>
            </a:r>
            <a:r>
              <a:rPr lang="en-GB" sz="2000" dirty="0"/>
              <a:t>Provides helpful advice for your academic circle 				e.g. “How I coped with my first year at Trinity”.</a:t>
            </a:r>
          </a:p>
          <a:p>
            <a:endParaRPr lang="en-GB" sz="2000" dirty="0"/>
          </a:p>
          <a:p>
            <a:pPr marL="342900" indent="-342900">
              <a:buFont typeface="Arial" panose="020B0604020202020204" pitchFamily="34" charset="0"/>
              <a:buChar char="•"/>
            </a:pPr>
            <a:r>
              <a:rPr lang="en-GB" sz="2800" b="1" dirty="0"/>
              <a:t>Share Knowledge</a:t>
            </a:r>
            <a:r>
              <a:rPr lang="en-GB" sz="2000" b="1" dirty="0"/>
              <a:t>-	</a:t>
            </a:r>
            <a:r>
              <a:rPr lang="en-GB" sz="2000" dirty="0"/>
              <a:t>Articulates academic ideas to informed non-				specialists.</a:t>
            </a:r>
          </a:p>
          <a:p>
            <a:endParaRPr lang="en-GB" sz="2000" dirty="0"/>
          </a:p>
          <a:p>
            <a:pPr marL="342900" indent="-342900">
              <a:buFont typeface="Arial" panose="020B0604020202020204" pitchFamily="34" charset="0"/>
              <a:buChar char="•"/>
            </a:pPr>
            <a:r>
              <a:rPr lang="en-GB" sz="2800" b="1" dirty="0"/>
              <a:t>Build Credibility</a:t>
            </a:r>
            <a:r>
              <a:rPr lang="en-GB" sz="2000" dirty="0"/>
              <a:t> -	Establishes you as a subject matter expert in your 				field and has the potential to be profitable e.g. 				“The Secret Barrister”.  </a:t>
            </a:r>
            <a:endParaRPr lang="en-GB" sz="2800" dirty="0"/>
          </a:p>
        </p:txBody>
      </p:sp>
      <p:pic>
        <p:nvPicPr>
          <p:cNvPr id="8" name="Picture 7">
            <a:extLst>
              <a:ext uri="{FF2B5EF4-FFF2-40B4-BE49-F238E27FC236}">
                <a16:creationId xmlns:a16="http://schemas.microsoft.com/office/drawing/2014/main" id="{D8D5C3DC-347A-5524-6D05-2876A18A25E3}"/>
              </a:ext>
            </a:extLst>
          </p:cNvPr>
          <p:cNvPicPr>
            <a:picLocks noChangeAspect="1"/>
          </p:cNvPicPr>
          <p:nvPr/>
        </p:nvPicPr>
        <p:blipFill rotWithShape="1">
          <a:blip r:embed="rId2"/>
          <a:srcRect t="32008" b="27100"/>
          <a:stretch/>
        </p:blipFill>
        <p:spPr>
          <a:xfrm>
            <a:off x="5254386" y="457200"/>
            <a:ext cx="6301382" cy="2053988"/>
          </a:xfrm>
          <a:prstGeom prst="rect">
            <a:avLst/>
          </a:prstGeom>
        </p:spPr>
      </p:pic>
    </p:spTree>
    <p:extLst>
      <p:ext uri="{BB962C8B-B14F-4D97-AF65-F5344CB8AC3E}">
        <p14:creationId xmlns:p14="http://schemas.microsoft.com/office/powerpoint/2010/main" val="370355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Abstract blurred public library with bookshelves">
            <a:extLst>
              <a:ext uri="{FF2B5EF4-FFF2-40B4-BE49-F238E27FC236}">
                <a16:creationId xmlns:a16="http://schemas.microsoft.com/office/drawing/2014/main" id="{1142B622-0143-0D14-C6C0-68DEF0CE67B2}"/>
              </a:ext>
            </a:extLst>
          </p:cNvPr>
          <p:cNvPicPr>
            <a:picLocks noChangeAspect="1"/>
          </p:cNvPicPr>
          <p:nvPr/>
        </p:nvPicPr>
        <p:blipFill rotWithShape="1">
          <a:blip r:embed="rId2"/>
          <a:srcRect r="19513" b="2"/>
          <a:stretch/>
        </p:blipFill>
        <p:spPr>
          <a:xfrm>
            <a:off x="228599" y="237744"/>
            <a:ext cx="7696201" cy="6382512"/>
          </a:xfrm>
          <a:prstGeom prst="rect">
            <a:avLst/>
          </a:prstGeom>
          <a:noFill/>
          <a:ln>
            <a:noFill/>
          </a:ln>
        </p:spPr>
      </p:pic>
      <p:sp>
        <p:nvSpPr>
          <p:cNvPr id="9" name="Date Placeholder 2">
            <a:extLst>
              <a:ext uri="{FF2B5EF4-FFF2-40B4-BE49-F238E27FC236}">
                <a16:creationId xmlns:a16="http://schemas.microsoft.com/office/drawing/2014/main" id="{AD2DCA24-8356-0B58-0C7B-3BB7802BFCFC}"/>
              </a:ext>
            </a:extLst>
          </p:cNvPr>
          <p:cNvSpPr>
            <a:spLocks noGrp="1"/>
          </p:cNvSpPr>
          <p:nvPr>
            <p:ph type="dt" sz="half" idx="10"/>
          </p:nvPr>
        </p:nvSpPr>
        <p:spPr>
          <a:xfrm>
            <a:off x="5662337" y="6035040"/>
            <a:ext cx="2071963" cy="365760"/>
          </a:xfrm>
        </p:spPr>
        <p:txBody>
          <a:bodyPr/>
          <a:lstStyle/>
          <a:p>
            <a:pPr rtl="0">
              <a:spcAft>
                <a:spcPts val="600"/>
              </a:spcAft>
            </a:pPr>
            <a:fld id="{BFA2D3EE-FBE6-4434-A13B-BD4C1C612D44}" type="datetime1">
              <a:rPr lang="en-US" smtClean="0"/>
              <a:pPr rtl="0">
                <a:spcAft>
                  <a:spcPts val="600"/>
                </a:spcAft>
              </a:pPr>
              <a:t>10/13/2023</a:t>
            </a:fld>
            <a:endParaRPr lang="en-US"/>
          </a:p>
        </p:txBody>
      </p:sp>
      <p:sp>
        <p:nvSpPr>
          <p:cNvPr id="2" name="Title 1">
            <a:extLst>
              <a:ext uri="{FF2B5EF4-FFF2-40B4-BE49-F238E27FC236}">
                <a16:creationId xmlns:a16="http://schemas.microsoft.com/office/drawing/2014/main" id="{16BF37EC-6945-116A-3CE3-4807A1E8501D}"/>
              </a:ext>
            </a:extLst>
          </p:cNvPr>
          <p:cNvSpPr>
            <a:spLocks noGrp="1"/>
          </p:cNvSpPr>
          <p:nvPr>
            <p:ph type="title"/>
          </p:nvPr>
        </p:nvSpPr>
        <p:spPr>
          <a:xfrm>
            <a:off x="8402410" y="533400"/>
            <a:ext cx="3294453" cy="664028"/>
          </a:xfrm>
        </p:spPr>
        <p:txBody>
          <a:bodyPr anchor="b">
            <a:normAutofit/>
          </a:bodyPr>
          <a:lstStyle/>
          <a:p>
            <a:r>
              <a:rPr lang="en-GB" b="1" u="sng" dirty="0"/>
              <a:t>Types of BLOGS</a:t>
            </a:r>
          </a:p>
        </p:txBody>
      </p:sp>
      <p:sp>
        <p:nvSpPr>
          <p:cNvPr id="3" name="Content Placeholder 2">
            <a:extLst>
              <a:ext uri="{FF2B5EF4-FFF2-40B4-BE49-F238E27FC236}">
                <a16:creationId xmlns:a16="http://schemas.microsoft.com/office/drawing/2014/main" id="{D94B35A3-B5EF-91DB-1DE6-A50AAADD366B}"/>
              </a:ext>
            </a:extLst>
          </p:cNvPr>
          <p:cNvSpPr>
            <a:spLocks noGrp="1"/>
          </p:cNvSpPr>
          <p:nvPr>
            <p:ph type="body" sz="half" idx="2"/>
          </p:nvPr>
        </p:nvSpPr>
        <p:spPr>
          <a:xfrm>
            <a:off x="8402410" y="1534886"/>
            <a:ext cx="3219614" cy="4789714"/>
          </a:xfrm>
        </p:spPr>
        <p:txBody>
          <a:bodyPr>
            <a:noAutofit/>
          </a:bodyPr>
          <a:lstStyle/>
          <a:p>
            <a:pPr>
              <a:lnSpc>
                <a:spcPct val="100000"/>
              </a:lnSpc>
            </a:pPr>
            <a:r>
              <a:rPr lang="en-US" b="1" dirty="0"/>
              <a:t>Scholarly Blogs</a:t>
            </a:r>
            <a:r>
              <a:rPr lang="en-US" dirty="0"/>
              <a:t>: Focus on research findings, theories, and academic discussions.</a:t>
            </a:r>
          </a:p>
          <a:p>
            <a:pPr>
              <a:lnSpc>
                <a:spcPct val="100000"/>
              </a:lnSpc>
            </a:pPr>
            <a:r>
              <a:rPr lang="en-US" b="1" dirty="0"/>
              <a:t>Teaching Blogs</a:t>
            </a:r>
            <a:r>
              <a:rPr lang="en-US" dirty="0"/>
              <a:t>: Share pedagogical methods, teaching experiences, and educational resources.</a:t>
            </a:r>
          </a:p>
          <a:p>
            <a:pPr>
              <a:lnSpc>
                <a:spcPct val="100000"/>
              </a:lnSpc>
            </a:pPr>
            <a:r>
              <a:rPr lang="en-US" b="1" dirty="0"/>
              <a:t>Professional Development Blogs</a:t>
            </a:r>
            <a:r>
              <a:rPr lang="en-US" dirty="0"/>
              <a:t>: Offer career advice, insights, and reflections.</a:t>
            </a:r>
          </a:p>
          <a:p>
            <a:pPr>
              <a:lnSpc>
                <a:spcPct val="100000"/>
              </a:lnSpc>
            </a:pPr>
            <a:r>
              <a:rPr lang="en-US" b="1" dirty="0"/>
              <a:t>Institutional Blogs</a:t>
            </a:r>
            <a:r>
              <a:rPr lang="en-US" dirty="0"/>
              <a:t>: Created by universities, departments, or research centers to showcase research and expertise.</a:t>
            </a:r>
            <a:endParaRPr lang="en-GB" dirty="0"/>
          </a:p>
        </p:txBody>
      </p:sp>
    </p:spTree>
    <p:extLst>
      <p:ext uri="{BB962C8B-B14F-4D97-AF65-F5344CB8AC3E}">
        <p14:creationId xmlns:p14="http://schemas.microsoft.com/office/powerpoint/2010/main" val="1104010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04927-228B-8E5F-2114-8824EDD2C061}"/>
              </a:ext>
            </a:extLst>
          </p:cNvPr>
          <p:cNvSpPr>
            <a:spLocks noGrp="1"/>
          </p:cNvSpPr>
          <p:nvPr>
            <p:ph type="title"/>
          </p:nvPr>
        </p:nvSpPr>
        <p:spPr/>
        <p:txBody>
          <a:bodyPr>
            <a:normAutofit/>
          </a:bodyPr>
          <a:lstStyle/>
          <a:p>
            <a:r>
              <a:rPr lang="en-GB" sz="5400" b="1" dirty="0"/>
              <a:t>TASK</a:t>
            </a:r>
          </a:p>
        </p:txBody>
      </p:sp>
      <p:sp>
        <p:nvSpPr>
          <p:cNvPr id="3" name="Content Placeholder 2">
            <a:extLst>
              <a:ext uri="{FF2B5EF4-FFF2-40B4-BE49-F238E27FC236}">
                <a16:creationId xmlns:a16="http://schemas.microsoft.com/office/drawing/2014/main" id="{48E46CC3-F484-9348-F0E0-72F7A137E483}"/>
              </a:ext>
            </a:extLst>
          </p:cNvPr>
          <p:cNvSpPr>
            <a:spLocks noGrp="1"/>
          </p:cNvSpPr>
          <p:nvPr>
            <p:ph idx="1"/>
          </p:nvPr>
        </p:nvSpPr>
        <p:spPr>
          <a:xfrm>
            <a:off x="1066800" y="2365782"/>
            <a:ext cx="4800600" cy="3849624"/>
          </a:xfrm>
        </p:spPr>
        <p:txBody>
          <a:bodyPr/>
          <a:lstStyle/>
          <a:p>
            <a:pPr marL="0" indent="0">
              <a:buNone/>
            </a:pPr>
            <a:r>
              <a:rPr lang="en-GB" sz="2400" b="1" dirty="0"/>
              <a:t>Look at one of the Blogs outlined in the BLOGS document.</a:t>
            </a:r>
          </a:p>
          <a:p>
            <a:pPr marL="0" indent="0">
              <a:buNone/>
            </a:pPr>
            <a:endParaRPr lang="en-GB" sz="2400" b="1" dirty="0"/>
          </a:p>
          <a:p>
            <a:pPr marL="0" indent="0">
              <a:buNone/>
            </a:pPr>
            <a:r>
              <a:rPr lang="en-GB" sz="2400" b="1" dirty="0"/>
              <a:t>Present and review its content.</a:t>
            </a:r>
          </a:p>
          <a:p>
            <a:pPr marL="0" indent="0">
              <a:buNone/>
            </a:pPr>
            <a:endParaRPr lang="en-GB" dirty="0"/>
          </a:p>
        </p:txBody>
      </p:sp>
      <p:pic>
        <p:nvPicPr>
          <p:cNvPr id="6" name="Picture 5">
            <a:extLst>
              <a:ext uri="{FF2B5EF4-FFF2-40B4-BE49-F238E27FC236}">
                <a16:creationId xmlns:a16="http://schemas.microsoft.com/office/drawing/2014/main" id="{2021D3BD-1244-9E64-48CC-DF4CF374A504}"/>
              </a:ext>
            </a:extLst>
          </p:cNvPr>
          <p:cNvPicPr>
            <a:picLocks noChangeAspect="1"/>
          </p:cNvPicPr>
          <p:nvPr/>
        </p:nvPicPr>
        <p:blipFill>
          <a:blip r:embed="rId2"/>
          <a:stretch>
            <a:fillRect/>
          </a:stretch>
        </p:blipFill>
        <p:spPr>
          <a:xfrm>
            <a:off x="6666805" y="363098"/>
            <a:ext cx="4698588" cy="6131804"/>
          </a:xfrm>
          <a:prstGeom prst="rect">
            <a:avLst/>
          </a:prstGeom>
        </p:spPr>
      </p:pic>
    </p:spTree>
    <p:extLst>
      <p:ext uri="{BB962C8B-B14F-4D97-AF65-F5344CB8AC3E}">
        <p14:creationId xmlns:p14="http://schemas.microsoft.com/office/powerpoint/2010/main" val="1376658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BF512-E1D8-C75F-337A-D206C9C8A3DA}"/>
              </a:ext>
            </a:extLst>
          </p:cNvPr>
          <p:cNvSpPr>
            <a:spLocks noGrp="1"/>
          </p:cNvSpPr>
          <p:nvPr>
            <p:ph type="title"/>
          </p:nvPr>
        </p:nvSpPr>
        <p:spPr/>
        <p:txBody>
          <a:bodyPr>
            <a:normAutofit/>
          </a:bodyPr>
          <a:lstStyle/>
          <a:p>
            <a:r>
              <a:rPr lang="en-GB" sz="5400" b="1" u="sng" dirty="0"/>
              <a:t>Setting up a BLOG</a:t>
            </a:r>
          </a:p>
        </p:txBody>
      </p:sp>
      <p:sp>
        <p:nvSpPr>
          <p:cNvPr id="3" name="Content Placeholder 2">
            <a:extLst>
              <a:ext uri="{FF2B5EF4-FFF2-40B4-BE49-F238E27FC236}">
                <a16:creationId xmlns:a16="http://schemas.microsoft.com/office/drawing/2014/main" id="{95E7849E-4DB4-5046-105C-9042EE2DA14D}"/>
              </a:ext>
            </a:extLst>
          </p:cNvPr>
          <p:cNvSpPr>
            <a:spLocks noGrp="1"/>
          </p:cNvSpPr>
          <p:nvPr>
            <p:ph idx="1"/>
          </p:nvPr>
        </p:nvSpPr>
        <p:spPr>
          <a:xfrm>
            <a:off x="7515366" y="2481046"/>
            <a:ext cx="3805450" cy="817501"/>
          </a:xfrm>
        </p:spPr>
        <p:txBody>
          <a:bodyPr>
            <a:normAutofit/>
          </a:bodyPr>
          <a:lstStyle/>
          <a:p>
            <a:pPr marL="0" indent="0">
              <a:buNone/>
            </a:pPr>
            <a:r>
              <a:rPr lang="en-GB" sz="3200" b="1" dirty="0"/>
              <a:t>Getting Started</a:t>
            </a:r>
          </a:p>
          <a:p>
            <a:pPr marL="0" indent="0">
              <a:buNone/>
            </a:pPr>
            <a:endParaRPr lang="en-GB" sz="2400" b="1" dirty="0"/>
          </a:p>
        </p:txBody>
      </p:sp>
      <p:sp>
        <p:nvSpPr>
          <p:cNvPr id="5" name="TextBox 4">
            <a:extLst>
              <a:ext uri="{FF2B5EF4-FFF2-40B4-BE49-F238E27FC236}">
                <a16:creationId xmlns:a16="http://schemas.microsoft.com/office/drawing/2014/main" id="{9F46FED0-AD76-6C7B-4063-D5318F40D6F4}"/>
              </a:ext>
            </a:extLst>
          </p:cNvPr>
          <p:cNvSpPr txBox="1"/>
          <p:nvPr/>
        </p:nvSpPr>
        <p:spPr>
          <a:xfrm>
            <a:off x="7235587" y="3429000"/>
            <a:ext cx="4365009" cy="1938992"/>
          </a:xfrm>
          <a:prstGeom prst="rect">
            <a:avLst/>
          </a:prstGeom>
          <a:noFill/>
        </p:spPr>
        <p:txBody>
          <a:bodyPr wrap="square" rtlCol="0">
            <a:spAutoFit/>
          </a:bodyPr>
          <a:lstStyle/>
          <a:p>
            <a:pPr marL="457200" indent="-457200">
              <a:buFont typeface="Arial" panose="020B0604020202020204" pitchFamily="34" charset="0"/>
              <a:buChar char="•"/>
            </a:pPr>
            <a:r>
              <a:rPr lang="en-GB" sz="2400" b="1" dirty="0"/>
              <a:t>Define your target audience</a:t>
            </a:r>
          </a:p>
          <a:p>
            <a:endParaRPr lang="en-GB" sz="2400" b="1" dirty="0"/>
          </a:p>
          <a:p>
            <a:pPr marL="457200" indent="-457200">
              <a:buFont typeface="Arial" panose="020B0604020202020204" pitchFamily="34" charset="0"/>
              <a:buChar char="•"/>
            </a:pPr>
            <a:r>
              <a:rPr lang="en-GB" sz="2400" b="1" dirty="0"/>
              <a:t>Writing a purpose statement</a:t>
            </a:r>
          </a:p>
        </p:txBody>
      </p:sp>
      <p:pic>
        <p:nvPicPr>
          <p:cNvPr id="6" name="Picture 5">
            <a:extLst>
              <a:ext uri="{FF2B5EF4-FFF2-40B4-BE49-F238E27FC236}">
                <a16:creationId xmlns:a16="http://schemas.microsoft.com/office/drawing/2014/main" id="{552AD99A-3D25-1601-9528-C2ED78F83201}"/>
              </a:ext>
            </a:extLst>
          </p:cNvPr>
          <p:cNvPicPr>
            <a:picLocks noChangeAspect="1"/>
          </p:cNvPicPr>
          <p:nvPr/>
        </p:nvPicPr>
        <p:blipFill rotWithShape="1">
          <a:blip r:embed="rId2"/>
          <a:srcRect l="6898" r="17042"/>
          <a:stretch/>
        </p:blipFill>
        <p:spPr>
          <a:xfrm>
            <a:off x="752902" y="2014194"/>
            <a:ext cx="6174662" cy="4059060"/>
          </a:xfrm>
          <a:prstGeom prst="rect">
            <a:avLst/>
          </a:prstGeom>
        </p:spPr>
      </p:pic>
    </p:spTree>
    <p:extLst>
      <p:ext uri="{BB962C8B-B14F-4D97-AF65-F5344CB8AC3E}">
        <p14:creationId xmlns:p14="http://schemas.microsoft.com/office/powerpoint/2010/main" val="3565425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25CE9-8BB0-181E-6BB9-859D671A1E78}"/>
              </a:ext>
            </a:extLst>
          </p:cNvPr>
          <p:cNvSpPr>
            <a:spLocks noGrp="1"/>
          </p:cNvSpPr>
          <p:nvPr>
            <p:ph type="title"/>
          </p:nvPr>
        </p:nvSpPr>
        <p:spPr>
          <a:xfrm>
            <a:off x="701073" y="456480"/>
            <a:ext cx="5538716" cy="1371600"/>
          </a:xfrm>
        </p:spPr>
        <p:txBody>
          <a:bodyPr anchor="ctr">
            <a:normAutofit/>
          </a:bodyPr>
          <a:lstStyle/>
          <a:p>
            <a:r>
              <a:rPr lang="en-GB" sz="4400" b="1" dirty="0"/>
              <a:t>Target Audience</a:t>
            </a:r>
          </a:p>
        </p:txBody>
      </p:sp>
      <p:sp>
        <p:nvSpPr>
          <p:cNvPr id="17" name="Content Placeholder 3">
            <a:extLst>
              <a:ext uri="{FF2B5EF4-FFF2-40B4-BE49-F238E27FC236}">
                <a16:creationId xmlns:a16="http://schemas.microsoft.com/office/drawing/2014/main" id="{1BBE060B-954D-2792-1ADA-0C418BC1890A}"/>
              </a:ext>
            </a:extLst>
          </p:cNvPr>
          <p:cNvSpPr>
            <a:spLocks noGrp="1"/>
          </p:cNvSpPr>
          <p:nvPr>
            <p:ph sz="half" idx="2"/>
          </p:nvPr>
        </p:nvSpPr>
        <p:spPr>
          <a:xfrm>
            <a:off x="557285" y="2158320"/>
            <a:ext cx="5538715" cy="4527032"/>
          </a:xfrm>
        </p:spPr>
        <p:txBody>
          <a:bodyPr>
            <a:normAutofit/>
          </a:bodyPr>
          <a:lstStyle/>
          <a:p>
            <a:r>
              <a:rPr lang="en-US" sz="2000" b="1" dirty="0"/>
              <a:t>Who are you writing for?</a:t>
            </a:r>
          </a:p>
          <a:p>
            <a:pPr marL="0" indent="0">
              <a:buNone/>
            </a:pPr>
            <a:endParaRPr lang="en-US" sz="1000" b="1" dirty="0"/>
          </a:p>
          <a:p>
            <a:r>
              <a:rPr lang="en-US" sz="2000" b="1" dirty="0"/>
              <a:t>What problem does your target audience have that you want to solve with your knowledge and understanding?</a:t>
            </a:r>
          </a:p>
          <a:p>
            <a:pPr marL="0" indent="0">
              <a:buNone/>
            </a:pPr>
            <a:endParaRPr lang="en-US" sz="1000" b="1" dirty="0"/>
          </a:p>
          <a:p>
            <a:r>
              <a:rPr lang="en-US" sz="2000" b="1" dirty="0"/>
              <a:t>Imposter Syndrome – Write from your experiences “How I dealt with…” or “How I approached….”</a:t>
            </a:r>
          </a:p>
        </p:txBody>
      </p:sp>
      <p:pic>
        <p:nvPicPr>
          <p:cNvPr id="6" name="Picture 5" descr="A wall painted with an arrow and a dartboard">
            <a:extLst>
              <a:ext uri="{FF2B5EF4-FFF2-40B4-BE49-F238E27FC236}">
                <a16:creationId xmlns:a16="http://schemas.microsoft.com/office/drawing/2014/main" id="{1EA6A1C3-42FF-D2EF-21D5-269E2DC4792D}"/>
              </a:ext>
            </a:extLst>
          </p:cNvPr>
          <p:cNvPicPr>
            <a:picLocks noChangeAspect="1"/>
          </p:cNvPicPr>
          <p:nvPr/>
        </p:nvPicPr>
        <p:blipFill rotWithShape="1">
          <a:blip r:embed="rId2"/>
          <a:srcRect t="2077" r="3" b="3021"/>
          <a:stretch/>
        </p:blipFill>
        <p:spPr>
          <a:xfrm>
            <a:off x="6095999" y="456481"/>
            <a:ext cx="5658841" cy="5945040"/>
          </a:xfrm>
          <a:prstGeom prst="rect">
            <a:avLst/>
          </a:prstGeom>
          <a:noFill/>
          <a:ln>
            <a:noFill/>
          </a:ln>
        </p:spPr>
      </p:pic>
    </p:spTree>
    <p:extLst>
      <p:ext uri="{BB962C8B-B14F-4D97-AF65-F5344CB8AC3E}">
        <p14:creationId xmlns:p14="http://schemas.microsoft.com/office/powerpoint/2010/main" val="4111216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ured paper-craft art">
            <a:extLst>
              <a:ext uri="{FF2B5EF4-FFF2-40B4-BE49-F238E27FC236}">
                <a16:creationId xmlns:a16="http://schemas.microsoft.com/office/drawing/2014/main" id="{B7EAEC3D-6C9C-0486-B8BD-8048607C2E55}"/>
              </a:ext>
            </a:extLst>
          </p:cNvPr>
          <p:cNvPicPr>
            <a:picLocks noChangeAspect="1"/>
          </p:cNvPicPr>
          <p:nvPr/>
        </p:nvPicPr>
        <p:blipFill rotWithShape="1">
          <a:blip r:embed="rId2"/>
          <a:srcRect l="10873" r="8639" b="2"/>
          <a:stretch/>
        </p:blipFill>
        <p:spPr>
          <a:xfrm>
            <a:off x="228599" y="237744"/>
            <a:ext cx="7696201" cy="6382512"/>
          </a:xfrm>
          <a:prstGeom prst="rect">
            <a:avLst/>
          </a:prstGeom>
          <a:noFill/>
          <a:ln>
            <a:noFill/>
          </a:ln>
        </p:spPr>
      </p:pic>
      <p:sp>
        <p:nvSpPr>
          <p:cNvPr id="9" name="Date Placeholder 2">
            <a:extLst>
              <a:ext uri="{FF2B5EF4-FFF2-40B4-BE49-F238E27FC236}">
                <a16:creationId xmlns:a16="http://schemas.microsoft.com/office/drawing/2014/main" id="{471C4E8C-8E01-A3C8-E8C6-5AB0CB414BE1}"/>
              </a:ext>
            </a:extLst>
          </p:cNvPr>
          <p:cNvSpPr>
            <a:spLocks noGrp="1"/>
          </p:cNvSpPr>
          <p:nvPr>
            <p:ph type="dt" sz="half" idx="10"/>
          </p:nvPr>
        </p:nvSpPr>
        <p:spPr>
          <a:xfrm>
            <a:off x="5662337" y="6035040"/>
            <a:ext cx="2071963" cy="365760"/>
          </a:xfrm>
        </p:spPr>
        <p:txBody>
          <a:bodyPr/>
          <a:lstStyle/>
          <a:p>
            <a:pPr rtl="0">
              <a:spcAft>
                <a:spcPts val="600"/>
              </a:spcAft>
            </a:pPr>
            <a:fld id="{BFA2D3EE-FBE6-4434-A13B-BD4C1C612D44}" type="datetime1">
              <a:rPr lang="en-US" smtClean="0"/>
              <a:pPr rtl="0">
                <a:spcAft>
                  <a:spcPts val="600"/>
                </a:spcAft>
              </a:pPr>
              <a:t>10/13/2023</a:t>
            </a:fld>
            <a:endParaRPr lang="en-US"/>
          </a:p>
        </p:txBody>
      </p:sp>
      <p:sp>
        <p:nvSpPr>
          <p:cNvPr id="2" name="Title 1">
            <a:extLst>
              <a:ext uri="{FF2B5EF4-FFF2-40B4-BE49-F238E27FC236}">
                <a16:creationId xmlns:a16="http://schemas.microsoft.com/office/drawing/2014/main" id="{11304927-228B-8E5F-2114-8824EDD2C061}"/>
              </a:ext>
            </a:extLst>
          </p:cNvPr>
          <p:cNvSpPr>
            <a:spLocks noGrp="1"/>
          </p:cNvSpPr>
          <p:nvPr>
            <p:ph type="title"/>
          </p:nvPr>
        </p:nvSpPr>
        <p:spPr>
          <a:xfrm>
            <a:off x="8477250" y="511628"/>
            <a:ext cx="3801836" cy="573024"/>
          </a:xfrm>
        </p:spPr>
        <p:txBody>
          <a:bodyPr anchor="b">
            <a:normAutofit fontScale="90000"/>
          </a:bodyPr>
          <a:lstStyle/>
          <a:p>
            <a:r>
              <a:rPr lang="en-GB" b="1" u="sng" dirty="0"/>
              <a:t>Content Creation</a:t>
            </a:r>
          </a:p>
        </p:txBody>
      </p:sp>
      <p:sp>
        <p:nvSpPr>
          <p:cNvPr id="3" name="Content Placeholder 2">
            <a:extLst>
              <a:ext uri="{FF2B5EF4-FFF2-40B4-BE49-F238E27FC236}">
                <a16:creationId xmlns:a16="http://schemas.microsoft.com/office/drawing/2014/main" id="{48E46CC3-F484-9348-F0E0-72F7A137E483}"/>
              </a:ext>
            </a:extLst>
          </p:cNvPr>
          <p:cNvSpPr>
            <a:spLocks noGrp="1"/>
          </p:cNvSpPr>
          <p:nvPr>
            <p:ph type="body" sz="half" idx="2"/>
          </p:nvPr>
        </p:nvSpPr>
        <p:spPr>
          <a:xfrm>
            <a:off x="8273143" y="1447800"/>
            <a:ext cx="3472543" cy="4898572"/>
          </a:xfrm>
        </p:spPr>
        <p:txBody>
          <a:bodyPr>
            <a:noAutofit/>
          </a:bodyPr>
          <a:lstStyle/>
          <a:p>
            <a:r>
              <a:rPr lang="en-US" sz="2000" dirty="0"/>
              <a:t>Create high-quality, well-researched content.</a:t>
            </a:r>
          </a:p>
          <a:p>
            <a:endParaRPr lang="en-US" sz="1100" dirty="0"/>
          </a:p>
          <a:p>
            <a:r>
              <a:rPr lang="en-US" sz="2000" dirty="0"/>
              <a:t>Use a clear and engaging writing style.</a:t>
            </a:r>
          </a:p>
          <a:p>
            <a:endParaRPr lang="en-US" sz="1100" dirty="0"/>
          </a:p>
          <a:p>
            <a:r>
              <a:rPr lang="en-US" sz="2000" dirty="0"/>
              <a:t>Incorporate multimedia elements like images, videos, and infographics.</a:t>
            </a:r>
          </a:p>
          <a:p>
            <a:endParaRPr lang="en-US" sz="1100" dirty="0"/>
          </a:p>
          <a:p>
            <a:r>
              <a:rPr lang="en-US" sz="2000" dirty="0"/>
              <a:t>Follow proper citation and referencing guidelines for academic credibility.</a:t>
            </a:r>
            <a:endParaRPr lang="en-GB" sz="2000" dirty="0"/>
          </a:p>
        </p:txBody>
      </p:sp>
    </p:spTree>
    <p:extLst>
      <p:ext uri="{BB962C8B-B14F-4D97-AF65-F5344CB8AC3E}">
        <p14:creationId xmlns:p14="http://schemas.microsoft.com/office/powerpoint/2010/main" val="3410172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Figures of houses in different position and sizes">
            <a:extLst>
              <a:ext uri="{FF2B5EF4-FFF2-40B4-BE49-F238E27FC236}">
                <a16:creationId xmlns:a16="http://schemas.microsoft.com/office/drawing/2014/main" id="{ADEFFA00-8083-7580-FDC3-74994030AB2C}"/>
              </a:ext>
            </a:extLst>
          </p:cNvPr>
          <p:cNvPicPr>
            <a:picLocks noChangeAspect="1"/>
          </p:cNvPicPr>
          <p:nvPr/>
        </p:nvPicPr>
        <p:blipFill rotWithShape="1">
          <a:blip r:embed="rId2"/>
          <a:srcRect l="7339" r="24834" b="1"/>
          <a:stretch/>
        </p:blipFill>
        <p:spPr>
          <a:xfrm>
            <a:off x="228599" y="237744"/>
            <a:ext cx="7696201" cy="6382512"/>
          </a:xfrm>
          <a:prstGeom prst="rect">
            <a:avLst/>
          </a:prstGeom>
          <a:noFill/>
          <a:ln>
            <a:noFill/>
          </a:ln>
        </p:spPr>
      </p:pic>
      <p:sp>
        <p:nvSpPr>
          <p:cNvPr id="4" name="Date Placeholder 3">
            <a:extLst>
              <a:ext uri="{FF2B5EF4-FFF2-40B4-BE49-F238E27FC236}">
                <a16:creationId xmlns:a16="http://schemas.microsoft.com/office/drawing/2014/main" id="{19C9F1FA-B087-9D69-02AC-F5AE3253C63E}"/>
              </a:ext>
            </a:extLst>
          </p:cNvPr>
          <p:cNvSpPr>
            <a:spLocks noGrp="1"/>
          </p:cNvSpPr>
          <p:nvPr>
            <p:ph type="dt" sz="half" idx="10"/>
          </p:nvPr>
        </p:nvSpPr>
        <p:spPr>
          <a:xfrm>
            <a:off x="5662337" y="6035040"/>
            <a:ext cx="2071963" cy="365760"/>
          </a:xfrm>
        </p:spPr>
        <p:txBody>
          <a:bodyPr anchor="b">
            <a:normAutofit/>
          </a:bodyPr>
          <a:lstStyle/>
          <a:p>
            <a:pPr rtl="0">
              <a:spcAft>
                <a:spcPts val="600"/>
              </a:spcAft>
            </a:pPr>
            <a:fld id="{6AF379E8-AC6C-43B9-9222-BDF0AF9336F0}" type="datetime1">
              <a:rPr lang="en-US" smtClean="0"/>
              <a:pPr rtl="0">
                <a:spcAft>
                  <a:spcPts val="600"/>
                </a:spcAft>
              </a:pPr>
              <a:t>10/13/2023</a:t>
            </a:fld>
            <a:endParaRPr lang="en-US"/>
          </a:p>
        </p:txBody>
      </p:sp>
      <p:sp>
        <p:nvSpPr>
          <p:cNvPr id="2" name="Title 1">
            <a:extLst>
              <a:ext uri="{FF2B5EF4-FFF2-40B4-BE49-F238E27FC236}">
                <a16:creationId xmlns:a16="http://schemas.microsoft.com/office/drawing/2014/main" id="{E834F4AF-6EA0-A31C-C280-0B55BDE9C0BB}"/>
              </a:ext>
            </a:extLst>
          </p:cNvPr>
          <p:cNvSpPr>
            <a:spLocks noGrp="1"/>
          </p:cNvSpPr>
          <p:nvPr>
            <p:ph type="title"/>
          </p:nvPr>
        </p:nvSpPr>
        <p:spPr>
          <a:xfrm>
            <a:off x="8477250" y="603504"/>
            <a:ext cx="3144774" cy="1149096"/>
          </a:xfrm>
        </p:spPr>
        <p:txBody>
          <a:bodyPr anchor="b">
            <a:normAutofit/>
          </a:bodyPr>
          <a:lstStyle/>
          <a:p>
            <a:pPr algn="ctr"/>
            <a:r>
              <a:rPr lang="en-GB" b="1" u="sng" dirty="0"/>
              <a:t>Ethical Considerations</a:t>
            </a:r>
          </a:p>
        </p:txBody>
      </p:sp>
      <p:sp>
        <p:nvSpPr>
          <p:cNvPr id="3" name="Content Placeholder 2">
            <a:extLst>
              <a:ext uri="{FF2B5EF4-FFF2-40B4-BE49-F238E27FC236}">
                <a16:creationId xmlns:a16="http://schemas.microsoft.com/office/drawing/2014/main" id="{E94B6CD2-E8AC-AF57-B862-836C23AEB365}"/>
              </a:ext>
            </a:extLst>
          </p:cNvPr>
          <p:cNvSpPr>
            <a:spLocks noGrp="1"/>
          </p:cNvSpPr>
          <p:nvPr>
            <p:ph type="body" sz="half" idx="2"/>
          </p:nvPr>
        </p:nvSpPr>
        <p:spPr>
          <a:xfrm>
            <a:off x="8477250" y="2016469"/>
            <a:ext cx="3418114" cy="3511296"/>
          </a:xfrm>
        </p:spPr>
        <p:txBody>
          <a:bodyPr>
            <a:normAutofit/>
          </a:bodyPr>
          <a:lstStyle/>
          <a:p>
            <a:pPr>
              <a:buFont typeface="Arial" panose="020B0604020202020204" pitchFamily="34" charset="0"/>
              <a:buChar char="•"/>
            </a:pPr>
            <a:r>
              <a:rPr lang="en-US" sz="2000" b="0" i="0" dirty="0">
                <a:effectLst/>
              </a:rPr>
              <a:t>Respect copyright and intellectual property rights.</a:t>
            </a:r>
          </a:p>
          <a:p>
            <a:endParaRPr lang="en-US" sz="1100" b="0" i="0" dirty="0">
              <a:effectLst/>
            </a:endParaRPr>
          </a:p>
          <a:p>
            <a:pPr>
              <a:buFont typeface="Arial" panose="020B0604020202020204" pitchFamily="34" charset="0"/>
              <a:buChar char="•"/>
            </a:pPr>
            <a:r>
              <a:rPr lang="en-US" sz="2000" b="0" i="0" dirty="0">
                <a:effectLst/>
              </a:rPr>
              <a:t>Maintain academic integrity in your content.</a:t>
            </a:r>
          </a:p>
          <a:p>
            <a:endParaRPr lang="en-US" sz="1100" b="0" i="0" dirty="0">
              <a:effectLst/>
            </a:endParaRPr>
          </a:p>
          <a:p>
            <a:pPr>
              <a:buFont typeface="Arial" panose="020B0604020202020204" pitchFamily="34" charset="0"/>
              <a:buChar char="•"/>
            </a:pPr>
            <a:r>
              <a:rPr lang="en-US" sz="2000" b="0" i="0" dirty="0">
                <a:effectLst/>
              </a:rPr>
              <a:t>Be transparent about any conflicts of interest.</a:t>
            </a:r>
          </a:p>
          <a:p>
            <a:endParaRPr lang="en-GB" dirty="0"/>
          </a:p>
        </p:txBody>
      </p:sp>
    </p:spTree>
    <p:extLst>
      <p:ext uri="{BB962C8B-B14F-4D97-AF65-F5344CB8AC3E}">
        <p14:creationId xmlns:p14="http://schemas.microsoft.com/office/powerpoint/2010/main" val="3765908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ADF773-5367-8255-EC97-C1141C0CFE02}"/>
              </a:ext>
            </a:extLst>
          </p:cNvPr>
          <p:cNvSpPr>
            <a:spLocks noGrp="1"/>
          </p:cNvSpPr>
          <p:nvPr>
            <p:ph type="title"/>
          </p:nvPr>
        </p:nvSpPr>
        <p:spPr/>
        <p:txBody>
          <a:bodyPr>
            <a:normAutofit/>
          </a:bodyPr>
          <a:lstStyle/>
          <a:p>
            <a:r>
              <a:rPr lang="en-GB" sz="4400" b="1" u="sng" dirty="0"/>
              <a:t>Assessment Component 2 – 50% </a:t>
            </a:r>
          </a:p>
        </p:txBody>
      </p:sp>
      <p:sp>
        <p:nvSpPr>
          <p:cNvPr id="7" name="TextBox 6">
            <a:extLst>
              <a:ext uri="{FF2B5EF4-FFF2-40B4-BE49-F238E27FC236}">
                <a16:creationId xmlns:a16="http://schemas.microsoft.com/office/drawing/2014/main" id="{783FE65C-A5B0-4DA2-80A8-39FE8569E184}"/>
              </a:ext>
            </a:extLst>
          </p:cNvPr>
          <p:cNvSpPr txBox="1"/>
          <p:nvPr/>
        </p:nvSpPr>
        <p:spPr>
          <a:xfrm>
            <a:off x="903514" y="2413338"/>
            <a:ext cx="10602686" cy="2523768"/>
          </a:xfrm>
          <a:prstGeom prst="rect">
            <a:avLst/>
          </a:prstGeom>
          <a:noFill/>
        </p:spPr>
        <p:txBody>
          <a:bodyPr wrap="square">
            <a:spAutoFit/>
          </a:bodyPr>
          <a:lstStyle/>
          <a:p>
            <a:r>
              <a:rPr lang="en-US" sz="2800" dirty="0"/>
              <a:t>Blog writing (4 entries 2500 words) </a:t>
            </a:r>
          </a:p>
          <a:p>
            <a:endParaRPr lang="en-US" sz="2800" dirty="0"/>
          </a:p>
          <a:p>
            <a:r>
              <a:rPr lang="en-US" sz="2800" dirty="0"/>
              <a:t>Evaluate and </a:t>
            </a:r>
            <a:r>
              <a:rPr lang="en-US" sz="2800" dirty="0" err="1"/>
              <a:t>analyse</a:t>
            </a:r>
            <a:r>
              <a:rPr lang="en-US" sz="2800" dirty="0"/>
              <a:t> the responses collected from your AI research questions from your portfolio. These should reference the AI clearly. (A minimum of 4 blogs)</a:t>
            </a:r>
          </a:p>
          <a:p>
            <a:endParaRPr lang="en-US" dirty="0"/>
          </a:p>
        </p:txBody>
      </p:sp>
    </p:spTree>
    <p:extLst>
      <p:ext uri="{BB962C8B-B14F-4D97-AF65-F5344CB8AC3E}">
        <p14:creationId xmlns:p14="http://schemas.microsoft.com/office/powerpoint/2010/main" val="1185852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2ADF773-5367-8255-EC97-C1141C0CFE02}"/>
              </a:ext>
            </a:extLst>
          </p:cNvPr>
          <p:cNvSpPr>
            <a:spLocks noGrp="1"/>
          </p:cNvSpPr>
          <p:nvPr>
            <p:ph type="title"/>
          </p:nvPr>
        </p:nvSpPr>
        <p:spPr/>
        <p:txBody>
          <a:bodyPr>
            <a:normAutofit/>
          </a:bodyPr>
          <a:lstStyle/>
          <a:p>
            <a:r>
              <a:rPr lang="en-GB" sz="4400" b="1" u="sng" dirty="0"/>
              <a:t>Assessment Component 1 – 50% </a:t>
            </a:r>
          </a:p>
        </p:txBody>
      </p:sp>
      <p:sp>
        <p:nvSpPr>
          <p:cNvPr id="7" name="TextBox 6">
            <a:extLst>
              <a:ext uri="{FF2B5EF4-FFF2-40B4-BE49-F238E27FC236}">
                <a16:creationId xmlns:a16="http://schemas.microsoft.com/office/drawing/2014/main" id="{783FE65C-A5B0-4DA2-80A8-39FE8569E184}"/>
              </a:ext>
            </a:extLst>
          </p:cNvPr>
          <p:cNvSpPr txBox="1"/>
          <p:nvPr/>
        </p:nvSpPr>
        <p:spPr>
          <a:xfrm>
            <a:off x="903514" y="2014194"/>
            <a:ext cx="10602686" cy="3785652"/>
          </a:xfrm>
          <a:prstGeom prst="rect">
            <a:avLst/>
          </a:prstGeom>
          <a:noFill/>
        </p:spPr>
        <p:txBody>
          <a:bodyPr wrap="square">
            <a:spAutoFit/>
          </a:bodyPr>
          <a:lstStyle/>
          <a:p>
            <a:r>
              <a:rPr lang="en-US" sz="2000" b="1" dirty="0"/>
              <a:t>Portfolio (4 elements 2500 words) </a:t>
            </a:r>
          </a:p>
          <a:p>
            <a:endParaRPr lang="en-US" sz="2000" b="1" dirty="0"/>
          </a:p>
          <a:p>
            <a:r>
              <a:rPr lang="en-US" sz="2000" b="1" dirty="0"/>
              <a:t>You will be required to complete a portfolio of skills that you have developed from engaging with the module content to include </a:t>
            </a:r>
          </a:p>
          <a:p>
            <a:endParaRPr lang="en-US" sz="2000" b="1" dirty="0"/>
          </a:p>
          <a:p>
            <a:r>
              <a:rPr lang="en-US" sz="2000" b="1" dirty="0"/>
              <a:t>•  Develop an outline for a research proposal. </a:t>
            </a:r>
          </a:p>
          <a:p>
            <a:r>
              <a:rPr lang="en-US" sz="2000" b="1" dirty="0"/>
              <a:t>•  Create a mind-map with questions to investigate your research proposal. </a:t>
            </a:r>
          </a:p>
          <a:p>
            <a:r>
              <a:rPr lang="en-US" sz="2000" b="1" dirty="0"/>
              <a:t>•  Identify a question from your mind map to gather data using an AI Platform (of your choice). Ask a minimum of 4 questions to develop an in depth understanding of the subject. </a:t>
            </a:r>
          </a:p>
          <a:p>
            <a:r>
              <a:rPr lang="en-US" sz="2000" b="1" dirty="0"/>
              <a:t>•  Present a bibliography with 10 sources that can be used to support your research proposal</a:t>
            </a:r>
            <a:r>
              <a:rPr lang="en-US" b="1" dirty="0"/>
              <a:t>.</a:t>
            </a:r>
          </a:p>
        </p:txBody>
      </p:sp>
    </p:spTree>
    <p:extLst>
      <p:ext uri="{BB962C8B-B14F-4D97-AF65-F5344CB8AC3E}">
        <p14:creationId xmlns:p14="http://schemas.microsoft.com/office/powerpoint/2010/main" val="2904538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E296-C8D1-03D9-6115-A5D70B480178}"/>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1F63678C-7C31-984A-90B2-D8FA9E7E382B}"/>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FF6A34D7-51DF-C01C-51A8-244268741CA1}"/>
              </a:ext>
            </a:extLst>
          </p:cNvPr>
          <p:cNvSpPr>
            <a:spLocks noGrp="1"/>
          </p:cNvSpPr>
          <p:nvPr>
            <p:ph sz="half" idx="2"/>
          </p:nvPr>
        </p:nvSpPr>
        <p:spPr/>
        <p:txBody>
          <a:bodyPr/>
          <a:lstStyle/>
          <a:p>
            <a:endParaRPr lang="en-GB" dirty="0"/>
          </a:p>
        </p:txBody>
      </p:sp>
      <p:sp>
        <p:nvSpPr>
          <p:cNvPr id="5" name="Text Placeholder 4">
            <a:extLst>
              <a:ext uri="{FF2B5EF4-FFF2-40B4-BE49-F238E27FC236}">
                <a16:creationId xmlns:a16="http://schemas.microsoft.com/office/drawing/2014/main" id="{30A73886-1801-9452-1D0F-D84C22AABBE1}"/>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5562299C-4325-393F-3E9B-499B418B64BA}"/>
              </a:ext>
            </a:extLst>
          </p:cNvPr>
          <p:cNvSpPr>
            <a:spLocks noGrp="1"/>
          </p:cNvSpPr>
          <p:nvPr>
            <p:ph sz="quarter" idx="4"/>
          </p:nvPr>
        </p:nvSpPr>
        <p:spPr/>
        <p:txBody>
          <a:bodyPr/>
          <a:lstStyle/>
          <a:p>
            <a:endParaRPr lang="en-GB"/>
          </a:p>
        </p:txBody>
      </p:sp>
      <p:sp>
        <p:nvSpPr>
          <p:cNvPr id="7" name="Date Placeholder 6">
            <a:extLst>
              <a:ext uri="{FF2B5EF4-FFF2-40B4-BE49-F238E27FC236}">
                <a16:creationId xmlns:a16="http://schemas.microsoft.com/office/drawing/2014/main" id="{870A1925-E410-EDE2-CEE8-7C036AA175C0}"/>
              </a:ext>
            </a:extLst>
          </p:cNvPr>
          <p:cNvSpPr>
            <a:spLocks noGrp="1"/>
          </p:cNvSpPr>
          <p:nvPr>
            <p:ph type="dt" sz="half" idx="10"/>
          </p:nvPr>
        </p:nvSpPr>
        <p:spPr/>
        <p:txBody>
          <a:bodyPr/>
          <a:lstStyle/>
          <a:p>
            <a:pPr rtl="0"/>
            <a:fld id="{8761A824-A4A3-4BDD-B7F1-293A0EC1EA54}" type="datetime1">
              <a:rPr lang="en-US" smtClean="0"/>
              <a:t>10/13/2023</a:t>
            </a:fld>
            <a:endParaRPr lang="en-US"/>
          </a:p>
        </p:txBody>
      </p:sp>
    </p:spTree>
    <p:extLst>
      <p:ext uri="{BB962C8B-B14F-4D97-AF65-F5344CB8AC3E}">
        <p14:creationId xmlns:p14="http://schemas.microsoft.com/office/powerpoint/2010/main" val="38898322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{00787216-7308-4226-881C-FF0E60B85831}tf78438558_win32</Template>
  <TotalTime>17392</TotalTime>
  <Words>808</Words>
  <Application>Microsoft Office PowerPoint</Application>
  <PresentationFormat>Widescreen</PresentationFormat>
  <Paragraphs>92</Paragraphs>
  <Slides>14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Garamond</vt:lpstr>
      <vt:lpstr>SavonVTI</vt:lpstr>
      <vt:lpstr>Writing a Blog</vt:lpstr>
      <vt:lpstr>PowerPoint Presentation</vt:lpstr>
      <vt:lpstr>To avoid this Academic BLOGS were born!!</vt:lpstr>
      <vt:lpstr>What is an Academic Blog </vt:lpstr>
      <vt:lpstr>Aims</vt:lpstr>
      <vt:lpstr>Types of BLOGS</vt:lpstr>
      <vt:lpstr>TASK</vt:lpstr>
      <vt:lpstr>Setting up a BLOG</vt:lpstr>
      <vt:lpstr>Target Audience</vt:lpstr>
      <vt:lpstr>Content Creation</vt:lpstr>
      <vt:lpstr>Ethical Considerations</vt:lpstr>
      <vt:lpstr>Assessment Component 2 – 50% </vt:lpstr>
      <vt:lpstr>Assessment Component 1 – 50%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Blog</dc:title>
  <dc:creator>Huw Griffiths</dc:creator>
  <cp:lastModifiedBy>Huw Griffiths</cp:lastModifiedBy>
  <cp:revision>1</cp:revision>
  <dcterms:created xsi:type="dcterms:W3CDTF">2023-09-28T15:42:36Z</dcterms:created>
  <dcterms:modified xsi:type="dcterms:W3CDTF">2023-10-13T12:44:12Z</dcterms:modified>
</cp:coreProperties>
</file>