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>
      <p:cViewPr varScale="1">
        <p:scale>
          <a:sx n="88" d="100"/>
          <a:sy n="88" d="100"/>
        </p:scale>
        <p:origin x="3504" y="22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6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1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8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404" y="6108239"/>
            <a:ext cx="229516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moodle.uwtsd.ac.uk/course/view.php?id=8210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moodle.uwtsd.ac.uk/course/view.php?id=8210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moodle.uwtsd.ac.uk/course/view.php?id=8210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47528" y="332656"/>
            <a:ext cx="2232248" cy="25202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765866" y="309870"/>
            <a:ext cx="2138446" cy="144016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151784" y="332656"/>
            <a:ext cx="864096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112224" y="1916832"/>
            <a:ext cx="2232248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159896" y="332656"/>
            <a:ext cx="1154218" cy="72008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639616" y="2996952"/>
            <a:ext cx="3062430" cy="158417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899024" y="2359708"/>
            <a:ext cx="1277097" cy="111851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151784" y="1844824"/>
            <a:ext cx="1584176" cy="10081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879976" y="3645024"/>
            <a:ext cx="201622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847528" y="4797153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ECSO5001: Diversity &amp; Difference in a Modern World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47528" y="5366386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Theme 1: Module Overview &amp; First Tutorial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112224" y="3861048"/>
            <a:ext cx="2232248" cy="72008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847528" y="2996952"/>
            <a:ext cx="648072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9192344" y="332656"/>
            <a:ext cx="1152128" cy="144016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709" y="3095002"/>
            <a:ext cx="2320245" cy="13880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8879" y="2203992"/>
            <a:ext cx="1958939" cy="13035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3875" y="385498"/>
            <a:ext cx="1978429" cy="13165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9923" y="1921692"/>
            <a:ext cx="1487898" cy="83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016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BA72C1-7246-4494-822E-FEE909411171}"/>
              </a:ext>
            </a:extLst>
          </p:cNvPr>
          <p:cNvSpPr txBox="1"/>
          <p:nvPr/>
        </p:nvSpPr>
        <p:spPr>
          <a:xfrm>
            <a:off x="2135560" y="260648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Module Overview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0B5521-E7A7-4D77-A8A0-C186712A4501}"/>
              </a:ext>
            </a:extLst>
          </p:cNvPr>
          <p:cNvSpPr txBox="1"/>
          <p:nvPr/>
        </p:nvSpPr>
        <p:spPr>
          <a:xfrm>
            <a:off x="2063552" y="1412776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The Module Overview Document is in the Turnitin Section on Moodle</a:t>
            </a: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888" y="3212976"/>
            <a:ext cx="2285714" cy="2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409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552" y="2348880"/>
            <a:ext cx="8229600" cy="1143000"/>
          </a:xfrm>
        </p:spPr>
        <p:txBody>
          <a:bodyPr/>
          <a:lstStyle/>
          <a:p>
            <a:r>
              <a:rPr lang="en-GB" b="1" dirty="0"/>
              <a:t>Academic Group Tutorial 1</a:t>
            </a:r>
          </a:p>
        </p:txBody>
      </p:sp>
    </p:spTree>
    <p:extLst>
      <p:ext uri="{BB962C8B-B14F-4D97-AF65-F5344CB8AC3E}">
        <p14:creationId xmlns:p14="http://schemas.microsoft.com/office/powerpoint/2010/main" val="2339301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0DF43B-DB1B-4840-8D98-5B27FFC905C5}"/>
              </a:ext>
            </a:extLst>
          </p:cNvPr>
          <p:cNvSpPr txBox="1"/>
          <p:nvPr/>
        </p:nvSpPr>
        <p:spPr>
          <a:xfrm>
            <a:off x="1991544" y="326276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Assignment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0B5521-E7A7-4D77-A8A0-C186712A4501}"/>
              </a:ext>
            </a:extLst>
          </p:cNvPr>
          <p:cNvSpPr txBox="1"/>
          <p:nvPr/>
        </p:nvSpPr>
        <p:spPr>
          <a:xfrm>
            <a:off x="2063552" y="1412776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Assignment 1 is in the Turnitin Section on Moodle</a:t>
            </a:r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872" y="3068960"/>
            <a:ext cx="2285714" cy="2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06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0DF43B-DB1B-4840-8D98-5B27FFC905C5}"/>
              </a:ext>
            </a:extLst>
          </p:cNvPr>
          <p:cNvSpPr txBox="1"/>
          <p:nvPr/>
        </p:nvSpPr>
        <p:spPr>
          <a:xfrm>
            <a:off x="1991544" y="326276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Assignment 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0B5521-E7A7-4D77-A8A0-C186712A4501}"/>
              </a:ext>
            </a:extLst>
          </p:cNvPr>
          <p:cNvSpPr txBox="1"/>
          <p:nvPr/>
        </p:nvSpPr>
        <p:spPr>
          <a:xfrm>
            <a:off x="2063552" y="1412776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Assignment 2 is in the Turnitin Section on Moodle</a:t>
            </a: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80" y="3140968"/>
            <a:ext cx="2285714" cy="2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79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78098"/>
          </a:xfrm>
        </p:spPr>
        <p:txBody>
          <a:bodyPr/>
          <a:lstStyle/>
          <a:p>
            <a:r>
              <a:rPr lang="en-GB" b="1" dirty="0"/>
              <a:t>Any Questions?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63552" y="1772817"/>
            <a:ext cx="8424936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We will return to the Assignments in Monday Tutorials in Weeks 2, 3 &amp; 4 if necessary.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You can also ask questions in the Module Forum on Moodle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However, are there any immediate questions regarding the Assignments?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945" y="5157193"/>
            <a:ext cx="782817" cy="78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39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UWTSD blu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Template (lectures)</Template>
  <TotalTime>284</TotalTime>
  <Words>100</Words>
  <Application>Microsoft Office PowerPoint</Application>
  <PresentationFormat>Widescreen</PresentationFormat>
  <Paragraphs>13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UWTSD blue background</vt:lpstr>
      <vt:lpstr>PowerPoint Presentation</vt:lpstr>
      <vt:lpstr>PowerPoint Presentation</vt:lpstr>
      <vt:lpstr>Academic Group Tutorial 1</vt:lpstr>
      <vt:lpstr>PowerPoint Presentation</vt:lpstr>
      <vt:lpstr>PowerPoint Presentation</vt:lpstr>
      <vt:lpstr>Any Questions?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Dicks</dc:creator>
  <cp:lastModifiedBy>Ken Dicks</cp:lastModifiedBy>
  <cp:revision>14</cp:revision>
  <dcterms:created xsi:type="dcterms:W3CDTF">2021-02-09T14:04:40Z</dcterms:created>
  <dcterms:modified xsi:type="dcterms:W3CDTF">2023-09-22T13:30:34Z</dcterms:modified>
</cp:coreProperties>
</file>