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49" dt="2026-10-11T14:23:45.465"/>
    <p1510:client id="{28E0ADA4-A1C7-B61B-4411-314FD3CDF722}" v="2117" dt="2026-10-11T14:04:41.930"/>
    <p1510:client id="{BBDD683B-6575-25C9-C6C1-2240183122BB}" v="43" dt="2026-10-11T15:11:14.804"/>
    <p1510:client id="{BEE3C66D-4885-B591-2E60-D84AB74276BB}" v="35" dt="2026-10-11T14:59:10.9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ha Kolesnyk (2506003)" userId="S::2506003@student.uwtsd.ac.uk::654d4c4c-44f9-4c51-9aeb-e870299ea741" providerId="AD" clId="Web-{00000000-0000-0000-0000-000000000000}"/>
    <pc:docChg chg="modSld">
      <pc:chgData name="Olha Kolesnyk (2506003)" userId="S::2506003@student.uwtsd.ac.uk::654d4c4c-44f9-4c51-9aeb-e870299ea741" providerId="AD" clId="Web-{00000000-0000-0000-0000-000000000000}" dt="2026-10-11T14:22:54.948" v="25" actId="20577"/>
      <pc:docMkLst>
        <pc:docMk/>
      </pc:docMkLst>
      <pc:sldChg chg="modSp">
        <pc:chgData name="Olha Kolesnyk (2506003)" userId="S::2506003@student.uwtsd.ac.uk::654d4c4c-44f9-4c51-9aeb-e870299ea741" providerId="AD" clId="Web-{00000000-0000-0000-0000-000000000000}" dt="2026-10-11T14:18:18.470" v="8" actId="20577"/>
        <pc:sldMkLst>
          <pc:docMk/>
          <pc:sldMk cId="3890513875" sldId="259"/>
        </pc:sldMkLst>
        <pc:spChg chg="mod">
          <ac:chgData name="Olha Kolesnyk (2506003)" userId="S::2506003@student.uwtsd.ac.uk::654d4c4c-44f9-4c51-9aeb-e870299ea741" providerId="AD" clId="Web-{00000000-0000-0000-0000-000000000000}" dt="2026-10-11T14:18:18.470" v="8" actId="20577"/>
          <ac:spMkLst>
            <pc:docMk/>
            <pc:sldMk cId="3890513875" sldId="259"/>
            <ac:spMk id="4" creationId="{9F890F0C-04E4-BADE-13E2-13C404EC5A2B}"/>
          </ac:spMkLst>
        </pc:spChg>
      </pc:sldChg>
      <pc:sldChg chg="modSp">
        <pc:chgData name="Olha Kolesnyk (2506003)" userId="S::2506003@student.uwtsd.ac.uk::654d4c4c-44f9-4c51-9aeb-e870299ea741" providerId="AD" clId="Web-{00000000-0000-0000-0000-000000000000}" dt="2026-10-11T14:22:54.948" v="25" actId="20577"/>
        <pc:sldMkLst>
          <pc:docMk/>
          <pc:sldMk cId="3376244997" sldId="264"/>
        </pc:sldMkLst>
        <pc:spChg chg="mod">
          <ac:chgData name="Olha Kolesnyk (2506003)" userId="S::2506003@student.uwtsd.ac.uk::654d4c4c-44f9-4c51-9aeb-e870299ea741" providerId="AD" clId="Web-{00000000-0000-0000-0000-000000000000}" dt="2026-10-11T14:22:54.948" v="25" actId="20577"/>
          <ac:spMkLst>
            <pc:docMk/>
            <pc:sldMk cId="3376244997" sldId="264"/>
            <ac:spMk id="396" creationId="{F3667E57-39F0-BCFB-2800-2A4B6ED73D9B}"/>
          </ac:spMkLst>
        </pc:spChg>
      </pc:sldChg>
    </pc:docChg>
  </pc:docChgLst>
  <pc:docChgLst>
    <pc:chgData name="Olha Kolesnyk (2506003)" userId="S::2506003@student.uwtsd.ac.uk::654d4c4c-44f9-4c51-9aeb-e870299ea741" providerId="AD" clId="Web-{28E0ADA4-A1C7-B61B-4411-314FD3CDF722}"/>
    <pc:docChg chg="addSld delSld modSld">
      <pc:chgData name="Olha Kolesnyk (2506003)" userId="S::2506003@student.uwtsd.ac.uk::654d4c4c-44f9-4c51-9aeb-e870299ea741" providerId="AD" clId="Web-{28E0ADA4-A1C7-B61B-4411-314FD3CDF722}" dt="2026-10-11T14:04:41.930" v="1412"/>
      <pc:docMkLst>
        <pc:docMk/>
      </pc:docMkLst>
      <pc:sldChg chg="addSp delSp modSp">
        <pc:chgData name="Olha Kolesnyk (2506003)" userId="S::2506003@student.uwtsd.ac.uk::654d4c4c-44f9-4c51-9aeb-e870299ea741" providerId="AD" clId="Web-{28E0ADA4-A1C7-B61B-4411-314FD3CDF722}" dt="2026-10-11T11:49:40.528" v="941" actId="1076"/>
        <pc:sldMkLst>
          <pc:docMk/>
          <pc:sldMk cId="109857222" sldId="256"/>
        </pc:sldMkLst>
        <pc:picChg chg="add mod">
          <ac:chgData name="Olha Kolesnyk (2506003)" userId="S::2506003@student.uwtsd.ac.uk::654d4c4c-44f9-4c51-9aeb-e870299ea741" providerId="AD" clId="Web-{28E0ADA4-A1C7-B61B-4411-314FD3CDF722}" dt="2026-10-11T11:49:40.528" v="941" actId="1076"/>
          <ac:picMkLst>
            <pc:docMk/>
            <pc:sldMk cId="109857222" sldId="256"/>
            <ac:picMk id="4" creationId="{0C430B77-08E2-E7F6-97AD-90FEE3D8F856}"/>
          </ac:picMkLst>
        </pc:picChg>
        <pc:picChg chg="del">
          <ac:chgData name="Olha Kolesnyk (2506003)" userId="S::2506003@student.uwtsd.ac.uk::654d4c4c-44f9-4c51-9aeb-e870299ea741" providerId="AD" clId="Web-{28E0ADA4-A1C7-B61B-4411-314FD3CDF722}" dt="2026-10-11T11:49:35.638" v="939"/>
          <ac:picMkLst>
            <pc:docMk/>
            <pc:sldMk cId="109857222" sldId="256"/>
            <ac:picMk id="5" creationId="{FCBAEF3C-324A-BEDD-8D5F-CFCE6F96AE9C}"/>
          </ac:picMkLst>
        </pc:picChg>
      </pc:sldChg>
      <pc:sldChg chg="addSp delSp modSp">
        <pc:chgData name="Olha Kolesnyk (2506003)" userId="S::2506003@student.uwtsd.ac.uk::654d4c4c-44f9-4c51-9aeb-e870299ea741" providerId="AD" clId="Web-{28E0ADA4-A1C7-B61B-4411-314FD3CDF722}" dt="2026-10-11T13:29:03.783" v="1397" actId="20577"/>
        <pc:sldMkLst>
          <pc:docMk/>
          <pc:sldMk cId="1255813535" sldId="257"/>
        </pc:sldMkLst>
        <pc:spChg chg="mod">
          <ac:chgData name="Olha Kolesnyk (2506003)" userId="S::2506003@student.uwtsd.ac.uk::654d4c4c-44f9-4c51-9aeb-e870299ea741" providerId="AD" clId="Web-{28E0ADA4-A1C7-B61B-4411-314FD3CDF722}" dt="2026-10-11T13:29:03.783" v="1397" actId="20577"/>
          <ac:spMkLst>
            <pc:docMk/>
            <pc:sldMk cId="1255813535" sldId="257"/>
            <ac:spMk id="4" creationId="{42811DA2-5A49-B34E-02A0-E6919676AC58}"/>
          </ac:spMkLst>
        </pc:spChg>
        <pc:picChg chg="add del mod">
          <ac:chgData name="Olha Kolesnyk (2506003)" userId="S::2506003@student.uwtsd.ac.uk::654d4c4c-44f9-4c51-9aeb-e870299ea741" providerId="AD" clId="Web-{28E0ADA4-A1C7-B61B-4411-314FD3CDF722}" dt="2026-10-11T11:49:45.747" v="942"/>
          <ac:picMkLst>
            <pc:docMk/>
            <pc:sldMk cId="1255813535" sldId="257"/>
            <ac:picMk id="3" creationId="{3E109151-0493-FD5E-489F-B261BB0288AA}"/>
          </ac:picMkLst>
        </pc:picChg>
        <pc:picChg chg="add mod">
          <ac:chgData name="Olha Kolesnyk (2506003)" userId="S::2506003@student.uwtsd.ac.uk::654d4c4c-44f9-4c51-9aeb-e870299ea741" providerId="AD" clId="Web-{28E0ADA4-A1C7-B61B-4411-314FD3CDF722}" dt="2026-10-11T11:49:55.169" v="944" actId="1076"/>
          <ac:picMkLst>
            <pc:docMk/>
            <pc:sldMk cId="1255813535" sldId="257"/>
            <ac:picMk id="6" creationId="{B3E95FFA-5259-11C6-A8EA-CAE91508D48D}"/>
          </ac:picMkLst>
        </pc:picChg>
      </pc:sldChg>
      <pc:sldChg chg="addSp modSp">
        <pc:chgData name="Olha Kolesnyk (2506003)" userId="S::2506003@student.uwtsd.ac.uk::654d4c4c-44f9-4c51-9aeb-e870299ea741" providerId="AD" clId="Web-{28E0ADA4-A1C7-B61B-4411-314FD3CDF722}" dt="2026-10-11T11:50:06.967" v="948" actId="20577"/>
        <pc:sldMkLst>
          <pc:docMk/>
          <pc:sldMk cId="1605716442" sldId="258"/>
        </pc:sldMkLst>
        <pc:spChg chg="mod">
          <ac:chgData name="Olha Kolesnyk (2506003)" userId="S::2506003@student.uwtsd.ac.uk::654d4c4c-44f9-4c51-9aeb-e870299ea741" providerId="AD" clId="Web-{28E0ADA4-A1C7-B61B-4411-314FD3CDF722}" dt="2026-10-11T11:50:06.967" v="948" actId="20577"/>
          <ac:spMkLst>
            <pc:docMk/>
            <pc:sldMk cId="1605716442" sldId="258"/>
            <ac:spMk id="4" creationId="{A3D313E9-BA71-D586-6F7B-9BFCE13A1BA2}"/>
          </ac:spMkLst>
        </pc:spChg>
        <pc:picChg chg="add mod ord">
          <ac:chgData name="Olha Kolesnyk (2506003)" userId="S::2506003@student.uwtsd.ac.uk::654d4c4c-44f9-4c51-9aeb-e870299ea741" providerId="AD" clId="Web-{28E0ADA4-A1C7-B61B-4411-314FD3CDF722}" dt="2026-10-11T11:38:52.171" v="881"/>
          <ac:picMkLst>
            <pc:docMk/>
            <pc:sldMk cId="1605716442" sldId="258"/>
            <ac:picMk id="3" creationId="{D0156C66-49CE-6C76-ACBC-C3829BA3021F}"/>
          </ac:picMkLst>
        </pc:picChg>
      </pc:sldChg>
      <pc:sldChg chg="addSp delSp modSp">
        <pc:chgData name="Olha Kolesnyk (2506003)" userId="S::2506003@student.uwtsd.ac.uk::654d4c4c-44f9-4c51-9aeb-e870299ea741" providerId="AD" clId="Web-{28E0ADA4-A1C7-B61B-4411-314FD3CDF722}" dt="2026-10-11T11:50:34.702" v="951" actId="1076"/>
        <pc:sldMkLst>
          <pc:docMk/>
          <pc:sldMk cId="3890513875" sldId="259"/>
        </pc:sldMkLst>
        <pc:spChg chg="mod">
          <ac:chgData name="Olha Kolesnyk (2506003)" userId="S::2506003@student.uwtsd.ac.uk::654d4c4c-44f9-4c51-9aeb-e870299ea741" providerId="AD" clId="Web-{28E0ADA4-A1C7-B61B-4411-314FD3CDF722}" dt="2026-10-09T08:15:48.378" v="16" actId="20577"/>
          <ac:spMkLst>
            <pc:docMk/>
            <pc:sldMk cId="3890513875" sldId="259"/>
            <ac:spMk id="4" creationId="{9F890F0C-04E4-BADE-13E2-13C404EC5A2B}"/>
          </ac:spMkLst>
        </pc:spChg>
        <pc:picChg chg="add del mod">
          <ac:chgData name="Olha Kolesnyk (2506003)" userId="S::2506003@student.uwtsd.ac.uk::654d4c4c-44f9-4c51-9aeb-e870299ea741" providerId="AD" clId="Web-{28E0ADA4-A1C7-B61B-4411-314FD3CDF722}" dt="2026-10-11T11:50:27.389" v="949"/>
          <ac:picMkLst>
            <pc:docMk/>
            <pc:sldMk cId="3890513875" sldId="259"/>
            <ac:picMk id="3" creationId="{2A962578-C037-6651-B990-0A995147B0AF}"/>
          </ac:picMkLst>
        </pc:picChg>
        <pc:picChg chg="add mod">
          <ac:chgData name="Olha Kolesnyk (2506003)" userId="S::2506003@student.uwtsd.ac.uk::654d4c4c-44f9-4c51-9aeb-e870299ea741" providerId="AD" clId="Web-{28E0ADA4-A1C7-B61B-4411-314FD3CDF722}" dt="2026-10-11T11:50:34.702" v="951" actId="1076"/>
          <ac:picMkLst>
            <pc:docMk/>
            <pc:sldMk cId="3890513875" sldId="259"/>
            <ac:picMk id="6" creationId="{A275B348-4003-D3E6-FEEF-54B8F55BEBED}"/>
          </ac:picMkLst>
        </pc:picChg>
      </pc:sldChg>
      <pc:sldChg chg="addSp delSp modSp">
        <pc:chgData name="Olha Kolesnyk (2506003)" userId="S::2506003@student.uwtsd.ac.uk::654d4c4c-44f9-4c51-9aeb-e870299ea741" providerId="AD" clId="Web-{28E0ADA4-A1C7-B61B-4411-314FD3CDF722}" dt="2026-10-11T11:50:55.734" v="954" actId="1076"/>
        <pc:sldMkLst>
          <pc:docMk/>
          <pc:sldMk cId="1133451464" sldId="260"/>
        </pc:sldMkLst>
        <pc:spChg chg="mod">
          <ac:chgData name="Olha Kolesnyk (2506003)" userId="S::2506003@student.uwtsd.ac.uk::654d4c4c-44f9-4c51-9aeb-e870299ea741" providerId="AD" clId="Web-{28E0ADA4-A1C7-B61B-4411-314FD3CDF722}" dt="2026-10-10T19:42:44.464" v="240" actId="20577"/>
          <ac:spMkLst>
            <pc:docMk/>
            <pc:sldMk cId="1133451464" sldId="260"/>
            <ac:spMk id="5" creationId="{AE8686BA-5356-CE65-479F-CC8A857BFD86}"/>
          </ac:spMkLst>
        </pc:spChg>
        <pc:picChg chg="add del mod">
          <ac:chgData name="Olha Kolesnyk (2506003)" userId="S::2506003@student.uwtsd.ac.uk::654d4c4c-44f9-4c51-9aeb-e870299ea741" providerId="AD" clId="Web-{28E0ADA4-A1C7-B61B-4411-314FD3CDF722}" dt="2026-10-11T11:50:45.952" v="952"/>
          <ac:picMkLst>
            <pc:docMk/>
            <pc:sldMk cId="1133451464" sldId="260"/>
            <ac:picMk id="3" creationId="{22E906A3-113A-E213-BDA6-EC84FD5BC034}"/>
          </ac:picMkLst>
        </pc:picChg>
        <pc:picChg chg="add mod">
          <ac:chgData name="Olha Kolesnyk (2506003)" userId="S::2506003@student.uwtsd.ac.uk::654d4c4c-44f9-4c51-9aeb-e870299ea741" providerId="AD" clId="Web-{28E0ADA4-A1C7-B61B-4411-314FD3CDF722}" dt="2026-10-11T11:50:55.734" v="954" actId="1076"/>
          <ac:picMkLst>
            <pc:docMk/>
            <pc:sldMk cId="1133451464" sldId="260"/>
            <ac:picMk id="6" creationId="{5DA673CD-9350-48F0-DA1B-7D7C92D306C9}"/>
          </ac:picMkLst>
        </pc:picChg>
      </pc:sldChg>
      <pc:sldChg chg="addSp delSp modSp new mod setBg">
        <pc:chgData name="Olha Kolesnyk (2506003)" userId="S::2506003@student.uwtsd.ac.uk::654d4c4c-44f9-4c51-9aeb-e870299ea741" providerId="AD" clId="Web-{28E0ADA4-A1C7-B61B-4411-314FD3CDF722}" dt="2026-10-11T11:51:09.250" v="957" actId="1076"/>
        <pc:sldMkLst>
          <pc:docMk/>
          <pc:sldMk cId="3089396998" sldId="261"/>
        </pc:sldMkLst>
        <pc:spChg chg="add mod">
          <ac:chgData name="Olha Kolesnyk (2506003)" userId="S::2506003@student.uwtsd.ac.uk::654d4c4c-44f9-4c51-9aeb-e870299ea741" providerId="AD" clId="Web-{28E0ADA4-A1C7-B61B-4411-314FD3CDF722}" dt="2026-10-11T11:44:08.818" v="905" actId="20577"/>
          <ac:spMkLst>
            <pc:docMk/>
            <pc:sldMk cId="3089396998" sldId="261"/>
            <ac:spMk id="2" creationId="{3CB641FB-1E84-387E-92E3-87E6B6431D9E}"/>
          </ac:spMkLst>
        </pc:spChg>
        <pc:spChg chg="add del ord">
          <ac:chgData name="Olha Kolesnyk (2506003)" userId="S::2506003@student.uwtsd.ac.uk::654d4c4c-44f9-4c51-9aeb-e870299ea741" providerId="AD" clId="Web-{28E0ADA4-A1C7-B61B-4411-314FD3CDF722}" dt="2026-10-11T11:43:42.224" v="900"/>
          <ac:spMkLst>
            <pc:docMk/>
            <pc:sldMk cId="3089396998" sldId="261"/>
            <ac:spMk id="4" creationId="{EFED7228-8D90-5755-C052-C168C0DD9797}"/>
          </ac:spMkLst>
        </pc:spChg>
        <pc:spChg chg="add del">
          <ac:chgData name="Olha Kolesnyk (2506003)" userId="S::2506003@student.uwtsd.ac.uk::654d4c4c-44f9-4c51-9aeb-e870299ea741" providerId="AD" clId="Web-{28E0ADA4-A1C7-B61B-4411-314FD3CDF722}" dt="2026-10-11T11:43:25.145" v="896"/>
          <ac:spMkLst>
            <pc:docMk/>
            <pc:sldMk cId="3089396998" sldId="261"/>
            <ac:spMk id="10" creationId="{743AA782-23D1-4521-8CAD-47662984AA08}"/>
          </ac:spMkLst>
        </pc:spChg>
        <pc:spChg chg="add del">
          <ac:chgData name="Olha Kolesnyk (2506003)" userId="S::2506003@student.uwtsd.ac.uk::654d4c4c-44f9-4c51-9aeb-e870299ea741" providerId="AD" clId="Web-{28E0ADA4-A1C7-B61B-4411-314FD3CDF722}" dt="2026-10-11T11:43:25.145" v="896"/>
          <ac:spMkLst>
            <pc:docMk/>
            <pc:sldMk cId="3089396998" sldId="261"/>
            <ac:spMk id="12" creationId="{650D18FE-0824-4A46-B22C-A86B52E5780A}"/>
          </ac:spMkLst>
        </pc:spChg>
        <pc:picChg chg="add del mod">
          <ac:chgData name="Olha Kolesnyk (2506003)" userId="S::2506003@student.uwtsd.ac.uk::654d4c4c-44f9-4c51-9aeb-e870299ea741" providerId="AD" clId="Web-{28E0ADA4-A1C7-B61B-4411-314FD3CDF722}" dt="2026-10-11T11:50:59.703" v="955"/>
          <ac:picMkLst>
            <pc:docMk/>
            <pc:sldMk cId="3089396998" sldId="261"/>
            <ac:picMk id="5" creationId="{D7BD06F1-11CA-FE6D-6E54-ED93BC55336D}"/>
          </ac:picMkLst>
        </pc:picChg>
        <pc:picChg chg="add mod">
          <ac:chgData name="Olha Kolesnyk (2506003)" userId="S::2506003@student.uwtsd.ac.uk::654d4c4c-44f9-4c51-9aeb-e870299ea741" providerId="AD" clId="Web-{28E0ADA4-A1C7-B61B-4411-314FD3CDF722}" dt="2026-10-11T11:51:09.250" v="957" actId="1076"/>
          <ac:picMkLst>
            <pc:docMk/>
            <pc:sldMk cId="3089396998" sldId="261"/>
            <ac:picMk id="7" creationId="{7D1C5AB1-8E69-7698-B485-51742CFFB740}"/>
          </ac:picMkLst>
        </pc:picChg>
      </pc:sldChg>
      <pc:sldChg chg="addSp delSp modSp new mod setBg">
        <pc:chgData name="Olha Kolesnyk (2506003)" userId="S::2506003@student.uwtsd.ac.uk::654d4c4c-44f9-4c51-9aeb-e870299ea741" providerId="AD" clId="Web-{28E0ADA4-A1C7-B61B-4411-314FD3CDF722}" dt="2026-10-11T11:51:43.345" v="966" actId="1076"/>
        <pc:sldMkLst>
          <pc:docMk/>
          <pc:sldMk cId="2260658666" sldId="262"/>
        </pc:sldMkLst>
        <pc:spChg chg="del">
          <ac:chgData name="Olha Kolesnyk (2506003)" userId="S::2506003@student.uwtsd.ac.uk::654d4c4c-44f9-4c51-9aeb-e870299ea741" providerId="AD" clId="Web-{28E0ADA4-A1C7-B61B-4411-314FD3CDF722}" dt="2026-10-10T20:03:13.837" v="379"/>
          <ac:spMkLst>
            <pc:docMk/>
            <pc:sldMk cId="2260658666" sldId="262"/>
            <ac:spMk id="2" creationId="{B3411A55-D76F-71BB-0E64-7FB4E94E9398}"/>
          </ac:spMkLst>
        </pc:spChg>
        <pc:spChg chg="del">
          <ac:chgData name="Olha Kolesnyk (2506003)" userId="S::2506003@student.uwtsd.ac.uk::654d4c4c-44f9-4c51-9aeb-e870299ea741" providerId="AD" clId="Web-{28E0ADA4-A1C7-B61B-4411-314FD3CDF722}" dt="2026-10-10T20:03:15.822" v="380"/>
          <ac:spMkLst>
            <pc:docMk/>
            <pc:sldMk cId="2260658666" sldId="262"/>
            <ac:spMk id="3" creationId="{632424E8-4B6D-DE49-E0EF-EE6C3CD67A6C}"/>
          </ac:spMkLst>
        </pc:spChg>
        <pc:spChg chg="add del">
          <ac:chgData name="Olha Kolesnyk (2506003)" userId="S::2506003@student.uwtsd.ac.uk::654d4c4c-44f9-4c51-9aeb-e870299ea741" providerId="AD" clId="Web-{28E0ADA4-A1C7-B61B-4411-314FD3CDF722}" dt="2026-10-10T20:06:31.016" v="382"/>
          <ac:spMkLst>
            <pc:docMk/>
            <pc:sldMk cId="2260658666" sldId="262"/>
            <ac:spMk id="4" creationId="{B71D0191-EF6E-19B9-36FB-0DA8B46ED3C0}"/>
          </ac:spMkLst>
        </pc:spChg>
        <pc:spChg chg="add mod">
          <ac:chgData name="Olha Kolesnyk (2506003)" userId="S::2506003@student.uwtsd.ac.uk::654d4c4c-44f9-4c51-9aeb-e870299ea741" providerId="AD" clId="Web-{28E0ADA4-A1C7-B61B-4411-314FD3CDF722}" dt="2026-10-11T11:51:36.719" v="965"/>
          <ac:spMkLst>
            <pc:docMk/>
            <pc:sldMk cId="2260658666" sldId="262"/>
            <ac:spMk id="5" creationId="{640A8860-2B1E-8B68-0B93-0D6EC34261FB}"/>
          </ac:spMkLst>
        </pc:spChg>
        <pc:spChg chg="add del">
          <ac:chgData name="Olha Kolesnyk (2506003)" userId="S::2506003@student.uwtsd.ac.uk::654d4c4c-44f9-4c51-9aeb-e870299ea741" providerId="AD" clId="Web-{28E0ADA4-A1C7-B61B-4411-314FD3CDF722}" dt="2026-10-11T11:51:36.719" v="965"/>
          <ac:spMkLst>
            <pc:docMk/>
            <pc:sldMk cId="2260658666" sldId="262"/>
            <ac:spMk id="11" creationId="{F837543A-6020-4505-A233-C9DB4BF74011}"/>
          </ac:spMkLst>
        </pc:spChg>
        <pc:spChg chg="add del">
          <ac:chgData name="Olha Kolesnyk (2506003)" userId="S::2506003@student.uwtsd.ac.uk::654d4c4c-44f9-4c51-9aeb-e870299ea741" providerId="AD" clId="Web-{28E0ADA4-A1C7-B61B-4411-314FD3CDF722}" dt="2026-10-11T11:51:36.719" v="965"/>
          <ac:spMkLst>
            <pc:docMk/>
            <pc:sldMk cId="2260658666" sldId="262"/>
            <ac:spMk id="13" creationId="{35B16301-FB18-48BA-A6DD-C37CAF6F9A18}"/>
          </ac:spMkLst>
        </pc:spChg>
        <pc:spChg chg="add del">
          <ac:chgData name="Olha Kolesnyk (2506003)" userId="S::2506003@student.uwtsd.ac.uk::654d4c4c-44f9-4c51-9aeb-e870299ea741" providerId="AD" clId="Web-{28E0ADA4-A1C7-B61B-4411-314FD3CDF722}" dt="2026-10-11T11:51:36.719" v="965"/>
          <ac:spMkLst>
            <pc:docMk/>
            <pc:sldMk cId="2260658666" sldId="262"/>
            <ac:spMk id="15" creationId="{C3C0D90E-074A-4F52-9B11-B52BEF4BCBE5}"/>
          </ac:spMkLst>
        </pc:spChg>
        <pc:spChg chg="add del">
          <ac:chgData name="Olha Kolesnyk (2506003)" userId="S::2506003@student.uwtsd.ac.uk::654d4c4c-44f9-4c51-9aeb-e870299ea741" providerId="AD" clId="Web-{28E0ADA4-A1C7-B61B-4411-314FD3CDF722}" dt="2026-10-11T11:51:36.719" v="965"/>
          <ac:spMkLst>
            <pc:docMk/>
            <pc:sldMk cId="2260658666" sldId="262"/>
            <ac:spMk id="17" creationId="{CABBD4C1-E6F8-46F6-8152-A8A97490BF4D}"/>
          </ac:spMkLst>
        </pc:spChg>
        <pc:spChg chg="add del">
          <ac:chgData name="Olha Kolesnyk (2506003)" userId="S::2506003@student.uwtsd.ac.uk::654d4c4c-44f9-4c51-9aeb-e870299ea741" providerId="AD" clId="Web-{28E0ADA4-A1C7-B61B-4411-314FD3CDF722}" dt="2026-10-11T11:51:36.719" v="965"/>
          <ac:spMkLst>
            <pc:docMk/>
            <pc:sldMk cId="2260658666" sldId="262"/>
            <ac:spMk id="19" creationId="{83BA5EF5-1FE9-4BF9-83BB-269BCDDF6156}"/>
          </ac:spMkLst>
        </pc:spChg>
        <pc:spChg chg="add del">
          <ac:chgData name="Olha Kolesnyk (2506003)" userId="S::2506003@student.uwtsd.ac.uk::654d4c4c-44f9-4c51-9aeb-e870299ea741" providerId="AD" clId="Web-{28E0ADA4-A1C7-B61B-4411-314FD3CDF722}" dt="2026-10-11T11:51:36.719" v="965"/>
          <ac:spMkLst>
            <pc:docMk/>
            <pc:sldMk cId="2260658666" sldId="262"/>
            <ac:spMk id="23" creationId="{88853921-7BC9-4BDE-ACAB-133C683C82D6}"/>
          </ac:spMkLst>
        </pc:spChg>
        <pc:spChg chg="add del">
          <ac:chgData name="Olha Kolesnyk (2506003)" userId="S::2506003@student.uwtsd.ac.uk::654d4c4c-44f9-4c51-9aeb-e870299ea741" providerId="AD" clId="Web-{28E0ADA4-A1C7-B61B-4411-314FD3CDF722}" dt="2026-10-11T11:51:36.719" v="965"/>
          <ac:spMkLst>
            <pc:docMk/>
            <pc:sldMk cId="2260658666" sldId="262"/>
            <ac:spMk id="25" creationId="{09192968-3AE7-4470-A61C-97294BB92731}"/>
          </ac:spMkLst>
        </pc:spChg>
        <pc:spChg chg="add del">
          <ac:chgData name="Olha Kolesnyk (2506003)" userId="S::2506003@student.uwtsd.ac.uk::654d4c4c-44f9-4c51-9aeb-e870299ea741" providerId="AD" clId="Web-{28E0ADA4-A1C7-B61B-4411-314FD3CDF722}" dt="2026-10-11T11:51:36.719" v="965"/>
          <ac:spMkLst>
            <pc:docMk/>
            <pc:sldMk cId="2260658666" sldId="262"/>
            <ac:spMk id="27" creationId="{3AB72E55-43E4-4356-BFE8-E2102CB0B505}"/>
          </ac:spMkLst>
        </pc:spChg>
        <pc:picChg chg="add del mod">
          <ac:chgData name="Olha Kolesnyk (2506003)" userId="S::2506003@student.uwtsd.ac.uk::654d4c4c-44f9-4c51-9aeb-e870299ea741" providerId="AD" clId="Web-{28E0ADA4-A1C7-B61B-4411-314FD3CDF722}" dt="2026-10-11T11:51:29.376" v="962"/>
          <ac:picMkLst>
            <pc:docMk/>
            <pc:sldMk cId="2260658666" sldId="262"/>
            <ac:picMk id="3" creationId="{EFEABFED-8A59-3DF2-919C-CCB86FE036D9}"/>
          </ac:picMkLst>
        </pc:picChg>
        <pc:picChg chg="add mod">
          <ac:chgData name="Olha Kolesnyk (2506003)" userId="S::2506003@student.uwtsd.ac.uk::654d4c4c-44f9-4c51-9aeb-e870299ea741" providerId="AD" clId="Web-{28E0ADA4-A1C7-B61B-4411-314FD3CDF722}" dt="2026-10-11T11:51:43.345" v="966" actId="1076"/>
          <ac:picMkLst>
            <pc:docMk/>
            <pc:sldMk cId="2260658666" sldId="262"/>
            <ac:picMk id="6" creationId="{12369DFE-90DA-5075-2DEC-C7F37D3D6983}"/>
          </ac:picMkLst>
        </pc:picChg>
        <pc:cxnChg chg="add del">
          <ac:chgData name="Olha Kolesnyk (2506003)" userId="S::2506003@student.uwtsd.ac.uk::654d4c4c-44f9-4c51-9aeb-e870299ea741" providerId="AD" clId="Web-{28E0ADA4-A1C7-B61B-4411-314FD3CDF722}" dt="2026-10-11T11:51:36.719" v="965"/>
          <ac:cxnSpMkLst>
            <pc:docMk/>
            <pc:sldMk cId="2260658666" sldId="262"/>
            <ac:cxnSpMk id="21" creationId="{4B3BCACB-5880-460B-9606-8C433A9AF99D}"/>
          </ac:cxnSpMkLst>
        </pc:cxnChg>
      </pc:sldChg>
      <pc:sldChg chg="new del">
        <pc:chgData name="Olha Kolesnyk (2506003)" userId="S::2506003@student.uwtsd.ac.uk::654d4c4c-44f9-4c51-9aeb-e870299ea741" providerId="AD" clId="Web-{28E0ADA4-A1C7-B61B-4411-314FD3CDF722}" dt="2026-10-10T19:49:38.651" v="274"/>
        <pc:sldMkLst>
          <pc:docMk/>
          <pc:sldMk cId="3514953179" sldId="262"/>
        </pc:sldMkLst>
      </pc:sldChg>
      <pc:sldChg chg="addSp delSp modSp new">
        <pc:chgData name="Olha Kolesnyk (2506003)" userId="S::2506003@student.uwtsd.ac.uk::654d4c4c-44f9-4c51-9aeb-e870299ea741" providerId="AD" clId="Web-{28E0ADA4-A1C7-B61B-4411-314FD3CDF722}" dt="2026-10-11T11:49:12.200" v="937" actId="1076"/>
        <pc:sldMkLst>
          <pc:docMk/>
          <pc:sldMk cId="346543609" sldId="263"/>
        </pc:sldMkLst>
        <pc:spChg chg="del">
          <ac:chgData name="Olha Kolesnyk (2506003)" userId="S::2506003@student.uwtsd.ac.uk::654d4c4c-44f9-4c51-9aeb-e870299ea741" providerId="AD" clId="Web-{28E0ADA4-A1C7-B61B-4411-314FD3CDF722}" dt="2026-10-10T20:15:54.958" v="458"/>
          <ac:spMkLst>
            <pc:docMk/>
            <pc:sldMk cId="346543609" sldId="263"/>
            <ac:spMk id="2" creationId="{56CA77C3-1854-E6EA-3DBC-C31566C979FC}"/>
          </ac:spMkLst>
        </pc:spChg>
        <pc:spChg chg="del">
          <ac:chgData name="Olha Kolesnyk (2506003)" userId="S::2506003@student.uwtsd.ac.uk::654d4c4c-44f9-4c51-9aeb-e870299ea741" providerId="AD" clId="Web-{28E0ADA4-A1C7-B61B-4411-314FD3CDF722}" dt="2026-10-10T20:15:57.443" v="459"/>
          <ac:spMkLst>
            <pc:docMk/>
            <pc:sldMk cId="346543609" sldId="263"/>
            <ac:spMk id="3" creationId="{39FFE872-21B7-36DC-5883-A094CBF1F3C9}"/>
          </ac:spMkLst>
        </pc:spChg>
        <pc:spChg chg="add mod">
          <ac:chgData name="Olha Kolesnyk (2506003)" userId="S::2506003@student.uwtsd.ac.uk::654d4c4c-44f9-4c51-9aeb-e870299ea741" providerId="AD" clId="Web-{28E0ADA4-A1C7-B61B-4411-314FD3CDF722}" dt="2026-10-10T20:44:02.379" v="711" actId="20577"/>
          <ac:spMkLst>
            <pc:docMk/>
            <pc:sldMk cId="346543609" sldId="263"/>
            <ac:spMk id="4" creationId="{CF5D115B-2540-6473-5FDC-3A0E8F2AC759}"/>
          </ac:spMkLst>
        </pc:spChg>
        <pc:spChg chg="add del mod">
          <ac:chgData name="Olha Kolesnyk (2506003)" userId="S::2506003@student.uwtsd.ac.uk::654d4c4c-44f9-4c51-9aeb-e870299ea741" providerId="AD" clId="Web-{28E0ADA4-A1C7-B61B-4411-314FD3CDF722}" dt="2026-10-10T20:39:02.758" v="660"/>
          <ac:spMkLst>
            <pc:docMk/>
            <pc:sldMk cId="346543609" sldId="263"/>
            <ac:spMk id="5" creationId="{91EBA735-1A55-F566-D30B-18DC84F06844}"/>
          </ac:spMkLst>
        </pc:spChg>
        <pc:spChg chg="add mod">
          <ac:chgData name="Olha Kolesnyk (2506003)" userId="S::2506003@student.uwtsd.ac.uk::654d4c4c-44f9-4c51-9aeb-e870299ea741" providerId="AD" clId="Web-{28E0ADA4-A1C7-B61B-4411-314FD3CDF722}" dt="2026-10-10T20:40:50.794" v="678" actId="20577"/>
          <ac:spMkLst>
            <pc:docMk/>
            <pc:sldMk cId="346543609" sldId="263"/>
            <ac:spMk id="6" creationId="{C7B63ECB-0FC2-C599-4FEB-3F3F952CCB67}"/>
          </ac:spMkLst>
        </pc:spChg>
        <pc:spChg chg="add del mod">
          <ac:chgData name="Olha Kolesnyk (2506003)" userId="S::2506003@student.uwtsd.ac.uk::654d4c4c-44f9-4c51-9aeb-e870299ea741" providerId="AD" clId="Web-{28E0ADA4-A1C7-B61B-4411-314FD3CDF722}" dt="2026-10-10T20:39:05.337" v="661"/>
          <ac:spMkLst>
            <pc:docMk/>
            <pc:sldMk cId="346543609" sldId="263"/>
            <ac:spMk id="7" creationId="{B975CA7C-2772-8A3E-030C-14E70AC44BBC}"/>
          </ac:spMkLst>
        </pc:spChg>
        <pc:spChg chg="add mod">
          <ac:chgData name="Olha Kolesnyk (2506003)" userId="S::2506003@student.uwtsd.ac.uk::654d4c4c-44f9-4c51-9aeb-e870299ea741" providerId="AD" clId="Web-{28E0ADA4-A1C7-B61B-4411-314FD3CDF722}" dt="2026-10-10T20:33:02.558" v="596" actId="1076"/>
          <ac:spMkLst>
            <pc:docMk/>
            <pc:sldMk cId="346543609" sldId="263"/>
            <ac:spMk id="8" creationId="{BFE961D0-0894-64A7-42AB-A63915C38297}"/>
          </ac:spMkLst>
        </pc:spChg>
        <pc:spChg chg="add del mod">
          <ac:chgData name="Olha Kolesnyk (2506003)" userId="S::2506003@student.uwtsd.ac.uk::654d4c4c-44f9-4c51-9aeb-e870299ea741" providerId="AD" clId="Web-{28E0ADA4-A1C7-B61B-4411-314FD3CDF722}" dt="2026-10-10T20:39:07.134" v="662"/>
          <ac:spMkLst>
            <pc:docMk/>
            <pc:sldMk cId="346543609" sldId="263"/>
            <ac:spMk id="9" creationId="{02C12125-DFD4-3A65-893C-C9B6856A0ABF}"/>
          </ac:spMkLst>
        </pc:spChg>
        <pc:spChg chg="add mod">
          <ac:chgData name="Olha Kolesnyk (2506003)" userId="S::2506003@student.uwtsd.ac.uk::654d4c4c-44f9-4c51-9aeb-e870299ea741" providerId="AD" clId="Web-{28E0ADA4-A1C7-B61B-4411-314FD3CDF722}" dt="2026-10-10T20:36:15.284" v="632" actId="14100"/>
          <ac:spMkLst>
            <pc:docMk/>
            <pc:sldMk cId="346543609" sldId="263"/>
            <ac:spMk id="10" creationId="{A74908C2-A64B-2109-12DD-99D0B375D96E}"/>
          </ac:spMkLst>
        </pc:spChg>
        <pc:spChg chg="add del mod">
          <ac:chgData name="Olha Kolesnyk (2506003)" userId="S::2506003@student.uwtsd.ac.uk::654d4c4c-44f9-4c51-9aeb-e870299ea741" providerId="AD" clId="Web-{28E0ADA4-A1C7-B61B-4411-314FD3CDF722}" dt="2026-10-10T20:39:08.946" v="663"/>
          <ac:spMkLst>
            <pc:docMk/>
            <pc:sldMk cId="346543609" sldId="263"/>
            <ac:spMk id="11" creationId="{43A8F778-210D-1417-6157-9BAE78316D96}"/>
          </ac:spMkLst>
        </pc:spChg>
        <pc:spChg chg="add mod">
          <ac:chgData name="Olha Kolesnyk (2506003)" userId="S::2506003@student.uwtsd.ac.uk::654d4c4c-44f9-4c51-9aeb-e870299ea741" providerId="AD" clId="Web-{28E0ADA4-A1C7-B61B-4411-314FD3CDF722}" dt="2026-10-10T20:41:01.153" v="679" actId="14100"/>
          <ac:spMkLst>
            <pc:docMk/>
            <pc:sldMk cId="346543609" sldId="263"/>
            <ac:spMk id="12" creationId="{09B256A9-55F5-0148-7907-AB683C27E741}"/>
          </ac:spMkLst>
        </pc:spChg>
        <pc:spChg chg="add">
          <ac:chgData name="Olha Kolesnyk (2506003)" userId="S::2506003@student.uwtsd.ac.uk::654d4c4c-44f9-4c51-9aeb-e870299ea741" providerId="AD" clId="Web-{28E0ADA4-A1C7-B61B-4411-314FD3CDF722}" dt="2026-10-10T20:39:53.792" v="664"/>
          <ac:spMkLst>
            <pc:docMk/>
            <pc:sldMk cId="346543609" sldId="263"/>
            <ac:spMk id="13" creationId="{F1BD7F37-BEA3-814C-AFB2-D0C246548D4A}"/>
          </ac:spMkLst>
        </pc:spChg>
        <pc:spChg chg="add mod">
          <ac:chgData name="Olha Kolesnyk (2506003)" userId="S::2506003@student.uwtsd.ac.uk::654d4c4c-44f9-4c51-9aeb-e870299ea741" providerId="AD" clId="Web-{28E0ADA4-A1C7-B61B-4411-314FD3CDF722}" dt="2026-10-10T20:40:08.901" v="666" actId="1076"/>
          <ac:spMkLst>
            <pc:docMk/>
            <pc:sldMk cId="346543609" sldId="263"/>
            <ac:spMk id="14" creationId="{65622899-B8B5-4BE0-6B79-535D2B558149}"/>
          </ac:spMkLst>
        </pc:spChg>
        <pc:spChg chg="add mod">
          <ac:chgData name="Olha Kolesnyk (2506003)" userId="S::2506003@student.uwtsd.ac.uk::654d4c4c-44f9-4c51-9aeb-e870299ea741" providerId="AD" clId="Web-{28E0ADA4-A1C7-B61B-4411-314FD3CDF722}" dt="2026-10-10T20:40:26.933" v="671" actId="1076"/>
          <ac:spMkLst>
            <pc:docMk/>
            <pc:sldMk cId="346543609" sldId="263"/>
            <ac:spMk id="15" creationId="{009126AB-9C5C-2E77-63A3-F690DA564762}"/>
          </ac:spMkLst>
        </pc:spChg>
        <pc:picChg chg="add del mod">
          <ac:chgData name="Olha Kolesnyk (2506003)" userId="S::2506003@student.uwtsd.ac.uk::654d4c4c-44f9-4c51-9aeb-e870299ea741" providerId="AD" clId="Web-{28E0ADA4-A1C7-B61B-4411-314FD3CDF722}" dt="2026-10-11T11:47:50.963" v="925"/>
          <ac:picMkLst>
            <pc:docMk/>
            <pc:sldMk cId="346543609" sldId="263"/>
            <ac:picMk id="3" creationId="{F1F470DA-A1AE-83AF-22B0-202A39BD4A46}"/>
          </ac:picMkLst>
        </pc:picChg>
        <pc:picChg chg="add mod">
          <ac:chgData name="Olha Kolesnyk (2506003)" userId="S::2506003@student.uwtsd.ac.uk::654d4c4c-44f9-4c51-9aeb-e870299ea741" providerId="AD" clId="Web-{28E0ADA4-A1C7-B61B-4411-314FD3CDF722}" dt="2026-10-11T11:49:12.200" v="937" actId="1076"/>
          <ac:picMkLst>
            <pc:docMk/>
            <pc:sldMk cId="346543609" sldId="263"/>
            <ac:picMk id="7" creationId="{888DCC0D-A905-DF0A-9AE8-A3274345412A}"/>
          </ac:picMkLst>
        </pc:picChg>
      </pc:sldChg>
      <pc:sldChg chg="addSp delSp modSp new">
        <pc:chgData name="Olha Kolesnyk (2506003)" userId="S::2506003@student.uwtsd.ac.uk::654d4c4c-44f9-4c51-9aeb-e870299ea741" providerId="AD" clId="Web-{28E0ADA4-A1C7-B61B-4411-314FD3CDF722}" dt="2026-10-11T11:49:24.590" v="938"/>
        <pc:sldMkLst>
          <pc:docMk/>
          <pc:sldMk cId="3376244997" sldId="264"/>
        </pc:sldMkLst>
        <pc:spChg chg="del">
          <ac:chgData name="Olha Kolesnyk (2506003)" userId="S::2506003@student.uwtsd.ac.uk::654d4c4c-44f9-4c51-9aeb-e870299ea741" providerId="AD" clId="Web-{28E0ADA4-A1C7-B61B-4411-314FD3CDF722}" dt="2026-10-10T20:44:23.645" v="713"/>
          <ac:spMkLst>
            <pc:docMk/>
            <pc:sldMk cId="3376244997" sldId="264"/>
            <ac:spMk id="2" creationId="{EFBA0CB3-CC2F-1225-AA18-4673830737F0}"/>
          </ac:spMkLst>
        </pc:spChg>
        <pc:spChg chg="del">
          <ac:chgData name="Olha Kolesnyk (2506003)" userId="S::2506003@student.uwtsd.ac.uk::654d4c4c-44f9-4c51-9aeb-e870299ea741" providerId="AD" clId="Web-{28E0ADA4-A1C7-B61B-4411-314FD3CDF722}" dt="2026-10-10T20:44:26.098" v="714"/>
          <ac:spMkLst>
            <pc:docMk/>
            <pc:sldMk cId="3376244997" sldId="264"/>
            <ac:spMk id="3" creationId="{D81B5A6F-64BC-2344-E585-15F0FC07C8A4}"/>
          </ac:spMkLst>
        </pc:spChg>
        <pc:spChg chg="add mod">
          <ac:chgData name="Olha Kolesnyk (2506003)" userId="S::2506003@student.uwtsd.ac.uk::654d4c4c-44f9-4c51-9aeb-e870299ea741" providerId="AD" clId="Web-{28E0ADA4-A1C7-B61B-4411-314FD3CDF722}" dt="2026-10-10T20:47:08.901" v="731" actId="20577"/>
          <ac:spMkLst>
            <pc:docMk/>
            <pc:sldMk cId="3376244997" sldId="264"/>
            <ac:spMk id="4" creationId="{3DCCA1A2-3816-1BF9-F608-58D20CDD96A5}"/>
          </ac:spMkLst>
        </pc:spChg>
        <pc:spChg chg="add mod">
          <ac:chgData name="Olha Kolesnyk (2506003)" userId="S::2506003@student.uwtsd.ac.uk::654d4c4c-44f9-4c51-9aeb-e870299ea741" providerId="AD" clId="Web-{28E0ADA4-A1C7-B61B-4411-314FD3CDF722}" dt="2026-10-10T20:58:18.831" v="820" actId="20577"/>
          <ac:spMkLst>
            <pc:docMk/>
            <pc:sldMk cId="3376244997" sldId="264"/>
            <ac:spMk id="395" creationId="{DDF55C3B-9B85-A466-AB61-4DF0C14446F9}"/>
          </ac:spMkLst>
        </pc:spChg>
        <pc:spChg chg="add mod">
          <ac:chgData name="Olha Kolesnyk (2506003)" userId="S::2506003@student.uwtsd.ac.uk::654d4c4c-44f9-4c51-9aeb-e870299ea741" providerId="AD" clId="Web-{28E0ADA4-A1C7-B61B-4411-314FD3CDF722}" dt="2026-10-10T21:01:20.354" v="855" actId="20577"/>
          <ac:spMkLst>
            <pc:docMk/>
            <pc:sldMk cId="3376244997" sldId="264"/>
            <ac:spMk id="396" creationId="{F3667E57-39F0-BCFB-2800-2A4B6ED73D9B}"/>
          </ac:spMkLst>
        </pc:spChg>
        <pc:spChg chg="add mod">
          <ac:chgData name="Olha Kolesnyk (2506003)" userId="S::2506003@student.uwtsd.ac.uk::654d4c4c-44f9-4c51-9aeb-e870299ea741" providerId="AD" clId="Web-{28E0ADA4-A1C7-B61B-4411-314FD3CDF722}" dt="2026-10-10T21:04:27.923" v="873" actId="1076"/>
          <ac:spMkLst>
            <pc:docMk/>
            <pc:sldMk cId="3376244997" sldId="264"/>
            <ac:spMk id="406" creationId="{E4DC6AFA-8B7E-45A9-CEC8-3051BCCF2695}"/>
          </ac:spMkLst>
        </pc:spChg>
        <pc:graphicFrameChg chg="add mod modGraphic">
          <ac:chgData name="Olha Kolesnyk (2506003)" userId="S::2506003@student.uwtsd.ac.uk::654d4c4c-44f9-4c51-9aeb-e870299ea741" providerId="AD" clId="Web-{28E0ADA4-A1C7-B61B-4411-314FD3CDF722}" dt="2026-10-10T21:03:22.671" v="856" actId="14100"/>
          <ac:graphicFrameMkLst>
            <pc:docMk/>
            <pc:sldMk cId="3376244997" sldId="264"/>
            <ac:graphicFrameMk id="5" creationId="{B3F2168A-980F-3B75-38F0-10059BD507BC}"/>
          </ac:graphicFrameMkLst>
        </pc:graphicFrameChg>
        <pc:picChg chg="add">
          <ac:chgData name="Olha Kolesnyk (2506003)" userId="S::2506003@student.uwtsd.ac.uk::654d4c4c-44f9-4c51-9aeb-e870299ea741" providerId="AD" clId="Web-{28E0ADA4-A1C7-B61B-4411-314FD3CDF722}" dt="2026-10-11T11:49:24.590" v="938"/>
          <ac:picMkLst>
            <pc:docMk/>
            <pc:sldMk cId="3376244997" sldId="264"/>
            <ac:picMk id="14" creationId="{5D367A56-59C0-F7E3-C3E7-0DD51ECC8ED8}"/>
          </ac:picMkLst>
        </pc:picChg>
      </pc:sldChg>
      <pc:sldChg chg="addSp delSp modSp new">
        <pc:chgData name="Olha Kolesnyk (2506003)" userId="S::2506003@student.uwtsd.ac.uk::654d4c4c-44f9-4c51-9aeb-e870299ea741" providerId="AD" clId="Web-{28E0ADA4-A1C7-B61B-4411-314FD3CDF722}" dt="2026-10-11T12:07:42.060" v="1114" actId="20577"/>
        <pc:sldMkLst>
          <pc:docMk/>
          <pc:sldMk cId="3528582436" sldId="265"/>
        </pc:sldMkLst>
        <pc:spChg chg="del">
          <ac:chgData name="Olha Kolesnyk (2506003)" userId="S::2506003@student.uwtsd.ac.uk::654d4c4c-44f9-4c51-9aeb-e870299ea741" providerId="AD" clId="Web-{28E0ADA4-A1C7-B61B-4411-314FD3CDF722}" dt="2026-10-11T11:37:28.138" v="875"/>
          <ac:spMkLst>
            <pc:docMk/>
            <pc:sldMk cId="3528582436" sldId="265"/>
            <ac:spMk id="2" creationId="{9FE9B513-C161-F8CD-DC93-2C8838B93290}"/>
          </ac:spMkLst>
        </pc:spChg>
        <pc:spChg chg="del">
          <ac:chgData name="Olha Kolesnyk (2506003)" userId="S::2506003@student.uwtsd.ac.uk::654d4c4c-44f9-4c51-9aeb-e870299ea741" providerId="AD" clId="Web-{28E0ADA4-A1C7-B61B-4411-314FD3CDF722}" dt="2026-10-11T11:37:30.466" v="876"/>
          <ac:spMkLst>
            <pc:docMk/>
            <pc:sldMk cId="3528582436" sldId="265"/>
            <ac:spMk id="3" creationId="{D26CBC5F-9152-FA97-BFDE-51649CFD8B3F}"/>
          </ac:spMkLst>
        </pc:spChg>
        <pc:spChg chg="add mod">
          <ac:chgData name="Olha Kolesnyk (2506003)" userId="S::2506003@student.uwtsd.ac.uk::654d4c4c-44f9-4c51-9aeb-e870299ea741" providerId="AD" clId="Web-{28E0ADA4-A1C7-B61B-4411-314FD3CDF722}" dt="2026-10-11T12:07:02.434" v="1104" actId="20577"/>
          <ac:spMkLst>
            <pc:docMk/>
            <pc:sldMk cId="3528582436" sldId="265"/>
            <ac:spMk id="4" creationId="{82E4A0E9-5CFA-56D3-AA6B-ED9261B1E858}"/>
          </ac:spMkLst>
        </pc:spChg>
        <pc:spChg chg="add del">
          <ac:chgData name="Olha Kolesnyk (2506003)" userId="S::2506003@student.uwtsd.ac.uk::654d4c4c-44f9-4c51-9aeb-e870299ea741" providerId="AD" clId="Web-{28E0ADA4-A1C7-B61B-4411-314FD3CDF722}" dt="2026-10-11T12:06:37.355" v="1099"/>
          <ac:spMkLst>
            <pc:docMk/>
            <pc:sldMk cId="3528582436" sldId="265"/>
            <ac:spMk id="7" creationId="{C91C14F1-9026-C645-01A1-D523A4113E14}"/>
          </ac:spMkLst>
        </pc:spChg>
        <pc:spChg chg="add mod">
          <ac:chgData name="Olha Kolesnyk (2506003)" userId="S::2506003@student.uwtsd.ac.uk::654d4c4c-44f9-4c51-9aeb-e870299ea741" providerId="AD" clId="Web-{28E0ADA4-A1C7-B61B-4411-314FD3CDF722}" dt="2026-10-11T12:07:42.060" v="1114" actId="20577"/>
          <ac:spMkLst>
            <pc:docMk/>
            <pc:sldMk cId="3528582436" sldId="265"/>
            <ac:spMk id="8" creationId="{CC081466-35C4-B6D5-0620-53B73224D44F}"/>
          </ac:spMkLst>
        </pc:spChg>
        <pc:picChg chg="add mod">
          <ac:chgData name="Olha Kolesnyk (2506003)" userId="S::2506003@student.uwtsd.ac.uk::654d4c4c-44f9-4c51-9aeb-e870299ea741" providerId="AD" clId="Web-{28E0ADA4-A1C7-B61B-4411-314FD3CDF722}" dt="2026-10-11T11:54:05.724" v="975" actId="1076"/>
          <ac:picMkLst>
            <pc:docMk/>
            <pc:sldMk cId="3528582436" sldId="265"/>
            <ac:picMk id="6" creationId="{5643151B-4994-6310-8A78-460A78D76E9D}"/>
          </ac:picMkLst>
        </pc:picChg>
      </pc:sldChg>
      <pc:sldChg chg="add del">
        <pc:chgData name="Olha Kolesnyk (2506003)" userId="S::2506003@student.uwtsd.ac.uk::654d4c4c-44f9-4c51-9aeb-e870299ea741" providerId="AD" clId="Web-{28E0ADA4-A1C7-B61B-4411-314FD3CDF722}" dt="2026-10-11T11:48:21.902" v="929"/>
        <pc:sldMkLst>
          <pc:docMk/>
          <pc:sldMk cId="202151189" sldId="266"/>
        </pc:sldMkLst>
      </pc:sldChg>
      <pc:sldChg chg="addSp delSp modSp new">
        <pc:chgData name="Olha Kolesnyk (2506003)" userId="S::2506003@student.uwtsd.ac.uk::654d4c4c-44f9-4c51-9aeb-e870299ea741" providerId="AD" clId="Web-{28E0ADA4-A1C7-B61B-4411-314FD3CDF722}" dt="2026-10-11T12:52:04.105" v="1270" actId="20577"/>
        <pc:sldMkLst>
          <pc:docMk/>
          <pc:sldMk cId="251304855" sldId="266"/>
        </pc:sldMkLst>
        <pc:spChg chg="del">
          <ac:chgData name="Olha Kolesnyk (2506003)" userId="S::2506003@student.uwtsd.ac.uk::654d4c4c-44f9-4c51-9aeb-e870299ea741" providerId="AD" clId="Web-{28E0ADA4-A1C7-B61B-4411-314FD3CDF722}" dt="2026-10-11T12:15:48.586" v="1116"/>
          <ac:spMkLst>
            <pc:docMk/>
            <pc:sldMk cId="251304855" sldId="266"/>
            <ac:spMk id="2" creationId="{9EE37A22-5F4B-CE9F-D982-5D37BF8DD4B4}"/>
          </ac:spMkLst>
        </pc:spChg>
        <pc:spChg chg="del mod">
          <ac:chgData name="Olha Kolesnyk (2506003)" userId="S::2506003@student.uwtsd.ac.uk::654d4c4c-44f9-4c51-9aeb-e870299ea741" providerId="AD" clId="Web-{28E0ADA4-A1C7-B61B-4411-314FD3CDF722}" dt="2026-10-11T12:15:56.399" v="1120"/>
          <ac:spMkLst>
            <pc:docMk/>
            <pc:sldMk cId="251304855" sldId="266"/>
            <ac:spMk id="3" creationId="{5D2AE536-FB37-7457-C183-79DAA0870AB6}"/>
          </ac:spMkLst>
        </pc:spChg>
        <pc:spChg chg="add mod">
          <ac:chgData name="Olha Kolesnyk (2506003)" userId="S::2506003@student.uwtsd.ac.uk::654d4c4c-44f9-4c51-9aeb-e870299ea741" providerId="AD" clId="Web-{28E0ADA4-A1C7-B61B-4411-314FD3CDF722}" dt="2026-10-11T12:52:04.105" v="1270" actId="20577"/>
          <ac:spMkLst>
            <pc:docMk/>
            <pc:sldMk cId="251304855" sldId="266"/>
            <ac:spMk id="4" creationId="{68FE56BC-76D7-7B3B-5895-869796111B70}"/>
          </ac:spMkLst>
        </pc:spChg>
        <pc:picChg chg="add">
          <ac:chgData name="Olha Kolesnyk (2506003)" userId="S::2506003@student.uwtsd.ac.uk::654d4c4c-44f9-4c51-9aeb-e870299ea741" providerId="AD" clId="Web-{28E0ADA4-A1C7-B61B-4411-314FD3CDF722}" dt="2026-10-11T12:36:46.444" v="1146"/>
          <ac:picMkLst>
            <pc:docMk/>
            <pc:sldMk cId="251304855" sldId="266"/>
            <ac:picMk id="6" creationId="{889DD6AD-2C5A-7739-DA92-562558C8B265}"/>
          </ac:picMkLst>
        </pc:picChg>
      </pc:sldChg>
      <pc:sldChg chg="add del">
        <pc:chgData name="Olha Kolesnyk (2506003)" userId="S::2506003@student.uwtsd.ac.uk::654d4c4c-44f9-4c51-9aeb-e870299ea741" providerId="AD" clId="Web-{28E0ADA4-A1C7-B61B-4411-314FD3CDF722}" dt="2026-10-11T11:47:57.323" v="927"/>
        <pc:sldMkLst>
          <pc:docMk/>
          <pc:sldMk cId="1512643117" sldId="266"/>
        </pc:sldMkLst>
      </pc:sldChg>
      <pc:sldChg chg="addSp delSp modSp new">
        <pc:chgData name="Olha Kolesnyk (2506003)" userId="S::2506003@student.uwtsd.ac.uk::654d4c4c-44f9-4c51-9aeb-e870299ea741" providerId="AD" clId="Web-{28E0ADA4-A1C7-B61B-4411-314FD3CDF722}" dt="2026-10-11T12:54:49.390" v="1302"/>
        <pc:sldMkLst>
          <pc:docMk/>
          <pc:sldMk cId="823551866" sldId="267"/>
        </pc:sldMkLst>
        <pc:spChg chg="del">
          <ac:chgData name="Olha Kolesnyk (2506003)" userId="S::2506003@student.uwtsd.ac.uk::654d4c4c-44f9-4c51-9aeb-e870299ea741" providerId="AD" clId="Web-{28E0ADA4-A1C7-B61B-4411-314FD3CDF722}" dt="2026-10-11T12:52:27.215" v="1272"/>
          <ac:spMkLst>
            <pc:docMk/>
            <pc:sldMk cId="823551866" sldId="267"/>
            <ac:spMk id="2" creationId="{EA8CDB35-5713-B77E-EA5F-8189FFBFC4DF}"/>
          </ac:spMkLst>
        </pc:spChg>
        <pc:spChg chg="del">
          <ac:chgData name="Olha Kolesnyk (2506003)" userId="S::2506003@student.uwtsd.ac.uk::654d4c4c-44f9-4c51-9aeb-e870299ea741" providerId="AD" clId="Web-{28E0ADA4-A1C7-B61B-4411-314FD3CDF722}" dt="2026-10-11T12:52:32.200" v="1273"/>
          <ac:spMkLst>
            <pc:docMk/>
            <pc:sldMk cId="823551866" sldId="267"/>
            <ac:spMk id="3" creationId="{3CF6077C-C4C4-33E7-2045-C5F9FA9C089A}"/>
          </ac:spMkLst>
        </pc:spChg>
        <pc:spChg chg="add mod">
          <ac:chgData name="Olha Kolesnyk (2506003)" userId="S::2506003@student.uwtsd.ac.uk::654d4c4c-44f9-4c51-9aeb-e870299ea741" providerId="AD" clId="Web-{28E0ADA4-A1C7-B61B-4411-314FD3CDF722}" dt="2026-10-11T12:54:33.203" v="1301" actId="20577"/>
          <ac:spMkLst>
            <pc:docMk/>
            <pc:sldMk cId="823551866" sldId="267"/>
            <ac:spMk id="4" creationId="{5B679D03-D2AF-B7F2-E9E7-EE8446B880E7}"/>
          </ac:spMkLst>
        </pc:spChg>
        <pc:picChg chg="add">
          <ac:chgData name="Olha Kolesnyk (2506003)" userId="S::2506003@student.uwtsd.ac.uk::654d4c4c-44f9-4c51-9aeb-e870299ea741" providerId="AD" clId="Web-{28E0ADA4-A1C7-B61B-4411-314FD3CDF722}" dt="2026-10-11T12:54:49.390" v="1302"/>
          <ac:picMkLst>
            <pc:docMk/>
            <pc:sldMk cId="823551866" sldId="267"/>
            <ac:picMk id="6" creationId="{1098D4D7-6294-CF50-2C39-0EC815AF3576}"/>
          </ac:picMkLst>
        </pc:picChg>
      </pc:sldChg>
      <pc:sldChg chg="addSp delSp modSp new mod setBg">
        <pc:chgData name="Olha Kolesnyk (2506003)" userId="S::2506003@student.uwtsd.ac.uk::654d4c4c-44f9-4c51-9aeb-e870299ea741" providerId="AD" clId="Web-{28E0ADA4-A1C7-B61B-4411-314FD3CDF722}" dt="2026-10-11T13:21:27.741" v="1374" actId="14100"/>
        <pc:sldMkLst>
          <pc:docMk/>
          <pc:sldMk cId="737722738" sldId="268"/>
        </pc:sldMkLst>
        <pc:spChg chg="del">
          <ac:chgData name="Olha Kolesnyk (2506003)" userId="S::2506003@student.uwtsd.ac.uk::654d4c4c-44f9-4c51-9aeb-e870299ea741" providerId="AD" clId="Web-{28E0ADA4-A1C7-B61B-4411-314FD3CDF722}" dt="2026-10-11T13:05:22.078" v="1304"/>
          <ac:spMkLst>
            <pc:docMk/>
            <pc:sldMk cId="737722738" sldId="268"/>
            <ac:spMk id="2" creationId="{53F71A2A-E938-9E92-1203-305068170BE6}"/>
          </ac:spMkLst>
        </pc:spChg>
        <pc:spChg chg="del">
          <ac:chgData name="Olha Kolesnyk (2506003)" userId="S::2506003@student.uwtsd.ac.uk::654d4c4c-44f9-4c51-9aeb-e870299ea741" providerId="AD" clId="Web-{28E0ADA4-A1C7-B61B-4411-314FD3CDF722}" dt="2026-10-11T13:05:24.859" v="1305"/>
          <ac:spMkLst>
            <pc:docMk/>
            <pc:sldMk cId="737722738" sldId="268"/>
            <ac:spMk id="3" creationId="{31C444DF-BA7F-1C3A-40E9-A9F6BD927862}"/>
          </ac:spMkLst>
        </pc:spChg>
        <pc:spChg chg="add del mod">
          <ac:chgData name="Olha Kolesnyk (2506003)" userId="S::2506003@student.uwtsd.ac.uk::654d4c4c-44f9-4c51-9aeb-e870299ea741" providerId="AD" clId="Web-{28E0ADA4-A1C7-B61B-4411-314FD3CDF722}" dt="2026-10-11T13:08:21.035" v="1322"/>
          <ac:spMkLst>
            <pc:docMk/>
            <pc:sldMk cId="737722738" sldId="268"/>
            <ac:spMk id="4" creationId="{2E0FDD34-3531-4576-BA3B-CF46C21EFF55}"/>
          </ac:spMkLst>
        </pc:spChg>
        <pc:spChg chg="add del mod">
          <ac:chgData name="Olha Kolesnyk (2506003)" userId="S::2506003@student.uwtsd.ac.uk::654d4c4c-44f9-4c51-9aeb-e870299ea741" providerId="AD" clId="Web-{28E0ADA4-A1C7-B61B-4411-314FD3CDF722}" dt="2026-10-11T13:08:43.395" v="1328"/>
          <ac:spMkLst>
            <pc:docMk/>
            <pc:sldMk cId="737722738" sldId="268"/>
            <ac:spMk id="6" creationId="{9C7C1969-4F65-4CD7-351D-3D4B0222FC05}"/>
          </ac:spMkLst>
        </pc:spChg>
        <pc:spChg chg="add">
          <ac:chgData name="Olha Kolesnyk (2506003)" userId="S::2506003@student.uwtsd.ac.uk::654d4c4c-44f9-4c51-9aeb-e870299ea741" providerId="AD" clId="Web-{28E0ADA4-A1C7-B61B-4411-314FD3CDF722}" dt="2026-10-11T13:09:13.615" v="1332"/>
          <ac:spMkLst>
            <pc:docMk/>
            <pc:sldMk cId="737722738" sldId="268"/>
            <ac:spMk id="13" creationId="{3346177D-ADC4-4968-B747-5CFCD390B5B9}"/>
          </ac:spMkLst>
        </pc:spChg>
        <pc:spChg chg="add">
          <ac:chgData name="Olha Kolesnyk (2506003)" userId="S::2506003@student.uwtsd.ac.uk::654d4c4c-44f9-4c51-9aeb-e870299ea741" providerId="AD" clId="Web-{28E0ADA4-A1C7-B61B-4411-314FD3CDF722}" dt="2026-10-11T13:09:13.615" v="1332"/>
          <ac:spMkLst>
            <pc:docMk/>
            <pc:sldMk cId="737722738" sldId="268"/>
            <ac:spMk id="15" creationId="{0844A943-BF79-4FEA-ABB1-3BD54D236606}"/>
          </ac:spMkLst>
        </pc:spChg>
        <pc:spChg chg="add">
          <ac:chgData name="Olha Kolesnyk (2506003)" userId="S::2506003@student.uwtsd.ac.uk::654d4c4c-44f9-4c51-9aeb-e870299ea741" providerId="AD" clId="Web-{28E0ADA4-A1C7-B61B-4411-314FD3CDF722}" dt="2026-10-11T13:09:13.615" v="1332"/>
          <ac:spMkLst>
            <pc:docMk/>
            <pc:sldMk cId="737722738" sldId="268"/>
            <ac:spMk id="17" creationId="{6437CC72-F4A8-4DC3-AFAB-D22C482C8100}"/>
          </ac:spMkLst>
        </pc:spChg>
        <pc:spChg chg="add del">
          <ac:chgData name="Olha Kolesnyk (2506003)" userId="S::2506003@student.uwtsd.ac.uk::654d4c4c-44f9-4c51-9aeb-e870299ea741" providerId="AD" clId="Web-{28E0ADA4-A1C7-B61B-4411-314FD3CDF722}" dt="2026-10-11T13:21:13.990" v="1370"/>
          <ac:spMkLst>
            <pc:docMk/>
            <pc:sldMk cId="737722738" sldId="268"/>
            <ac:spMk id="117" creationId="{5C0EC422-8E98-E2F4-10FF-FBA582E814FB}"/>
          </ac:spMkLst>
        </pc:spChg>
        <pc:graphicFrameChg chg="add mod ord modGraphic">
          <ac:chgData name="Olha Kolesnyk (2506003)" userId="S::2506003@student.uwtsd.ac.uk::654d4c4c-44f9-4c51-9aeb-e870299ea741" providerId="AD" clId="Web-{28E0ADA4-A1C7-B61B-4411-314FD3CDF722}" dt="2026-10-11T13:21:27.741" v="1374" actId="14100"/>
          <ac:graphicFrameMkLst>
            <pc:docMk/>
            <pc:sldMk cId="737722738" sldId="268"/>
            <ac:graphicFrameMk id="8" creationId="{4036A6C8-7276-CF6A-7F9D-0DCC686C1A8C}"/>
          </ac:graphicFrameMkLst>
        </pc:graphicFrameChg>
        <pc:picChg chg="add mod">
          <ac:chgData name="Olha Kolesnyk (2506003)" userId="S::2506003@student.uwtsd.ac.uk::654d4c4c-44f9-4c51-9aeb-e870299ea741" providerId="AD" clId="Web-{28E0ADA4-A1C7-B61B-4411-314FD3CDF722}" dt="2026-10-11T13:20:52.849" v="1367" actId="1076"/>
          <ac:picMkLst>
            <pc:docMk/>
            <pc:sldMk cId="737722738" sldId="268"/>
            <ac:picMk id="5" creationId="{BAAB705F-408D-AC8F-85F0-11B0842D4FCC}"/>
          </ac:picMkLst>
        </pc:picChg>
        <pc:picChg chg="add">
          <ac:chgData name="Olha Kolesnyk (2506003)" userId="S::2506003@student.uwtsd.ac.uk::654d4c4c-44f9-4c51-9aeb-e870299ea741" providerId="AD" clId="Web-{28E0ADA4-A1C7-B61B-4411-314FD3CDF722}" dt="2026-10-11T13:21:07.990" v="1369"/>
          <ac:picMkLst>
            <pc:docMk/>
            <pc:sldMk cId="737722738" sldId="268"/>
            <ac:picMk id="119" creationId="{8A9C3E69-6F15-AEB3-6FA5-41ACF6198BEE}"/>
          </ac:picMkLst>
        </pc:picChg>
      </pc:sldChg>
      <pc:sldChg chg="addSp delSp modSp new mod setBg">
        <pc:chgData name="Olha Kolesnyk (2506003)" userId="S::2506003@student.uwtsd.ac.uk::654d4c4c-44f9-4c51-9aeb-e870299ea741" providerId="AD" clId="Web-{28E0ADA4-A1C7-B61B-4411-314FD3CDF722}" dt="2026-10-11T13:21:50.507" v="1377"/>
        <pc:sldMkLst>
          <pc:docMk/>
          <pc:sldMk cId="2769415859" sldId="269"/>
        </pc:sldMkLst>
        <pc:spChg chg="del">
          <ac:chgData name="Olha Kolesnyk (2506003)" userId="S::2506003@student.uwtsd.ac.uk::654d4c4c-44f9-4c51-9aeb-e870299ea741" providerId="AD" clId="Web-{28E0ADA4-A1C7-B61B-4411-314FD3CDF722}" dt="2026-10-11T13:10:47.414" v="1339"/>
          <ac:spMkLst>
            <pc:docMk/>
            <pc:sldMk cId="2769415859" sldId="269"/>
            <ac:spMk id="2" creationId="{B5F5E43D-17EA-7926-6AD1-4F89C89A4822}"/>
          </ac:spMkLst>
        </pc:spChg>
        <pc:spChg chg="del">
          <ac:chgData name="Olha Kolesnyk (2506003)" userId="S::2506003@student.uwtsd.ac.uk::654d4c4c-44f9-4c51-9aeb-e870299ea741" providerId="AD" clId="Web-{28E0ADA4-A1C7-B61B-4411-314FD3CDF722}" dt="2026-10-11T13:10:51.070" v="1340"/>
          <ac:spMkLst>
            <pc:docMk/>
            <pc:sldMk cId="2769415859" sldId="269"/>
            <ac:spMk id="3" creationId="{52C675B3-1CD1-8B86-86C5-BD455E3FFD6D}"/>
          </ac:spMkLst>
        </pc:spChg>
        <pc:spChg chg="add mod ord">
          <ac:chgData name="Olha Kolesnyk (2506003)" userId="S::2506003@student.uwtsd.ac.uk::654d4c4c-44f9-4c51-9aeb-e870299ea741" providerId="AD" clId="Web-{28E0ADA4-A1C7-B61B-4411-314FD3CDF722}" dt="2026-10-11T13:21:50.507" v="1377"/>
          <ac:spMkLst>
            <pc:docMk/>
            <pc:sldMk cId="2769415859" sldId="269"/>
            <ac:spMk id="4" creationId="{45323FFC-D4E9-5DD1-9146-00C0896946BC}"/>
          </ac:spMkLst>
        </pc:spChg>
        <pc:spChg chg="add del">
          <ac:chgData name="Olha Kolesnyk (2506003)" userId="S::2506003@student.uwtsd.ac.uk::654d4c4c-44f9-4c51-9aeb-e870299ea741" providerId="AD" clId="Web-{28E0ADA4-A1C7-B61B-4411-314FD3CDF722}" dt="2026-10-11T13:21:50.507" v="1377"/>
          <ac:spMkLst>
            <pc:docMk/>
            <pc:sldMk cId="2769415859" sldId="269"/>
            <ac:spMk id="11" creationId="{3346177D-ADC4-4968-B747-5CFCD390B5B9}"/>
          </ac:spMkLst>
        </pc:spChg>
        <pc:spChg chg="add del">
          <ac:chgData name="Olha Kolesnyk (2506003)" userId="S::2506003@student.uwtsd.ac.uk::654d4c4c-44f9-4c51-9aeb-e870299ea741" providerId="AD" clId="Web-{28E0ADA4-A1C7-B61B-4411-314FD3CDF722}" dt="2026-10-11T13:21:50.507" v="1377"/>
          <ac:spMkLst>
            <pc:docMk/>
            <pc:sldMk cId="2769415859" sldId="269"/>
            <ac:spMk id="13" creationId="{0844A943-BF79-4FEA-ABB1-3BD54D236606}"/>
          </ac:spMkLst>
        </pc:spChg>
        <pc:spChg chg="add del">
          <ac:chgData name="Olha Kolesnyk (2506003)" userId="S::2506003@student.uwtsd.ac.uk::654d4c4c-44f9-4c51-9aeb-e870299ea741" providerId="AD" clId="Web-{28E0ADA4-A1C7-B61B-4411-314FD3CDF722}" dt="2026-10-11T13:21:50.507" v="1377"/>
          <ac:spMkLst>
            <pc:docMk/>
            <pc:sldMk cId="2769415859" sldId="269"/>
            <ac:spMk id="15" creationId="{6437CC72-F4A8-4DC3-AFAB-D22C482C8100}"/>
          </ac:spMkLst>
        </pc:spChg>
        <pc:picChg chg="add mod">
          <ac:chgData name="Olha Kolesnyk (2506003)" userId="S::2506003@student.uwtsd.ac.uk::654d4c4c-44f9-4c51-9aeb-e870299ea741" providerId="AD" clId="Web-{28E0ADA4-A1C7-B61B-4411-314FD3CDF722}" dt="2026-10-11T13:21:50.507" v="1377"/>
          <ac:picMkLst>
            <pc:docMk/>
            <pc:sldMk cId="2769415859" sldId="269"/>
            <ac:picMk id="6" creationId="{C4585CEB-E918-DBDC-9B15-945336401CB1}"/>
          </ac:picMkLst>
        </pc:picChg>
      </pc:sldChg>
      <pc:sldChg chg="addSp delSp new del">
        <pc:chgData name="Olha Kolesnyk (2506003)" userId="S::2506003@student.uwtsd.ac.uk::654d4c4c-44f9-4c51-9aeb-e870299ea741" providerId="AD" clId="Web-{28E0ADA4-A1C7-B61B-4411-314FD3CDF722}" dt="2026-10-11T14:04:06.787" v="1405"/>
        <pc:sldMkLst>
          <pc:docMk/>
          <pc:sldMk cId="459263151" sldId="270"/>
        </pc:sldMkLst>
        <pc:spChg chg="add del">
          <ac:chgData name="Olha Kolesnyk (2506003)" userId="S::2506003@student.uwtsd.ac.uk::654d4c4c-44f9-4c51-9aeb-e870299ea741" providerId="AD" clId="Web-{28E0ADA4-A1C7-B61B-4411-314FD3CDF722}" dt="2026-10-11T14:04:06.756" v="1404"/>
          <ac:spMkLst>
            <pc:docMk/>
            <pc:sldMk cId="459263151" sldId="270"/>
            <ac:spMk id="2" creationId="{21CBD639-399A-BEA3-A094-07A563560BB5}"/>
          </ac:spMkLst>
        </pc:spChg>
        <pc:spChg chg="add del">
          <ac:chgData name="Olha Kolesnyk (2506003)" userId="S::2506003@student.uwtsd.ac.uk::654d4c4c-44f9-4c51-9aeb-e870299ea741" providerId="AD" clId="Web-{28E0ADA4-A1C7-B61B-4411-314FD3CDF722}" dt="2026-10-11T14:04:04.256" v="1403"/>
          <ac:spMkLst>
            <pc:docMk/>
            <pc:sldMk cId="459263151" sldId="270"/>
            <ac:spMk id="3" creationId="{523C311A-8BB2-9A8F-8F77-03CDBE705A09}"/>
          </ac:spMkLst>
        </pc:spChg>
      </pc:sldChg>
      <pc:sldChg chg="delSp new del">
        <pc:chgData name="Olha Kolesnyk (2506003)" userId="S::2506003@student.uwtsd.ac.uk::654d4c4c-44f9-4c51-9aeb-e870299ea741" providerId="AD" clId="Web-{28E0ADA4-A1C7-B61B-4411-314FD3CDF722}" dt="2026-10-11T14:04:41.930" v="1412"/>
        <pc:sldMkLst>
          <pc:docMk/>
          <pc:sldMk cId="839927011" sldId="270"/>
        </pc:sldMkLst>
        <pc:spChg chg="del">
          <ac:chgData name="Olha Kolesnyk (2506003)" userId="S::2506003@student.uwtsd.ac.uk::654d4c4c-44f9-4c51-9aeb-e870299ea741" providerId="AD" clId="Web-{28E0ADA4-A1C7-B61B-4411-314FD3CDF722}" dt="2026-10-11T14:04:32.617" v="1409"/>
          <ac:spMkLst>
            <pc:docMk/>
            <pc:sldMk cId="839927011" sldId="270"/>
            <ac:spMk id="2" creationId="{B738F5DB-415A-E01F-3376-F9CD597CA039}"/>
          </ac:spMkLst>
        </pc:spChg>
        <pc:spChg chg="del">
          <ac:chgData name="Olha Kolesnyk (2506003)" userId="S::2506003@student.uwtsd.ac.uk::654d4c4c-44f9-4c51-9aeb-e870299ea741" providerId="AD" clId="Web-{28E0ADA4-A1C7-B61B-4411-314FD3CDF722}" dt="2026-10-11T14:04:36.274" v="1410"/>
          <ac:spMkLst>
            <pc:docMk/>
            <pc:sldMk cId="839927011" sldId="270"/>
            <ac:spMk id="3" creationId="{64FD103B-6223-78CF-2ECA-4C0698FE5E53}"/>
          </ac:spMkLst>
        </pc:spChg>
      </pc:sldChg>
      <pc:sldChg chg="new del">
        <pc:chgData name="Olha Kolesnyk (2506003)" userId="S::2506003@student.uwtsd.ac.uk::654d4c4c-44f9-4c51-9aeb-e870299ea741" providerId="AD" clId="Web-{28E0ADA4-A1C7-B61B-4411-314FD3CDF722}" dt="2026-10-11T14:04:21.523" v="1407"/>
        <pc:sldMkLst>
          <pc:docMk/>
          <pc:sldMk cId="3406304664" sldId="270"/>
        </pc:sldMkLst>
      </pc:sldChg>
      <pc:sldChg chg="add del">
        <pc:chgData name="Olha Kolesnyk (2506003)" userId="S::2506003@student.uwtsd.ac.uk::654d4c4c-44f9-4c51-9aeb-e870299ea741" providerId="AD" clId="Web-{28E0ADA4-A1C7-B61B-4411-314FD3CDF722}" dt="2026-10-11T14:04:38.461" v="1411"/>
        <pc:sldMkLst>
          <pc:docMk/>
          <pc:sldMk cId="3206334785" sldId="271"/>
        </pc:sldMkLst>
      </pc:sldChg>
    </pc:docChg>
  </pc:docChgLst>
  <pc:docChgLst>
    <pc:chgData name="Olha Kolesnyk (2506003)" userId="S::2506003@student.uwtsd.ac.uk::654d4c4c-44f9-4c51-9aeb-e870299ea741" providerId="AD" clId="Web-{BBDD683B-6575-25C9-C6C1-2240183122BB}"/>
    <pc:docChg chg="modSld">
      <pc:chgData name="Olha Kolesnyk (2506003)" userId="S::2506003@student.uwtsd.ac.uk::654d4c4c-44f9-4c51-9aeb-e870299ea741" providerId="AD" clId="Web-{BBDD683B-6575-25C9-C6C1-2240183122BB}" dt="2026-10-11T15:11:14.804" v="29" actId="20577"/>
      <pc:docMkLst>
        <pc:docMk/>
      </pc:docMkLst>
      <pc:sldChg chg="modSp">
        <pc:chgData name="Olha Kolesnyk (2506003)" userId="S::2506003@student.uwtsd.ac.uk::654d4c4c-44f9-4c51-9aeb-e870299ea741" providerId="AD" clId="Web-{BBDD683B-6575-25C9-C6C1-2240183122BB}" dt="2026-10-11T15:05:08.068" v="0" actId="20577"/>
        <pc:sldMkLst>
          <pc:docMk/>
          <pc:sldMk cId="346543609" sldId="263"/>
        </pc:sldMkLst>
        <pc:spChg chg="mod">
          <ac:chgData name="Olha Kolesnyk (2506003)" userId="S::2506003@student.uwtsd.ac.uk::654d4c4c-44f9-4c51-9aeb-e870299ea741" providerId="AD" clId="Web-{BBDD683B-6575-25C9-C6C1-2240183122BB}" dt="2026-10-11T15:05:08.068" v="0" actId="20577"/>
          <ac:spMkLst>
            <pc:docMk/>
            <pc:sldMk cId="346543609" sldId="263"/>
            <ac:spMk id="10" creationId="{A74908C2-A64B-2109-12DD-99D0B375D96E}"/>
          </ac:spMkLst>
        </pc:spChg>
      </pc:sldChg>
      <pc:sldChg chg="modSp">
        <pc:chgData name="Olha Kolesnyk (2506003)" userId="S::2506003@student.uwtsd.ac.uk::654d4c4c-44f9-4c51-9aeb-e870299ea741" providerId="AD" clId="Web-{BBDD683B-6575-25C9-C6C1-2240183122BB}" dt="2026-10-11T15:06:16.589" v="1" actId="20577"/>
        <pc:sldMkLst>
          <pc:docMk/>
          <pc:sldMk cId="251304855" sldId="266"/>
        </pc:sldMkLst>
        <pc:spChg chg="mod">
          <ac:chgData name="Olha Kolesnyk (2506003)" userId="S::2506003@student.uwtsd.ac.uk::654d4c4c-44f9-4c51-9aeb-e870299ea741" providerId="AD" clId="Web-{BBDD683B-6575-25C9-C6C1-2240183122BB}" dt="2026-10-11T15:06:16.589" v="1" actId="20577"/>
          <ac:spMkLst>
            <pc:docMk/>
            <pc:sldMk cId="251304855" sldId="266"/>
            <ac:spMk id="4" creationId="{68FE56BC-76D7-7B3B-5895-869796111B70}"/>
          </ac:spMkLst>
        </pc:spChg>
      </pc:sldChg>
      <pc:sldChg chg="modSp">
        <pc:chgData name="Olha Kolesnyk (2506003)" userId="S::2506003@student.uwtsd.ac.uk::654d4c4c-44f9-4c51-9aeb-e870299ea741" providerId="AD" clId="Web-{BBDD683B-6575-25C9-C6C1-2240183122BB}" dt="2026-10-11T15:11:14.804" v="29" actId="20577"/>
        <pc:sldMkLst>
          <pc:docMk/>
          <pc:sldMk cId="2769415859" sldId="269"/>
        </pc:sldMkLst>
        <pc:spChg chg="mod">
          <ac:chgData name="Olha Kolesnyk (2506003)" userId="S::2506003@student.uwtsd.ac.uk::654d4c4c-44f9-4c51-9aeb-e870299ea741" providerId="AD" clId="Web-{BBDD683B-6575-25C9-C6C1-2240183122BB}" dt="2026-10-11T15:11:14.804" v="29" actId="20577"/>
          <ac:spMkLst>
            <pc:docMk/>
            <pc:sldMk cId="2769415859" sldId="269"/>
            <ac:spMk id="4" creationId="{45323FFC-D4E9-5DD1-9146-00C0896946BC}"/>
          </ac:spMkLst>
        </pc:spChg>
      </pc:sldChg>
    </pc:docChg>
  </pc:docChgLst>
  <pc:docChgLst>
    <pc:chgData name="Olha Kolesnyk (2506003)" userId="S::2506003@student.uwtsd.ac.uk::654d4c4c-44f9-4c51-9aeb-e870299ea741" providerId="AD" clId="Web-{BEE3C66D-4885-B591-2E60-D84AB74276BB}"/>
    <pc:docChg chg="modSld">
      <pc:chgData name="Olha Kolesnyk (2506003)" userId="S::2506003@student.uwtsd.ac.uk::654d4c4c-44f9-4c51-9aeb-e870299ea741" providerId="AD" clId="Web-{BEE3C66D-4885-B591-2E60-D84AB74276BB}" dt="2026-10-11T14:59:10.968" v="25"/>
      <pc:docMkLst>
        <pc:docMk/>
      </pc:docMkLst>
      <pc:sldChg chg="modSp">
        <pc:chgData name="Olha Kolesnyk (2506003)" userId="S::2506003@student.uwtsd.ac.uk::654d4c4c-44f9-4c51-9aeb-e870299ea741" providerId="AD" clId="Web-{BEE3C66D-4885-B591-2E60-D84AB74276BB}" dt="2026-10-11T14:49:24.193" v="11" actId="20577"/>
        <pc:sldMkLst>
          <pc:docMk/>
          <pc:sldMk cId="823551866" sldId="267"/>
        </pc:sldMkLst>
        <pc:spChg chg="mod">
          <ac:chgData name="Olha Kolesnyk (2506003)" userId="S::2506003@student.uwtsd.ac.uk::654d4c4c-44f9-4c51-9aeb-e870299ea741" providerId="AD" clId="Web-{BEE3C66D-4885-B591-2E60-D84AB74276BB}" dt="2026-10-11T14:49:24.193" v="11" actId="20577"/>
          <ac:spMkLst>
            <pc:docMk/>
            <pc:sldMk cId="823551866" sldId="267"/>
            <ac:spMk id="4" creationId="{5B679D03-D2AF-B7F2-E9E7-EE8446B880E7}"/>
          </ac:spMkLst>
        </pc:spChg>
      </pc:sldChg>
      <pc:sldChg chg="addSp modSp">
        <pc:chgData name="Olha Kolesnyk (2506003)" userId="S::2506003@student.uwtsd.ac.uk::654d4c4c-44f9-4c51-9aeb-e870299ea741" providerId="AD" clId="Web-{BEE3C66D-4885-B591-2E60-D84AB74276BB}" dt="2026-10-11T14:50:25.836" v="21" actId="20577"/>
        <pc:sldMkLst>
          <pc:docMk/>
          <pc:sldMk cId="737722738" sldId="268"/>
        </pc:sldMkLst>
        <pc:spChg chg="add mod">
          <ac:chgData name="Olha Kolesnyk (2506003)" userId="S::2506003@student.uwtsd.ac.uk::654d4c4c-44f9-4c51-9aeb-e870299ea741" providerId="AD" clId="Web-{BEE3C66D-4885-B591-2E60-D84AB74276BB}" dt="2026-10-11T14:50:25.836" v="21" actId="20577"/>
          <ac:spMkLst>
            <pc:docMk/>
            <pc:sldMk cId="737722738" sldId="268"/>
            <ac:spMk id="43" creationId="{8DDE1568-4A8F-FDE9-5F46-077959226377}"/>
          </ac:spMkLst>
        </pc:spChg>
        <pc:graphicFrameChg chg="mod">
          <ac:chgData name="Olha Kolesnyk (2506003)" userId="S::2506003@student.uwtsd.ac.uk::654d4c4c-44f9-4c51-9aeb-e870299ea741" providerId="AD" clId="Web-{BEE3C66D-4885-B591-2E60-D84AB74276BB}" dt="2026-10-11T14:49:57.616" v="12" actId="14100"/>
          <ac:graphicFrameMkLst>
            <pc:docMk/>
            <pc:sldMk cId="737722738" sldId="268"/>
            <ac:graphicFrameMk id="8" creationId="{4036A6C8-7276-CF6A-7F9D-0DCC686C1A8C}"/>
          </ac:graphicFrameMkLst>
        </pc:graphicFrameChg>
      </pc:sldChg>
      <pc:sldChg chg="modSp">
        <pc:chgData name="Olha Kolesnyk (2506003)" userId="S::2506003@student.uwtsd.ac.uk::654d4c4c-44f9-4c51-9aeb-e870299ea741" providerId="AD" clId="Web-{BEE3C66D-4885-B591-2E60-D84AB74276BB}" dt="2026-10-11T14:58:35.122" v="24" actId="20577"/>
        <pc:sldMkLst>
          <pc:docMk/>
          <pc:sldMk cId="2769415859" sldId="269"/>
        </pc:sldMkLst>
        <pc:spChg chg="mod">
          <ac:chgData name="Olha Kolesnyk (2506003)" userId="S::2506003@student.uwtsd.ac.uk::654d4c4c-44f9-4c51-9aeb-e870299ea741" providerId="AD" clId="Web-{BEE3C66D-4885-B591-2E60-D84AB74276BB}" dt="2026-10-11T14:58:35.122" v="24" actId="20577"/>
          <ac:spMkLst>
            <pc:docMk/>
            <pc:sldMk cId="2769415859" sldId="269"/>
            <ac:spMk id="4" creationId="{45323FFC-D4E9-5DD1-9146-00C0896946BC}"/>
          </ac:spMkLst>
        </pc:spChg>
      </pc:sldChg>
      <pc:sldChg chg="addSp">
        <pc:chgData name="Olha Kolesnyk (2506003)" userId="S::2506003@student.uwtsd.ac.uk::654d4c4c-44f9-4c51-9aeb-e870299ea741" providerId="AD" clId="Web-{BEE3C66D-4885-B591-2E60-D84AB74276BB}" dt="2026-10-11T14:59:10.968" v="25"/>
        <pc:sldMkLst>
          <pc:docMk/>
          <pc:sldMk cId="3206334785" sldId="271"/>
        </pc:sldMkLst>
        <pc:picChg chg="add">
          <ac:chgData name="Olha Kolesnyk (2506003)" userId="S::2506003@student.uwtsd.ac.uk::654d4c4c-44f9-4c51-9aeb-e870299ea741" providerId="AD" clId="Web-{BEE3C66D-4885-B591-2E60-D84AB74276BB}" dt="2026-10-11T14:59:10.968" v="25"/>
          <ac:picMkLst>
            <pc:docMk/>
            <pc:sldMk cId="3206334785" sldId="271"/>
            <ac:picMk id="4" creationId="{E2D59AF3-A5E4-1ECB-DD03-2849B65C84BF}"/>
          </ac:picMkLst>
        </pc:picChg>
      </pc:sldChg>
    </pc:docChg>
  </pc:docChgLst>
  <pc:docChgLst>
    <pc:chgData name="Olha Kolesnyk (2506003)" userId="S::2506003@student.uwtsd.ac.uk::654d4c4c-44f9-4c51-9aeb-e870299ea741" providerId="AD" clId="Web-{35F16A05-07DF-1C25-4A89-CA00529FBA9D}"/>
    <pc:docChg chg="addSld modSld">
      <pc:chgData name="Olha Kolesnyk (2506003)" userId="S::2506003@student.uwtsd.ac.uk::654d4c4c-44f9-4c51-9aeb-e870299ea741" providerId="AD" clId="Web-{35F16A05-07DF-1C25-4A89-CA00529FBA9D}" dt="2026-10-08T11:00:49.017" v="769" actId="20577"/>
      <pc:docMkLst>
        <pc:docMk/>
      </pc:docMkLst>
      <pc:sldChg chg="addSp delSp modSp">
        <pc:chgData name="Olha Kolesnyk (2506003)" userId="S::2506003@student.uwtsd.ac.uk::654d4c4c-44f9-4c51-9aeb-e870299ea741" providerId="AD" clId="Web-{35F16A05-07DF-1C25-4A89-CA00529FBA9D}" dt="2026-10-06T08:46:25.266" v="58" actId="1076"/>
        <pc:sldMkLst>
          <pc:docMk/>
          <pc:sldMk cId="109857222" sldId="256"/>
        </pc:sldMkLst>
        <pc:spChg chg="add mod">
          <ac:chgData name="Olha Kolesnyk (2506003)" userId="S::2506003@student.uwtsd.ac.uk::654d4c4c-44f9-4c51-9aeb-e870299ea741" providerId="AD" clId="Web-{35F16A05-07DF-1C25-4A89-CA00529FBA9D}" dt="2026-10-06T08:44:17.133" v="41" actId="20577"/>
          <ac:spMkLst>
            <pc:docMk/>
            <pc:sldMk cId="109857222" sldId="256"/>
            <ac:spMk id="2" creationId="{0275301B-F9FE-639C-99FA-5A78A9B0F8AC}"/>
          </ac:spMkLst>
        </pc:spChg>
      </pc:sldChg>
      <pc:sldChg chg="addSp delSp modSp new">
        <pc:chgData name="Olha Kolesnyk (2506003)" userId="S::2506003@student.uwtsd.ac.uk::654d4c4c-44f9-4c51-9aeb-e870299ea741" providerId="AD" clId="Web-{35F16A05-07DF-1C25-4A89-CA00529FBA9D}" dt="2026-10-06T10:23:37.665" v="213" actId="20577"/>
        <pc:sldMkLst>
          <pc:docMk/>
          <pc:sldMk cId="1255813535" sldId="257"/>
        </pc:sldMkLst>
        <pc:spChg chg="add mod">
          <ac:chgData name="Olha Kolesnyk (2506003)" userId="S::2506003@student.uwtsd.ac.uk::654d4c4c-44f9-4c51-9aeb-e870299ea741" providerId="AD" clId="Web-{35F16A05-07DF-1C25-4A89-CA00529FBA9D}" dt="2026-10-06T10:23:37.665" v="213" actId="20577"/>
          <ac:spMkLst>
            <pc:docMk/>
            <pc:sldMk cId="1255813535" sldId="257"/>
            <ac:spMk id="4" creationId="{42811DA2-5A49-B34E-02A0-E6919676AC58}"/>
          </ac:spMkLst>
        </pc:spChg>
      </pc:sldChg>
      <pc:sldChg chg="addSp delSp modSp new">
        <pc:chgData name="Olha Kolesnyk (2506003)" userId="S::2506003@student.uwtsd.ac.uk::654d4c4c-44f9-4c51-9aeb-e870299ea741" providerId="AD" clId="Web-{35F16A05-07DF-1C25-4A89-CA00529FBA9D}" dt="2026-10-08T10:57:10.805" v="713" actId="20577"/>
        <pc:sldMkLst>
          <pc:docMk/>
          <pc:sldMk cId="1605716442" sldId="258"/>
        </pc:sldMkLst>
        <pc:spChg chg="add mod">
          <ac:chgData name="Olha Kolesnyk (2506003)" userId="S::2506003@student.uwtsd.ac.uk::654d4c4c-44f9-4c51-9aeb-e870299ea741" providerId="AD" clId="Web-{35F16A05-07DF-1C25-4A89-CA00529FBA9D}" dt="2026-10-08T10:57:10.805" v="713" actId="20577"/>
          <ac:spMkLst>
            <pc:docMk/>
            <pc:sldMk cId="1605716442" sldId="258"/>
            <ac:spMk id="4" creationId="{A3D313E9-BA71-D586-6F7B-9BFCE13A1BA2}"/>
          </ac:spMkLst>
        </pc:spChg>
      </pc:sldChg>
      <pc:sldChg chg="addSp delSp modSp new">
        <pc:chgData name="Olha Kolesnyk (2506003)" userId="S::2506003@student.uwtsd.ac.uk::654d4c4c-44f9-4c51-9aeb-e870299ea741" providerId="AD" clId="Web-{35F16A05-07DF-1C25-4A89-CA00529FBA9D}" dt="2026-10-08T10:54:31.659" v="696" actId="1076"/>
        <pc:sldMkLst>
          <pc:docMk/>
          <pc:sldMk cId="3890513875" sldId="259"/>
        </pc:sldMkLst>
        <pc:spChg chg="add mod">
          <ac:chgData name="Olha Kolesnyk (2506003)" userId="S::2506003@student.uwtsd.ac.uk::654d4c4c-44f9-4c51-9aeb-e870299ea741" providerId="AD" clId="Web-{35F16A05-07DF-1C25-4A89-CA00529FBA9D}" dt="2026-10-08T10:50:10.321" v="676" actId="20577"/>
          <ac:spMkLst>
            <pc:docMk/>
            <pc:sldMk cId="3890513875" sldId="259"/>
            <ac:spMk id="4" creationId="{9F890F0C-04E4-BADE-13E2-13C404EC5A2B}"/>
          </ac:spMkLst>
        </pc:spChg>
        <pc:spChg chg="add mod">
          <ac:chgData name="Olha Kolesnyk (2506003)" userId="S::2506003@student.uwtsd.ac.uk::654d4c4c-44f9-4c51-9aeb-e870299ea741" providerId="AD" clId="Web-{35F16A05-07DF-1C25-4A89-CA00529FBA9D}" dt="2026-10-08T10:51:41.496" v="684" actId="14100"/>
          <ac:spMkLst>
            <pc:docMk/>
            <pc:sldMk cId="3890513875" sldId="259"/>
            <ac:spMk id="7" creationId="{92F8CFD3-35D2-48E9-E47D-81291BDD4AA3}"/>
          </ac:spMkLst>
        </pc:spChg>
        <pc:spChg chg="add mod">
          <ac:chgData name="Olha Kolesnyk (2506003)" userId="S::2506003@student.uwtsd.ac.uk::654d4c4c-44f9-4c51-9aeb-e870299ea741" providerId="AD" clId="Web-{35F16A05-07DF-1C25-4A89-CA00529FBA9D}" dt="2026-10-08T10:45:04.294" v="644" actId="14100"/>
          <ac:spMkLst>
            <pc:docMk/>
            <pc:sldMk cId="3890513875" sldId="259"/>
            <ac:spMk id="8" creationId="{099E25A5-CF9A-F730-9C35-0B3789AEA5CA}"/>
          </ac:spMkLst>
        </pc:spChg>
        <pc:spChg chg="add mod">
          <ac:chgData name="Olha Kolesnyk (2506003)" userId="S::2506003@student.uwtsd.ac.uk::654d4c4c-44f9-4c51-9aeb-e870299ea741" providerId="AD" clId="Web-{35F16A05-07DF-1C25-4A89-CA00529FBA9D}" dt="2026-10-08T10:51:30.777" v="683" actId="14100"/>
          <ac:spMkLst>
            <pc:docMk/>
            <pc:sldMk cId="3890513875" sldId="259"/>
            <ac:spMk id="9" creationId="{37E25701-6BB7-D0EA-EAA3-F2086D0E1FAF}"/>
          </ac:spMkLst>
        </pc:spChg>
        <pc:spChg chg="add mod">
          <ac:chgData name="Olha Kolesnyk (2506003)" userId="S::2506003@student.uwtsd.ac.uk::654d4c4c-44f9-4c51-9aeb-e870299ea741" providerId="AD" clId="Web-{35F16A05-07DF-1C25-4A89-CA00529FBA9D}" dt="2026-10-08T10:50:48.744" v="680" actId="14100"/>
          <ac:spMkLst>
            <pc:docMk/>
            <pc:sldMk cId="3890513875" sldId="259"/>
            <ac:spMk id="10" creationId="{51F60D19-1505-0ABE-6E70-2692156FDD28}"/>
          </ac:spMkLst>
        </pc:spChg>
        <pc:spChg chg="add mod">
          <ac:chgData name="Olha Kolesnyk (2506003)" userId="S::2506003@student.uwtsd.ac.uk::654d4c4c-44f9-4c51-9aeb-e870299ea741" providerId="AD" clId="Web-{35F16A05-07DF-1C25-4A89-CA00529FBA9D}" dt="2026-10-08T10:51:53.512" v="685" actId="14100"/>
          <ac:spMkLst>
            <pc:docMk/>
            <pc:sldMk cId="3890513875" sldId="259"/>
            <ac:spMk id="11" creationId="{2AC267FD-374D-2AC3-CC59-410F900BE779}"/>
          </ac:spMkLst>
        </pc:spChg>
        <pc:spChg chg="add mod">
          <ac:chgData name="Olha Kolesnyk (2506003)" userId="S::2506003@student.uwtsd.ac.uk::654d4c4c-44f9-4c51-9aeb-e870299ea741" providerId="AD" clId="Web-{35F16A05-07DF-1C25-4A89-CA00529FBA9D}" dt="2026-10-08T10:54:22.830" v="695" actId="1076"/>
          <ac:spMkLst>
            <pc:docMk/>
            <pc:sldMk cId="3890513875" sldId="259"/>
            <ac:spMk id="12" creationId="{2B401328-DBE9-AEF5-1F24-D372805A09CF}"/>
          </ac:spMkLst>
        </pc:spChg>
        <pc:spChg chg="add mod">
          <ac:chgData name="Olha Kolesnyk (2506003)" userId="S::2506003@student.uwtsd.ac.uk::654d4c4c-44f9-4c51-9aeb-e870299ea741" providerId="AD" clId="Web-{35F16A05-07DF-1C25-4A89-CA00529FBA9D}" dt="2026-10-08T10:52:05.653" v="686" actId="14100"/>
          <ac:spMkLst>
            <pc:docMk/>
            <pc:sldMk cId="3890513875" sldId="259"/>
            <ac:spMk id="13" creationId="{2FEED105-2B0D-8044-CA03-7EAD2705EAE6}"/>
          </ac:spMkLst>
        </pc:spChg>
        <pc:spChg chg="add mod">
          <ac:chgData name="Olha Kolesnyk (2506003)" userId="S::2506003@student.uwtsd.ac.uk::654d4c4c-44f9-4c51-9aeb-e870299ea741" providerId="AD" clId="Web-{35F16A05-07DF-1C25-4A89-CA00529FBA9D}" dt="2026-10-08T10:54:31.659" v="696" actId="1076"/>
          <ac:spMkLst>
            <pc:docMk/>
            <pc:sldMk cId="3890513875" sldId="259"/>
            <ac:spMk id="14" creationId="{130FC613-9872-3BAF-8DDD-83271FF2D0B7}"/>
          </ac:spMkLst>
        </pc:spChg>
      </pc:sldChg>
      <pc:sldChg chg="addSp delSp modSp new">
        <pc:chgData name="Olha Kolesnyk (2506003)" userId="S::2506003@student.uwtsd.ac.uk::654d4c4c-44f9-4c51-9aeb-e870299ea741" providerId="AD" clId="Web-{35F16A05-07DF-1C25-4A89-CA00529FBA9D}" dt="2026-10-08T11:00:49.017" v="769" actId="20577"/>
        <pc:sldMkLst>
          <pc:docMk/>
          <pc:sldMk cId="1133451464" sldId="260"/>
        </pc:sldMkLst>
        <pc:spChg chg="add mod">
          <ac:chgData name="Olha Kolesnyk (2506003)" userId="S::2506003@student.uwtsd.ac.uk::654d4c4c-44f9-4c51-9aeb-e870299ea741" providerId="AD" clId="Web-{35F16A05-07DF-1C25-4A89-CA00529FBA9D}" dt="2026-10-08T11:00:49.017" v="769" actId="20577"/>
          <ac:spMkLst>
            <pc:docMk/>
            <pc:sldMk cId="1133451464" sldId="260"/>
            <ac:spMk id="5" creationId="{AE8686BA-5356-CE65-479F-CC8A857BFD86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327A27F-BF20-4454-BD98-E59A14A3E74C}" type="doc">
      <dgm:prSet loTypeId="urn:microsoft.com/office/officeart/2005/8/layout/cycle2" loCatId="cycle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2511BC8-C192-4D49-8C50-3373823828AB}">
      <dgm:prSet phldrT="[Text]" phldr="0"/>
      <dgm:spPr/>
      <dgm:t>
        <a:bodyPr/>
        <a:lstStyle/>
        <a:p>
          <a:r>
            <a:rPr lang="en-GB">
              <a:latin typeface="Aptos Display" panose="02110004020202020204"/>
            </a:rPr>
            <a:t>Planning</a:t>
          </a:r>
          <a:endParaRPr lang="en-GB"/>
        </a:p>
      </dgm:t>
    </dgm:pt>
    <dgm:pt modelId="{79FE3147-13A1-4AC1-A34E-9B64547633A9}" type="parTrans" cxnId="{948687B4-6052-48EA-B8B9-E885F8C8CF2B}">
      <dgm:prSet/>
      <dgm:spPr/>
      <dgm:t>
        <a:bodyPr/>
        <a:lstStyle/>
        <a:p>
          <a:endParaRPr lang="en-GB"/>
        </a:p>
      </dgm:t>
    </dgm:pt>
    <dgm:pt modelId="{B30404EF-2312-4507-BB53-BDB145A4BE83}" type="sibTrans" cxnId="{948687B4-6052-48EA-B8B9-E885F8C8CF2B}">
      <dgm:prSet/>
      <dgm:spPr/>
      <dgm:t>
        <a:bodyPr/>
        <a:lstStyle/>
        <a:p>
          <a:endParaRPr lang="en-GB"/>
        </a:p>
      </dgm:t>
    </dgm:pt>
    <dgm:pt modelId="{C08FEEB0-2047-408C-BF92-4D205212D533}">
      <dgm:prSet phldrT="[Text]" phldr="0"/>
      <dgm:spPr/>
      <dgm:t>
        <a:bodyPr/>
        <a:lstStyle/>
        <a:p>
          <a:r>
            <a:rPr lang="en-GB">
              <a:latin typeface="Aptos Display" panose="02110004020202020204"/>
            </a:rPr>
            <a:t>Monitoring</a:t>
          </a:r>
          <a:endParaRPr lang="en-GB"/>
        </a:p>
      </dgm:t>
    </dgm:pt>
    <dgm:pt modelId="{44FA6D69-C9BE-4E40-BEC5-9702B7DEC3A3}" type="parTrans" cxnId="{961372D9-2276-4701-B82E-8AE0A8A0BF77}">
      <dgm:prSet/>
      <dgm:spPr/>
      <dgm:t>
        <a:bodyPr/>
        <a:lstStyle/>
        <a:p>
          <a:endParaRPr lang="en-GB"/>
        </a:p>
      </dgm:t>
    </dgm:pt>
    <dgm:pt modelId="{F273D310-836F-49B0-B507-D1D895D0E294}" type="sibTrans" cxnId="{961372D9-2276-4701-B82E-8AE0A8A0BF77}">
      <dgm:prSet/>
      <dgm:spPr/>
      <dgm:t>
        <a:bodyPr/>
        <a:lstStyle/>
        <a:p>
          <a:endParaRPr lang="en-GB"/>
        </a:p>
      </dgm:t>
    </dgm:pt>
    <dgm:pt modelId="{0D4F318B-61BD-4103-8CEF-8F8D150DA20A}">
      <dgm:prSet phldrT="[Text]" phldr="0"/>
      <dgm:spPr/>
      <dgm:t>
        <a:bodyPr/>
        <a:lstStyle/>
        <a:p>
          <a:r>
            <a:rPr lang="en-GB">
              <a:latin typeface="Aptos Display" panose="02110004020202020204"/>
            </a:rPr>
            <a:t>Reviewing</a:t>
          </a:r>
          <a:endParaRPr lang="en-GB"/>
        </a:p>
      </dgm:t>
    </dgm:pt>
    <dgm:pt modelId="{B4B6D7A6-98D2-4F2C-91AA-0F9357944CED}" type="parTrans" cxnId="{39A4045C-5548-43C1-B6B7-CDE17DC89079}">
      <dgm:prSet/>
      <dgm:spPr/>
      <dgm:t>
        <a:bodyPr/>
        <a:lstStyle/>
        <a:p>
          <a:endParaRPr lang="en-GB"/>
        </a:p>
      </dgm:t>
    </dgm:pt>
    <dgm:pt modelId="{0F2DB091-004A-499E-A01F-63C0C7BCF585}" type="sibTrans" cxnId="{39A4045C-5548-43C1-B6B7-CDE17DC89079}">
      <dgm:prSet/>
      <dgm:spPr/>
      <dgm:t>
        <a:bodyPr/>
        <a:lstStyle/>
        <a:p>
          <a:endParaRPr lang="en-GB"/>
        </a:p>
      </dgm:t>
    </dgm:pt>
    <dgm:pt modelId="{F53E4FFB-A554-4691-AF5F-19A5931C0AEB}">
      <dgm:prSet phldrT="[Text]" phldr="0"/>
      <dgm:spPr/>
      <dgm:t>
        <a:bodyPr/>
        <a:lstStyle/>
        <a:p>
          <a:r>
            <a:rPr lang="en-GB">
              <a:latin typeface="Aptos Display" panose="02110004020202020204"/>
            </a:rPr>
            <a:t>Rewarding</a:t>
          </a:r>
          <a:endParaRPr lang="en-GB"/>
        </a:p>
      </dgm:t>
    </dgm:pt>
    <dgm:pt modelId="{1030B684-0F5D-47E0-BD5E-EB02D38EDA77}" type="parTrans" cxnId="{A0DCBB79-9386-4D3D-8CF1-821372FC0EE8}">
      <dgm:prSet/>
      <dgm:spPr/>
      <dgm:t>
        <a:bodyPr/>
        <a:lstStyle/>
        <a:p>
          <a:endParaRPr lang="en-GB"/>
        </a:p>
      </dgm:t>
    </dgm:pt>
    <dgm:pt modelId="{2D53DE86-62F9-4114-A86B-6000B415FE13}" type="sibTrans" cxnId="{A0DCBB79-9386-4D3D-8CF1-821372FC0EE8}">
      <dgm:prSet/>
      <dgm:spPr/>
      <dgm:t>
        <a:bodyPr/>
        <a:lstStyle/>
        <a:p>
          <a:endParaRPr lang="en-GB"/>
        </a:p>
      </dgm:t>
    </dgm:pt>
    <dgm:pt modelId="{AE268B15-4A27-4E84-8377-04F6043DCC4C}" type="pres">
      <dgm:prSet presAssocID="{6327A27F-BF20-4454-BD98-E59A14A3E74C}" presName="cycle" presStyleCnt="0">
        <dgm:presLayoutVars>
          <dgm:dir/>
          <dgm:resizeHandles val="exact"/>
        </dgm:presLayoutVars>
      </dgm:prSet>
      <dgm:spPr/>
    </dgm:pt>
    <dgm:pt modelId="{70CF30EC-9E74-4F6E-804C-6F616D0AC134}" type="pres">
      <dgm:prSet presAssocID="{D2511BC8-C192-4D49-8C50-3373823828AB}" presName="node" presStyleLbl="node1" presStyleIdx="0" presStyleCnt="4">
        <dgm:presLayoutVars>
          <dgm:bulletEnabled val="1"/>
        </dgm:presLayoutVars>
      </dgm:prSet>
      <dgm:spPr/>
    </dgm:pt>
    <dgm:pt modelId="{B335AFBA-C52B-481D-972F-2FC60F26CC8E}" type="pres">
      <dgm:prSet presAssocID="{B30404EF-2312-4507-BB53-BDB145A4BE83}" presName="sibTrans" presStyleLbl="sibTrans2D1" presStyleIdx="0" presStyleCnt="4"/>
      <dgm:spPr/>
    </dgm:pt>
    <dgm:pt modelId="{34745666-F11C-49F2-9866-E9439A2F31FE}" type="pres">
      <dgm:prSet presAssocID="{B30404EF-2312-4507-BB53-BDB145A4BE83}" presName="connectorText" presStyleLbl="sibTrans2D1" presStyleIdx="0" presStyleCnt="4"/>
      <dgm:spPr/>
    </dgm:pt>
    <dgm:pt modelId="{F29AE186-9BAC-46F3-A168-0D75AC3B9B44}" type="pres">
      <dgm:prSet presAssocID="{C08FEEB0-2047-408C-BF92-4D205212D533}" presName="node" presStyleLbl="node1" presStyleIdx="1" presStyleCnt="4">
        <dgm:presLayoutVars>
          <dgm:bulletEnabled val="1"/>
        </dgm:presLayoutVars>
      </dgm:prSet>
      <dgm:spPr/>
    </dgm:pt>
    <dgm:pt modelId="{5371AD17-3081-4A53-B8F1-CF0D4E5605CC}" type="pres">
      <dgm:prSet presAssocID="{F273D310-836F-49B0-B507-D1D895D0E294}" presName="sibTrans" presStyleLbl="sibTrans2D1" presStyleIdx="1" presStyleCnt="4"/>
      <dgm:spPr/>
    </dgm:pt>
    <dgm:pt modelId="{9FEB9EC8-FDF3-4661-B425-160368D1010A}" type="pres">
      <dgm:prSet presAssocID="{F273D310-836F-49B0-B507-D1D895D0E294}" presName="connectorText" presStyleLbl="sibTrans2D1" presStyleIdx="1" presStyleCnt="4"/>
      <dgm:spPr/>
    </dgm:pt>
    <dgm:pt modelId="{E0323A8D-8B30-4074-8359-63E55D247640}" type="pres">
      <dgm:prSet presAssocID="{0D4F318B-61BD-4103-8CEF-8F8D150DA20A}" presName="node" presStyleLbl="node1" presStyleIdx="2" presStyleCnt="4">
        <dgm:presLayoutVars>
          <dgm:bulletEnabled val="1"/>
        </dgm:presLayoutVars>
      </dgm:prSet>
      <dgm:spPr/>
    </dgm:pt>
    <dgm:pt modelId="{2A705650-C962-4B00-9034-0B545EE6FCA0}" type="pres">
      <dgm:prSet presAssocID="{0F2DB091-004A-499E-A01F-63C0C7BCF585}" presName="sibTrans" presStyleLbl="sibTrans2D1" presStyleIdx="2" presStyleCnt="4"/>
      <dgm:spPr/>
    </dgm:pt>
    <dgm:pt modelId="{B3ABF9AE-4521-449F-B94E-8B848040495B}" type="pres">
      <dgm:prSet presAssocID="{0F2DB091-004A-499E-A01F-63C0C7BCF585}" presName="connectorText" presStyleLbl="sibTrans2D1" presStyleIdx="2" presStyleCnt="4"/>
      <dgm:spPr/>
    </dgm:pt>
    <dgm:pt modelId="{6D54322A-CBA2-440A-B927-857471D5884A}" type="pres">
      <dgm:prSet presAssocID="{F53E4FFB-A554-4691-AF5F-19A5931C0AEB}" presName="node" presStyleLbl="node1" presStyleIdx="3" presStyleCnt="4">
        <dgm:presLayoutVars>
          <dgm:bulletEnabled val="1"/>
        </dgm:presLayoutVars>
      </dgm:prSet>
      <dgm:spPr/>
    </dgm:pt>
    <dgm:pt modelId="{DDF5D353-6FA5-495E-BE89-DA1B01B19919}" type="pres">
      <dgm:prSet presAssocID="{2D53DE86-62F9-4114-A86B-6000B415FE13}" presName="sibTrans" presStyleLbl="sibTrans2D1" presStyleIdx="3" presStyleCnt="4"/>
      <dgm:spPr/>
    </dgm:pt>
    <dgm:pt modelId="{6D74F1E8-A55F-4189-B6B9-955B87D8B8CA}" type="pres">
      <dgm:prSet presAssocID="{2D53DE86-62F9-4114-A86B-6000B415FE13}" presName="connectorText" presStyleLbl="sibTrans2D1" presStyleIdx="3" presStyleCnt="4"/>
      <dgm:spPr/>
    </dgm:pt>
  </dgm:ptLst>
  <dgm:cxnLst>
    <dgm:cxn modelId="{16D7D910-A5ED-4C3B-932A-A994E7FED355}" type="presOf" srcId="{2D53DE86-62F9-4114-A86B-6000B415FE13}" destId="{6D74F1E8-A55F-4189-B6B9-955B87D8B8CA}" srcOrd="1" destOrd="0" presId="urn:microsoft.com/office/officeart/2005/8/layout/cycle2"/>
    <dgm:cxn modelId="{B7D72D21-81A7-4B67-8E5A-32B1DEFE65DE}" type="presOf" srcId="{0F2DB091-004A-499E-A01F-63C0C7BCF585}" destId="{B3ABF9AE-4521-449F-B94E-8B848040495B}" srcOrd="1" destOrd="0" presId="urn:microsoft.com/office/officeart/2005/8/layout/cycle2"/>
    <dgm:cxn modelId="{E1259B21-09D4-484E-8B69-1F5671B1F95B}" type="presOf" srcId="{F273D310-836F-49B0-B507-D1D895D0E294}" destId="{9FEB9EC8-FDF3-4661-B425-160368D1010A}" srcOrd="1" destOrd="0" presId="urn:microsoft.com/office/officeart/2005/8/layout/cycle2"/>
    <dgm:cxn modelId="{2945B12B-ABAB-41D9-AD66-AB18C961754B}" type="presOf" srcId="{F53E4FFB-A554-4691-AF5F-19A5931C0AEB}" destId="{6D54322A-CBA2-440A-B927-857471D5884A}" srcOrd="0" destOrd="0" presId="urn:microsoft.com/office/officeart/2005/8/layout/cycle2"/>
    <dgm:cxn modelId="{2EA0F333-F5BC-40C0-A285-9B7D78C3BBB9}" type="presOf" srcId="{D2511BC8-C192-4D49-8C50-3373823828AB}" destId="{70CF30EC-9E74-4F6E-804C-6F616D0AC134}" srcOrd="0" destOrd="0" presId="urn:microsoft.com/office/officeart/2005/8/layout/cycle2"/>
    <dgm:cxn modelId="{74C78C5B-20B7-4063-A812-81FD10E907A8}" type="presOf" srcId="{6327A27F-BF20-4454-BD98-E59A14A3E74C}" destId="{AE268B15-4A27-4E84-8377-04F6043DCC4C}" srcOrd="0" destOrd="0" presId="urn:microsoft.com/office/officeart/2005/8/layout/cycle2"/>
    <dgm:cxn modelId="{39A4045C-5548-43C1-B6B7-CDE17DC89079}" srcId="{6327A27F-BF20-4454-BD98-E59A14A3E74C}" destId="{0D4F318B-61BD-4103-8CEF-8F8D150DA20A}" srcOrd="2" destOrd="0" parTransId="{B4B6D7A6-98D2-4F2C-91AA-0F9357944CED}" sibTransId="{0F2DB091-004A-499E-A01F-63C0C7BCF585}"/>
    <dgm:cxn modelId="{D358EC54-7D55-4712-9E15-6B5B28336D30}" type="presOf" srcId="{B30404EF-2312-4507-BB53-BDB145A4BE83}" destId="{34745666-F11C-49F2-9866-E9439A2F31FE}" srcOrd="1" destOrd="0" presId="urn:microsoft.com/office/officeart/2005/8/layout/cycle2"/>
    <dgm:cxn modelId="{CA417475-BF7D-428A-8D0E-2EEEA3AA2C7E}" type="presOf" srcId="{0F2DB091-004A-499E-A01F-63C0C7BCF585}" destId="{2A705650-C962-4B00-9034-0B545EE6FCA0}" srcOrd="0" destOrd="0" presId="urn:microsoft.com/office/officeart/2005/8/layout/cycle2"/>
    <dgm:cxn modelId="{A0DCBB79-9386-4D3D-8CF1-821372FC0EE8}" srcId="{6327A27F-BF20-4454-BD98-E59A14A3E74C}" destId="{F53E4FFB-A554-4691-AF5F-19A5931C0AEB}" srcOrd="3" destOrd="0" parTransId="{1030B684-0F5D-47E0-BD5E-EB02D38EDA77}" sibTransId="{2D53DE86-62F9-4114-A86B-6000B415FE13}"/>
    <dgm:cxn modelId="{93DC7091-CCB4-4B8C-BE45-5217D0684939}" type="presOf" srcId="{F273D310-836F-49B0-B507-D1D895D0E294}" destId="{5371AD17-3081-4A53-B8F1-CF0D4E5605CC}" srcOrd="0" destOrd="0" presId="urn:microsoft.com/office/officeart/2005/8/layout/cycle2"/>
    <dgm:cxn modelId="{04735A94-A229-48CD-90B3-07F147F4D754}" type="presOf" srcId="{B30404EF-2312-4507-BB53-BDB145A4BE83}" destId="{B335AFBA-C52B-481D-972F-2FC60F26CC8E}" srcOrd="0" destOrd="0" presId="urn:microsoft.com/office/officeart/2005/8/layout/cycle2"/>
    <dgm:cxn modelId="{948687B4-6052-48EA-B8B9-E885F8C8CF2B}" srcId="{6327A27F-BF20-4454-BD98-E59A14A3E74C}" destId="{D2511BC8-C192-4D49-8C50-3373823828AB}" srcOrd="0" destOrd="0" parTransId="{79FE3147-13A1-4AC1-A34E-9B64547633A9}" sibTransId="{B30404EF-2312-4507-BB53-BDB145A4BE83}"/>
    <dgm:cxn modelId="{FF90E8B6-3473-43EC-9F7F-276C90419127}" type="presOf" srcId="{C08FEEB0-2047-408C-BF92-4D205212D533}" destId="{F29AE186-9BAC-46F3-A168-0D75AC3B9B44}" srcOrd="0" destOrd="0" presId="urn:microsoft.com/office/officeart/2005/8/layout/cycle2"/>
    <dgm:cxn modelId="{45520DBC-BD5F-4C42-A2DC-B01B2481C0DB}" type="presOf" srcId="{2D53DE86-62F9-4114-A86B-6000B415FE13}" destId="{DDF5D353-6FA5-495E-BE89-DA1B01B19919}" srcOrd="0" destOrd="0" presId="urn:microsoft.com/office/officeart/2005/8/layout/cycle2"/>
    <dgm:cxn modelId="{EC7F13CF-3857-4ABF-A464-8F1934933A78}" type="presOf" srcId="{0D4F318B-61BD-4103-8CEF-8F8D150DA20A}" destId="{E0323A8D-8B30-4074-8359-63E55D247640}" srcOrd="0" destOrd="0" presId="urn:microsoft.com/office/officeart/2005/8/layout/cycle2"/>
    <dgm:cxn modelId="{961372D9-2276-4701-B82E-8AE0A8A0BF77}" srcId="{6327A27F-BF20-4454-BD98-E59A14A3E74C}" destId="{C08FEEB0-2047-408C-BF92-4D205212D533}" srcOrd="1" destOrd="0" parTransId="{44FA6D69-C9BE-4E40-BEC5-9702B7DEC3A3}" sibTransId="{F273D310-836F-49B0-B507-D1D895D0E294}"/>
    <dgm:cxn modelId="{D7BB9446-5C09-4A3D-AA92-62F5AB170152}" type="presParOf" srcId="{AE268B15-4A27-4E84-8377-04F6043DCC4C}" destId="{70CF30EC-9E74-4F6E-804C-6F616D0AC134}" srcOrd="0" destOrd="0" presId="urn:microsoft.com/office/officeart/2005/8/layout/cycle2"/>
    <dgm:cxn modelId="{B69428AF-D648-4DC1-BC62-9D79DE917107}" type="presParOf" srcId="{AE268B15-4A27-4E84-8377-04F6043DCC4C}" destId="{B335AFBA-C52B-481D-972F-2FC60F26CC8E}" srcOrd="1" destOrd="0" presId="urn:microsoft.com/office/officeart/2005/8/layout/cycle2"/>
    <dgm:cxn modelId="{DF948D46-ECA1-429B-984D-B5F6E6E20182}" type="presParOf" srcId="{B335AFBA-C52B-481D-972F-2FC60F26CC8E}" destId="{34745666-F11C-49F2-9866-E9439A2F31FE}" srcOrd="0" destOrd="0" presId="urn:microsoft.com/office/officeart/2005/8/layout/cycle2"/>
    <dgm:cxn modelId="{95669069-1B87-471F-A1A3-629F5F154C89}" type="presParOf" srcId="{AE268B15-4A27-4E84-8377-04F6043DCC4C}" destId="{F29AE186-9BAC-46F3-A168-0D75AC3B9B44}" srcOrd="2" destOrd="0" presId="urn:microsoft.com/office/officeart/2005/8/layout/cycle2"/>
    <dgm:cxn modelId="{7A65D48B-D10E-439F-8FFF-119448986F2B}" type="presParOf" srcId="{AE268B15-4A27-4E84-8377-04F6043DCC4C}" destId="{5371AD17-3081-4A53-B8F1-CF0D4E5605CC}" srcOrd="3" destOrd="0" presId="urn:microsoft.com/office/officeart/2005/8/layout/cycle2"/>
    <dgm:cxn modelId="{DAAB3C2C-8DCE-4936-8C4C-B0B9A5A88B54}" type="presParOf" srcId="{5371AD17-3081-4A53-B8F1-CF0D4E5605CC}" destId="{9FEB9EC8-FDF3-4661-B425-160368D1010A}" srcOrd="0" destOrd="0" presId="urn:microsoft.com/office/officeart/2005/8/layout/cycle2"/>
    <dgm:cxn modelId="{F2A6AE1F-C990-40F5-A637-2990D893DDCB}" type="presParOf" srcId="{AE268B15-4A27-4E84-8377-04F6043DCC4C}" destId="{E0323A8D-8B30-4074-8359-63E55D247640}" srcOrd="4" destOrd="0" presId="urn:microsoft.com/office/officeart/2005/8/layout/cycle2"/>
    <dgm:cxn modelId="{B3A8EAAA-7560-47C8-B2AA-775EF8E8CD50}" type="presParOf" srcId="{AE268B15-4A27-4E84-8377-04F6043DCC4C}" destId="{2A705650-C962-4B00-9034-0B545EE6FCA0}" srcOrd="5" destOrd="0" presId="urn:microsoft.com/office/officeart/2005/8/layout/cycle2"/>
    <dgm:cxn modelId="{D7450A09-98E6-44D5-B862-A2FAE90B1EA0}" type="presParOf" srcId="{2A705650-C962-4B00-9034-0B545EE6FCA0}" destId="{B3ABF9AE-4521-449F-B94E-8B848040495B}" srcOrd="0" destOrd="0" presId="urn:microsoft.com/office/officeart/2005/8/layout/cycle2"/>
    <dgm:cxn modelId="{59987107-C7D6-4615-ABFB-B929645199D3}" type="presParOf" srcId="{AE268B15-4A27-4E84-8377-04F6043DCC4C}" destId="{6D54322A-CBA2-440A-B927-857471D5884A}" srcOrd="6" destOrd="0" presId="urn:microsoft.com/office/officeart/2005/8/layout/cycle2"/>
    <dgm:cxn modelId="{AF58EFFC-0D88-4733-A393-481919D1FC68}" type="presParOf" srcId="{AE268B15-4A27-4E84-8377-04F6043DCC4C}" destId="{DDF5D353-6FA5-495E-BE89-DA1B01B19919}" srcOrd="7" destOrd="0" presId="urn:microsoft.com/office/officeart/2005/8/layout/cycle2"/>
    <dgm:cxn modelId="{06732774-BEDF-4517-B67B-897E7F0FB7C5}" type="presParOf" srcId="{DDF5D353-6FA5-495E-BE89-DA1B01B19919}" destId="{6D74F1E8-A55F-4189-B6B9-955B87D8B8CA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95D91C4-23A0-431B-BB8A-F6A992D0938C}" type="doc">
      <dgm:prSet loTypeId="urn:microsoft.com/office/officeart/2005/8/layout/hierarchy1" loCatId="hierarchy" qsTypeId="urn:microsoft.com/office/officeart/2005/8/quickstyle/simple2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BD0A44EF-3583-4719-82AE-B63644CE2BAF}">
      <dgm:prSet/>
      <dgm:spPr/>
      <dgm:t>
        <a:bodyPr/>
        <a:lstStyle/>
        <a:p>
          <a:r>
            <a:rPr lang="en-GB"/>
            <a:t>Conclusion</a:t>
          </a:r>
          <a:endParaRPr lang="en-US"/>
        </a:p>
      </dgm:t>
    </dgm:pt>
    <dgm:pt modelId="{01B0FD5C-B555-4A4C-8F98-B426B89ABEA1}" type="parTrans" cxnId="{53B339EF-FF5D-40A5-A042-361DB34617FB}">
      <dgm:prSet/>
      <dgm:spPr/>
      <dgm:t>
        <a:bodyPr/>
        <a:lstStyle/>
        <a:p>
          <a:endParaRPr lang="en-US"/>
        </a:p>
      </dgm:t>
    </dgm:pt>
    <dgm:pt modelId="{CEA67DC3-311F-4A32-820A-5C1BA6CFA728}" type="sibTrans" cxnId="{53B339EF-FF5D-40A5-A042-361DB34617FB}">
      <dgm:prSet/>
      <dgm:spPr/>
      <dgm:t>
        <a:bodyPr/>
        <a:lstStyle/>
        <a:p>
          <a:endParaRPr lang="en-US"/>
        </a:p>
      </dgm:t>
    </dgm:pt>
    <dgm:pt modelId="{621CF89D-A1CF-4278-8611-654F3A1F8064}">
      <dgm:prSet/>
      <dgm:spPr/>
      <dgm:t>
        <a:bodyPr/>
        <a:lstStyle/>
        <a:p>
          <a:r>
            <a:rPr lang="en-GB"/>
            <a:t>HRM is critical for HealthConnect UK's future growth.</a:t>
          </a:r>
          <a:endParaRPr lang="en-US"/>
        </a:p>
      </dgm:t>
    </dgm:pt>
    <dgm:pt modelId="{86C5A22C-07D2-47F8-9607-58269721F84A}" type="parTrans" cxnId="{E89DE561-5F38-40A9-9C00-A234BE81893B}">
      <dgm:prSet/>
      <dgm:spPr/>
      <dgm:t>
        <a:bodyPr/>
        <a:lstStyle/>
        <a:p>
          <a:endParaRPr lang="en-US"/>
        </a:p>
      </dgm:t>
    </dgm:pt>
    <dgm:pt modelId="{989E81C7-FEA8-4A1F-BC94-678FEC6BA465}" type="sibTrans" cxnId="{E89DE561-5F38-40A9-9C00-A234BE81893B}">
      <dgm:prSet/>
      <dgm:spPr/>
      <dgm:t>
        <a:bodyPr/>
        <a:lstStyle/>
        <a:p>
          <a:endParaRPr lang="en-US"/>
        </a:p>
      </dgm:t>
    </dgm:pt>
    <dgm:pt modelId="{E73EAD6A-BAE7-47C1-93BC-F41BD7F8A067}">
      <dgm:prSet/>
      <dgm:spPr/>
      <dgm:t>
        <a:bodyPr/>
        <a:lstStyle/>
        <a:p>
          <a:r>
            <a:rPr lang="en-GB"/>
            <a:t>Strategic workforce planning addresses skill shortages.</a:t>
          </a:r>
          <a:endParaRPr lang="en-US"/>
        </a:p>
      </dgm:t>
    </dgm:pt>
    <dgm:pt modelId="{5DC0EFA7-4D31-4BB1-8610-1268B8066923}" type="parTrans" cxnId="{33953E14-03BA-4BD9-BE70-62D5E06E6C19}">
      <dgm:prSet/>
      <dgm:spPr/>
      <dgm:t>
        <a:bodyPr/>
        <a:lstStyle/>
        <a:p>
          <a:endParaRPr lang="en-US"/>
        </a:p>
      </dgm:t>
    </dgm:pt>
    <dgm:pt modelId="{889D84AE-1C1F-4573-B70D-827E287AE308}" type="sibTrans" cxnId="{33953E14-03BA-4BD9-BE70-62D5E06E6C19}">
      <dgm:prSet/>
      <dgm:spPr/>
      <dgm:t>
        <a:bodyPr/>
        <a:lstStyle/>
        <a:p>
          <a:endParaRPr lang="en-US"/>
        </a:p>
      </dgm:t>
    </dgm:pt>
    <dgm:pt modelId="{905E1617-CD4E-407C-8CC8-2A6F3DDAAD4B}">
      <dgm:prSet/>
      <dgm:spPr/>
      <dgm:t>
        <a:bodyPr/>
        <a:lstStyle/>
        <a:p>
          <a:r>
            <a:rPr lang="en-GB"/>
            <a:t>Effective recruitment and development improve organisational capability.</a:t>
          </a:r>
          <a:endParaRPr lang="en-US"/>
        </a:p>
      </dgm:t>
    </dgm:pt>
    <dgm:pt modelId="{D0CA83F3-D1C3-4948-85EB-3E4A66256243}" type="parTrans" cxnId="{E209D456-62E5-4BD3-827A-2644F25401FC}">
      <dgm:prSet/>
      <dgm:spPr/>
      <dgm:t>
        <a:bodyPr/>
        <a:lstStyle/>
        <a:p>
          <a:endParaRPr lang="en-US"/>
        </a:p>
      </dgm:t>
    </dgm:pt>
    <dgm:pt modelId="{EDE807AE-8B6F-41FD-BDE5-053D93C281B9}" type="sibTrans" cxnId="{E209D456-62E5-4BD3-827A-2644F25401FC}">
      <dgm:prSet/>
      <dgm:spPr/>
      <dgm:t>
        <a:bodyPr/>
        <a:lstStyle/>
        <a:p>
          <a:endParaRPr lang="en-US"/>
        </a:p>
      </dgm:t>
    </dgm:pt>
    <dgm:pt modelId="{9809F604-F2BA-4285-8907-B5589991B6A8}">
      <dgm:prSet/>
      <dgm:spPr/>
      <dgm:t>
        <a:bodyPr/>
        <a:lstStyle/>
        <a:p>
          <a:r>
            <a:rPr lang="en-GB"/>
            <a:t>Performance management and wellbeing initiatives increase retention.</a:t>
          </a:r>
          <a:endParaRPr lang="en-US"/>
        </a:p>
      </dgm:t>
    </dgm:pt>
    <dgm:pt modelId="{7037B08C-34B3-4231-A85A-E514D68B8486}" type="parTrans" cxnId="{1969822E-FC12-4336-94EC-6AB9E6C08046}">
      <dgm:prSet/>
      <dgm:spPr/>
      <dgm:t>
        <a:bodyPr/>
        <a:lstStyle/>
        <a:p>
          <a:endParaRPr lang="en-US"/>
        </a:p>
      </dgm:t>
    </dgm:pt>
    <dgm:pt modelId="{B1EA4B42-2E38-4137-9C9B-1CA579DCF0A8}" type="sibTrans" cxnId="{1969822E-FC12-4336-94EC-6AB9E6C08046}">
      <dgm:prSet/>
      <dgm:spPr/>
      <dgm:t>
        <a:bodyPr/>
        <a:lstStyle/>
        <a:p>
          <a:endParaRPr lang="en-US"/>
        </a:p>
      </dgm:t>
    </dgm:pt>
    <dgm:pt modelId="{33059165-4E6C-4BBC-9DB8-56ECB590EE38}">
      <dgm:prSet/>
      <dgm:spPr/>
      <dgm:t>
        <a:bodyPr/>
        <a:lstStyle/>
        <a:p>
          <a:r>
            <a:rPr lang="en-GB"/>
            <a:t>Talent management ensures sustainable leadership capability.</a:t>
          </a:r>
          <a:endParaRPr lang="en-US"/>
        </a:p>
      </dgm:t>
    </dgm:pt>
    <dgm:pt modelId="{DA11F5D2-95FF-4241-A8E5-FA42368FFF0B}" type="parTrans" cxnId="{8F2772BA-938C-4933-912B-4877D771C286}">
      <dgm:prSet/>
      <dgm:spPr/>
      <dgm:t>
        <a:bodyPr/>
        <a:lstStyle/>
        <a:p>
          <a:endParaRPr lang="en-US"/>
        </a:p>
      </dgm:t>
    </dgm:pt>
    <dgm:pt modelId="{2E00852B-43AE-41B9-B7AD-0DAEA9721403}" type="sibTrans" cxnId="{8F2772BA-938C-4933-912B-4877D771C286}">
      <dgm:prSet/>
      <dgm:spPr/>
      <dgm:t>
        <a:bodyPr/>
        <a:lstStyle/>
        <a:p>
          <a:endParaRPr lang="en-US"/>
        </a:p>
      </dgm:t>
    </dgm:pt>
    <dgm:pt modelId="{0CF20927-8624-4673-91E2-05FCD1CE23E5}" type="pres">
      <dgm:prSet presAssocID="{895D91C4-23A0-431B-BB8A-F6A992D0938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5297C02-B56C-4BC1-883D-0D8EE5057D5D}" type="pres">
      <dgm:prSet presAssocID="{BD0A44EF-3583-4719-82AE-B63644CE2BAF}" presName="hierRoot1" presStyleCnt="0"/>
      <dgm:spPr/>
    </dgm:pt>
    <dgm:pt modelId="{672B1C4E-7F5B-4110-AEF9-EDEFD511F158}" type="pres">
      <dgm:prSet presAssocID="{BD0A44EF-3583-4719-82AE-B63644CE2BAF}" presName="composite" presStyleCnt="0"/>
      <dgm:spPr/>
    </dgm:pt>
    <dgm:pt modelId="{B44BE9C8-739E-4318-8AAD-713E4C250EBF}" type="pres">
      <dgm:prSet presAssocID="{BD0A44EF-3583-4719-82AE-B63644CE2BAF}" presName="background" presStyleLbl="node0" presStyleIdx="0" presStyleCnt="1"/>
      <dgm:spPr/>
    </dgm:pt>
    <dgm:pt modelId="{BA9DCC5E-11C5-4612-BBB9-84F9D4BC6FB1}" type="pres">
      <dgm:prSet presAssocID="{BD0A44EF-3583-4719-82AE-B63644CE2BAF}" presName="text" presStyleLbl="fgAcc0" presStyleIdx="0" presStyleCnt="1">
        <dgm:presLayoutVars>
          <dgm:chPref val="3"/>
        </dgm:presLayoutVars>
      </dgm:prSet>
      <dgm:spPr/>
    </dgm:pt>
    <dgm:pt modelId="{C455FFA6-37A7-4A1F-8A4D-0D6F0F53487A}" type="pres">
      <dgm:prSet presAssocID="{BD0A44EF-3583-4719-82AE-B63644CE2BAF}" presName="hierChild2" presStyleCnt="0"/>
      <dgm:spPr/>
    </dgm:pt>
    <dgm:pt modelId="{7E62198F-DA86-4D8E-9DCF-EAEFB181BB9D}" type="pres">
      <dgm:prSet presAssocID="{86C5A22C-07D2-47F8-9607-58269721F84A}" presName="Name10" presStyleLbl="parChTrans1D2" presStyleIdx="0" presStyleCnt="5"/>
      <dgm:spPr/>
    </dgm:pt>
    <dgm:pt modelId="{61B2832A-C207-47BF-A6AB-5648074E95FC}" type="pres">
      <dgm:prSet presAssocID="{621CF89D-A1CF-4278-8611-654F3A1F8064}" presName="hierRoot2" presStyleCnt="0"/>
      <dgm:spPr/>
    </dgm:pt>
    <dgm:pt modelId="{0B655027-6C3A-43CC-92B8-1B0B48B57E8A}" type="pres">
      <dgm:prSet presAssocID="{621CF89D-A1CF-4278-8611-654F3A1F8064}" presName="composite2" presStyleCnt="0"/>
      <dgm:spPr/>
    </dgm:pt>
    <dgm:pt modelId="{E4624790-C9F1-4006-9503-D6E404F1F6DA}" type="pres">
      <dgm:prSet presAssocID="{621CF89D-A1CF-4278-8611-654F3A1F8064}" presName="background2" presStyleLbl="node2" presStyleIdx="0" presStyleCnt="5"/>
      <dgm:spPr/>
    </dgm:pt>
    <dgm:pt modelId="{DC84948C-8553-48FB-AA6D-ECC78C8A786E}" type="pres">
      <dgm:prSet presAssocID="{621CF89D-A1CF-4278-8611-654F3A1F8064}" presName="text2" presStyleLbl="fgAcc2" presStyleIdx="0" presStyleCnt="5">
        <dgm:presLayoutVars>
          <dgm:chPref val="3"/>
        </dgm:presLayoutVars>
      </dgm:prSet>
      <dgm:spPr/>
    </dgm:pt>
    <dgm:pt modelId="{B0331E33-2688-4E0B-91DD-7DC3091AD2C3}" type="pres">
      <dgm:prSet presAssocID="{621CF89D-A1CF-4278-8611-654F3A1F8064}" presName="hierChild3" presStyleCnt="0"/>
      <dgm:spPr/>
    </dgm:pt>
    <dgm:pt modelId="{AB39EDCE-E812-4AFD-B14A-80207B3D4DF5}" type="pres">
      <dgm:prSet presAssocID="{5DC0EFA7-4D31-4BB1-8610-1268B8066923}" presName="Name10" presStyleLbl="parChTrans1D2" presStyleIdx="1" presStyleCnt="5"/>
      <dgm:spPr/>
    </dgm:pt>
    <dgm:pt modelId="{0CBE740A-B93F-4601-9340-66800F9CE493}" type="pres">
      <dgm:prSet presAssocID="{E73EAD6A-BAE7-47C1-93BC-F41BD7F8A067}" presName="hierRoot2" presStyleCnt="0"/>
      <dgm:spPr/>
    </dgm:pt>
    <dgm:pt modelId="{7A2AF537-D19B-499D-A7E3-3BED4813C8B2}" type="pres">
      <dgm:prSet presAssocID="{E73EAD6A-BAE7-47C1-93BC-F41BD7F8A067}" presName="composite2" presStyleCnt="0"/>
      <dgm:spPr/>
    </dgm:pt>
    <dgm:pt modelId="{F55D9AD1-87D0-4BB9-BCBC-220008D1E487}" type="pres">
      <dgm:prSet presAssocID="{E73EAD6A-BAE7-47C1-93BC-F41BD7F8A067}" presName="background2" presStyleLbl="node2" presStyleIdx="1" presStyleCnt="5"/>
      <dgm:spPr/>
    </dgm:pt>
    <dgm:pt modelId="{8AA0A772-7019-446D-8032-8591877E25ED}" type="pres">
      <dgm:prSet presAssocID="{E73EAD6A-BAE7-47C1-93BC-F41BD7F8A067}" presName="text2" presStyleLbl="fgAcc2" presStyleIdx="1" presStyleCnt="5">
        <dgm:presLayoutVars>
          <dgm:chPref val="3"/>
        </dgm:presLayoutVars>
      </dgm:prSet>
      <dgm:spPr/>
    </dgm:pt>
    <dgm:pt modelId="{4AB731C4-49B8-42D2-A5F8-CB5400545D8E}" type="pres">
      <dgm:prSet presAssocID="{E73EAD6A-BAE7-47C1-93BC-F41BD7F8A067}" presName="hierChild3" presStyleCnt="0"/>
      <dgm:spPr/>
    </dgm:pt>
    <dgm:pt modelId="{81FDE468-D873-43FD-B31E-DAEBB3CD560E}" type="pres">
      <dgm:prSet presAssocID="{D0CA83F3-D1C3-4948-85EB-3E4A66256243}" presName="Name10" presStyleLbl="parChTrans1D2" presStyleIdx="2" presStyleCnt="5"/>
      <dgm:spPr/>
    </dgm:pt>
    <dgm:pt modelId="{5799E115-53E6-4BFA-A652-E66382DD6829}" type="pres">
      <dgm:prSet presAssocID="{905E1617-CD4E-407C-8CC8-2A6F3DDAAD4B}" presName="hierRoot2" presStyleCnt="0"/>
      <dgm:spPr/>
    </dgm:pt>
    <dgm:pt modelId="{2078F447-A74E-4858-BAEA-C190B3481F51}" type="pres">
      <dgm:prSet presAssocID="{905E1617-CD4E-407C-8CC8-2A6F3DDAAD4B}" presName="composite2" presStyleCnt="0"/>
      <dgm:spPr/>
    </dgm:pt>
    <dgm:pt modelId="{68BC1F50-409F-4765-BB63-166DBAEDEE78}" type="pres">
      <dgm:prSet presAssocID="{905E1617-CD4E-407C-8CC8-2A6F3DDAAD4B}" presName="background2" presStyleLbl="node2" presStyleIdx="2" presStyleCnt="5"/>
      <dgm:spPr/>
    </dgm:pt>
    <dgm:pt modelId="{7C2080B9-022B-41EA-B413-6BAA7A7CBCB8}" type="pres">
      <dgm:prSet presAssocID="{905E1617-CD4E-407C-8CC8-2A6F3DDAAD4B}" presName="text2" presStyleLbl="fgAcc2" presStyleIdx="2" presStyleCnt="5">
        <dgm:presLayoutVars>
          <dgm:chPref val="3"/>
        </dgm:presLayoutVars>
      </dgm:prSet>
      <dgm:spPr/>
    </dgm:pt>
    <dgm:pt modelId="{B2B982A9-0D46-44C3-9EE0-5067BB606C06}" type="pres">
      <dgm:prSet presAssocID="{905E1617-CD4E-407C-8CC8-2A6F3DDAAD4B}" presName="hierChild3" presStyleCnt="0"/>
      <dgm:spPr/>
    </dgm:pt>
    <dgm:pt modelId="{6F93671C-38FB-45F1-A89C-C9F7B656F3AD}" type="pres">
      <dgm:prSet presAssocID="{7037B08C-34B3-4231-A85A-E514D68B8486}" presName="Name10" presStyleLbl="parChTrans1D2" presStyleIdx="3" presStyleCnt="5"/>
      <dgm:spPr/>
    </dgm:pt>
    <dgm:pt modelId="{9352E991-2EFF-4D07-8977-EB3F11DE8281}" type="pres">
      <dgm:prSet presAssocID="{9809F604-F2BA-4285-8907-B5589991B6A8}" presName="hierRoot2" presStyleCnt="0"/>
      <dgm:spPr/>
    </dgm:pt>
    <dgm:pt modelId="{61746759-B4C3-4700-82DD-B237AF079D88}" type="pres">
      <dgm:prSet presAssocID="{9809F604-F2BA-4285-8907-B5589991B6A8}" presName="composite2" presStyleCnt="0"/>
      <dgm:spPr/>
    </dgm:pt>
    <dgm:pt modelId="{91DE55DC-06FE-4610-A6D9-9B2DCF13E63D}" type="pres">
      <dgm:prSet presAssocID="{9809F604-F2BA-4285-8907-B5589991B6A8}" presName="background2" presStyleLbl="node2" presStyleIdx="3" presStyleCnt="5"/>
      <dgm:spPr/>
    </dgm:pt>
    <dgm:pt modelId="{AE6DC2BC-3B53-4674-B40A-0722C5BB2632}" type="pres">
      <dgm:prSet presAssocID="{9809F604-F2BA-4285-8907-B5589991B6A8}" presName="text2" presStyleLbl="fgAcc2" presStyleIdx="3" presStyleCnt="5">
        <dgm:presLayoutVars>
          <dgm:chPref val="3"/>
        </dgm:presLayoutVars>
      </dgm:prSet>
      <dgm:spPr/>
    </dgm:pt>
    <dgm:pt modelId="{5004B0DB-E610-4F9D-A91F-398FA1E47777}" type="pres">
      <dgm:prSet presAssocID="{9809F604-F2BA-4285-8907-B5589991B6A8}" presName="hierChild3" presStyleCnt="0"/>
      <dgm:spPr/>
    </dgm:pt>
    <dgm:pt modelId="{38A3F2B5-0C7F-4161-ADD5-F821CF1C6815}" type="pres">
      <dgm:prSet presAssocID="{DA11F5D2-95FF-4241-A8E5-FA42368FFF0B}" presName="Name10" presStyleLbl="parChTrans1D2" presStyleIdx="4" presStyleCnt="5"/>
      <dgm:spPr/>
    </dgm:pt>
    <dgm:pt modelId="{074AD657-C47A-42D7-B90D-C450D6741BA4}" type="pres">
      <dgm:prSet presAssocID="{33059165-4E6C-4BBC-9DB8-56ECB590EE38}" presName="hierRoot2" presStyleCnt="0"/>
      <dgm:spPr/>
    </dgm:pt>
    <dgm:pt modelId="{5A6D2D7C-56FE-4F91-981F-172829D25A66}" type="pres">
      <dgm:prSet presAssocID="{33059165-4E6C-4BBC-9DB8-56ECB590EE38}" presName="composite2" presStyleCnt="0"/>
      <dgm:spPr/>
    </dgm:pt>
    <dgm:pt modelId="{1610F911-E042-4BAB-A4C2-6DA01D348CE4}" type="pres">
      <dgm:prSet presAssocID="{33059165-4E6C-4BBC-9DB8-56ECB590EE38}" presName="background2" presStyleLbl="node2" presStyleIdx="4" presStyleCnt="5"/>
      <dgm:spPr/>
    </dgm:pt>
    <dgm:pt modelId="{A00B8B7E-4234-4839-B2FD-07940FE8168D}" type="pres">
      <dgm:prSet presAssocID="{33059165-4E6C-4BBC-9DB8-56ECB590EE38}" presName="text2" presStyleLbl="fgAcc2" presStyleIdx="4" presStyleCnt="5">
        <dgm:presLayoutVars>
          <dgm:chPref val="3"/>
        </dgm:presLayoutVars>
      </dgm:prSet>
      <dgm:spPr/>
    </dgm:pt>
    <dgm:pt modelId="{B44E1C17-2668-45BC-AB53-0E0ACD5ECD36}" type="pres">
      <dgm:prSet presAssocID="{33059165-4E6C-4BBC-9DB8-56ECB590EE38}" presName="hierChild3" presStyleCnt="0"/>
      <dgm:spPr/>
    </dgm:pt>
  </dgm:ptLst>
  <dgm:cxnLst>
    <dgm:cxn modelId="{33953E14-03BA-4BD9-BE70-62D5E06E6C19}" srcId="{BD0A44EF-3583-4719-82AE-B63644CE2BAF}" destId="{E73EAD6A-BAE7-47C1-93BC-F41BD7F8A067}" srcOrd="1" destOrd="0" parTransId="{5DC0EFA7-4D31-4BB1-8610-1268B8066923}" sibTransId="{889D84AE-1C1F-4573-B70D-827E287AE308}"/>
    <dgm:cxn modelId="{CDF4251D-A7F1-4921-B762-CEEB78C4F021}" type="presOf" srcId="{621CF89D-A1CF-4278-8611-654F3A1F8064}" destId="{DC84948C-8553-48FB-AA6D-ECC78C8A786E}" srcOrd="0" destOrd="0" presId="urn:microsoft.com/office/officeart/2005/8/layout/hierarchy1"/>
    <dgm:cxn modelId="{1969822E-FC12-4336-94EC-6AB9E6C08046}" srcId="{BD0A44EF-3583-4719-82AE-B63644CE2BAF}" destId="{9809F604-F2BA-4285-8907-B5589991B6A8}" srcOrd="3" destOrd="0" parTransId="{7037B08C-34B3-4231-A85A-E514D68B8486}" sibTransId="{B1EA4B42-2E38-4137-9C9B-1CA579DCF0A8}"/>
    <dgm:cxn modelId="{C3BE3F41-69B6-4CBE-B75B-902798BF57B8}" type="presOf" srcId="{BD0A44EF-3583-4719-82AE-B63644CE2BAF}" destId="{BA9DCC5E-11C5-4612-BBB9-84F9D4BC6FB1}" srcOrd="0" destOrd="0" presId="urn:microsoft.com/office/officeart/2005/8/layout/hierarchy1"/>
    <dgm:cxn modelId="{E89DE561-5F38-40A9-9C00-A234BE81893B}" srcId="{BD0A44EF-3583-4719-82AE-B63644CE2BAF}" destId="{621CF89D-A1CF-4278-8611-654F3A1F8064}" srcOrd="0" destOrd="0" parTransId="{86C5A22C-07D2-47F8-9607-58269721F84A}" sibTransId="{989E81C7-FEA8-4A1F-BC94-678FEC6BA465}"/>
    <dgm:cxn modelId="{8CF8A773-264E-4C7B-8173-1D095E339CEC}" type="presOf" srcId="{86C5A22C-07D2-47F8-9607-58269721F84A}" destId="{7E62198F-DA86-4D8E-9DCF-EAEFB181BB9D}" srcOrd="0" destOrd="0" presId="urn:microsoft.com/office/officeart/2005/8/layout/hierarchy1"/>
    <dgm:cxn modelId="{E209D456-62E5-4BD3-827A-2644F25401FC}" srcId="{BD0A44EF-3583-4719-82AE-B63644CE2BAF}" destId="{905E1617-CD4E-407C-8CC8-2A6F3DDAAD4B}" srcOrd="2" destOrd="0" parTransId="{D0CA83F3-D1C3-4948-85EB-3E4A66256243}" sibTransId="{EDE807AE-8B6F-41FD-BDE5-053D93C281B9}"/>
    <dgm:cxn modelId="{42BB9C8A-EBC6-42CD-8BBC-D3B0F9D9B3F0}" type="presOf" srcId="{905E1617-CD4E-407C-8CC8-2A6F3DDAAD4B}" destId="{7C2080B9-022B-41EA-B413-6BAA7A7CBCB8}" srcOrd="0" destOrd="0" presId="urn:microsoft.com/office/officeart/2005/8/layout/hierarchy1"/>
    <dgm:cxn modelId="{094BB591-5285-4321-9A5A-884C5840AB11}" type="presOf" srcId="{895D91C4-23A0-431B-BB8A-F6A992D0938C}" destId="{0CF20927-8624-4673-91E2-05FCD1CE23E5}" srcOrd="0" destOrd="0" presId="urn:microsoft.com/office/officeart/2005/8/layout/hierarchy1"/>
    <dgm:cxn modelId="{5FF79D9A-5C64-4AB1-8F2B-330B5E5FC612}" type="presOf" srcId="{DA11F5D2-95FF-4241-A8E5-FA42368FFF0B}" destId="{38A3F2B5-0C7F-4161-ADD5-F821CF1C6815}" srcOrd="0" destOrd="0" presId="urn:microsoft.com/office/officeart/2005/8/layout/hierarchy1"/>
    <dgm:cxn modelId="{D50A27AC-7CDA-474D-A207-1B1FAF963A3D}" type="presOf" srcId="{7037B08C-34B3-4231-A85A-E514D68B8486}" destId="{6F93671C-38FB-45F1-A89C-C9F7B656F3AD}" srcOrd="0" destOrd="0" presId="urn:microsoft.com/office/officeart/2005/8/layout/hierarchy1"/>
    <dgm:cxn modelId="{1AACC8AD-6859-4313-BE27-C1E0149C937B}" type="presOf" srcId="{E73EAD6A-BAE7-47C1-93BC-F41BD7F8A067}" destId="{8AA0A772-7019-446D-8032-8591877E25ED}" srcOrd="0" destOrd="0" presId="urn:microsoft.com/office/officeart/2005/8/layout/hierarchy1"/>
    <dgm:cxn modelId="{8F2772BA-938C-4933-912B-4877D771C286}" srcId="{BD0A44EF-3583-4719-82AE-B63644CE2BAF}" destId="{33059165-4E6C-4BBC-9DB8-56ECB590EE38}" srcOrd="4" destOrd="0" parTransId="{DA11F5D2-95FF-4241-A8E5-FA42368FFF0B}" sibTransId="{2E00852B-43AE-41B9-B7AD-0DAEA9721403}"/>
    <dgm:cxn modelId="{8DF9A6BC-1948-4197-968F-C4F6D35B3424}" type="presOf" srcId="{33059165-4E6C-4BBC-9DB8-56ECB590EE38}" destId="{A00B8B7E-4234-4839-B2FD-07940FE8168D}" srcOrd="0" destOrd="0" presId="urn:microsoft.com/office/officeart/2005/8/layout/hierarchy1"/>
    <dgm:cxn modelId="{451831BF-DF88-4A2E-B97B-55B348B1406C}" type="presOf" srcId="{9809F604-F2BA-4285-8907-B5589991B6A8}" destId="{AE6DC2BC-3B53-4674-B40A-0722C5BB2632}" srcOrd="0" destOrd="0" presId="urn:microsoft.com/office/officeart/2005/8/layout/hierarchy1"/>
    <dgm:cxn modelId="{C72276BF-8787-496E-A94A-AC4AB5DE975A}" type="presOf" srcId="{5DC0EFA7-4D31-4BB1-8610-1268B8066923}" destId="{AB39EDCE-E812-4AFD-B14A-80207B3D4DF5}" srcOrd="0" destOrd="0" presId="urn:microsoft.com/office/officeart/2005/8/layout/hierarchy1"/>
    <dgm:cxn modelId="{53B339EF-FF5D-40A5-A042-361DB34617FB}" srcId="{895D91C4-23A0-431B-BB8A-F6A992D0938C}" destId="{BD0A44EF-3583-4719-82AE-B63644CE2BAF}" srcOrd="0" destOrd="0" parTransId="{01B0FD5C-B555-4A4C-8F98-B426B89ABEA1}" sibTransId="{CEA67DC3-311F-4A32-820A-5C1BA6CFA728}"/>
    <dgm:cxn modelId="{54FD03FF-60FA-4D80-82E0-F8E10EF7A7D7}" type="presOf" srcId="{D0CA83F3-D1C3-4948-85EB-3E4A66256243}" destId="{81FDE468-D873-43FD-B31E-DAEBB3CD560E}" srcOrd="0" destOrd="0" presId="urn:microsoft.com/office/officeart/2005/8/layout/hierarchy1"/>
    <dgm:cxn modelId="{5E5A7C43-2FB7-41D9-8397-A97B4966BCA6}" type="presParOf" srcId="{0CF20927-8624-4673-91E2-05FCD1CE23E5}" destId="{35297C02-B56C-4BC1-883D-0D8EE5057D5D}" srcOrd="0" destOrd="0" presId="urn:microsoft.com/office/officeart/2005/8/layout/hierarchy1"/>
    <dgm:cxn modelId="{65E1BCA8-1BBE-4B54-838B-BC553DEB9B83}" type="presParOf" srcId="{35297C02-B56C-4BC1-883D-0D8EE5057D5D}" destId="{672B1C4E-7F5B-4110-AEF9-EDEFD511F158}" srcOrd="0" destOrd="0" presId="urn:microsoft.com/office/officeart/2005/8/layout/hierarchy1"/>
    <dgm:cxn modelId="{AB620159-24CD-49F0-B4BA-69DA48C10C39}" type="presParOf" srcId="{672B1C4E-7F5B-4110-AEF9-EDEFD511F158}" destId="{B44BE9C8-739E-4318-8AAD-713E4C250EBF}" srcOrd="0" destOrd="0" presId="urn:microsoft.com/office/officeart/2005/8/layout/hierarchy1"/>
    <dgm:cxn modelId="{F13E9900-9F45-4419-9D7A-6F2B273B2B5F}" type="presParOf" srcId="{672B1C4E-7F5B-4110-AEF9-EDEFD511F158}" destId="{BA9DCC5E-11C5-4612-BBB9-84F9D4BC6FB1}" srcOrd="1" destOrd="0" presId="urn:microsoft.com/office/officeart/2005/8/layout/hierarchy1"/>
    <dgm:cxn modelId="{01725557-2071-44AE-9181-66881C98AF4C}" type="presParOf" srcId="{35297C02-B56C-4BC1-883D-0D8EE5057D5D}" destId="{C455FFA6-37A7-4A1F-8A4D-0D6F0F53487A}" srcOrd="1" destOrd="0" presId="urn:microsoft.com/office/officeart/2005/8/layout/hierarchy1"/>
    <dgm:cxn modelId="{8EAEA4B1-840C-427E-886B-08BD3FBCD299}" type="presParOf" srcId="{C455FFA6-37A7-4A1F-8A4D-0D6F0F53487A}" destId="{7E62198F-DA86-4D8E-9DCF-EAEFB181BB9D}" srcOrd="0" destOrd="0" presId="urn:microsoft.com/office/officeart/2005/8/layout/hierarchy1"/>
    <dgm:cxn modelId="{E20F2829-8986-43CA-9958-8320C387AF7E}" type="presParOf" srcId="{C455FFA6-37A7-4A1F-8A4D-0D6F0F53487A}" destId="{61B2832A-C207-47BF-A6AB-5648074E95FC}" srcOrd="1" destOrd="0" presId="urn:microsoft.com/office/officeart/2005/8/layout/hierarchy1"/>
    <dgm:cxn modelId="{378A4345-5388-4CBA-9D10-CF4DA76E75C7}" type="presParOf" srcId="{61B2832A-C207-47BF-A6AB-5648074E95FC}" destId="{0B655027-6C3A-43CC-92B8-1B0B48B57E8A}" srcOrd="0" destOrd="0" presId="urn:microsoft.com/office/officeart/2005/8/layout/hierarchy1"/>
    <dgm:cxn modelId="{EA5343BC-B3D5-4552-B5CE-B2FBE7156547}" type="presParOf" srcId="{0B655027-6C3A-43CC-92B8-1B0B48B57E8A}" destId="{E4624790-C9F1-4006-9503-D6E404F1F6DA}" srcOrd="0" destOrd="0" presId="urn:microsoft.com/office/officeart/2005/8/layout/hierarchy1"/>
    <dgm:cxn modelId="{A2EADA3D-3DF4-42A5-8FF4-60A8C7ACB210}" type="presParOf" srcId="{0B655027-6C3A-43CC-92B8-1B0B48B57E8A}" destId="{DC84948C-8553-48FB-AA6D-ECC78C8A786E}" srcOrd="1" destOrd="0" presId="urn:microsoft.com/office/officeart/2005/8/layout/hierarchy1"/>
    <dgm:cxn modelId="{8D817229-E37C-4F74-B98C-C87C2678ED49}" type="presParOf" srcId="{61B2832A-C207-47BF-A6AB-5648074E95FC}" destId="{B0331E33-2688-4E0B-91DD-7DC3091AD2C3}" srcOrd="1" destOrd="0" presId="urn:microsoft.com/office/officeart/2005/8/layout/hierarchy1"/>
    <dgm:cxn modelId="{ABF648AB-E92F-4683-8FB9-512FB6614168}" type="presParOf" srcId="{C455FFA6-37A7-4A1F-8A4D-0D6F0F53487A}" destId="{AB39EDCE-E812-4AFD-B14A-80207B3D4DF5}" srcOrd="2" destOrd="0" presId="urn:microsoft.com/office/officeart/2005/8/layout/hierarchy1"/>
    <dgm:cxn modelId="{C5990A3E-6CB4-480F-A60F-6EB745C9D78F}" type="presParOf" srcId="{C455FFA6-37A7-4A1F-8A4D-0D6F0F53487A}" destId="{0CBE740A-B93F-4601-9340-66800F9CE493}" srcOrd="3" destOrd="0" presId="urn:microsoft.com/office/officeart/2005/8/layout/hierarchy1"/>
    <dgm:cxn modelId="{957DF301-7A49-4BC4-AAD8-4A8EFB7CE6B8}" type="presParOf" srcId="{0CBE740A-B93F-4601-9340-66800F9CE493}" destId="{7A2AF537-D19B-499D-A7E3-3BED4813C8B2}" srcOrd="0" destOrd="0" presId="urn:microsoft.com/office/officeart/2005/8/layout/hierarchy1"/>
    <dgm:cxn modelId="{91B3F5BF-5062-4EBC-AD44-83EC4F4D8D21}" type="presParOf" srcId="{7A2AF537-D19B-499D-A7E3-3BED4813C8B2}" destId="{F55D9AD1-87D0-4BB9-BCBC-220008D1E487}" srcOrd="0" destOrd="0" presId="urn:microsoft.com/office/officeart/2005/8/layout/hierarchy1"/>
    <dgm:cxn modelId="{C697C8C0-D41C-4F41-A851-F151D839B7AD}" type="presParOf" srcId="{7A2AF537-D19B-499D-A7E3-3BED4813C8B2}" destId="{8AA0A772-7019-446D-8032-8591877E25ED}" srcOrd="1" destOrd="0" presId="urn:microsoft.com/office/officeart/2005/8/layout/hierarchy1"/>
    <dgm:cxn modelId="{7058A9EB-7A60-4322-8BB6-7F4B50337AFD}" type="presParOf" srcId="{0CBE740A-B93F-4601-9340-66800F9CE493}" destId="{4AB731C4-49B8-42D2-A5F8-CB5400545D8E}" srcOrd="1" destOrd="0" presId="urn:microsoft.com/office/officeart/2005/8/layout/hierarchy1"/>
    <dgm:cxn modelId="{2A8B054B-3F0C-45CD-BC92-2D3A2B18D502}" type="presParOf" srcId="{C455FFA6-37A7-4A1F-8A4D-0D6F0F53487A}" destId="{81FDE468-D873-43FD-B31E-DAEBB3CD560E}" srcOrd="4" destOrd="0" presId="urn:microsoft.com/office/officeart/2005/8/layout/hierarchy1"/>
    <dgm:cxn modelId="{1944EDF8-30AD-4FA5-B842-A348AD22E86B}" type="presParOf" srcId="{C455FFA6-37A7-4A1F-8A4D-0D6F0F53487A}" destId="{5799E115-53E6-4BFA-A652-E66382DD6829}" srcOrd="5" destOrd="0" presId="urn:microsoft.com/office/officeart/2005/8/layout/hierarchy1"/>
    <dgm:cxn modelId="{F6C0669B-7E21-470D-9F9F-855206CBD459}" type="presParOf" srcId="{5799E115-53E6-4BFA-A652-E66382DD6829}" destId="{2078F447-A74E-4858-BAEA-C190B3481F51}" srcOrd="0" destOrd="0" presId="urn:microsoft.com/office/officeart/2005/8/layout/hierarchy1"/>
    <dgm:cxn modelId="{F6793DBC-079A-4557-B248-5BFEB34E0C02}" type="presParOf" srcId="{2078F447-A74E-4858-BAEA-C190B3481F51}" destId="{68BC1F50-409F-4765-BB63-166DBAEDEE78}" srcOrd="0" destOrd="0" presId="urn:microsoft.com/office/officeart/2005/8/layout/hierarchy1"/>
    <dgm:cxn modelId="{D9527416-34AF-40A8-ABF5-B7E99BF4D3D4}" type="presParOf" srcId="{2078F447-A74E-4858-BAEA-C190B3481F51}" destId="{7C2080B9-022B-41EA-B413-6BAA7A7CBCB8}" srcOrd="1" destOrd="0" presId="urn:microsoft.com/office/officeart/2005/8/layout/hierarchy1"/>
    <dgm:cxn modelId="{F63606B8-CBE9-4FB8-8E87-93ABA5AFDBAC}" type="presParOf" srcId="{5799E115-53E6-4BFA-A652-E66382DD6829}" destId="{B2B982A9-0D46-44C3-9EE0-5067BB606C06}" srcOrd="1" destOrd="0" presId="urn:microsoft.com/office/officeart/2005/8/layout/hierarchy1"/>
    <dgm:cxn modelId="{DECDE9BD-E85F-4274-87CB-A43A4ED79AC5}" type="presParOf" srcId="{C455FFA6-37A7-4A1F-8A4D-0D6F0F53487A}" destId="{6F93671C-38FB-45F1-A89C-C9F7B656F3AD}" srcOrd="6" destOrd="0" presId="urn:microsoft.com/office/officeart/2005/8/layout/hierarchy1"/>
    <dgm:cxn modelId="{0A6A4530-DAFA-4AE6-A469-CBB864DD8095}" type="presParOf" srcId="{C455FFA6-37A7-4A1F-8A4D-0D6F0F53487A}" destId="{9352E991-2EFF-4D07-8977-EB3F11DE8281}" srcOrd="7" destOrd="0" presId="urn:microsoft.com/office/officeart/2005/8/layout/hierarchy1"/>
    <dgm:cxn modelId="{EDF46439-F9DA-4991-A1D4-FA219FAE8414}" type="presParOf" srcId="{9352E991-2EFF-4D07-8977-EB3F11DE8281}" destId="{61746759-B4C3-4700-82DD-B237AF079D88}" srcOrd="0" destOrd="0" presId="urn:microsoft.com/office/officeart/2005/8/layout/hierarchy1"/>
    <dgm:cxn modelId="{B607DB6E-47B1-4791-B825-E7C23C696577}" type="presParOf" srcId="{61746759-B4C3-4700-82DD-B237AF079D88}" destId="{91DE55DC-06FE-4610-A6D9-9B2DCF13E63D}" srcOrd="0" destOrd="0" presId="urn:microsoft.com/office/officeart/2005/8/layout/hierarchy1"/>
    <dgm:cxn modelId="{A9175406-A111-450B-BE36-0F94A7BBD565}" type="presParOf" srcId="{61746759-B4C3-4700-82DD-B237AF079D88}" destId="{AE6DC2BC-3B53-4674-B40A-0722C5BB2632}" srcOrd="1" destOrd="0" presId="urn:microsoft.com/office/officeart/2005/8/layout/hierarchy1"/>
    <dgm:cxn modelId="{BB58226F-56F6-4E47-BDDC-DAB5E004EDD3}" type="presParOf" srcId="{9352E991-2EFF-4D07-8977-EB3F11DE8281}" destId="{5004B0DB-E610-4F9D-A91F-398FA1E47777}" srcOrd="1" destOrd="0" presId="urn:microsoft.com/office/officeart/2005/8/layout/hierarchy1"/>
    <dgm:cxn modelId="{D4DCD078-319B-476C-8765-B925517DEE1A}" type="presParOf" srcId="{C455FFA6-37A7-4A1F-8A4D-0D6F0F53487A}" destId="{38A3F2B5-0C7F-4161-ADD5-F821CF1C6815}" srcOrd="8" destOrd="0" presId="urn:microsoft.com/office/officeart/2005/8/layout/hierarchy1"/>
    <dgm:cxn modelId="{D6EAFDE8-D93B-4BA0-A2FC-3C7DF9635A7C}" type="presParOf" srcId="{C455FFA6-37A7-4A1F-8A4D-0D6F0F53487A}" destId="{074AD657-C47A-42D7-B90D-C450D6741BA4}" srcOrd="9" destOrd="0" presId="urn:microsoft.com/office/officeart/2005/8/layout/hierarchy1"/>
    <dgm:cxn modelId="{EDFC2E03-12CE-482F-9247-E722495FAC17}" type="presParOf" srcId="{074AD657-C47A-42D7-B90D-C450D6741BA4}" destId="{5A6D2D7C-56FE-4F91-981F-172829D25A66}" srcOrd="0" destOrd="0" presId="urn:microsoft.com/office/officeart/2005/8/layout/hierarchy1"/>
    <dgm:cxn modelId="{3AA0C733-F53A-4F28-9A56-544EB97449D5}" type="presParOf" srcId="{5A6D2D7C-56FE-4F91-981F-172829D25A66}" destId="{1610F911-E042-4BAB-A4C2-6DA01D348CE4}" srcOrd="0" destOrd="0" presId="urn:microsoft.com/office/officeart/2005/8/layout/hierarchy1"/>
    <dgm:cxn modelId="{77165EC4-BA0C-4465-A0E2-E529DB11B58C}" type="presParOf" srcId="{5A6D2D7C-56FE-4F91-981F-172829D25A66}" destId="{A00B8B7E-4234-4839-B2FD-07940FE8168D}" srcOrd="1" destOrd="0" presId="urn:microsoft.com/office/officeart/2005/8/layout/hierarchy1"/>
    <dgm:cxn modelId="{FB2FCAC1-DB9D-4842-A901-EB6DC5C3B8FD}" type="presParOf" srcId="{074AD657-C47A-42D7-B90D-C450D6741BA4}" destId="{B44E1C17-2668-45BC-AB53-0E0ACD5ECD3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CF30EC-9E74-4F6E-804C-6F616D0AC134}">
      <dsp:nvSpPr>
        <dsp:cNvPr id="0" name=""/>
        <dsp:cNvSpPr/>
      </dsp:nvSpPr>
      <dsp:spPr>
        <a:xfrm>
          <a:off x="1714196" y="339"/>
          <a:ext cx="1200050" cy="120005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ptos Display" panose="02110004020202020204"/>
            </a:rPr>
            <a:t>Planning</a:t>
          </a:r>
          <a:endParaRPr lang="en-GB" sz="1400" kern="1200"/>
        </a:p>
      </dsp:txBody>
      <dsp:txXfrm>
        <a:off x="1889939" y="176082"/>
        <a:ext cx="848564" cy="848564"/>
      </dsp:txXfrm>
    </dsp:sp>
    <dsp:sp modelId="{B335AFBA-C52B-481D-972F-2FC60F26CC8E}">
      <dsp:nvSpPr>
        <dsp:cNvPr id="0" name=""/>
        <dsp:cNvSpPr/>
      </dsp:nvSpPr>
      <dsp:spPr>
        <a:xfrm rot="2700000">
          <a:off x="2785563" y="1029188"/>
          <a:ext cx="319981" cy="4050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2799621" y="1076252"/>
        <a:ext cx="223987" cy="243011"/>
      </dsp:txXfrm>
    </dsp:sp>
    <dsp:sp modelId="{F29AE186-9BAC-46F3-A168-0D75AC3B9B44}">
      <dsp:nvSpPr>
        <dsp:cNvPr id="0" name=""/>
        <dsp:cNvSpPr/>
      </dsp:nvSpPr>
      <dsp:spPr>
        <a:xfrm>
          <a:off x="2989668" y="1275811"/>
          <a:ext cx="1200050" cy="120005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ptos Display" panose="02110004020202020204"/>
            </a:rPr>
            <a:t>Monitoring</a:t>
          </a:r>
          <a:endParaRPr lang="en-GB" sz="1400" kern="1200"/>
        </a:p>
      </dsp:txBody>
      <dsp:txXfrm>
        <a:off x="3165411" y="1451554"/>
        <a:ext cx="848564" cy="848564"/>
      </dsp:txXfrm>
    </dsp:sp>
    <dsp:sp modelId="{5371AD17-3081-4A53-B8F1-CF0D4E5605CC}">
      <dsp:nvSpPr>
        <dsp:cNvPr id="0" name=""/>
        <dsp:cNvSpPr/>
      </dsp:nvSpPr>
      <dsp:spPr>
        <a:xfrm rot="8100000">
          <a:off x="2798370" y="2304660"/>
          <a:ext cx="319981" cy="4050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 rot="10800000">
        <a:off x="2880306" y="2351724"/>
        <a:ext cx="223987" cy="243011"/>
      </dsp:txXfrm>
    </dsp:sp>
    <dsp:sp modelId="{E0323A8D-8B30-4074-8359-63E55D247640}">
      <dsp:nvSpPr>
        <dsp:cNvPr id="0" name=""/>
        <dsp:cNvSpPr/>
      </dsp:nvSpPr>
      <dsp:spPr>
        <a:xfrm>
          <a:off x="1714196" y="2551283"/>
          <a:ext cx="1200050" cy="120005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ptos Display" panose="02110004020202020204"/>
            </a:rPr>
            <a:t>Reviewing</a:t>
          </a:r>
          <a:endParaRPr lang="en-GB" sz="1400" kern="1200"/>
        </a:p>
      </dsp:txBody>
      <dsp:txXfrm>
        <a:off x="1889939" y="2727026"/>
        <a:ext cx="848564" cy="848564"/>
      </dsp:txXfrm>
    </dsp:sp>
    <dsp:sp modelId="{2A705650-C962-4B00-9034-0B545EE6FCA0}">
      <dsp:nvSpPr>
        <dsp:cNvPr id="0" name=""/>
        <dsp:cNvSpPr/>
      </dsp:nvSpPr>
      <dsp:spPr>
        <a:xfrm rot="13500000">
          <a:off x="1522898" y="2317468"/>
          <a:ext cx="319981" cy="4050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 rot="10800000">
        <a:off x="1604834" y="2432410"/>
        <a:ext cx="223987" cy="243011"/>
      </dsp:txXfrm>
    </dsp:sp>
    <dsp:sp modelId="{6D54322A-CBA2-440A-B927-857471D5884A}">
      <dsp:nvSpPr>
        <dsp:cNvPr id="0" name=""/>
        <dsp:cNvSpPr/>
      </dsp:nvSpPr>
      <dsp:spPr>
        <a:xfrm>
          <a:off x="438724" y="1275811"/>
          <a:ext cx="1200050" cy="120005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ptos Display" panose="02110004020202020204"/>
            </a:rPr>
            <a:t>Rewarding</a:t>
          </a:r>
          <a:endParaRPr lang="en-GB" sz="1400" kern="1200"/>
        </a:p>
      </dsp:txBody>
      <dsp:txXfrm>
        <a:off x="614467" y="1451554"/>
        <a:ext cx="848564" cy="848564"/>
      </dsp:txXfrm>
    </dsp:sp>
    <dsp:sp modelId="{DDF5D353-6FA5-495E-BE89-DA1B01B19919}">
      <dsp:nvSpPr>
        <dsp:cNvPr id="0" name=""/>
        <dsp:cNvSpPr/>
      </dsp:nvSpPr>
      <dsp:spPr>
        <a:xfrm rot="18900000">
          <a:off x="1510091" y="1041996"/>
          <a:ext cx="319981" cy="4050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1524149" y="1156938"/>
        <a:ext cx="223987" cy="2430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A3F2B5-0C7F-4161-ADD5-F821CF1C6815}">
      <dsp:nvSpPr>
        <dsp:cNvPr id="0" name=""/>
        <dsp:cNvSpPr/>
      </dsp:nvSpPr>
      <dsp:spPr>
        <a:xfrm>
          <a:off x="4378424" y="1909770"/>
          <a:ext cx="3632386" cy="43217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94512"/>
              </a:lnTo>
              <a:lnTo>
                <a:pt x="3632386" y="294512"/>
              </a:lnTo>
              <a:lnTo>
                <a:pt x="3632386" y="432171"/>
              </a:lnTo>
            </a:path>
          </a:pathLst>
        </a:custGeom>
        <a:noFill/>
        <a:ln w="1905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F93671C-38FB-45F1-A89C-C9F7B656F3AD}">
      <dsp:nvSpPr>
        <dsp:cNvPr id="0" name=""/>
        <dsp:cNvSpPr/>
      </dsp:nvSpPr>
      <dsp:spPr>
        <a:xfrm>
          <a:off x="4378424" y="1909770"/>
          <a:ext cx="1816193" cy="43217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94512"/>
              </a:lnTo>
              <a:lnTo>
                <a:pt x="1816193" y="294512"/>
              </a:lnTo>
              <a:lnTo>
                <a:pt x="1816193" y="432171"/>
              </a:lnTo>
            </a:path>
          </a:pathLst>
        </a:custGeom>
        <a:noFill/>
        <a:ln w="1905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FDE468-D873-43FD-B31E-DAEBB3CD560E}">
      <dsp:nvSpPr>
        <dsp:cNvPr id="0" name=""/>
        <dsp:cNvSpPr/>
      </dsp:nvSpPr>
      <dsp:spPr>
        <a:xfrm>
          <a:off x="4332704" y="1909770"/>
          <a:ext cx="91440" cy="432171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32171"/>
              </a:lnTo>
            </a:path>
          </a:pathLst>
        </a:custGeom>
        <a:noFill/>
        <a:ln w="1905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B39EDCE-E812-4AFD-B14A-80207B3D4DF5}">
      <dsp:nvSpPr>
        <dsp:cNvPr id="0" name=""/>
        <dsp:cNvSpPr/>
      </dsp:nvSpPr>
      <dsp:spPr>
        <a:xfrm>
          <a:off x="2562230" y="1909770"/>
          <a:ext cx="1816193" cy="432171"/>
        </a:xfrm>
        <a:custGeom>
          <a:avLst/>
          <a:gdLst/>
          <a:ahLst/>
          <a:cxnLst/>
          <a:rect l="0" t="0" r="0" b="0"/>
          <a:pathLst>
            <a:path>
              <a:moveTo>
                <a:pt x="1816193" y="0"/>
              </a:moveTo>
              <a:lnTo>
                <a:pt x="1816193" y="294512"/>
              </a:lnTo>
              <a:lnTo>
                <a:pt x="0" y="294512"/>
              </a:lnTo>
              <a:lnTo>
                <a:pt x="0" y="432171"/>
              </a:lnTo>
            </a:path>
          </a:pathLst>
        </a:custGeom>
        <a:noFill/>
        <a:ln w="1905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E62198F-DA86-4D8E-9DCF-EAEFB181BB9D}">
      <dsp:nvSpPr>
        <dsp:cNvPr id="0" name=""/>
        <dsp:cNvSpPr/>
      </dsp:nvSpPr>
      <dsp:spPr>
        <a:xfrm>
          <a:off x="746037" y="1909770"/>
          <a:ext cx="3632386" cy="432171"/>
        </a:xfrm>
        <a:custGeom>
          <a:avLst/>
          <a:gdLst/>
          <a:ahLst/>
          <a:cxnLst/>
          <a:rect l="0" t="0" r="0" b="0"/>
          <a:pathLst>
            <a:path>
              <a:moveTo>
                <a:pt x="3632386" y="0"/>
              </a:moveTo>
              <a:lnTo>
                <a:pt x="3632386" y="294512"/>
              </a:lnTo>
              <a:lnTo>
                <a:pt x="0" y="294512"/>
              </a:lnTo>
              <a:lnTo>
                <a:pt x="0" y="432171"/>
              </a:lnTo>
            </a:path>
          </a:pathLst>
        </a:custGeom>
        <a:noFill/>
        <a:ln w="1905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44BE9C8-739E-4318-8AAD-713E4C250EBF}">
      <dsp:nvSpPr>
        <dsp:cNvPr id="0" name=""/>
        <dsp:cNvSpPr/>
      </dsp:nvSpPr>
      <dsp:spPr>
        <a:xfrm>
          <a:off x="3635436" y="966175"/>
          <a:ext cx="1485976" cy="94359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A9DCC5E-11C5-4612-BBB9-84F9D4BC6FB1}">
      <dsp:nvSpPr>
        <dsp:cNvPr id="0" name=""/>
        <dsp:cNvSpPr/>
      </dsp:nvSpPr>
      <dsp:spPr>
        <a:xfrm>
          <a:off x="3800544" y="1123028"/>
          <a:ext cx="1485976" cy="94359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Conclusion</a:t>
          </a:r>
          <a:endParaRPr lang="en-US" sz="1100" kern="1200"/>
        </a:p>
      </dsp:txBody>
      <dsp:txXfrm>
        <a:off x="3828181" y="1150665"/>
        <a:ext cx="1430702" cy="888320"/>
      </dsp:txXfrm>
    </dsp:sp>
    <dsp:sp modelId="{E4624790-C9F1-4006-9503-D6E404F1F6DA}">
      <dsp:nvSpPr>
        <dsp:cNvPr id="0" name=""/>
        <dsp:cNvSpPr/>
      </dsp:nvSpPr>
      <dsp:spPr>
        <a:xfrm>
          <a:off x="3049" y="2341942"/>
          <a:ext cx="1485976" cy="94359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C84948C-8553-48FB-AA6D-ECC78C8A786E}">
      <dsp:nvSpPr>
        <dsp:cNvPr id="0" name=""/>
        <dsp:cNvSpPr/>
      </dsp:nvSpPr>
      <dsp:spPr>
        <a:xfrm>
          <a:off x="168157" y="2498795"/>
          <a:ext cx="1485976" cy="94359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HRM is critical for HealthConnect UK's future growth.</a:t>
          </a:r>
          <a:endParaRPr lang="en-US" sz="1100" kern="1200"/>
        </a:p>
      </dsp:txBody>
      <dsp:txXfrm>
        <a:off x="195794" y="2526432"/>
        <a:ext cx="1430702" cy="888320"/>
      </dsp:txXfrm>
    </dsp:sp>
    <dsp:sp modelId="{F55D9AD1-87D0-4BB9-BCBC-220008D1E487}">
      <dsp:nvSpPr>
        <dsp:cNvPr id="0" name=""/>
        <dsp:cNvSpPr/>
      </dsp:nvSpPr>
      <dsp:spPr>
        <a:xfrm>
          <a:off x="1819242" y="2341942"/>
          <a:ext cx="1485976" cy="94359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AA0A772-7019-446D-8032-8591877E25ED}">
      <dsp:nvSpPr>
        <dsp:cNvPr id="0" name=""/>
        <dsp:cNvSpPr/>
      </dsp:nvSpPr>
      <dsp:spPr>
        <a:xfrm>
          <a:off x="1984351" y="2498795"/>
          <a:ext cx="1485976" cy="94359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Strategic workforce planning addresses skill shortages.</a:t>
          </a:r>
          <a:endParaRPr lang="en-US" sz="1100" kern="1200"/>
        </a:p>
      </dsp:txBody>
      <dsp:txXfrm>
        <a:off x="2011988" y="2526432"/>
        <a:ext cx="1430702" cy="888320"/>
      </dsp:txXfrm>
    </dsp:sp>
    <dsp:sp modelId="{68BC1F50-409F-4765-BB63-166DBAEDEE78}">
      <dsp:nvSpPr>
        <dsp:cNvPr id="0" name=""/>
        <dsp:cNvSpPr/>
      </dsp:nvSpPr>
      <dsp:spPr>
        <a:xfrm>
          <a:off x="3635436" y="2341942"/>
          <a:ext cx="1485976" cy="94359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C2080B9-022B-41EA-B413-6BAA7A7CBCB8}">
      <dsp:nvSpPr>
        <dsp:cNvPr id="0" name=""/>
        <dsp:cNvSpPr/>
      </dsp:nvSpPr>
      <dsp:spPr>
        <a:xfrm>
          <a:off x="3800544" y="2498795"/>
          <a:ext cx="1485976" cy="94359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Effective recruitment and development improve organisational capability.</a:t>
          </a:r>
          <a:endParaRPr lang="en-US" sz="1100" kern="1200"/>
        </a:p>
      </dsp:txBody>
      <dsp:txXfrm>
        <a:off x="3828181" y="2526432"/>
        <a:ext cx="1430702" cy="888320"/>
      </dsp:txXfrm>
    </dsp:sp>
    <dsp:sp modelId="{91DE55DC-06FE-4610-A6D9-9B2DCF13E63D}">
      <dsp:nvSpPr>
        <dsp:cNvPr id="0" name=""/>
        <dsp:cNvSpPr/>
      </dsp:nvSpPr>
      <dsp:spPr>
        <a:xfrm>
          <a:off x="5451629" y="2341942"/>
          <a:ext cx="1485976" cy="94359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E6DC2BC-3B53-4674-B40A-0722C5BB2632}">
      <dsp:nvSpPr>
        <dsp:cNvPr id="0" name=""/>
        <dsp:cNvSpPr/>
      </dsp:nvSpPr>
      <dsp:spPr>
        <a:xfrm>
          <a:off x="5616737" y="2498795"/>
          <a:ext cx="1485976" cy="94359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Performance management and wellbeing initiatives increase retention.</a:t>
          </a:r>
          <a:endParaRPr lang="en-US" sz="1100" kern="1200"/>
        </a:p>
      </dsp:txBody>
      <dsp:txXfrm>
        <a:off x="5644374" y="2526432"/>
        <a:ext cx="1430702" cy="888320"/>
      </dsp:txXfrm>
    </dsp:sp>
    <dsp:sp modelId="{1610F911-E042-4BAB-A4C2-6DA01D348CE4}">
      <dsp:nvSpPr>
        <dsp:cNvPr id="0" name=""/>
        <dsp:cNvSpPr/>
      </dsp:nvSpPr>
      <dsp:spPr>
        <a:xfrm>
          <a:off x="7267822" y="2341942"/>
          <a:ext cx="1485976" cy="94359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00B8B7E-4234-4839-B2FD-07940FE8168D}">
      <dsp:nvSpPr>
        <dsp:cNvPr id="0" name=""/>
        <dsp:cNvSpPr/>
      </dsp:nvSpPr>
      <dsp:spPr>
        <a:xfrm>
          <a:off x="7432931" y="2498795"/>
          <a:ext cx="1485976" cy="94359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Talent management ensures sustainable leadership capability.</a:t>
          </a:r>
          <a:endParaRPr lang="en-US" sz="1100" kern="1200"/>
        </a:p>
      </dsp:txBody>
      <dsp:txXfrm>
        <a:off x="7460568" y="2526432"/>
        <a:ext cx="1430702" cy="8883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hyperlink" Target="https://soyunamierdadesumiso.blogspot.com/2012/08/" TargetMode="External"/><Relationship Id="rId7" Type="http://schemas.openxmlformats.org/officeDocument/2006/relationships/diagramColors" Target="../diagrams/colors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538609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>
                <a:latin typeface="Arial"/>
                <a:cs typeface="Arial"/>
              </a:rPr>
              <a:t>Student Name:	Olha Kolesnyk</a:t>
            </a:r>
            <a:endParaRPr lang="en-GB" sz="3200">
              <a:latin typeface="Arial"/>
              <a:cs typeface="Arial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/>
                <a:cs typeface="Arial"/>
              </a:rPr>
              <a:t>Student ID:		2506003</a:t>
            </a:r>
            <a:endParaRPr lang="en-GB" sz="3200">
              <a:latin typeface="Arial"/>
              <a:cs typeface="Arial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/>
                <a:cs typeface="Arial"/>
              </a:rPr>
              <a:t>Lecturer’s Name:	</a:t>
            </a:r>
            <a:r>
              <a:rPr lang="en-GB" sz="1100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 </a:t>
            </a:r>
            <a:r>
              <a:rPr lang="en-GB" sz="3200" b="1">
                <a:solidFill>
                  <a:srgbClr val="1D2125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Dr Shujun Xiao</a:t>
            </a:r>
          </a:p>
          <a:p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/>
                <a:cs typeface="Arial"/>
              </a:rPr>
              <a:t>Module Code: </a:t>
            </a:r>
            <a:r>
              <a:rPr lang="en-GB" sz="2800" b="1">
                <a:latin typeface="Arial"/>
                <a:cs typeface="Arial"/>
              </a:rPr>
              <a:t>	</a:t>
            </a:r>
            <a:r>
              <a:rPr lang="en-GB" sz="2800">
                <a:latin typeface="Arial"/>
                <a:cs typeface="Arial"/>
              </a:rPr>
              <a:t>LCLM5002</a:t>
            </a: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/>
                <a:cs typeface="Arial"/>
              </a:rPr>
              <a:t>Module Name:</a:t>
            </a:r>
            <a:r>
              <a:rPr lang="en-GB" sz="3200">
                <a:latin typeface="Arial"/>
                <a:cs typeface="Arial"/>
              </a:rPr>
              <a:t> </a:t>
            </a:r>
            <a:r>
              <a:rPr lang="en-GB" sz="3200">
                <a:solidFill>
                  <a:srgbClr val="1D2125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Developing and Managing Individuals and Teams</a:t>
            </a:r>
            <a:endParaRPr lang="en-GB" sz="3200">
              <a:latin typeface="Arial"/>
              <a:cs typeface="Arial"/>
            </a:endParaRP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/>
                <a:cs typeface="Arial"/>
              </a:rPr>
              <a:t>Component 1: </a:t>
            </a:r>
            <a:r>
              <a:rPr lang="en-GB" sz="3200">
                <a:latin typeface="Arial"/>
                <a:cs typeface="Arial"/>
              </a:rPr>
              <a:t>HR Consultant for </a:t>
            </a:r>
            <a:r>
              <a:rPr lang="en-GB" sz="3200" err="1">
                <a:latin typeface="Arial"/>
                <a:cs typeface="Arial"/>
              </a:rPr>
              <a:t>HealthConnect</a:t>
            </a:r>
            <a:r>
              <a:rPr lang="en-GB" sz="3200">
                <a:latin typeface="Arial"/>
                <a:cs typeface="Arial"/>
              </a:rPr>
              <a:t> UK</a:t>
            </a:r>
          </a:p>
        </p:txBody>
      </p:sp>
      <p:pic>
        <p:nvPicPr>
          <p:cNvPr id="4" name="Picture 3" descr="A close up of black text&#10;&#10;AI-generated content may be incorrect.">
            <a:extLst>
              <a:ext uri="{FF2B5EF4-FFF2-40B4-BE49-F238E27FC236}">
                <a16:creationId xmlns:a16="http://schemas.microsoft.com/office/drawing/2014/main" id="{0C430B77-08E2-E7F6-97AD-90FEE3D8F8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90545" y="1052129"/>
            <a:ext cx="1761212" cy="661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2811DA2-5A49-B34E-02A0-E6919676AC58}"/>
              </a:ext>
            </a:extLst>
          </p:cNvPr>
          <p:cNvSpPr txBox="1"/>
          <p:nvPr/>
        </p:nvSpPr>
        <p:spPr>
          <a:xfrm>
            <a:off x="341432" y="341352"/>
            <a:ext cx="11162248" cy="77251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u="sng">
                <a:latin typeface="Arial"/>
                <a:cs typeface="Arial"/>
              </a:rPr>
              <a:t>Overview of the organization</a:t>
            </a:r>
          </a:p>
          <a:p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cs typeface="Arial"/>
              </a:rPr>
              <a:t>Rapidly growing digital healthcare provider which is offering:</a:t>
            </a:r>
            <a:endParaRPr lang="en-GB" sz="3200" u="sng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Virtual consultations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Remote patient monitoring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Digital healthcare services across the UK</a:t>
            </a:r>
          </a:p>
          <a:p>
            <a:r>
              <a:rPr lang="en-GB" sz="2000" u="sng">
                <a:latin typeface="Arial"/>
                <a:cs typeface="Arial"/>
              </a:rPr>
              <a:t>Current issues</a:t>
            </a:r>
            <a:r>
              <a:rPr lang="en-GB" sz="2400">
                <a:latin typeface="Arial"/>
                <a:cs typeface="Arial"/>
              </a:rPr>
              <a:t>:</a:t>
            </a:r>
            <a:endParaRPr lang="en-GB" sz="20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Skills shortages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Employee turnover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Burnout and wellbeing concerns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Reduced engagement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Leadership capability gaps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Recruitment difficulties</a:t>
            </a:r>
          </a:p>
          <a:p>
            <a:r>
              <a:rPr lang="en-GB" sz="2000" u="sng">
                <a:latin typeface="Arial"/>
                <a:cs typeface="Arial"/>
              </a:rPr>
              <a:t>The significance of these issues:</a:t>
            </a:r>
            <a:endParaRPr lang="en-GB" sz="20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Reduced service quality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Increased recruitment costs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Pressure on existing employees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Risk to future organisational growth </a:t>
            </a:r>
          </a:p>
          <a:p>
            <a:pPr algn="just"/>
            <a:r>
              <a:rPr lang="en-GB" sz="2000">
                <a:latin typeface="Arial"/>
                <a:cs typeface="Arial"/>
              </a:rPr>
              <a:t>These workforce challenges highlight the importance of strategic HRM in supporting organisational performance and long-term success (Armstrong and Taylor, 2014).</a:t>
            </a:r>
          </a:p>
          <a:p>
            <a:endParaRPr lang="en-GB" sz="2000">
              <a:latin typeface="Arial"/>
              <a:cs typeface="Arial"/>
            </a:endParaRPr>
          </a:p>
          <a:p>
            <a:endParaRPr lang="en-GB" sz="3200" u="sng">
              <a:latin typeface="Arial"/>
              <a:cs typeface="Arial"/>
            </a:endParaRPr>
          </a:p>
          <a:p>
            <a:endParaRPr lang="en-GB" sz="3200" u="sng">
              <a:latin typeface="Arial"/>
              <a:cs typeface="Arial"/>
            </a:endParaRPr>
          </a:p>
        </p:txBody>
      </p:sp>
      <p:pic>
        <p:nvPicPr>
          <p:cNvPr id="6" name="Picture 5" descr="A close up of black text&#10;&#10;AI-generated content may be incorrect.">
            <a:extLst>
              <a:ext uri="{FF2B5EF4-FFF2-40B4-BE49-F238E27FC236}">
                <a16:creationId xmlns:a16="http://schemas.microsoft.com/office/drawing/2014/main" id="{B3E95FFA-5259-11C6-A8EA-CAE91508D4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7992" y="339532"/>
            <a:ext cx="1761212" cy="661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58135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black text&#10;&#10;AI-generated content may be incorrect.">
            <a:extLst>
              <a:ext uri="{FF2B5EF4-FFF2-40B4-BE49-F238E27FC236}">
                <a16:creationId xmlns:a16="http://schemas.microsoft.com/office/drawing/2014/main" id="{D0156C66-49CE-6C76-ACBC-C3829BA302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7059" y="203757"/>
            <a:ext cx="3021805" cy="111204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3D313E9-BA71-D586-6F7B-9BFCE13A1BA2}"/>
              </a:ext>
            </a:extLst>
          </p:cNvPr>
          <p:cNvSpPr txBox="1"/>
          <p:nvPr/>
        </p:nvSpPr>
        <p:spPr>
          <a:xfrm>
            <a:off x="307218" y="204812"/>
            <a:ext cx="11640142" cy="784830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u="sng">
                <a:latin typeface="Arial"/>
                <a:cs typeface="Arial"/>
              </a:rPr>
              <a:t>Strategic of human resource management </a:t>
            </a:r>
            <a:endParaRPr lang="en-GB"/>
          </a:p>
          <a:p>
            <a:endParaRPr lang="en-GB" sz="2000">
              <a:latin typeface="Arial"/>
              <a:cs typeface="Arial"/>
            </a:endParaRPr>
          </a:p>
          <a:p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cs typeface="Arial"/>
              </a:rPr>
              <a:t>Strategic Human Resource Management aligns  people management practices with organisational goals.</a:t>
            </a:r>
            <a:endParaRPr lang="en-GB" sz="2000" u="sng">
              <a:latin typeface="Arial"/>
              <a:cs typeface="Arial"/>
            </a:endParaRPr>
          </a:p>
          <a:p>
            <a:endParaRPr lang="en-GB" sz="2000">
              <a:latin typeface="Arial"/>
              <a:cs typeface="Arial"/>
            </a:endParaRPr>
          </a:p>
          <a:p>
            <a:r>
              <a:rPr lang="en-GB" sz="2000" u="sng">
                <a:latin typeface="Arial"/>
                <a:cs typeface="Arial"/>
              </a:rPr>
              <a:t>HR as a Strategic Partner</a:t>
            </a:r>
            <a:endParaRPr lang="en-GB" sz="2000">
              <a:latin typeface="Arial"/>
              <a:cs typeface="Arial"/>
            </a:endParaRPr>
          </a:p>
          <a:p>
            <a:endParaRPr lang="en-GB" sz="2800">
              <a:latin typeface="Arial"/>
              <a:cs typeface="Arial"/>
            </a:endParaRPr>
          </a:p>
          <a:p>
            <a:r>
              <a:rPr lang="en-GB" sz="2000">
                <a:latin typeface="Arial"/>
                <a:cs typeface="Arial"/>
              </a:rPr>
              <a:t>HR contributes to business success through: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Workforce planning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Recruitment and selection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Learning and development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Talent management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Performance managemen</a:t>
            </a:r>
            <a:r>
              <a:rPr lang="en-GB">
                <a:latin typeface="Arial"/>
                <a:cs typeface="Arial"/>
              </a:rPr>
              <a:t>t (</a:t>
            </a:r>
            <a:r>
              <a:rPr lang="en-US">
                <a:latin typeface="Arial"/>
                <a:ea typeface="Calibri"/>
                <a:cs typeface="Arial"/>
              </a:rPr>
              <a:t>Armstrong and Taylor, 2014)</a:t>
            </a:r>
          </a:p>
          <a:p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cs typeface="Arial"/>
              </a:rPr>
              <a:t>Employees can create competitive advantage when they possess valuable and difficult-to-replace skills (Barney, 1991).</a:t>
            </a:r>
          </a:p>
          <a:p>
            <a:endParaRPr lang="en-GB" sz="2000">
              <a:latin typeface="Arial"/>
              <a:cs typeface="Arial"/>
            </a:endParaRPr>
          </a:p>
          <a:p>
            <a:r>
              <a:rPr lang="en-GB" sz="2000" err="1">
                <a:latin typeface="Arial"/>
                <a:cs typeface="Arial"/>
              </a:rPr>
              <a:t>HealthConnect's</a:t>
            </a:r>
            <a:r>
              <a:rPr lang="en-GB" sz="2000">
                <a:latin typeface="Arial"/>
                <a:cs typeface="Arial"/>
              </a:rPr>
              <a:t> digital healthcare professionals are a key strategic resource that </a:t>
            </a:r>
            <a:r>
              <a:rPr lang="en-GB" sz="2000" err="1">
                <a:latin typeface="Arial"/>
                <a:cs typeface="Arial"/>
              </a:rPr>
              <a:t>shoul</a:t>
            </a:r>
            <a:r>
              <a:rPr lang="en-GB" sz="2000">
                <a:latin typeface="Arial"/>
                <a:cs typeface="Arial"/>
              </a:rPr>
              <a:t>d be attracted, developed and retained.</a:t>
            </a:r>
          </a:p>
          <a:p>
            <a:endParaRPr lang="en-GB" sz="2000">
              <a:latin typeface="Arial"/>
              <a:cs typeface="Arial"/>
            </a:endParaRPr>
          </a:p>
          <a:p>
            <a:endParaRPr lang="en-GB" sz="2000">
              <a:latin typeface="Arial"/>
              <a:cs typeface="Arial"/>
            </a:endParaRPr>
          </a:p>
          <a:p>
            <a:endParaRPr lang="en-GB" sz="2000">
              <a:latin typeface="Arial"/>
              <a:cs typeface="Arial"/>
            </a:endParaRPr>
          </a:p>
          <a:p>
            <a:endParaRPr lang="en-GB" sz="2800" u="sng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057164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F890F0C-04E4-BADE-13E2-13C404EC5A2B}"/>
              </a:ext>
            </a:extLst>
          </p:cNvPr>
          <p:cNvSpPr txBox="1"/>
          <p:nvPr/>
        </p:nvSpPr>
        <p:spPr>
          <a:xfrm>
            <a:off x="307217" y="204812"/>
            <a:ext cx="11298789" cy="63709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u="sng">
                <a:latin typeface="Arial"/>
                <a:cs typeface="Arial"/>
              </a:rPr>
              <a:t>Workforce planning</a:t>
            </a:r>
          </a:p>
          <a:p>
            <a:endParaRPr lang="en-GB" sz="2800">
              <a:latin typeface="Arial"/>
              <a:cs typeface="Arial"/>
            </a:endParaRPr>
          </a:p>
          <a:p>
            <a:r>
              <a:rPr lang="en-GB" sz="2000" u="sng">
                <a:latin typeface="Arial"/>
                <a:cs typeface="Arial"/>
              </a:rPr>
              <a:t>The workforce planning is define in:</a:t>
            </a:r>
          </a:p>
          <a:p>
            <a:pPr marL="457200" indent="-45720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The organization has the right people</a:t>
            </a:r>
          </a:p>
          <a:p>
            <a:pPr marL="457200" indent="-45720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The people have the right skills</a:t>
            </a:r>
          </a:p>
          <a:p>
            <a:pPr marL="457200" indent="-45720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All of this using in a right time (</a:t>
            </a:r>
            <a:r>
              <a:rPr lang="en-US">
                <a:latin typeface="Arial"/>
                <a:cs typeface="Arial"/>
              </a:rPr>
              <a:t>Armstrong and Taylor, 2014)</a:t>
            </a:r>
            <a:r>
              <a:rPr lang="en-GB" sz="2000">
                <a:latin typeface="Arial"/>
                <a:cs typeface="Arial"/>
              </a:rPr>
              <a:t> </a:t>
            </a:r>
          </a:p>
          <a:p>
            <a:pPr marL="457200" indent="-457200">
              <a:buFont typeface="Arial"/>
              <a:buChar char="•"/>
            </a:pPr>
            <a:endParaRPr lang="en-GB" sz="2000">
              <a:latin typeface="Arial"/>
              <a:cs typeface="Arial"/>
            </a:endParaRPr>
          </a:p>
          <a:p>
            <a:r>
              <a:rPr lang="en-GB" sz="2000" u="sng">
                <a:latin typeface="Arial"/>
                <a:cs typeface="Arial"/>
              </a:rPr>
              <a:t>Workforce planning process:</a:t>
            </a:r>
            <a:endParaRPr lang="en-GB" sz="2000">
              <a:latin typeface="Arial"/>
              <a:cs typeface="Arial"/>
            </a:endParaRPr>
          </a:p>
          <a:p>
            <a:pPr>
              <a:buFont typeface="Arial"/>
            </a:pPr>
            <a:endParaRPr lang="en-GB" sz="2800">
              <a:latin typeface="Arial"/>
              <a:cs typeface="Arial"/>
            </a:endParaRPr>
          </a:p>
          <a:p>
            <a:endParaRPr lang="en-GB" sz="2800">
              <a:latin typeface="Arial"/>
              <a:cs typeface="Arial"/>
            </a:endParaRPr>
          </a:p>
          <a:p>
            <a:pPr marL="457200" indent="-457200">
              <a:buFont typeface="Arial"/>
              <a:buChar char="•"/>
            </a:pPr>
            <a:endParaRPr lang="en-GB" sz="2800">
              <a:latin typeface="Arial"/>
              <a:cs typeface="Arial"/>
            </a:endParaRPr>
          </a:p>
          <a:p>
            <a:pPr marL="457200" indent="-457200">
              <a:buFont typeface="Arial"/>
              <a:buChar char="•"/>
            </a:pPr>
            <a:endParaRPr lang="en-GB" sz="2800">
              <a:latin typeface="Arial"/>
              <a:cs typeface="Arial"/>
            </a:endParaRPr>
          </a:p>
          <a:p>
            <a:r>
              <a:rPr lang="en-GB" sz="2000" u="sng">
                <a:latin typeface="Arial"/>
                <a:cs typeface="Arial"/>
              </a:rPr>
              <a:t>Benefits</a:t>
            </a:r>
            <a:endParaRPr lang="en-GB" sz="28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Supports organisational growth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Reduces skills shortages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Improves resource allocation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Increases organisational effectiveness </a:t>
            </a:r>
            <a:r>
              <a:rPr lang="en-GB">
                <a:latin typeface="Arial"/>
                <a:cs typeface="Arial"/>
              </a:rPr>
              <a:t>(</a:t>
            </a:r>
            <a:r>
              <a:rPr lang="en-US">
                <a:latin typeface="Arial"/>
                <a:cs typeface="Arial"/>
              </a:rPr>
              <a:t>Armstrong and Taylor, 2014)</a:t>
            </a:r>
            <a:r>
              <a:rPr lang="en-GB" sz="2000">
                <a:latin typeface="Arial"/>
                <a:cs typeface="Arial"/>
              </a:rPr>
              <a:t> </a:t>
            </a:r>
          </a:p>
          <a:p>
            <a:endParaRPr lang="en-GB" sz="2000">
              <a:latin typeface="Arial"/>
              <a:cs typeface="Arial"/>
            </a:endParaRP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92F8CFD3-35D2-48E9-E47D-81291BDD4AA3}"/>
              </a:ext>
            </a:extLst>
          </p:cNvPr>
          <p:cNvSpPr/>
          <p:nvPr/>
        </p:nvSpPr>
        <p:spPr>
          <a:xfrm>
            <a:off x="311207" y="3072178"/>
            <a:ext cx="2564561" cy="1694362"/>
          </a:xfrm>
          <a:prstGeom prst="rightArrow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99E25A5-CF9A-F730-9C35-0B3789AEA5CA}"/>
              </a:ext>
            </a:extLst>
          </p:cNvPr>
          <p:cNvSpPr txBox="1"/>
          <p:nvPr/>
        </p:nvSpPr>
        <p:spPr>
          <a:xfrm>
            <a:off x="313612" y="3510364"/>
            <a:ext cx="236882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>
                <a:latin typeface="Arial"/>
                <a:cs typeface="Arial"/>
              </a:rPr>
              <a:t>Forecast workforce demand</a:t>
            </a:r>
            <a:endParaRPr lang="en-US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37E25701-6BB7-D0EA-EAA3-F2086D0E1FAF}"/>
              </a:ext>
            </a:extLst>
          </p:cNvPr>
          <p:cNvSpPr/>
          <p:nvPr/>
        </p:nvSpPr>
        <p:spPr>
          <a:xfrm>
            <a:off x="3061506" y="3071418"/>
            <a:ext cx="2571856" cy="1691876"/>
          </a:xfrm>
          <a:prstGeom prst="rightArrow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1F60D19-1505-0ABE-6E70-2692156FDD28}"/>
              </a:ext>
            </a:extLst>
          </p:cNvPr>
          <p:cNvSpPr txBox="1"/>
          <p:nvPr/>
        </p:nvSpPr>
        <p:spPr>
          <a:xfrm>
            <a:off x="3050421" y="3521097"/>
            <a:ext cx="177896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>
                <a:latin typeface="Arial"/>
                <a:cs typeface="Arial"/>
              </a:rPr>
              <a:t>Evaluate</a:t>
            </a:r>
            <a:r>
              <a:rPr lang="en-GB" sz="1100">
                <a:latin typeface="Arial"/>
                <a:cs typeface="Arial"/>
              </a:rPr>
              <a:t> </a:t>
            </a:r>
            <a:r>
              <a:rPr lang="en-GB">
                <a:latin typeface="Arial"/>
                <a:cs typeface="Arial"/>
              </a:rPr>
              <a:t>workforce</a:t>
            </a:r>
            <a:r>
              <a:rPr lang="en-GB" sz="1100">
                <a:latin typeface="Arial"/>
                <a:cs typeface="Arial"/>
              </a:rPr>
              <a:t> </a:t>
            </a:r>
            <a:r>
              <a:rPr lang="en-GB">
                <a:latin typeface="Arial"/>
                <a:cs typeface="Arial"/>
              </a:rPr>
              <a:t>availability</a:t>
            </a:r>
            <a:endParaRPr lang="en-US">
              <a:latin typeface="Arial"/>
              <a:cs typeface="Arial"/>
            </a:endParaRPr>
          </a:p>
          <a:p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2AC267FD-374D-2AC3-CC59-410F900BE779}"/>
              </a:ext>
            </a:extLst>
          </p:cNvPr>
          <p:cNvSpPr/>
          <p:nvPr/>
        </p:nvSpPr>
        <p:spPr>
          <a:xfrm>
            <a:off x="5815794" y="3086140"/>
            <a:ext cx="2561912" cy="1684348"/>
          </a:xfrm>
          <a:prstGeom prst="rightArrow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B401328-DBE9-AEF5-1F24-D372805A09CF}"/>
              </a:ext>
            </a:extLst>
          </p:cNvPr>
          <p:cNvSpPr txBox="1"/>
          <p:nvPr/>
        </p:nvSpPr>
        <p:spPr>
          <a:xfrm>
            <a:off x="5821366" y="3521099"/>
            <a:ext cx="228706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>
                <a:latin typeface="Arial"/>
                <a:cs typeface="Arial"/>
              </a:rPr>
              <a:t>Identify workforce gaps</a:t>
            </a:r>
            <a:endParaRPr lang="en-US">
              <a:latin typeface="Arial"/>
              <a:cs typeface="Arial"/>
            </a:endParaRPr>
          </a:p>
          <a:p>
            <a:pPr algn="l"/>
            <a:endParaRPr lang="en-GB"/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2FEED105-2B0D-8044-CA03-7EAD2705EAE6}"/>
              </a:ext>
            </a:extLst>
          </p:cNvPr>
          <p:cNvSpPr/>
          <p:nvPr/>
        </p:nvSpPr>
        <p:spPr>
          <a:xfrm>
            <a:off x="8628438" y="3084495"/>
            <a:ext cx="2575690" cy="1686855"/>
          </a:xfrm>
          <a:prstGeom prst="rightArrow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30FC613-9872-3BAF-8DDD-83271FF2D0B7}"/>
              </a:ext>
            </a:extLst>
          </p:cNvPr>
          <p:cNvSpPr txBox="1"/>
          <p:nvPr/>
        </p:nvSpPr>
        <p:spPr>
          <a:xfrm>
            <a:off x="8622516" y="3520337"/>
            <a:ext cx="151902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>
                <a:latin typeface="Arial"/>
                <a:cs typeface="Arial"/>
              </a:rPr>
              <a:t>Apply HR strategies</a:t>
            </a:r>
            <a:endParaRPr lang="en-US">
              <a:latin typeface="Arial"/>
              <a:cs typeface="Arial"/>
            </a:endParaRPr>
          </a:p>
          <a:p>
            <a:pPr algn="l"/>
            <a:endParaRPr lang="en-GB"/>
          </a:p>
        </p:txBody>
      </p:sp>
      <p:pic>
        <p:nvPicPr>
          <p:cNvPr id="6" name="Picture 5" descr="A close up of black text&#10;&#10;AI-generated content may be incorrect.">
            <a:extLst>
              <a:ext uri="{FF2B5EF4-FFF2-40B4-BE49-F238E27FC236}">
                <a16:creationId xmlns:a16="http://schemas.microsoft.com/office/drawing/2014/main" id="{A275B348-4003-D3E6-FEEF-54B8F55BEB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9962" y="282666"/>
            <a:ext cx="1761212" cy="661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05138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E8686BA-5356-CE65-479F-CC8A857BFD86}"/>
              </a:ext>
            </a:extLst>
          </p:cNvPr>
          <p:cNvSpPr txBox="1"/>
          <p:nvPr/>
        </p:nvSpPr>
        <p:spPr>
          <a:xfrm>
            <a:off x="443759" y="187744"/>
            <a:ext cx="11230518" cy="59708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err="1">
                <a:latin typeface="Arial"/>
                <a:cs typeface="Arial"/>
              </a:rPr>
              <a:t>HealthConnect's</a:t>
            </a:r>
            <a:r>
              <a:rPr lang="en-GB" sz="2000">
                <a:latin typeface="Arial"/>
                <a:cs typeface="Arial"/>
              </a:rPr>
              <a:t> </a:t>
            </a:r>
            <a:r>
              <a:rPr lang="en-GB" sz="2800">
                <a:latin typeface="Arial"/>
                <a:cs typeface="Arial"/>
              </a:rPr>
              <a:t>Skills Gap</a:t>
            </a:r>
            <a:r>
              <a:rPr lang="en-GB" sz="2000">
                <a:latin typeface="Arial"/>
                <a:cs typeface="Arial"/>
              </a:rPr>
              <a:t> </a:t>
            </a:r>
            <a:r>
              <a:rPr lang="en-GB" sz="2800">
                <a:latin typeface="Arial"/>
                <a:cs typeface="Arial"/>
              </a:rPr>
              <a:t>Analysis</a:t>
            </a:r>
            <a:endParaRPr lang="en-US" sz="2800">
              <a:latin typeface="Arial"/>
              <a:cs typeface="Arial"/>
            </a:endParaRPr>
          </a:p>
          <a:p>
            <a:endParaRPr lang="en-US" sz="2800">
              <a:latin typeface="Arial"/>
              <a:cs typeface="Arial"/>
            </a:endParaRPr>
          </a:p>
          <a:p>
            <a:r>
              <a:rPr lang="en-GB" sz="2000" u="sng" err="1">
                <a:latin typeface="Arial"/>
                <a:cs typeface="Arial"/>
              </a:rPr>
              <a:t>HealthConnect's</a:t>
            </a:r>
            <a:r>
              <a:rPr lang="en-GB" sz="2000" u="sng">
                <a:latin typeface="Arial"/>
                <a:cs typeface="Arial"/>
              </a:rPr>
              <a:t> Current Skills Gaps</a:t>
            </a:r>
            <a:endParaRPr lang="en-GB" sz="2800" u="sng">
              <a:latin typeface="Arial"/>
              <a:cs typeface="Arial"/>
            </a:endParaRPr>
          </a:p>
          <a:p>
            <a:endParaRPr lang="en-GB" sz="2000" u="sng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Digital healthcare specialists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Data analysts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Clinical informatics professionals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Future healthcare leaders</a:t>
            </a:r>
            <a:r>
              <a:rPr lang="en-GB">
                <a:latin typeface="Arial"/>
                <a:cs typeface="Arial"/>
              </a:rPr>
              <a:t> </a:t>
            </a:r>
            <a:r>
              <a:rPr lang="en-GB">
                <a:latin typeface="Arial"/>
                <a:ea typeface="Calibri"/>
                <a:cs typeface="Arial"/>
              </a:rPr>
              <a:t>(</a:t>
            </a:r>
            <a:r>
              <a:rPr lang="en-US">
                <a:latin typeface="Arial"/>
                <a:ea typeface="Calibri"/>
                <a:cs typeface="Arial"/>
              </a:rPr>
              <a:t>Leatherbarrow and Fletcher, 2019).</a:t>
            </a:r>
          </a:p>
          <a:p>
            <a:pPr algn="l"/>
            <a:endParaRPr lang="en-GB" sz="2000">
              <a:latin typeface="Arial"/>
              <a:cs typeface="Arial"/>
            </a:endParaRPr>
          </a:p>
          <a:p>
            <a:r>
              <a:rPr lang="en-GB" sz="2000" u="sng">
                <a:latin typeface="Arial"/>
                <a:cs typeface="Arial"/>
              </a:rPr>
              <a:t>Impact on </a:t>
            </a:r>
            <a:r>
              <a:rPr lang="en-GB" sz="2000" u="sng" err="1">
                <a:latin typeface="Arial"/>
                <a:cs typeface="Arial"/>
              </a:rPr>
              <a:t>HealthConnect</a:t>
            </a:r>
            <a:endParaRPr lang="en-GB" sz="2000" u="sng">
              <a:latin typeface="Arial"/>
              <a:cs typeface="Arial"/>
            </a:endParaRPr>
          </a:p>
          <a:p>
            <a:endParaRPr lang="en-GB" sz="2000" u="sng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Reduced productivity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Employee overload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Innovation delays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Increased turnover</a:t>
            </a:r>
          </a:p>
          <a:p>
            <a:endParaRPr lang="en-GB" sz="2000">
              <a:latin typeface="Arial"/>
              <a:cs typeface="Arial"/>
            </a:endParaRPr>
          </a:p>
          <a:p>
            <a:endParaRPr lang="en-GB" sz="2800" u="sng">
              <a:latin typeface="Arial"/>
              <a:cs typeface="Arial"/>
            </a:endParaRPr>
          </a:p>
          <a:p>
            <a:endParaRPr lang="en-GB">
              <a:latin typeface="Aptos" panose="02110004020202020204"/>
              <a:cs typeface="Arial"/>
            </a:endParaRPr>
          </a:p>
        </p:txBody>
      </p:sp>
      <p:pic>
        <p:nvPicPr>
          <p:cNvPr id="6" name="Picture 5" descr="A close up of black text&#10;&#10;AI-generated content may be incorrect.">
            <a:extLst>
              <a:ext uri="{FF2B5EF4-FFF2-40B4-BE49-F238E27FC236}">
                <a16:creationId xmlns:a16="http://schemas.microsoft.com/office/drawing/2014/main" id="{5DA673CD-9350-48F0-DA1B-7D7C92D306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8670" y="349661"/>
            <a:ext cx="1761212" cy="661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34514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CB641FB-1E84-387E-92E3-87E6B6431D9E}"/>
              </a:ext>
            </a:extLst>
          </p:cNvPr>
          <p:cNvSpPr txBox="1"/>
          <p:nvPr/>
        </p:nvSpPr>
        <p:spPr>
          <a:xfrm>
            <a:off x="307218" y="221879"/>
            <a:ext cx="11452398" cy="69865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u="sng">
                <a:latin typeface="Arial"/>
                <a:cs typeface="Arial"/>
              </a:rPr>
              <a:t>Recruitment Strategy</a:t>
            </a:r>
            <a:endParaRPr lang="en-US" sz="2800" u="sng">
              <a:latin typeface="Arial"/>
              <a:cs typeface="Arial"/>
            </a:endParaRPr>
          </a:p>
          <a:p>
            <a:endParaRPr lang="en-GB" sz="2000" u="sng">
              <a:latin typeface="Arial"/>
              <a:cs typeface="Arial"/>
            </a:endParaRPr>
          </a:p>
          <a:p>
            <a:endParaRPr lang="en-GB" sz="2000">
              <a:latin typeface="Arial"/>
              <a:cs typeface="Arial"/>
            </a:endParaRPr>
          </a:p>
          <a:p>
            <a:r>
              <a:rPr lang="en-GB" sz="2000" err="1">
                <a:latin typeface="Arial"/>
                <a:cs typeface="Arial"/>
              </a:rPr>
              <a:t>HealthConnect</a:t>
            </a:r>
            <a:r>
              <a:rPr lang="en-GB" sz="2000">
                <a:latin typeface="Arial"/>
                <a:cs typeface="Arial"/>
              </a:rPr>
              <a:t> UK should compete for highly skilled healthcare and technology professionals.</a:t>
            </a:r>
            <a:endParaRPr lang="en-GB"/>
          </a:p>
          <a:p>
            <a:pPr algn="l"/>
            <a:endParaRPr lang="en-GB" sz="2000" u="sng">
              <a:latin typeface="Arial"/>
              <a:cs typeface="Arial"/>
            </a:endParaRPr>
          </a:p>
          <a:p>
            <a:r>
              <a:rPr lang="en-GB" sz="2000" u="sng">
                <a:latin typeface="Arial"/>
                <a:cs typeface="Arial"/>
              </a:rPr>
              <a:t>Recommended Recruitment Methods:</a:t>
            </a:r>
          </a:p>
          <a:p>
            <a:r>
              <a:rPr lang="en-GB" sz="2000">
                <a:latin typeface="Arial"/>
                <a:cs typeface="Arial"/>
              </a:rPr>
              <a:t>1.Internal Recruitment </a:t>
            </a:r>
          </a:p>
          <a:p>
            <a:pPr marL="342900" indent="-34290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Career progression opportunities</a:t>
            </a:r>
            <a:endParaRPr lang="en-GB" sz="2000" u="sng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Cross training</a:t>
            </a:r>
          </a:p>
          <a:p>
            <a:pPr marL="342900" indent="-34290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Lower recruitment costs</a:t>
            </a:r>
            <a:endParaRPr lang="en-GB"/>
          </a:p>
          <a:p>
            <a:r>
              <a:rPr lang="en-GB" sz="2000">
                <a:latin typeface="Arial"/>
                <a:cs typeface="Arial"/>
              </a:rPr>
              <a:t>2.External recruitment</a:t>
            </a:r>
          </a:p>
          <a:p>
            <a:pPr marL="342900" indent="-34290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Access to a wider range of candidates</a:t>
            </a:r>
          </a:p>
          <a:p>
            <a:pPr marL="342900" indent="-34290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Bringing fresh perspectives, knowledge and skills into organization</a:t>
            </a:r>
          </a:p>
          <a:p>
            <a:r>
              <a:rPr lang="en-GB" sz="2000">
                <a:latin typeface="Arial"/>
                <a:cs typeface="Arial"/>
              </a:rPr>
              <a:t>3.Online and Social Media Recruitment</a:t>
            </a:r>
          </a:p>
          <a:p>
            <a:pPr marL="342900" indent="-34290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LinkedIn and healthcare job boards, such as </a:t>
            </a:r>
            <a:r>
              <a:rPr lang="en-GB" sz="2000" err="1">
                <a:highlight>
                  <a:srgbClr val="FFFFFF"/>
                </a:highlight>
                <a:latin typeface="Arial"/>
                <a:ea typeface="Roboto"/>
                <a:cs typeface="Arial"/>
              </a:rPr>
              <a:t>Vaidyog</a:t>
            </a:r>
            <a:r>
              <a:rPr lang="en-GB" sz="2000">
                <a:highlight>
                  <a:srgbClr val="FFFFFF"/>
                </a:highlight>
                <a:latin typeface="Arial"/>
                <a:ea typeface="Roboto"/>
                <a:cs typeface="Arial"/>
              </a:rPr>
              <a:t>, </a:t>
            </a:r>
            <a:r>
              <a:rPr lang="en-GB" sz="2000" err="1">
                <a:highlight>
                  <a:srgbClr val="FFFFFF"/>
                </a:highlight>
                <a:latin typeface="Arial"/>
                <a:ea typeface="Roboto"/>
                <a:cs typeface="Arial"/>
              </a:rPr>
              <a:t>MomMD</a:t>
            </a:r>
            <a:endParaRPr lang="en-GB" sz="2000">
              <a:highlight>
                <a:srgbClr val="FFFFFF"/>
              </a:highlight>
              <a:latin typeface="Arial"/>
              <a:ea typeface="Roboto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Facebook, Instagram, TikTok, </a:t>
            </a:r>
            <a:r>
              <a:rPr lang="en-GB" sz="2000" err="1">
                <a:latin typeface="Arial"/>
                <a:cs typeface="Arial"/>
              </a:rPr>
              <a:t>Youtube</a:t>
            </a:r>
            <a:endParaRPr lang="en-GB" sz="2000">
              <a:latin typeface="Arial"/>
              <a:cs typeface="Arial"/>
            </a:endParaRPr>
          </a:p>
          <a:p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cs typeface="Arial"/>
              </a:rPr>
              <a:t>Organization must use a blended recruitment strategies to maximise access to talents (Wellington,2011;  Armstrong and Taylor, 2014)</a:t>
            </a:r>
          </a:p>
          <a:p>
            <a:endParaRPr lang="en-GB" sz="2000">
              <a:latin typeface="Arial"/>
              <a:cs typeface="Arial"/>
            </a:endParaRPr>
          </a:p>
          <a:p>
            <a:endParaRPr lang="en-GB" sz="200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endParaRPr lang="en-GB" sz="2000" u="sng">
              <a:latin typeface="Arial"/>
              <a:cs typeface="Arial"/>
            </a:endParaRPr>
          </a:p>
        </p:txBody>
      </p:sp>
      <p:pic>
        <p:nvPicPr>
          <p:cNvPr id="7" name="Picture 6" descr="A close up of black text&#10;&#10;AI-generated content may be incorrect.">
            <a:extLst>
              <a:ext uri="{FF2B5EF4-FFF2-40B4-BE49-F238E27FC236}">
                <a16:creationId xmlns:a16="http://schemas.microsoft.com/office/drawing/2014/main" id="{7D1C5AB1-8E69-7698-B485-51742CFFB7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88201" y="218692"/>
            <a:ext cx="1761212" cy="661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93969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40A8860-2B1E-8B68-0B93-0D6EC34261FB}"/>
              </a:ext>
            </a:extLst>
          </p:cNvPr>
          <p:cNvSpPr txBox="1"/>
          <p:nvPr/>
        </p:nvSpPr>
        <p:spPr>
          <a:xfrm>
            <a:off x="267722" y="281682"/>
            <a:ext cx="11661214" cy="73866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u="sng">
                <a:latin typeface="Arial"/>
                <a:cs typeface="Arial"/>
              </a:rPr>
              <a:t>Selection Strategy</a:t>
            </a:r>
          </a:p>
          <a:p>
            <a:endParaRPr lang="en-GB" sz="2800" u="sng">
              <a:latin typeface="Arial"/>
              <a:cs typeface="Arial"/>
            </a:endParaRPr>
          </a:p>
          <a:p>
            <a:r>
              <a:rPr lang="en-GB" sz="2000">
                <a:latin typeface="Arial"/>
                <a:cs typeface="Arial"/>
              </a:rPr>
              <a:t>Using multiple selection methods improves reliability and validity compared with interviews alone (Wellington ,2011)</a:t>
            </a:r>
            <a:endParaRPr lang="en-GB"/>
          </a:p>
          <a:p>
            <a:endParaRPr lang="en-GB" sz="2000">
              <a:latin typeface="Arial"/>
              <a:cs typeface="Arial"/>
            </a:endParaRPr>
          </a:p>
          <a:p>
            <a:r>
              <a:rPr lang="en-GB" sz="2000" u="sng">
                <a:latin typeface="Arial"/>
                <a:cs typeface="Arial"/>
              </a:rPr>
              <a:t>Recommended Selection Process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Application screening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Competency-based interviews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Situational judgement tests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Technical skills assessment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Reference checks</a:t>
            </a:r>
          </a:p>
          <a:p>
            <a:endParaRPr lang="en-GB" sz="2000" u="sng">
              <a:latin typeface="Arial"/>
              <a:cs typeface="Arial"/>
            </a:endParaRPr>
          </a:p>
          <a:p>
            <a:r>
              <a:rPr lang="en-GB" sz="2000" u="sng">
                <a:latin typeface="Arial"/>
                <a:cs typeface="Arial"/>
              </a:rPr>
              <a:t>Benefits of Selection Process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Better person-job fit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Improved employee performance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Reduced turnover</a:t>
            </a:r>
          </a:p>
          <a:p>
            <a:pPr algn="l">
              <a:buFont typeface="Arial"/>
            </a:pPr>
            <a:endParaRPr lang="en-GB" sz="2000">
              <a:latin typeface="Arial"/>
              <a:cs typeface="Arial"/>
            </a:endParaRPr>
          </a:p>
          <a:p>
            <a:endParaRPr lang="en-GB" sz="2000">
              <a:latin typeface="Arial"/>
              <a:cs typeface="Arial"/>
            </a:endParaRPr>
          </a:p>
          <a:p>
            <a:endParaRPr lang="en-GB" sz="2000">
              <a:latin typeface="Arial"/>
              <a:cs typeface="Arial"/>
            </a:endParaRPr>
          </a:p>
          <a:p>
            <a:endParaRPr lang="en-GB" sz="2000">
              <a:latin typeface="Arial"/>
              <a:cs typeface="Arial"/>
            </a:endParaRPr>
          </a:p>
          <a:p>
            <a:endParaRPr lang="en-GB" sz="2000">
              <a:latin typeface="Arial"/>
              <a:cs typeface="Arial"/>
            </a:endParaRPr>
          </a:p>
          <a:p>
            <a:endParaRPr lang="en-GB" sz="2000" u="sng">
              <a:latin typeface="Arial"/>
              <a:cs typeface="Arial"/>
            </a:endParaRPr>
          </a:p>
          <a:p>
            <a:endParaRPr lang="en-GB"/>
          </a:p>
        </p:txBody>
      </p:sp>
      <p:pic>
        <p:nvPicPr>
          <p:cNvPr id="6" name="Picture 5" descr="A close up of black text&#10;&#10;AI-generated content may be incorrect.">
            <a:extLst>
              <a:ext uri="{FF2B5EF4-FFF2-40B4-BE49-F238E27FC236}">
                <a16:creationId xmlns:a16="http://schemas.microsoft.com/office/drawing/2014/main" id="{12369DFE-90DA-5075-2DEC-C7F37D3D6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76295" y="278223"/>
            <a:ext cx="1761212" cy="661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06586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F5D115B-2540-6473-5FDC-3A0E8F2AC759}"/>
              </a:ext>
            </a:extLst>
          </p:cNvPr>
          <p:cNvSpPr txBox="1"/>
          <p:nvPr/>
        </p:nvSpPr>
        <p:spPr>
          <a:xfrm>
            <a:off x="227245" y="-494"/>
            <a:ext cx="11430059" cy="80021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u="sng">
                <a:latin typeface="Arial"/>
                <a:cs typeface="Arial"/>
              </a:rPr>
              <a:t>Learning and Development</a:t>
            </a:r>
            <a:endParaRPr lang="en-US" sz="2800" u="sng">
              <a:latin typeface="Arial"/>
              <a:cs typeface="Arial"/>
            </a:endParaRPr>
          </a:p>
          <a:p>
            <a:pPr algn="l"/>
            <a:endParaRPr lang="en-GB" sz="2000" u="sng">
              <a:latin typeface="Arial"/>
              <a:cs typeface="Arial"/>
            </a:endParaRPr>
          </a:p>
          <a:p>
            <a:r>
              <a:rPr lang="en-GB" sz="2000">
                <a:latin typeface="Arial"/>
                <a:cs typeface="Arial"/>
              </a:rPr>
              <a:t>Continuous learning enables employees to adapt to changing healthcare technologies (Rees ,2015)</a:t>
            </a:r>
          </a:p>
          <a:p>
            <a:endParaRPr lang="en-GB" sz="2000">
              <a:latin typeface="Arial"/>
              <a:cs typeface="Arial"/>
            </a:endParaRPr>
          </a:p>
          <a:p>
            <a:r>
              <a:rPr lang="en-GB" sz="2000" u="sng">
                <a:latin typeface="Arial"/>
                <a:cs typeface="Arial"/>
              </a:rPr>
              <a:t>Recommended Initiatives for </a:t>
            </a:r>
            <a:r>
              <a:rPr lang="en-GB" sz="2000" u="sng" err="1">
                <a:latin typeface="Arial"/>
                <a:cs typeface="Arial"/>
              </a:rPr>
              <a:t>HealthConnect</a:t>
            </a:r>
            <a:r>
              <a:rPr lang="en-GB" sz="2000" u="sng">
                <a:latin typeface="Arial"/>
                <a:cs typeface="Arial"/>
              </a:rPr>
              <a:t> UK :</a:t>
            </a:r>
            <a:endParaRPr lang="en-GB" sz="20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20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Digital healthcare training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Clinical development programmes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Coaching and mentoring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Leadership development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E-learning platforms</a:t>
            </a:r>
          </a:p>
          <a:p>
            <a:endParaRPr lang="en-GB" sz="2000" u="sng">
              <a:latin typeface="Arial"/>
              <a:cs typeface="Arial"/>
            </a:endParaRPr>
          </a:p>
          <a:p>
            <a:r>
              <a:rPr lang="en-GB" sz="2000" u="sng">
                <a:latin typeface="Arial"/>
                <a:cs typeface="Arial"/>
              </a:rPr>
              <a:t>Kolb's Learning Cycle (</a:t>
            </a:r>
            <a:r>
              <a:rPr lang="en-GB" sz="2000">
                <a:latin typeface="Arial"/>
                <a:cs typeface="Arial"/>
              </a:rPr>
              <a:t>Kolb ,1984)</a:t>
            </a:r>
            <a:endParaRPr lang="en-GB" sz="2000" u="sng">
              <a:latin typeface="Arial"/>
              <a:cs typeface="Arial"/>
            </a:endParaRPr>
          </a:p>
          <a:p>
            <a:endParaRPr lang="en-GB" sz="2000" u="sng">
              <a:latin typeface="Arial"/>
              <a:cs typeface="Arial"/>
            </a:endParaRPr>
          </a:p>
          <a:p>
            <a:endParaRPr lang="en-GB" sz="2000" u="sng">
              <a:latin typeface="Arial"/>
              <a:cs typeface="Arial"/>
            </a:endParaRPr>
          </a:p>
          <a:p>
            <a:endParaRPr lang="en-GB" sz="2000">
              <a:latin typeface="Arial"/>
              <a:cs typeface="Arial"/>
            </a:endParaRPr>
          </a:p>
          <a:p>
            <a:endParaRPr lang="en-GB" sz="2000" u="sng">
              <a:latin typeface="Arial"/>
              <a:cs typeface="Arial"/>
            </a:endParaRPr>
          </a:p>
          <a:p>
            <a:r>
              <a:rPr lang="en-GB" sz="2000" u="sng">
                <a:latin typeface="Arial"/>
                <a:cs typeface="Arial"/>
              </a:rPr>
              <a:t>Benefits</a:t>
            </a:r>
            <a:endParaRPr lang="en-GB" u="sng"/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Improved performance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Increased employee engagement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Better patient outcomes</a:t>
            </a:r>
          </a:p>
          <a:p>
            <a:endParaRPr lang="en-GB" sz="2000">
              <a:latin typeface="Arial"/>
              <a:cs typeface="Arial"/>
            </a:endParaRPr>
          </a:p>
          <a:p>
            <a:endParaRPr lang="en-GB" sz="2000">
              <a:latin typeface="Arial"/>
              <a:cs typeface="Arial"/>
            </a:endParaRPr>
          </a:p>
          <a:p>
            <a:endParaRPr lang="en-GB" sz="2800" u="sng">
              <a:latin typeface="Arial"/>
              <a:cs typeface="Arial"/>
            </a:endParaRPr>
          </a:p>
          <a:p>
            <a:endParaRPr lang="en-GB">
              <a:latin typeface="Aptos" panose="02110004020202020204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7B63ECB-0FC2-C599-4FEB-3F3F952CCB67}"/>
              </a:ext>
            </a:extLst>
          </p:cNvPr>
          <p:cNvSpPr txBox="1"/>
          <p:nvPr/>
        </p:nvSpPr>
        <p:spPr>
          <a:xfrm>
            <a:off x="683435" y="4517325"/>
            <a:ext cx="144000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latin typeface="Arial"/>
                <a:cs typeface="Arial"/>
              </a:rPr>
              <a:t>Experience –Feeling/doing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FE961D0-0894-64A7-42AB-A63915C38297}"/>
              </a:ext>
            </a:extLst>
          </p:cNvPr>
          <p:cNvSpPr txBox="1"/>
          <p:nvPr/>
        </p:nvSpPr>
        <p:spPr>
          <a:xfrm>
            <a:off x="2900761" y="4452009"/>
            <a:ext cx="118588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>
                <a:latin typeface="Arial"/>
                <a:cs typeface="Arial"/>
              </a:rPr>
              <a:t>Reflection-Watching/reflecting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74908C2-A64B-2109-12DD-99D0B375D96E}"/>
              </a:ext>
            </a:extLst>
          </p:cNvPr>
          <p:cNvSpPr txBox="1"/>
          <p:nvPr/>
        </p:nvSpPr>
        <p:spPr>
          <a:xfrm>
            <a:off x="5088155" y="4348762"/>
            <a:ext cx="138523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latin typeface="Arial"/>
                <a:cs typeface="Arial"/>
              </a:rPr>
              <a:t>Abstract Conceptualization-Thinking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9B256A9-55F5-0148-7907-AB683C27E741}"/>
              </a:ext>
            </a:extLst>
          </p:cNvPr>
          <p:cNvSpPr txBox="1"/>
          <p:nvPr/>
        </p:nvSpPr>
        <p:spPr>
          <a:xfrm>
            <a:off x="7925790" y="4319677"/>
            <a:ext cx="186693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highlight>
                  <a:srgbClr val="FFFFFF"/>
                </a:highlight>
                <a:latin typeface="Arial"/>
                <a:ea typeface="Roboto"/>
                <a:cs typeface="Arial"/>
              </a:rPr>
              <a:t>Active Experimentation –Doing/testing</a:t>
            </a:r>
            <a:endParaRPr lang="en-US" sz="1600">
              <a:latin typeface="Arial"/>
              <a:cs typeface="Arial"/>
            </a:endParaRPr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F1BD7F37-BEA3-814C-AFB2-D0C246548D4A}"/>
              </a:ext>
            </a:extLst>
          </p:cNvPr>
          <p:cNvSpPr/>
          <p:nvPr/>
        </p:nvSpPr>
        <p:spPr>
          <a:xfrm>
            <a:off x="2230595" y="4729427"/>
            <a:ext cx="677649" cy="7058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65622899-B8B5-4BE0-6B79-535D2B558149}"/>
              </a:ext>
            </a:extLst>
          </p:cNvPr>
          <p:cNvSpPr/>
          <p:nvPr/>
        </p:nvSpPr>
        <p:spPr>
          <a:xfrm>
            <a:off x="4195125" y="4741333"/>
            <a:ext cx="677649" cy="7058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009126AB-9C5C-2E77-63A3-F690DA564762}"/>
              </a:ext>
            </a:extLst>
          </p:cNvPr>
          <p:cNvSpPr/>
          <p:nvPr/>
        </p:nvSpPr>
        <p:spPr>
          <a:xfrm>
            <a:off x="6933563" y="4693708"/>
            <a:ext cx="677649" cy="7058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A close up of black text&#10;&#10;AI-generated content may be incorrect.">
            <a:extLst>
              <a:ext uri="{FF2B5EF4-FFF2-40B4-BE49-F238E27FC236}">
                <a16:creationId xmlns:a16="http://schemas.microsoft.com/office/drawing/2014/main" id="{888DCC0D-A905-DF0A-9AE8-A327434541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88201" y="123442"/>
            <a:ext cx="1761212" cy="661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5436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DCCA1A2-3816-1BF9-F608-58D20CDD96A5}"/>
              </a:ext>
            </a:extLst>
          </p:cNvPr>
          <p:cNvSpPr txBox="1"/>
          <p:nvPr/>
        </p:nvSpPr>
        <p:spPr>
          <a:xfrm>
            <a:off x="375392" y="311102"/>
            <a:ext cx="10997682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u="sng">
                <a:latin typeface="Arial"/>
                <a:cs typeface="Arial"/>
              </a:rPr>
              <a:t>Performance Management</a:t>
            </a:r>
            <a:endParaRPr lang="en-US" sz="2800" u="sng">
              <a:latin typeface="Arial"/>
              <a:cs typeface="Arial"/>
            </a:endParaRPr>
          </a:p>
          <a:p>
            <a:pPr algn="l"/>
            <a:endParaRPr lang="en-GB">
              <a:latin typeface="Aptos" panose="02110004020202020204"/>
              <a:cs typeface="Arial"/>
            </a:endParaRPr>
          </a:p>
          <a:p>
            <a:endParaRPr lang="en-GB">
              <a:latin typeface="Aptos" panose="02110004020202020204"/>
              <a:cs typeface="Arial"/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B3F2168A-980F-3B75-38F0-10059BD507B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46397400"/>
              </p:ext>
            </p:extLst>
          </p:nvPr>
        </p:nvGraphicFramePr>
        <p:xfrm>
          <a:off x="226219" y="1219200"/>
          <a:ext cx="4628444" cy="37516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95" name="TextBox 394">
            <a:extLst>
              <a:ext uri="{FF2B5EF4-FFF2-40B4-BE49-F238E27FC236}">
                <a16:creationId xmlns:a16="http://schemas.microsoft.com/office/drawing/2014/main" id="{DDF55C3B-9B85-A466-AB61-4DF0C14446F9}"/>
              </a:ext>
            </a:extLst>
          </p:cNvPr>
          <p:cNvSpPr txBox="1"/>
          <p:nvPr/>
        </p:nvSpPr>
        <p:spPr>
          <a:xfrm>
            <a:off x="5465704" y="1218259"/>
            <a:ext cx="6096000" cy="40934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0" i="0" u="sng">
                <a:latin typeface="Arial"/>
                <a:ea typeface="Segoe UI"/>
                <a:cs typeface="Arial"/>
              </a:rPr>
              <a:t>Application at </a:t>
            </a:r>
            <a:r>
              <a:rPr lang="en-US" sz="2000" b="0" i="0" u="sng" err="1">
                <a:latin typeface="Arial"/>
                <a:ea typeface="Segoe UI"/>
                <a:cs typeface="Arial"/>
              </a:rPr>
              <a:t>HealthConnect</a:t>
            </a:r>
            <a:r>
              <a:rPr lang="en-US" sz="2000" b="0" i="0" u="sng">
                <a:latin typeface="Arial"/>
                <a:ea typeface="Segoe UI"/>
                <a:cs typeface="Arial"/>
              </a:rPr>
              <a:t> UK</a:t>
            </a:r>
          </a:p>
          <a:p>
            <a:endParaRPr lang="en-US" sz="2000" u="sng">
              <a:latin typeface="Arial"/>
              <a:ea typeface="Segoe UI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>
                <a:latin typeface="Arial"/>
                <a:ea typeface="Segoe UI"/>
                <a:cs typeface="Arial"/>
              </a:rPr>
              <a:t>Set SMART objectives linked to patient care and </a:t>
            </a:r>
            <a:r>
              <a:rPr lang="en-US" sz="2000" err="1">
                <a:latin typeface="Arial"/>
                <a:ea typeface="Segoe UI"/>
                <a:cs typeface="Arial"/>
              </a:rPr>
              <a:t>organisational</a:t>
            </a:r>
            <a:r>
              <a:rPr lang="en-US" sz="2000">
                <a:latin typeface="Arial"/>
                <a:ea typeface="Segoe UI"/>
                <a:cs typeface="Arial"/>
              </a:rPr>
              <a:t> goals.</a:t>
            </a:r>
            <a:endParaRPr lang="en-US" sz="2000" u="sng">
              <a:latin typeface="Arial"/>
              <a:ea typeface="Segoe UI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>
                <a:latin typeface="Arial"/>
                <a:ea typeface="Segoe UI"/>
                <a:cs typeface="Arial"/>
              </a:rPr>
              <a:t>Regular performance discussions and feedback.</a:t>
            </a:r>
          </a:p>
          <a:p>
            <a:pPr marL="342900" indent="-342900">
              <a:buFont typeface="Arial"/>
              <a:buChar char="•"/>
            </a:pPr>
            <a:r>
              <a:rPr lang="en-US" sz="2000">
                <a:latin typeface="Arial"/>
                <a:ea typeface="Segoe UI"/>
                <a:cs typeface="Arial"/>
              </a:rPr>
              <a:t>Assess performance through appraisals and 360° feedback.</a:t>
            </a:r>
          </a:p>
          <a:p>
            <a:pPr marL="342900" indent="-342900">
              <a:buFont typeface="Arial"/>
              <a:buChar char="•"/>
            </a:pPr>
            <a:r>
              <a:rPr lang="en-US" sz="2000">
                <a:latin typeface="Arial"/>
                <a:ea typeface="Segoe UI"/>
                <a:cs typeface="Arial"/>
              </a:rPr>
              <a:t>Recognize achievements through rewards and development opportunities.</a:t>
            </a:r>
          </a:p>
          <a:p>
            <a:endParaRPr lang="en-US" sz="2000">
              <a:latin typeface="Arial"/>
              <a:ea typeface="Segoe UI"/>
              <a:cs typeface="Arial"/>
            </a:endParaRPr>
          </a:p>
          <a:p>
            <a:pPr marL="342900" indent="-342900">
              <a:buFont typeface="Arial"/>
              <a:buChar char="•"/>
            </a:pPr>
            <a:endParaRPr lang="en-US" sz="2000">
              <a:latin typeface="Arial"/>
              <a:ea typeface="Segoe UI"/>
              <a:cs typeface="Arial"/>
            </a:endParaRPr>
          </a:p>
          <a:p>
            <a:pPr marL="342900" indent="-342900">
              <a:buFont typeface="Arial"/>
              <a:buChar char="•"/>
            </a:pPr>
            <a:endParaRPr lang="en-US" sz="2000">
              <a:latin typeface="Arial"/>
              <a:ea typeface="Segoe UI"/>
              <a:cs typeface="Arial"/>
            </a:endParaRPr>
          </a:p>
          <a:p>
            <a:pPr marL="342900" indent="-342900">
              <a:buFont typeface="Arial"/>
              <a:buChar char="•"/>
            </a:pPr>
            <a:endParaRPr lang="en-US" sz="2000" u="sng">
              <a:latin typeface="Arial"/>
              <a:ea typeface="Segoe UI"/>
              <a:cs typeface="Arial"/>
            </a:endParaRPr>
          </a:p>
        </p:txBody>
      </p:sp>
      <p:sp>
        <p:nvSpPr>
          <p:cNvPr id="396" name="TextBox 395">
            <a:extLst>
              <a:ext uri="{FF2B5EF4-FFF2-40B4-BE49-F238E27FC236}">
                <a16:creationId xmlns:a16="http://schemas.microsoft.com/office/drawing/2014/main" id="{F3667E57-39F0-BCFB-2800-2A4B6ED73D9B}"/>
              </a:ext>
            </a:extLst>
          </p:cNvPr>
          <p:cNvSpPr txBox="1"/>
          <p:nvPr/>
        </p:nvSpPr>
        <p:spPr>
          <a:xfrm>
            <a:off x="564444" y="5000037"/>
            <a:ext cx="10823222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Arial"/>
              </a:rPr>
              <a:t>Bones (1996) said :"Performance does not need managing. It needs encouraging, developing, supporting and sustaining."</a:t>
            </a:r>
            <a:endParaRPr lang="en-US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cs typeface="Arial"/>
              </a:rPr>
              <a:t>Continuous feedback is more effective than annual appraisals in dynamic healthcare organisations (Ashdown, 2014).</a:t>
            </a:r>
            <a:endParaRPr lang="en-US" sz="2000">
              <a:latin typeface="Arial"/>
              <a:cs typeface="Arial"/>
            </a:endParaRPr>
          </a:p>
          <a:p>
            <a:endParaRPr lang="en-GB" sz="2000">
              <a:latin typeface="Arial"/>
              <a:cs typeface="Arial"/>
            </a:endParaRPr>
          </a:p>
          <a:p>
            <a:endParaRPr lang="en-GB" sz="2000">
              <a:latin typeface="Arial"/>
              <a:cs typeface="Arial"/>
            </a:endParaRPr>
          </a:p>
          <a:p>
            <a:pPr algn="l"/>
            <a:endParaRPr lang="en-GB" sz="2000">
              <a:latin typeface="Arial"/>
              <a:cs typeface="Arial"/>
            </a:endParaRPr>
          </a:p>
        </p:txBody>
      </p:sp>
      <p:sp>
        <p:nvSpPr>
          <p:cNvPr id="406" name="TextBox 405">
            <a:extLst>
              <a:ext uri="{FF2B5EF4-FFF2-40B4-BE49-F238E27FC236}">
                <a16:creationId xmlns:a16="http://schemas.microsoft.com/office/drawing/2014/main" id="{E4DC6AFA-8B7E-45A9-CEC8-3051BCCF2695}"/>
              </a:ext>
            </a:extLst>
          </p:cNvPr>
          <p:cNvSpPr txBox="1"/>
          <p:nvPr/>
        </p:nvSpPr>
        <p:spPr>
          <a:xfrm>
            <a:off x="4581407" y="4059295"/>
            <a:ext cx="17780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(Armstrong and Taylor ,2014)</a:t>
            </a:r>
            <a:endParaRPr lang="en-US">
              <a:latin typeface="Arial"/>
              <a:cs typeface="Arial"/>
            </a:endParaRPr>
          </a:p>
          <a:p>
            <a:pPr algn="l"/>
            <a:endParaRPr lang="en-GB">
              <a:latin typeface="Arial"/>
              <a:cs typeface="Arial"/>
            </a:endParaRPr>
          </a:p>
        </p:txBody>
      </p:sp>
      <p:pic>
        <p:nvPicPr>
          <p:cNvPr id="14" name="Picture 13" descr="A close up of black text&#10;&#10;AI-generated content may be incorrect.">
            <a:extLst>
              <a:ext uri="{FF2B5EF4-FFF2-40B4-BE49-F238E27FC236}">
                <a16:creationId xmlns:a16="http://schemas.microsoft.com/office/drawing/2014/main" id="{5D367A56-59C0-F7E3-C3E7-0DD51ECC8ED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88201" y="123442"/>
            <a:ext cx="1761212" cy="661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2449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2E4A0E9-5CFA-56D3-AA6B-ED9261B1E858}"/>
              </a:ext>
            </a:extLst>
          </p:cNvPr>
          <p:cNvSpPr txBox="1"/>
          <p:nvPr/>
        </p:nvSpPr>
        <p:spPr>
          <a:xfrm>
            <a:off x="252420" y="292739"/>
            <a:ext cx="11209448" cy="87100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u="sng">
                <a:latin typeface="Arial"/>
                <a:cs typeface="Arial"/>
              </a:rPr>
              <a:t>Employee Motivation, Reward and Wellbeing</a:t>
            </a:r>
            <a:endParaRPr lang="en-US" sz="2800" u="sng">
              <a:latin typeface="Arial"/>
              <a:cs typeface="Arial"/>
            </a:endParaRPr>
          </a:p>
          <a:p>
            <a:endParaRPr lang="en-GB"/>
          </a:p>
          <a:p>
            <a:r>
              <a:rPr lang="en-GB" sz="2000" u="sng">
                <a:latin typeface="Arial"/>
                <a:cs typeface="Arial"/>
              </a:rPr>
              <a:t>Workforce Challenges</a:t>
            </a:r>
          </a:p>
          <a:p>
            <a:pPr marL="285750" indent="-285750">
              <a:buFont typeface="Arial"/>
              <a:buChar char="•"/>
            </a:pPr>
            <a:endParaRPr lang="en-GB" sz="20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Stress and burnout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Employee disengagement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Employee turnover</a:t>
            </a:r>
            <a:endParaRPr lang="en-GB"/>
          </a:p>
          <a:p>
            <a:pPr marL="285750" indent="-285750" algn="l">
              <a:buFont typeface="Arial"/>
              <a:buChar char="•"/>
            </a:pPr>
            <a:endParaRPr lang="en-GB" sz="2000">
              <a:latin typeface="Arial"/>
              <a:cs typeface="Arial"/>
            </a:endParaRPr>
          </a:p>
          <a:p>
            <a:r>
              <a:rPr lang="en-GB" sz="2000" u="sng">
                <a:latin typeface="Arial"/>
                <a:cs typeface="Arial"/>
              </a:rPr>
              <a:t>Recommended Reward Strategy </a:t>
            </a:r>
            <a:endParaRPr lang="en-GB" sz="1100">
              <a:latin typeface="Segoe UI"/>
              <a:cs typeface="Segoe UI"/>
            </a:endParaRPr>
          </a:p>
          <a:p>
            <a:endParaRPr lang="en-GB" sz="2000" u="sng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Flexible work schedule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Professional development opportunities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Performance-related rewards</a:t>
            </a:r>
          </a:p>
          <a:p>
            <a:endParaRPr lang="en-GB" sz="2000">
              <a:latin typeface="Arial"/>
              <a:cs typeface="Arial"/>
            </a:endParaRPr>
          </a:p>
          <a:p>
            <a:r>
              <a:rPr lang="en-GB" sz="2000" u="sng">
                <a:latin typeface="Arial"/>
                <a:cs typeface="Arial"/>
              </a:rPr>
              <a:t>Benefits of Reward strategy</a:t>
            </a:r>
          </a:p>
          <a:p>
            <a:endParaRPr lang="en-GB" sz="2000" u="sng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Higher  employee motivation</a:t>
            </a:r>
          </a:p>
          <a:p>
            <a:pPr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Improved retention</a:t>
            </a:r>
          </a:p>
          <a:p>
            <a:pPr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Greater employee satisfaction</a:t>
            </a:r>
          </a:p>
          <a:p>
            <a:endParaRPr lang="en-GB" sz="2000">
              <a:latin typeface="Arial"/>
              <a:cs typeface="Arial"/>
            </a:endParaRPr>
          </a:p>
          <a:p>
            <a:endParaRPr lang="en-GB" sz="2000">
              <a:latin typeface="Arial"/>
              <a:cs typeface="Arial"/>
            </a:endParaRPr>
          </a:p>
          <a:p>
            <a:endParaRPr lang="en-GB" sz="2000">
              <a:latin typeface="Arial"/>
              <a:cs typeface="Arial"/>
            </a:endParaRPr>
          </a:p>
          <a:p>
            <a:endParaRPr lang="en-GB" sz="2000" u="sng">
              <a:latin typeface="Arial"/>
              <a:cs typeface="Arial"/>
            </a:endParaRPr>
          </a:p>
          <a:p>
            <a:endParaRPr lang="en-GB" sz="2000">
              <a:latin typeface="Arial"/>
              <a:cs typeface="Arial"/>
            </a:endParaRPr>
          </a:p>
          <a:p>
            <a:endParaRPr lang="en-GB" sz="2800" u="sng">
              <a:latin typeface="Arial"/>
              <a:cs typeface="Arial"/>
            </a:endParaRPr>
          </a:p>
          <a:p>
            <a:endParaRPr lang="en-GB" sz="2800" u="sng">
              <a:latin typeface="Arial"/>
              <a:cs typeface="Arial"/>
            </a:endParaRPr>
          </a:p>
          <a:p>
            <a:endParaRPr lang="en-GB"/>
          </a:p>
        </p:txBody>
      </p:sp>
      <p:pic>
        <p:nvPicPr>
          <p:cNvPr id="6" name="Picture 5" descr="A close up of black text&#10;&#10;AI-generated content may be incorrect.">
            <a:extLst>
              <a:ext uri="{FF2B5EF4-FFF2-40B4-BE49-F238E27FC236}">
                <a16:creationId xmlns:a16="http://schemas.microsoft.com/office/drawing/2014/main" id="{5643151B-4994-6310-8A78-460A78D76E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47732" y="290129"/>
            <a:ext cx="1761212" cy="66181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C081466-35C4-B6D5-0620-53B73224D44F}"/>
              </a:ext>
            </a:extLst>
          </p:cNvPr>
          <p:cNvSpPr txBox="1"/>
          <p:nvPr/>
        </p:nvSpPr>
        <p:spPr>
          <a:xfrm>
            <a:off x="4362387" y="4828250"/>
            <a:ext cx="7248792" cy="9848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Arial"/>
              </a:rPr>
              <a:t>Motivated employees are more likely to achieve organisational objectives (Mullins and McLean ,2019 ).</a:t>
            </a:r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5824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8FE56BC-76D7-7B3B-5895-869796111B70}"/>
              </a:ext>
            </a:extLst>
          </p:cNvPr>
          <p:cNvSpPr txBox="1"/>
          <p:nvPr/>
        </p:nvSpPr>
        <p:spPr>
          <a:xfrm>
            <a:off x="327767" y="215852"/>
            <a:ext cx="11548272" cy="74020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u="sng">
                <a:latin typeface="Arial"/>
                <a:cs typeface="Arial"/>
              </a:rPr>
              <a:t>Talent Management </a:t>
            </a:r>
            <a:endParaRPr lang="en-US" sz="2800" u="sng">
              <a:latin typeface="Arial"/>
              <a:cs typeface="Arial"/>
            </a:endParaRPr>
          </a:p>
          <a:p>
            <a:pPr algn="l"/>
            <a:endParaRPr lang="en-GB" sz="2000">
              <a:latin typeface="Arial"/>
              <a:cs typeface="Arial"/>
            </a:endParaRPr>
          </a:p>
          <a:p>
            <a:r>
              <a:rPr lang="en-GB" sz="2000" u="sng">
                <a:latin typeface="Arial"/>
                <a:cs typeface="Arial"/>
              </a:rPr>
              <a:t>Recommendations:</a:t>
            </a:r>
            <a:endParaRPr lang="en-GB" sz="1100" u="sng">
              <a:latin typeface="Segoe UI"/>
              <a:cs typeface="Segoe UI"/>
            </a:endParaRPr>
          </a:p>
          <a:p>
            <a:endParaRPr lang="en-GB" sz="20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High-potential employee programmes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Leadership training (Rees, 2015)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Mentoring schemes (Rees,2015)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Succession planning (CIPD, 2017a)</a:t>
            </a:r>
          </a:p>
          <a:p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cs typeface="Arial"/>
              </a:rPr>
              <a:t>According to CIPD (2017b), talent management helps organisations attract, develop and retain employees with high potential.</a:t>
            </a:r>
          </a:p>
          <a:p>
            <a:endParaRPr lang="en-GB" sz="2000">
              <a:latin typeface="Arial"/>
              <a:cs typeface="Arial"/>
            </a:endParaRPr>
          </a:p>
          <a:p>
            <a:r>
              <a:rPr lang="en-GB" sz="2000" u="sng">
                <a:latin typeface="Arial"/>
                <a:cs typeface="Arial"/>
              </a:rPr>
              <a:t>Benefits:</a:t>
            </a:r>
          </a:p>
          <a:p>
            <a:endParaRPr lang="en-GB" sz="2000" u="sng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Development of future leaders (Rees, 2015)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Increased employee retention (CIPD, 2017b)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Long-term organisational sustainability (Rees,2015)</a:t>
            </a:r>
          </a:p>
          <a:p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cs typeface="Arial"/>
              </a:rPr>
              <a:t>CIPD (2017a) states that succession planning ensures organisations have capable employees ready to fill key leadership positions.</a:t>
            </a:r>
          </a:p>
          <a:p>
            <a:pPr>
              <a:buFont typeface="Arial"/>
            </a:pPr>
            <a:endParaRPr lang="en-GB" sz="2000">
              <a:latin typeface="Arial"/>
              <a:cs typeface="Arial"/>
            </a:endParaRPr>
          </a:p>
          <a:p>
            <a:endParaRPr lang="en-GB" sz="1100">
              <a:latin typeface="Segoe UI"/>
              <a:cs typeface="Segoe UI"/>
            </a:endParaRPr>
          </a:p>
          <a:p>
            <a:endParaRPr lang="en-GB"/>
          </a:p>
          <a:p>
            <a:endParaRPr lang="en-GB"/>
          </a:p>
        </p:txBody>
      </p:sp>
      <p:pic>
        <p:nvPicPr>
          <p:cNvPr id="6" name="Picture 5" descr="A close up of black text&#10;&#10;AI-generated content may be incorrect.">
            <a:extLst>
              <a:ext uri="{FF2B5EF4-FFF2-40B4-BE49-F238E27FC236}">
                <a16:creationId xmlns:a16="http://schemas.microsoft.com/office/drawing/2014/main" id="{889DD6AD-2C5A-7739-DA92-562558C8B2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47732" y="290129"/>
            <a:ext cx="1761212" cy="661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3048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B679D03-D2AF-B7F2-E9E7-EE8446B880E7}"/>
              </a:ext>
            </a:extLst>
          </p:cNvPr>
          <p:cNvSpPr txBox="1"/>
          <p:nvPr/>
        </p:nvSpPr>
        <p:spPr>
          <a:xfrm>
            <a:off x="367060" y="381177"/>
            <a:ext cx="11294154" cy="68018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u="sng">
                <a:latin typeface="Arial"/>
                <a:cs typeface="Arial"/>
              </a:rPr>
              <a:t>Key Recommendations for </a:t>
            </a:r>
            <a:r>
              <a:rPr lang="en-GB" sz="2800" u="sng" err="1">
                <a:latin typeface="Arial"/>
                <a:cs typeface="Arial"/>
              </a:rPr>
              <a:t>HealthConnect</a:t>
            </a:r>
            <a:r>
              <a:rPr lang="en-GB" sz="2800" u="sng">
                <a:latin typeface="Arial"/>
                <a:cs typeface="Arial"/>
              </a:rPr>
              <a:t> UK</a:t>
            </a:r>
            <a:endParaRPr lang="en-US" sz="2800" u="sng">
              <a:latin typeface="Arial"/>
              <a:cs typeface="Arial"/>
            </a:endParaRPr>
          </a:p>
          <a:p>
            <a:endParaRPr lang="en-GB" sz="2800" u="sng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Implement strategic workforce planning.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Use blended recruitment methods.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Strengthen selection procedures.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Invest in continuous learning and development.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Introduce continuous performance management.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Enhance employee wellbeing programmes.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Develop leadership and succession planning initiatives.</a:t>
            </a:r>
          </a:p>
          <a:p>
            <a:pPr marL="285750" indent="-285750">
              <a:buFont typeface="Arial"/>
              <a:buChar char="•"/>
            </a:pPr>
            <a:endParaRPr lang="en-GB" sz="2000">
              <a:latin typeface="Arial"/>
              <a:cs typeface="Arial"/>
            </a:endParaRPr>
          </a:p>
          <a:p>
            <a:r>
              <a:rPr lang="en-GB" sz="2000" u="sng">
                <a:latin typeface="Arial"/>
                <a:cs typeface="Arial"/>
              </a:rPr>
              <a:t>Expected Benefits</a:t>
            </a:r>
          </a:p>
          <a:p>
            <a:endParaRPr lang="en-GB" sz="2000" u="sng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Lower turnover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Improved engagement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Better patient service quality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Sustainable organisational growth</a:t>
            </a:r>
          </a:p>
          <a:p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cs typeface="Arial"/>
              </a:rPr>
              <a:t>These recommendations support workforce capability, employee development and organisational performance (Armstrong and Taylor, 2014; Rees, 2015)</a:t>
            </a:r>
            <a:r>
              <a:rPr lang="en-GB" sz="1100" b="1">
                <a:latin typeface="Segoe UI"/>
                <a:cs typeface="Segoe UI"/>
              </a:rPr>
              <a:t>.</a:t>
            </a:r>
            <a:endParaRPr lang="en-GB"/>
          </a:p>
          <a:p>
            <a:pPr algn="l">
              <a:buFont typeface="Arial"/>
            </a:pPr>
            <a:endParaRPr lang="en-GB" sz="2000">
              <a:latin typeface="Arial"/>
              <a:cs typeface="Arial"/>
            </a:endParaRPr>
          </a:p>
          <a:p>
            <a:endParaRPr lang="en-GB" sz="2000">
              <a:latin typeface="Arial"/>
              <a:cs typeface="Arial"/>
            </a:endParaRPr>
          </a:p>
        </p:txBody>
      </p:sp>
      <p:pic>
        <p:nvPicPr>
          <p:cNvPr id="6" name="Picture 5" descr="A close up of black text&#10;&#10;AI-generated content may be incorrect.">
            <a:extLst>
              <a:ext uri="{FF2B5EF4-FFF2-40B4-BE49-F238E27FC236}">
                <a16:creationId xmlns:a16="http://schemas.microsoft.com/office/drawing/2014/main" id="{1098D4D7-6294-CF50-2C39-0EC815AF35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9962" y="282666"/>
            <a:ext cx="1761212" cy="661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35518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magnifying glass with a letter u&#10;&#10;AI-generated content may be incorrect.">
            <a:extLst>
              <a:ext uri="{FF2B5EF4-FFF2-40B4-BE49-F238E27FC236}">
                <a16:creationId xmlns:a16="http://schemas.microsoft.com/office/drawing/2014/main" id="{BAAB705F-408D-AC8F-85F0-11B0842D4F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0380" y="2311"/>
            <a:ext cx="3030822" cy="239737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" name="TextBox 3">
            <a:extLst>
              <a:ext uri="{FF2B5EF4-FFF2-40B4-BE49-F238E27FC236}">
                <a16:creationId xmlns:a16="http://schemas.microsoft.com/office/drawing/2014/main" id="{4036A6C8-7276-CF6A-7F9D-0DCC686C1A8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86677226"/>
              </p:ext>
            </p:extLst>
          </p:nvPr>
        </p:nvGraphicFramePr>
        <p:xfrm>
          <a:off x="2131784" y="453270"/>
          <a:ext cx="8921957" cy="44085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19" name="Picture 118" descr="A close up of black text&#10;&#10;AI-generated content may be incorrect.">
            <a:extLst>
              <a:ext uri="{FF2B5EF4-FFF2-40B4-BE49-F238E27FC236}">
                <a16:creationId xmlns:a16="http://schemas.microsoft.com/office/drawing/2014/main" id="{8A9C3E69-6F15-AEB3-6FA5-41ACF6198BE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719962" y="282666"/>
            <a:ext cx="1761212" cy="661811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8DDE1568-4A8F-FDE9-5F46-077959226377}"/>
              </a:ext>
            </a:extLst>
          </p:cNvPr>
          <p:cNvSpPr txBox="1"/>
          <p:nvPr/>
        </p:nvSpPr>
        <p:spPr>
          <a:xfrm>
            <a:off x="733909" y="4283982"/>
            <a:ext cx="10496609" cy="9848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Arial"/>
              </a:rPr>
              <a:t>Effective HRM practices contribute to organisational success, employee engagement and sustainable organisational growth (Armstrong and Taylor, 2014; Mullins and McLean, 2019).</a:t>
            </a:r>
            <a:endParaRPr lang="en-US" sz="2000">
              <a:latin typeface="Arial"/>
              <a:cs typeface="Arial"/>
            </a:endParaRPr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7227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5323FFC-D4E9-5DD1-9146-00C0896946BC}"/>
              </a:ext>
            </a:extLst>
          </p:cNvPr>
          <p:cNvSpPr txBox="1"/>
          <p:nvPr/>
        </p:nvSpPr>
        <p:spPr>
          <a:xfrm>
            <a:off x="384072" y="280228"/>
            <a:ext cx="11096506" cy="68018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u="sng">
                <a:latin typeface="Arial"/>
                <a:cs typeface="Arial"/>
              </a:rPr>
              <a:t>Reference List</a:t>
            </a:r>
          </a:p>
          <a:p>
            <a:r>
              <a:rPr lang="en-GB" sz="2000">
                <a:latin typeface="Arial"/>
                <a:cs typeface="Arial"/>
              </a:rPr>
              <a:t>Armstrong, M. and Taylor, S. (2014) </a:t>
            </a:r>
            <a:r>
              <a:rPr lang="en-GB" sz="2000" i="1">
                <a:latin typeface="Arial"/>
                <a:cs typeface="Arial"/>
              </a:rPr>
              <a:t>Armstrong's Handbook of Human Resource Management Practice</a:t>
            </a:r>
            <a:r>
              <a:rPr lang="en-GB" sz="2000">
                <a:latin typeface="Arial"/>
                <a:cs typeface="Arial"/>
              </a:rPr>
              <a:t>. 13th </a:t>
            </a:r>
            <a:r>
              <a:rPr lang="en-GB" sz="2000" err="1">
                <a:latin typeface="Arial"/>
                <a:cs typeface="Arial"/>
              </a:rPr>
              <a:t>edn</a:t>
            </a:r>
            <a:r>
              <a:rPr lang="en-GB" sz="2000">
                <a:latin typeface="Arial"/>
                <a:cs typeface="Arial"/>
              </a:rPr>
              <a:t>. London: Kogan Page.</a:t>
            </a:r>
            <a:endParaRPr lang="en-GB" sz="2800" u="sng">
              <a:latin typeface="Arial"/>
              <a:cs typeface="Arial"/>
            </a:endParaRPr>
          </a:p>
          <a:p>
            <a:r>
              <a:rPr lang="en-GB" sz="2000">
                <a:latin typeface="Arial"/>
                <a:cs typeface="Arial"/>
              </a:rPr>
              <a:t>Ashdown, L. (2014) </a:t>
            </a:r>
            <a:r>
              <a:rPr lang="en-GB" sz="2000" i="1">
                <a:latin typeface="Arial"/>
                <a:cs typeface="Arial"/>
              </a:rPr>
              <a:t>Performance Management</a:t>
            </a:r>
            <a:r>
              <a:rPr lang="en-GB" sz="2000">
                <a:latin typeface="Arial"/>
                <a:cs typeface="Arial"/>
              </a:rPr>
              <a:t>. London: Kogan Page.</a:t>
            </a:r>
          </a:p>
          <a:p>
            <a:r>
              <a:rPr lang="en-GB" sz="2000">
                <a:latin typeface="Arial"/>
                <a:cs typeface="Arial"/>
              </a:rPr>
              <a:t>Bones, C. (1996) </a:t>
            </a:r>
            <a:r>
              <a:rPr lang="en-GB" sz="2000" i="1">
                <a:latin typeface="Arial"/>
                <a:cs typeface="Arial"/>
              </a:rPr>
              <a:t>Performance Management: The HR Contribution</a:t>
            </a:r>
            <a:r>
              <a:rPr lang="en-GB" sz="2000">
                <a:latin typeface="Arial"/>
                <a:cs typeface="Arial"/>
              </a:rPr>
              <a:t>. London: Institute of Personnel and Development.</a:t>
            </a:r>
          </a:p>
          <a:p>
            <a:r>
              <a:rPr lang="en-GB" sz="2000">
                <a:latin typeface="Arial"/>
                <a:cs typeface="Arial"/>
              </a:rPr>
              <a:t>CIPD (2017a) </a:t>
            </a:r>
            <a:r>
              <a:rPr lang="en-GB" sz="2000" i="1">
                <a:latin typeface="Arial"/>
                <a:cs typeface="Arial"/>
              </a:rPr>
              <a:t>Succession Planning Factsheet</a:t>
            </a:r>
            <a:r>
              <a:rPr lang="en-GB" sz="2000">
                <a:latin typeface="Arial"/>
                <a:cs typeface="Arial"/>
              </a:rPr>
              <a:t>. London: Chartered Institute of Personnel and Development.</a:t>
            </a:r>
          </a:p>
          <a:p>
            <a:r>
              <a:rPr lang="en-GB" sz="2000">
                <a:latin typeface="Arial"/>
                <a:cs typeface="Arial"/>
              </a:rPr>
              <a:t>CIPD (2017b) </a:t>
            </a:r>
            <a:r>
              <a:rPr lang="en-GB" sz="2000" i="1">
                <a:latin typeface="Arial"/>
                <a:cs typeface="Arial"/>
              </a:rPr>
              <a:t>Talent Management Factsheet</a:t>
            </a:r>
            <a:r>
              <a:rPr lang="en-GB" sz="2000">
                <a:latin typeface="Arial"/>
                <a:cs typeface="Arial"/>
              </a:rPr>
              <a:t>. London: Chartered Institute of Personnel and Development.</a:t>
            </a:r>
          </a:p>
          <a:p>
            <a:r>
              <a:rPr lang="en-GB" sz="2000">
                <a:latin typeface="Arial"/>
                <a:cs typeface="Arial"/>
              </a:rPr>
              <a:t>Kolb, D.A. (1984) </a:t>
            </a:r>
            <a:r>
              <a:rPr lang="en-GB" sz="2000" i="1">
                <a:latin typeface="Arial"/>
                <a:cs typeface="Arial"/>
              </a:rPr>
              <a:t>Experiential Learning: Experience as the Source of Learning and Development</a:t>
            </a:r>
            <a:r>
              <a:rPr lang="en-GB" sz="2000">
                <a:latin typeface="Arial"/>
                <a:cs typeface="Arial"/>
              </a:rPr>
              <a:t>. Englewood Cliffs, NJ: Prentice Hall.</a:t>
            </a:r>
          </a:p>
          <a:p>
            <a:r>
              <a:rPr lang="en-GB" sz="2000">
                <a:latin typeface="Arial"/>
                <a:cs typeface="Arial"/>
              </a:rPr>
              <a:t>Mullins, L.J. and McLean, J.E. (2019) </a:t>
            </a:r>
            <a:r>
              <a:rPr lang="en-GB" sz="2000" i="1">
                <a:latin typeface="Arial"/>
                <a:cs typeface="Arial"/>
              </a:rPr>
              <a:t>Organisational Behaviour in the Workplace</a:t>
            </a:r>
            <a:r>
              <a:rPr lang="en-GB" sz="2000">
                <a:latin typeface="Arial"/>
                <a:cs typeface="Arial"/>
              </a:rPr>
              <a:t>. 12th </a:t>
            </a:r>
            <a:r>
              <a:rPr lang="en-GB" sz="2000" err="1">
                <a:latin typeface="Arial"/>
                <a:cs typeface="Arial"/>
              </a:rPr>
              <a:t>edn</a:t>
            </a:r>
            <a:r>
              <a:rPr lang="en-GB" sz="2000">
                <a:latin typeface="Arial"/>
                <a:cs typeface="Arial"/>
              </a:rPr>
              <a:t>. Harlow: Pearson Education Limited.</a:t>
            </a:r>
          </a:p>
          <a:p>
            <a:r>
              <a:rPr lang="en-GB" sz="2000">
                <a:latin typeface="Arial"/>
                <a:cs typeface="Arial"/>
              </a:rPr>
              <a:t>Rees, W.D. (2015) </a:t>
            </a:r>
            <a:r>
              <a:rPr lang="en-GB" sz="2000" i="1">
                <a:latin typeface="Arial"/>
                <a:cs typeface="Arial"/>
              </a:rPr>
              <a:t>Skills of Management and Leadership: Managing People in Organisations</a:t>
            </a:r>
            <a:r>
              <a:rPr lang="en-GB" sz="2000">
                <a:latin typeface="Arial"/>
                <a:cs typeface="Arial"/>
              </a:rPr>
              <a:t>. London: Palgrave Macmillan.</a:t>
            </a:r>
          </a:p>
          <a:p>
            <a:r>
              <a:rPr lang="en-GB" sz="2000">
                <a:latin typeface="Arial"/>
                <a:cs typeface="Arial"/>
              </a:rPr>
              <a:t>Wellington, P. (2011) </a:t>
            </a:r>
            <a:r>
              <a:rPr lang="en-GB" sz="2000" i="1">
                <a:latin typeface="Arial"/>
                <a:cs typeface="Arial"/>
              </a:rPr>
              <a:t>Effective People Management</a:t>
            </a:r>
            <a:r>
              <a:rPr lang="en-GB" sz="2000">
                <a:latin typeface="Arial"/>
                <a:cs typeface="Arial"/>
              </a:rPr>
              <a:t>. London: Kogan Page.</a:t>
            </a:r>
          </a:p>
          <a:p>
            <a:r>
              <a:rPr lang="en-GB" sz="2000">
                <a:latin typeface="Arial"/>
                <a:cs typeface="Arial"/>
              </a:rPr>
              <a:t>Barney, J. (1991) ‘Firm Resources and Sustained Competitive Advantage’, </a:t>
            </a:r>
            <a:r>
              <a:rPr lang="en-GB" sz="2000" i="1">
                <a:latin typeface="Arial"/>
                <a:cs typeface="Arial"/>
              </a:rPr>
              <a:t>Journal of Management</a:t>
            </a:r>
            <a:r>
              <a:rPr lang="en-GB" sz="2000">
                <a:latin typeface="Arial"/>
                <a:cs typeface="Arial"/>
              </a:rPr>
              <a:t>, 17(1), pp. 99-120.</a:t>
            </a:r>
          </a:p>
          <a:p>
            <a:endParaRPr lang="en-GB" sz="2000">
              <a:latin typeface="Arial"/>
              <a:cs typeface="Arial"/>
            </a:endParaRPr>
          </a:p>
          <a:p>
            <a:endParaRPr lang="en-GB" sz="2800" u="sng">
              <a:latin typeface="Arial"/>
              <a:cs typeface="Arial"/>
            </a:endParaRPr>
          </a:p>
        </p:txBody>
      </p:sp>
      <p:pic>
        <p:nvPicPr>
          <p:cNvPr id="6" name="Picture 5" descr="A close up of black text&#10;&#10;AI-generated content may be incorrect.">
            <a:extLst>
              <a:ext uri="{FF2B5EF4-FFF2-40B4-BE49-F238E27FC236}">
                <a16:creationId xmlns:a16="http://schemas.microsoft.com/office/drawing/2014/main" id="{C4585CEB-E918-DBDC-9B15-945336401C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9962" y="282666"/>
            <a:ext cx="1761212" cy="661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94158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close up of black text&#10;&#10;AI-generated content may be incorrect.">
            <a:extLst>
              <a:ext uri="{FF2B5EF4-FFF2-40B4-BE49-F238E27FC236}">
                <a16:creationId xmlns:a16="http://schemas.microsoft.com/office/drawing/2014/main" id="{E2D59AF3-A5E4-1ECB-DD03-2849B65C84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9962" y="282666"/>
            <a:ext cx="1761212" cy="661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2026-10-06T07:51:12Z</dcterms:created>
  <dcterms:modified xsi:type="dcterms:W3CDTF">2026-10-11T15:11:15Z</dcterms:modified>
</cp:coreProperties>
</file>