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8" r:id="rId10"/>
    <p:sldId id="269" r:id="rId11"/>
    <p:sldId id="272" r:id="rId12"/>
    <p:sldId id="271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70A4DA8-EB32-7D48-A552-4163127A7D0A}">
          <p14:sldIdLst>
            <p14:sldId id="258"/>
            <p14:sldId id="259"/>
            <p14:sldId id="260"/>
            <p14:sldId id="261"/>
            <p14:sldId id="263"/>
            <p14:sldId id="264"/>
            <p14:sldId id="265"/>
            <p14:sldId id="266"/>
            <p14:sldId id="268"/>
            <p14:sldId id="269"/>
            <p14:sldId id="272"/>
            <p14:sldId id="271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EE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5"/>
    <p:restoredTop sz="94600"/>
  </p:normalViewPr>
  <p:slideViewPr>
    <p:cSldViewPr snapToGrid="0">
      <p:cViewPr varScale="1">
        <p:scale>
          <a:sx n="88" d="100"/>
          <a:sy n="88" d="100"/>
        </p:scale>
        <p:origin x="208" y="9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18" Type="http://schemas.openxmlformats.org/officeDocument/2006/relationships/image" Target="../media/image4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17" Type="http://schemas.openxmlformats.org/officeDocument/2006/relationships/image" Target="../media/image40.pn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18" Type="http://schemas.openxmlformats.org/officeDocument/2006/relationships/image" Target="../media/image4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17" Type="http://schemas.openxmlformats.org/officeDocument/2006/relationships/image" Target="../media/image40.png"/><Relationship Id="rId2" Type="http://schemas.openxmlformats.org/officeDocument/2006/relationships/image" Target="../media/image25.svg"/><Relationship Id="rId16" Type="http://schemas.openxmlformats.org/officeDocument/2006/relationships/image" Target="../media/image39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5E465F-7A3A-214E-BDF3-EF999127FFF6}" type="doc">
      <dgm:prSet loTypeId="urn:microsoft.com/office/officeart/2008/layout/NameandTitleOrganizationalChart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082055-F694-E647-9887-362B75DADAE5}">
      <dgm:prSet phldrT="[Text]" custT="1"/>
      <dgm:spPr/>
      <dgm:t>
        <a:bodyPr/>
        <a:lstStyle/>
        <a:p>
          <a:r>
            <a:rPr lang="en-GB" sz="2400" b="1" dirty="0">
              <a:latin typeface="Calibri" panose="020F0502020204030204" pitchFamily="34" charset="0"/>
              <a:cs typeface="Calibri" panose="020F0502020204030204" pitchFamily="34" charset="0"/>
            </a:rPr>
            <a:t>Owner</a:t>
          </a:r>
        </a:p>
      </dgm:t>
    </dgm:pt>
    <dgm:pt modelId="{E3BED86D-9F98-2F49-BBBD-A3280F139BE4}" type="parTrans" cxnId="{0242952C-F131-0C4C-BBFA-C7AEC8FA23B6}">
      <dgm:prSet/>
      <dgm:spPr/>
      <dgm:t>
        <a:bodyPr/>
        <a:lstStyle/>
        <a:p>
          <a:endParaRPr lang="en-GB"/>
        </a:p>
      </dgm:t>
    </dgm:pt>
    <dgm:pt modelId="{3469C82C-102F-9D41-A0E2-52BD1B20F9AE}" type="sibTrans" cxnId="{0242952C-F131-0C4C-BBFA-C7AEC8FA23B6}">
      <dgm:prSet custT="1"/>
      <dgm:spPr/>
      <dgm:t>
        <a:bodyPr/>
        <a:lstStyle/>
        <a:p>
          <a:pPr algn="l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  Strategic decisions</a:t>
          </a:r>
        </a:p>
      </dgm:t>
    </dgm:pt>
    <dgm:pt modelId="{9BE02638-A2AA-2445-9E28-CC9932D05CF6}">
      <dgm:prSet phldrT="[Text]"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cs typeface="Calibri" panose="020F0502020204030204" pitchFamily="34" charset="0"/>
            </a:rPr>
            <a:t>Senior Hair Stylist</a:t>
          </a:r>
        </a:p>
      </dgm:t>
    </dgm:pt>
    <dgm:pt modelId="{9102435F-D108-1D41-92A7-494872F1C8B5}" type="parTrans" cxnId="{BB700B68-535B-3F41-9962-C4AEC4018117}">
      <dgm:prSet/>
      <dgm:spPr/>
      <dgm:t>
        <a:bodyPr/>
        <a:lstStyle/>
        <a:p>
          <a:endParaRPr lang="en-GB"/>
        </a:p>
      </dgm:t>
    </dgm:pt>
    <dgm:pt modelId="{06BEA7BE-123D-1B4A-B81B-C09E588F0CEC}" type="sibTrans" cxnId="{BB700B68-535B-3F41-9962-C4AEC4018117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Cutting and styling</a:t>
          </a:r>
        </a:p>
      </dgm:t>
    </dgm:pt>
    <dgm:pt modelId="{A2643C69-B133-074B-99F6-97297F12DE7C}">
      <dgm:prSet custT="1"/>
      <dgm:spPr/>
      <dgm:t>
        <a:bodyPr/>
        <a:lstStyle/>
        <a:p>
          <a:r>
            <a:rPr lang="en-GB" sz="2400" b="1" dirty="0">
              <a:latin typeface="Calibri" panose="020F0502020204030204" pitchFamily="34" charset="0"/>
              <a:cs typeface="Calibri" panose="020F0502020204030204" pitchFamily="34" charset="0"/>
            </a:rPr>
            <a:t>Manager </a:t>
          </a:r>
        </a:p>
      </dgm:t>
    </dgm:pt>
    <dgm:pt modelId="{0E80B50F-8CC3-3C41-A8DB-0EC6C84CE79F}" type="parTrans" cxnId="{8D1716FE-B088-4643-A679-CBE3FAE6CA58}">
      <dgm:prSet/>
      <dgm:spPr/>
      <dgm:t>
        <a:bodyPr/>
        <a:lstStyle/>
        <a:p>
          <a:endParaRPr lang="en-GB"/>
        </a:p>
      </dgm:t>
    </dgm:pt>
    <dgm:pt modelId="{3CB81EF9-3584-0B42-A772-DB4A442CBC1A}" type="sibTrans" cxnId="{8D1716FE-B088-4643-A679-CBE3FAE6CA58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Daily operations</a:t>
          </a:r>
        </a:p>
      </dgm:t>
    </dgm:pt>
    <dgm:pt modelId="{8914A17E-9793-C448-880A-FFAD9F01AB26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cs typeface="Calibri" panose="020F0502020204030204" pitchFamily="34" charset="0"/>
            </a:rPr>
            <a:t>Hair and Scalp Specialist</a:t>
          </a:r>
        </a:p>
      </dgm:t>
    </dgm:pt>
    <dgm:pt modelId="{E0B4D939-3F8E-5141-8922-D582A0D3A06F}" type="parTrans" cxnId="{C5B30D93-3D1D-AE44-AF8F-07E49FE72C2F}">
      <dgm:prSet/>
      <dgm:spPr/>
      <dgm:t>
        <a:bodyPr/>
        <a:lstStyle/>
        <a:p>
          <a:endParaRPr lang="en-GB"/>
        </a:p>
      </dgm:t>
    </dgm:pt>
    <dgm:pt modelId="{ABF1A4AA-185F-8743-8B71-CCD14AA3CB54}" type="sibTrans" cxnId="{C5B30D93-3D1D-AE44-AF8F-07E49FE72C2F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Scalp consultations</a:t>
          </a:r>
        </a:p>
      </dgm:t>
    </dgm:pt>
    <dgm:pt modelId="{DA55CB29-0DD9-5944-8D1F-BF7235BF2978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cs typeface="Calibri" panose="020F0502020204030204" pitchFamily="34" charset="0"/>
            </a:rPr>
            <a:t>Receptionist</a:t>
          </a:r>
        </a:p>
      </dgm:t>
    </dgm:pt>
    <dgm:pt modelId="{46402D79-D751-5948-B201-AFFD5914448B}" type="parTrans" cxnId="{5C47DAEC-9820-AF48-8481-2EF25AC34FEE}">
      <dgm:prSet/>
      <dgm:spPr/>
      <dgm:t>
        <a:bodyPr/>
        <a:lstStyle/>
        <a:p>
          <a:endParaRPr lang="en-GB"/>
        </a:p>
      </dgm:t>
    </dgm:pt>
    <dgm:pt modelId="{85864CE8-8649-7444-BB13-06C73F25086B}" type="sibTrans" cxnId="{5C47DAEC-9820-AF48-8481-2EF25AC34FEE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Bookings and support</a:t>
          </a:r>
        </a:p>
      </dgm:t>
    </dgm:pt>
    <dgm:pt modelId="{8C11B97C-1416-D54B-8924-FA55B357DF27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cs typeface="Calibri" panose="020F0502020204030204" pitchFamily="34" charset="0"/>
            </a:rPr>
            <a:t>Marketing Support (part-time)</a:t>
          </a:r>
        </a:p>
      </dgm:t>
    </dgm:pt>
    <dgm:pt modelId="{8AAE6ABB-2361-134A-A275-22B27C2F4640}" type="parTrans" cxnId="{A1933BFE-5D20-F746-B901-847B2E9F09B2}">
      <dgm:prSet/>
      <dgm:spPr/>
      <dgm:t>
        <a:bodyPr/>
        <a:lstStyle/>
        <a:p>
          <a:endParaRPr lang="en-GB"/>
        </a:p>
      </dgm:t>
    </dgm:pt>
    <dgm:pt modelId="{30C2B73C-D95A-1348-8BEB-ABFD5A627BD1}" type="sibTrans" cxnId="{A1933BFE-5D20-F746-B901-847B2E9F09B2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Social media promotion</a:t>
          </a:r>
        </a:p>
      </dgm:t>
    </dgm:pt>
    <dgm:pt modelId="{1D1C13AA-8413-6947-82B7-B4DA6C16C53F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cs typeface="Calibri" panose="020F0502020204030204" pitchFamily="34" charset="0"/>
            </a:rPr>
            <a:t>External Accountant</a:t>
          </a:r>
        </a:p>
      </dgm:t>
    </dgm:pt>
    <dgm:pt modelId="{B311B03C-F25C-684C-9726-FC529693A2CA}" type="parTrans" cxnId="{88E6B389-6D9B-8548-98E2-090CD9F8EB01}">
      <dgm:prSet/>
      <dgm:spPr/>
      <dgm:t>
        <a:bodyPr/>
        <a:lstStyle/>
        <a:p>
          <a:endParaRPr lang="en-GB"/>
        </a:p>
      </dgm:t>
    </dgm:pt>
    <dgm:pt modelId="{C9A14CF0-B0EE-C244-BDD7-3C680FAA2458}" type="sibTrans" cxnId="{88E6B389-6D9B-8548-98E2-090CD9F8EB01}">
      <dgm:prSet custT="1"/>
      <dgm:spPr/>
      <dgm:t>
        <a:bodyPr/>
        <a:lstStyle/>
        <a:p>
          <a:pPr algn="ctr"/>
          <a:r>
            <a:rPr lang="en-GB" sz="1800" dirty="0">
              <a:latin typeface="Calibri" panose="020F0502020204030204" pitchFamily="34" charset="0"/>
              <a:cs typeface="Calibri" panose="020F0502020204030204" pitchFamily="34" charset="0"/>
            </a:rPr>
            <a:t>Bookkeeping and tax</a:t>
          </a:r>
        </a:p>
      </dgm:t>
    </dgm:pt>
    <dgm:pt modelId="{D25DC768-3C8E-8044-8BFB-934A81E45FEB}" type="pres">
      <dgm:prSet presAssocID="{B65E465F-7A3A-214E-BDF3-EF999127FFF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08E522C-E0ED-9A43-9FB4-4DD97512E706}" type="pres">
      <dgm:prSet presAssocID="{CE082055-F694-E647-9887-362B75DADAE5}" presName="hierRoot1" presStyleCnt="0">
        <dgm:presLayoutVars>
          <dgm:hierBranch val="init"/>
        </dgm:presLayoutVars>
      </dgm:prSet>
      <dgm:spPr/>
    </dgm:pt>
    <dgm:pt modelId="{6C462BA2-CED0-1744-8BE5-AE68C975AC1C}" type="pres">
      <dgm:prSet presAssocID="{CE082055-F694-E647-9887-362B75DADAE5}" presName="rootComposite1" presStyleCnt="0"/>
      <dgm:spPr/>
    </dgm:pt>
    <dgm:pt modelId="{86965F48-A360-3441-9ECA-D750359CD51C}" type="pres">
      <dgm:prSet presAssocID="{CE082055-F694-E647-9887-362B75DADAE5}" presName="rootText1" presStyleLbl="node0" presStyleIdx="0" presStyleCnt="1" custScaleX="162564" custScaleY="124540" custLinFactNeighborX="-8833" custLinFactNeighborY="-51290">
        <dgm:presLayoutVars>
          <dgm:chMax/>
          <dgm:chPref val="3"/>
        </dgm:presLayoutVars>
      </dgm:prSet>
      <dgm:spPr/>
    </dgm:pt>
    <dgm:pt modelId="{A55C79C9-C41F-FD42-B375-1370936E4503}" type="pres">
      <dgm:prSet presAssocID="{CE082055-F694-E647-9887-362B75DADAE5}" presName="titleText1" presStyleLbl="fgAcc0" presStyleIdx="0" presStyleCnt="1" custScaleX="133171" custScaleY="138758" custLinFactY="-47373" custLinFactNeighborX="10985" custLinFactNeighborY="-100000">
        <dgm:presLayoutVars>
          <dgm:chMax val="0"/>
          <dgm:chPref val="0"/>
        </dgm:presLayoutVars>
      </dgm:prSet>
      <dgm:spPr/>
    </dgm:pt>
    <dgm:pt modelId="{E1BDCAEA-4CF6-654B-8A15-215D7A832A2E}" type="pres">
      <dgm:prSet presAssocID="{CE082055-F694-E647-9887-362B75DADAE5}" presName="rootConnector1" presStyleLbl="node1" presStyleIdx="0" presStyleCnt="6"/>
      <dgm:spPr/>
    </dgm:pt>
    <dgm:pt modelId="{50962C8A-B2A4-AE4A-894A-4017DD6C997D}" type="pres">
      <dgm:prSet presAssocID="{CE082055-F694-E647-9887-362B75DADAE5}" presName="hierChild2" presStyleCnt="0"/>
      <dgm:spPr/>
    </dgm:pt>
    <dgm:pt modelId="{2E39E8B0-EFA6-CC45-8EC1-4A7E3A0C6AA9}" type="pres">
      <dgm:prSet presAssocID="{0E80B50F-8CC3-3C41-A8DB-0EC6C84CE79F}" presName="Name37" presStyleLbl="parChTrans1D2" presStyleIdx="0" presStyleCnt="1"/>
      <dgm:spPr/>
    </dgm:pt>
    <dgm:pt modelId="{21A2918F-9ABB-3448-8744-182D340D186B}" type="pres">
      <dgm:prSet presAssocID="{A2643C69-B133-074B-99F6-97297F12DE7C}" presName="hierRoot2" presStyleCnt="0">
        <dgm:presLayoutVars>
          <dgm:hierBranch val="init"/>
        </dgm:presLayoutVars>
      </dgm:prSet>
      <dgm:spPr/>
    </dgm:pt>
    <dgm:pt modelId="{D6C92679-F007-6348-922A-344391B5C5B6}" type="pres">
      <dgm:prSet presAssocID="{A2643C69-B133-074B-99F6-97297F12DE7C}" presName="rootComposite" presStyleCnt="0"/>
      <dgm:spPr/>
    </dgm:pt>
    <dgm:pt modelId="{121ECC60-A78A-4542-8D2A-8124F7984E0C}" type="pres">
      <dgm:prSet presAssocID="{A2643C69-B133-074B-99F6-97297F12DE7C}" presName="rootText" presStyleLbl="node1" presStyleIdx="0" presStyleCnt="6" custScaleX="143754" custLinFactNeighborX="-7002" custLinFactNeighborY="-22775">
        <dgm:presLayoutVars>
          <dgm:chMax/>
          <dgm:chPref val="3"/>
        </dgm:presLayoutVars>
      </dgm:prSet>
      <dgm:spPr/>
    </dgm:pt>
    <dgm:pt modelId="{6A68875C-1810-DF40-92AF-23F3910E862D}" type="pres">
      <dgm:prSet presAssocID="{A2643C69-B133-074B-99F6-97297F12DE7C}" presName="titleText2" presStyleLbl="fgAcc1" presStyleIdx="0" presStyleCnt="6" custScaleX="133063" custScaleY="138295" custLinFactNeighborX="14796" custLinFactNeighborY="-40572">
        <dgm:presLayoutVars>
          <dgm:chMax val="0"/>
          <dgm:chPref val="0"/>
        </dgm:presLayoutVars>
      </dgm:prSet>
      <dgm:spPr/>
    </dgm:pt>
    <dgm:pt modelId="{87FFADB4-07A0-7F42-958A-783D21D9881A}" type="pres">
      <dgm:prSet presAssocID="{A2643C69-B133-074B-99F6-97297F12DE7C}" presName="rootConnector" presStyleLbl="node2" presStyleIdx="0" presStyleCnt="0"/>
      <dgm:spPr/>
    </dgm:pt>
    <dgm:pt modelId="{DDEC7DF9-D946-CF42-A993-C25814A8B721}" type="pres">
      <dgm:prSet presAssocID="{A2643C69-B133-074B-99F6-97297F12DE7C}" presName="hierChild4" presStyleCnt="0"/>
      <dgm:spPr/>
    </dgm:pt>
    <dgm:pt modelId="{1BB4C4E1-EE7B-7747-9224-C0E6980B31B7}" type="pres">
      <dgm:prSet presAssocID="{9102435F-D108-1D41-92A7-494872F1C8B5}" presName="Name37" presStyleLbl="parChTrans1D3" presStyleIdx="0" presStyleCnt="5"/>
      <dgm:spPr/>
    </dgm:pt>
    <dgm:pt modelId="{6D1D1359-69AF-DC4F-A957-B3D31247F74B}" type="pres">
      <dgm:prSet presAssocID="{9BE02638-A2AA-2445-9E28-CC9932D05CF6}" presName="hierRoot2" presStyleCnt="0">
        <dgm:presLayoutVars>
          <dgm:hierBranch val="init"/>
        </dgm:presLayoutVars>
      </dgm:prSet>
      <dgm:spPr/>
    </dgm:pt>
    <dgm:pt modelId="{8BEB9EE3-ECF7-7241-9FCE-FBFE838BAAE2}" type="pres">
      <dgm:prSet presAssocID="{9BE02638-A2AA-2445-9E28-CC9932D05CF6}" presName="rootComposite" presStyleCnt="0"/>
      <dgm:spPr/>
    </dgm:pt>
    <dgm:pt modelId="{BB09D6D8-61D2-9A45-AE1F-F76F1C0A9D5B}" type="pres">
      <dgm:prSet presAssocID="{9BE02638-A2AA-2445-9E28-CC9932D05CF6}" presName="rootText" presStyleLbl="node1" presStyleIdx="1" presStyleCnt="6">
        <dgm:presLayoutVars>
          <dgm:chMax/>
          <dgm:chPref val="3"/>
        </dgm:presLayoutVars>
      </dgm:prSet>
      <dgm:spPr/>
    </dgm:pt>
    <dgm:pt modelId="{D86D0192-5018-9B49-8280-1093B484B6DA}" type="pres">
      <dgm:prSet presAssocID="{9BE02638-A2AA-2445-9E28-CC9932D05CF6}" presName="titleText2" presStyleLbl="fgAcc1" presStyleIdx="1" presStyleCnt="6" custScaleX="115733" custScaleY="249570" custLinFactY="19302" custLinFactNeighborX="5455" custLinFactNeighborY="100000">
        <dgm:presLayoutVars>
          <dgm:chMax val="0"/>
          <dgm:chPref val="0"/>
        </dgm:presLayoutVars>
      </dgm:prSet>
      <dgm:spPr/>
    </dgm:pt>
    <dgm:pt modelId="{EC4B9FE9-E67C-F948-963C-7BB47F87E3AB}" type="pres">
      <dgm:prSet presAssocID="{9BE02638-A2AA-2445-9E28-CC9932D05CF6}" presName="rootConnector" presStyleLbl="node3" presStyleIdx="0" presStyleCnt="0"/>
      <dgm:spPr/>
    </dgm:pt>
    <dgm:pt modelId="{946E49CC-D58B-4E45-B8E4-A0132F05F935}" type="pres">
      <dgm:prSet presAssocID="{9BE02638-A2AA-2445-9E28-CC9932D05CF6}" presName="hierChild4" presStyleCnt="0"/>
      <dgm:spPr/>
    </dgm:pt>
    <dgm:pt modelId="{7EA07A22-3BB7-DB4E-A9E3-33FCB556D86C}" type="pres">
      <dgm:prSet presAssocID="{9BE02638-A2AA-2445-9E28-CC9932D05CF6}" presName="hierChild5" presStyleCnt="0"/>
      <dgm:spPr/>
    </dgm:pt>
    <dgm:pt modelId="{48A569A6-5048-464D-AD9B-E6BB129C784E}" type="pres">
      <dgm:prSet presAssocID="{E0B4D939-3F8E-5141-8922-D582A0D3A06F}" presName="Name37" presStyleLbl="parChTrans1D3" presStyleIdx="1" presStyleCnt="5"/>
      <dgm:spPr/>
    </dgm:pt>
    <dgm:pt modelId="{B3DD90EC-B88A-854A-B86C-1E6DA5068B14}" type="pres">
      <dgm:prSet presAssocID="{8914A17E-9793-C448-880A-FFAD9F01AB26}" presName="hierRoot2" presStyleCnt="0">
        <dgm:presLayoutVars>
          <dgm:hierBranch val="init"/>
        </dgm:presLayoutVars>
      </dgm:prSet>
      <dgm:spPr/>
    </dgm:pt>
    <dgm:pt modelId="{14B7B603-AD96-D544-AEA0-794C11B27E72}" type="pres">
      <dgm:prSet presAssocID="{8914A17E-9793-C448-880A-FFAD9F01AB26}" presName="rootComposite" presStyleCnt="0"/>
      <dgm:spPr/>
    </dgm:pt>
    <dgm:pt modelId="{5C4B9476-7A68-4448-919B-8347855B6646}" type="pres">
      <dgm:prSet presAssocID="{8914A17E-9793-C448-880A-FFAD9F01AB26}" presName="rootText" presStyleLbl="node1" presStyleIdx="2" presStyleCnt="6">
        <dgm:presLayoutVars>
          <dgm:chMax/>
          <dgm:chPref val="3"/>
        </dgm:presLayoutVars>
      </dgm:prSet>
      <dgm:spPr/>
    </dgm:pt>
    <dgm:pt modelId="{4A39C09A-FE28-B746-8AC2-3CAF0AFF8302}" type="pres">
      <dgm:prSet presAssocID="{8914A17E-9793-C448-880A-FFAD9F01AB26}" presName="titleText2" presStyleLbl="fgAcc1" presStyleIdx="2" presStyleCnt="6" custScaleX="114813" custScaleY="247318" custLinFactY="21426" custLinFactNeighborX="4496" custLinFactNeighborY="100000">
        <dgm:presLayoutVars>
          <dgm:chMax val="0"/>
          <dgm:chPref val="0"/>
        </dgm:presLayoutVars>
      </dgm:prSet>
      <dgm:spPr/>
    </dgm:pt>
    <dgm:pt modelId="{F78A5CA3-1F63-174D-82FE-F4938F501AC5}" type="pres">
      <dgm:prSet presAssocID="{8914A17E-9793-C448-880A-FFAD9F01AB26}" presName="rootConnector" presStyleLbl="node3" presStyleIdx="0" presStyleCnt="0"/>
      <dgm:spPr/>
    </dgm:pt>
    <dgm:pt modelId="{5A4A2AF7-B01F-6645-8671-1B91DFB165D6}" type="pres">
      <dgm:prSet presAssocID="{8914A17E-9793-C448-880A-FFAD9F01AB26}" presName="hierChild4" presStyleCnt="0"/>
      <dgm:spPr/>
    </dgm:pt>
    <dgm:pt modelId="{D06AB08D-23B8-4A42-8405-541F5464209D}" type="pres">
      <dgm:prSet presAssocID="{8914A17E-9793-C448-880A-FFAD9F01AB26}" presName="hierChild5" presStyleCnt="0"/>
      <dgm:spPr/>
    </dgm:pt>
    <dgm:pt modelId="{9F154572-157E-AC47-A46C-D47578FC5560}" type="pres">
      <dgm:prSet presAssocID="{46402D79-D751-5948-B201-AFFD5914448B}" presName="Name37" presStyleLbl="parChTrans1D3" presStyleIdx="2" presStyleCnt="5"/>
      <dgm:spPr/>
    </dgm:pt>
    <dgm:pt modelId="{A66B4DF5-DC0B-B745-8B87-C522C685AB9D}" type="pres">
      <dgm:prSet presAssocID="{DA55CB29-0DD9-5944-8D1F-BF7235BF2978}" presName="hierRoot2" presStyleCnt="0">
        <dgm:presLayoutVars>
          <dgm:hierBranch val="init"/>
        </dgm:presLayoutVars>
      </dgm:prSet>
      <dgm:spPr/>
    </dgm:pt>
    <dgm:pt modelId="{D7985402-3CE0-9E41-A8BD-C4C15C513469}" type="pres">
      <dgm:prSet presAssocID="{DA55CB29-0DD9-5944-8D1F-BF7235BF2978}" presName="rootComposite" presStyleCnt="0"/>
      <dgm:spPr/>
    </dgm:pt>
    <dgm:pt modelId="{869872EC-39A5-2B41-928D-E347200D83E3}" type="pres">
      <dgm:prSet presAssocID="{DA55CB29-0DD9-5944-8D1F-BF7235BF2978}" presName="rootText" presStyleLbl="node1" presStyleIdx="3" presStyleCnt="6">
        <dgm:presLayoutVars>
          <dgm:chMax/>
          <dgm:chPref val="3"/>
        </dgm:presLayoutVars>
      </dgm:prSet>
      <dgm:spPr/>
    </dgm:pt>
    <dgm:pt modelId="{5D208ED9-FA42-0640-B3A5-5BA16BA27270}" type="pres">
      <dgm:prSet presAssocID="{DA55CB29-0DD9-5944-8D1F-BF7235BF2978}" presName="titleText2" presStyleLbl="fgAcc1" presStyleIdx="3" presStyleCnt="6" custScaleX="114896" custScaleY="247621" custLinFactY="16651" custLinFactNeighborX="3980" custLinFactNeighborY="100000">
        <dgm:presLayoutVars>
          <dgm:chMax val="0"/>
          <dgm:chPref val="0"/>
        </dgm:presLayoutVars>
      </dgm:prSet>
      <dgm:spPr/>
    </dgm:pt>
    <dgm:pt modelId="{64BE5107-D5BA-AB44-AE1B-F6BEEC47260E}" type="pres">
      <dgm:prSet presAssocID="{DA55CB29-0DD9-5944-8D1F-BF7235BF2978}" presName="rootConnector" presStyleLbl="node3" presStyleIdx="0" presStyleCnt="0"/>
      <dgm:spPr/>
    </dgm:pt>
    <dgm:pt modelId="{73B76A07-4059-F94E-835C-1C3062F11C9A}" type="pres">
      <dgm:prSet presAssocID="{DA55CB29-0DD9-5944-8D1F-BF7235BF2978}" presName="hierChild4" presStyleCnt="0"/>
      <dgm:spPr/>
    </dgm:pt>
    <dgm:pt modelId="{CE96FC90-6A09-0F43-8B24-3682EE34FEF5}" type="pres">
      <dgm:prSet presAssocID="{DA55CB29-0DD9-5944-8D1F-BF7235BF2978}" presName="hierChild5" presStyleCnt="0"/>
      <dgm:spPr/>
    </dgm:pt>
    <dgm:pt modelId="{B4F17E0C-176B-2340-8880-AAF7A69D8A0F}" type="pres">
      <dgm:prSet presAssocID="{8AAE6ABB-2361-134A-A275-22B27C2F4640}" presName="Name37" presStyleLbl="parChTrans1D3" presStyleIdx="3" presStyleCnt="5"/>
      <dgm:spPr/>
    </dgm:pt>
    <dgm:pt modelId="{3F057A56-9749-8B4C-B847-866A0F7ACF32}" type="pres">
      <dgm:prSet presAssocID="{8C11B97C-1416-D54B-8924-FA55B357DF27}" presName="hierRoot2" presStyleCnt="0">
        <dgm:presLayoutVars>
          <dgm:hierBranch val="init"/>
        </dgm:presLayoutVars>
      </dgm:prSet>
      <dgm:spPr/>
    </dgm:pt>
    <dgm:pt modelId="{31E72712-BFBB-3547-BC2F-2281FD01691F}" type="pres">
      <dgm:prSet presAssocID="{8C11B97C-1416-D54B-8924-FA55B357DF27}" presName="rootComposite" presStyleCnt="0"/>
      <dgm:spPr/>
    </dgm:pt>
    <dgm:pt modelId="{1BF50150-1E11-8142-9909-C1313A64851C}" type="pres">
      <dgm:prSet presAssocID="{8C11B97C-1416-D54B-8924-FA55B357DF27}" presName="rootText" presStyleLbl="node1" presStyleIdx="4" presStyleCnt="6">
        <dgm:presLayoutVars>
          <dgm:chMax/>
          <dgm:chPref val="3"/>
        </dgm:presLayoutVars>
      </dgm:prSet>
      <dgm:spPr/>
    </dgm:pt>
    <dgm:pt modelId="{A3862E92-221B-3949-A2D9-61916E5C716B}" type="pres">
      <dgm:prSet presAssocID="{8C11B97C-1416-D54B-8924-FA55B357DF27}" presName="titleText2" presStyleLbl="fgAcc1" presStyleIdx="4" presStyleCnt="6" custScaleX="114896" custScaleY="247765" custLinFactY="17592" custLinFactNeighborX="15741" custLinFactNeighborY="100000">
        <dgm:presLayoutVars>
          <dgm:chMax val="0"/>
          <dgm:chPref val="0"/>
        </dgm:presLayoutVars>
      </dgm:prSet>
      <dgm:spPr/>
    </dgm:pt>
    <dgm:pt modelId="{B0841A9F-6841-674F-B8E2-93C9C4E67FC0}" type="pres">
      <dgm:prSet presAssocID="{8C11B97C-1416-D54B-8924-FA55B357DF27}" presName="rootConnector" presStyleLbl="node3" presStyleIdx="0" presStyleCnt="0"/>
      <dgm:spPr/>
    </dgm:pt>
    <dgm:pt modelId="{AF26E8A2-02BA-BF4E-AA27-101959E7E1B8}" type="pres">
      <dgm:prSet presAssocID="{8C11B97C-1416-D54B-8924-FA55B357DF27}" presName="hierChild4" presStyleCnt="0"/>
      <dgm:spPr/>
    </dgm:pt>
    <dgm:pt modelId="{EEA89583-E3E4-8748-A976-2AF1448C5726}" type="pres">
      <dgm:prSet presAssocID="{8C11B97C-1416-D54B-8924-FA55B357DF27}" presName="hierChild5" presStyleCnt="0"/>
      <dgm:spPr/>
    </dgm:pt>
    <dgm:pt modelId="{F9A16BAA-C193-C74A-84E4-BAC3B782FEA5}" type="pres">
      <dgm:prSet presAssocID="{B311B03C-F25C-684C-9726-FC529693A2CA}" presName="Name37" presStyleLbl="parChTrans1D3" presStyleIdx="4" presStyleCnt="5"/>
      <dgm:spPr/>
    </dgm:pt>
    <dgm:pt modelId="{3C38C27B-9029-9249-993C-FC4F8E00596D}" type="pres">
      <dgm:prSet presAssocID="{1D1C13AA-8413-6947-82B7-B4DA6C16C53F}" presName="hierRoot2" presStyleCnt="0">
        <dgm:presLayoutVars>
          <dgm:hierBranch val="init"/>
        </dgm:presLayoutVars>
      </dgm:prSet>
      <dgm:spPr/>
    </dgm:pt>
    <dgm:pt modelId="{EAFA2A80-6162-3A41-92A9-6CC3231BCA2E}" type="pres">
      <dgm:prSet presAssocID="{1D1C13AA-8413-6947-82B7-B4DA6C16C53F}" presName="rootComposite" presStyleCnt="0"/>
      <dgm:spPr/>
    </dgm:pt>
    <dgm:pt modelId="{EE422122-D367-C946-8EF5-FC4DEFC4D9B1}" type="pres">
      <dgm:prSet presAssocID="{1D1C13AA-8413-6947-82B7-B4DA6C16C53F}" presName="rootText" presStyleLbl="node1" presStyleIdx="5" presStyleCnt="6">
        <dgm:presLayoutVars>
          <dgm:chMax/>
          <dgm:chPref val="3"/>
        </dgm:presLayoutVars>
      </dgm:prSet>
      <dgm:spPr/>
    </dgm:pt>
    <dgm:pt modelId="{8357EC23-1E60-A24A-B88B-67EED83F59EA}" type="pres">
      <dgm:prSet presAssocID="{1D1C13AA-8413-6947-82B7-B4DA6C16C53F}" presName="titleText2" presStyleLbl="fgAcc1" presStyleIdx="5" presStyleCnt="6" custScaleX="114689" custScaleY="247621" custLinFactY="17565" custLinFactNeighborX="7730" custLinFactNeighborY="100000">
        <dgm:presLayoutVars>
          <dgm:chMax val="0"/>
          <dgm:chPref val="0"/>
        </dgm:presLayoutVars>
      </dgm:prSet>
      <dgm:spPr/>
    </dgm:pt>
    <dgm:pt modelId="{935071F8-6DEA-6542-A7B3-A989902EF2B6}" type="pres">
      <dgm:prSet presAssocID="{1D1C13AA-8413-6947-82B7-B4DA6C16C53F}" presName="rootConnector" presStyleLbl="node3" presStyleIdx="0" presStyleCnt="0"/>
      <dgm:spPr/>
    </dgm:pt>
    <dgm:pt modelId="{7CAE46E7-302C-7E40-ADB2-734E8546837C}" type="pres">
      <dgm:prSet presAssocID="{1D1C13AA-8413-6947-82B7-B4DA6C16C53F}" presName="hierChild4" presStyleCnt="0"/>
      <dgm:spPr/>
    </dgm:pt>
    <dgm:pt modelId="{C9BD89E5-1E9F-AD40-9F2B-6C10D99FD5A8}" type="pres">
      <dgm:prSet presAssocID="{1D1C13AA-8413-6947-82B7-B4DA6C16C53F}" presName="hierChild5" presStyleCnt="0"/>
      <dgm:spPr/>
    </dgm:pt>
    <dgm:pt modelId="{AC7BF8F4-623D-A446-87FF-0DCB462BB5BA}" type="pres">
      <dgm:prSet presAssocID="{A2643C69-B133-074B-99F6-97297F12DE7C}" presName="hierChild5" presStyleCnt="0"/>
      <dgm:spPr/>
    </dgm:pt>
    <dgm:pt modelId="{BC88DABC-B931-E842-B813-A910A0DA7189}" type="pres">
      <dgm:prSet presAssocID="{CE082055-F694-E647-9887-362B75DADAE5}" presName="hierChild3" presStyleCnt="0"/>
      <dgm:spPr/>
    </dgm:pt>
  </dgm:ptLst>
  <dgm:cxnLst>
    <dgm:cxn modelId="{0242952C-F131-0C4C-BBFA-C7AEC8FA23B6}" srcId="{B65E465F-7A3A-214E-BDF3-EF999127FFF6}" destId="{CE082055-F694-E647-9887-362B75DADAE5}" srcOrd="0" destOrd="0" parTransId="{E3BED86D-9F98-2F49-BBBD-A3280F139BE4}" sibTransId="{3469C82C-102F-9D41-A0E2-52BD1B20F9AE}"/>
    <dgm:cxn modelId="{E71F0331-2C8C-524B-832F-36FECCFFF8BB}" type="presOf" srcId="{1D1C13AA-8413-6947-82B7-B4DA6C16C53F}" destId="{EE422122-D367-C946-8EF5-FC4DEFC4D9B1}" srcOrd="0" destOrd="0" presId="urn:microsoft.com/office/officeart/2008/layout/NameandTitleOrganizationalChart"/>
    <dgm:cxn modelId="{A7F41D31-80BD-354A-A306-720BF5B18F1A}" type="presOf" srcId="{8C11B97C-1416-D54B-8924-FA55B357DF27}" destId="{1BF50150-1E11-8142-9909-C1313A64851C}" srcOrd="0" destOrd="0" presId="urn:microsoft.com/office/officeart/2008/layout/NameandTitleOrganizationalChart"/>
    <dgm:cxn modelId="{FBC58031-4E27-5040-A70B-663FEB6B07CF}" type="presOf" srcId="{8914A17E-9793-C448-880A-FFAD9F01AB26}" destId="{5C4B9476-7A68-4448-919B-8347855B6646}" srcOrd="0" destOrd="0" presId="urn:microsoft.com/office/officeart/2008/layout/NameandTitleOrganizationalChart"/>
    <dgm:cxn modelId="{571E8632-D4C7-7B45-84B3-C1104E1A952D}" type="presOf" srcId="{46402D79-D751-5948-B201-AFFD5914448B}" destId="{9F154572-157E-AC47-A46C-D47578FC5560}" srcOrd="0" destOrd="0" presId="urn:microsoft.com/office/officeart/2008/layout/NameandTitleOrganizationalChart"/>
    <dgm:cxn modelId="{F862473B-46E0-0C4B-BFBA-B23AC07D1128}" type="presOf" srcId="{8AAE6ABB-2361-134A-A275-22B27C2F4640}" destId="{B4F17E0C-176B-2340-8880-AAF7A69D8A0F}" srcOrd="0" destOrd="0" presId="urn:microsoft.com/office/officeart/2008/layout/NameandTitleOrganizationalChart"/>
    <dgm:cxn modelId="{D6E9ED3B-363A-9043-B544-19ECBB882E7D}" type="presOf" srcId="{8C11B97C-1416-D54B-8924-FA55B357DF27}" destId="{B0841A9F-6841-674F-B8E2-93C9C4E67FC0}" srcOrd="1" destOrd="0" presId="urn:microsoft.com/office/officeart/2008/layout/NameandTitleOrganizationalChart"/>
    <dgm:cxn modelId="{2EB4E53C-F604-B74E-8435-3601C957F3FE}" type="presOf" srcId="{C9A14CF0-B0EE-C244-BDD7-3C680FAA2458}" destId="{8357EC23-1E60-A24A-B88B-67EED83F59EA}" srcOrd="0" destOrd="0" presId="urn:microsoft.com/office/officeart/2008/layout/NameandTitleOrganizationalChart"/>
    <dgm:cxn modelId="{274C1A3F-44DD-6F47-BE95-0BBF054A3C90}" type="presOf" srcId="{DA55CB29-0DD9-5944-8D1F-BF7235BF2978}" destId="{64BE5107-D5BA-AB44-AE1B-F6BEEC47260E}" srcOrd="1" destOrd="0" presId="urn:microsoft.com/office/officeart/2008/layout/NameandTitleOrganizationalChart"/>
    <dgm:cxn modelId="{B5C4C642-C357-2841-B6C2-4BF8C783A657}" type="presOf" srcId="{E0B4D939-3F8E-5141-8922-D582A0D3A06F}" destId="{48A569A6-5048-464D-AD9B-E6BB129C784E}" srcOrd="0" destOrd="0" presId="urn:microsoft.com/office/officeart/2008/layout/NameandTitleOrganizationalChart"/>
    <dgm:cxn modelId="{D921ED4A-FDAF-964C-AEC9-44C90060ADCA}" type="presOf" srcId="{1D1C13AA-8413-6947-82B7-B4DA6C16C53F}" destId="{935071F8-6DEA-6542-A7B3-A989902EF2B6}" srcOrd="1" destOrd="0" presId="urn:microsoft.com/office/officeart/2008/layout/NameandTitleOrganizationalChart"/>
    <dgm:cxn modelId="{87CE7453-5D23-764B-980A-F8B066C98172}" type="presOf" srcId="{A2643C69-B133-074B-99F6-97297F12DE7C}" destId="{121ECC60-A78A-4542-8D2A-8124F7984E0C}" srcOrd="0" destOrd="0" presId="urn:microsoft.com/office/officeart/2008/layout/NameandTitleOrganizationalChart"/>
    <dgm:cxn modelId="{27567459-23ED-DC4D-A6B3-84ED9C4B3416}" type="presOf" srcId="{CE082055-F694-E647-9887-362B75DADAE5}" destId="{E1BDCAEA-4CF6-654B-8A15-215D7A832A2E}" srcOrd="1" destOrd="0" presId="urn:microsoft.com/office/officeart/2008/layout/NameandTitleOrganizationalChart"/>
    <dgm:cxn modelId="{BB700B68-535B-3F41-9962-C4AEC4018117}" srcId="{A2643C69-B133-074B-99F6-97297F12DE7C}" destId="{9BE02638-A2AA-2445-9E28-CC9932D05CF6}" srcOrd="0" destOrd="0" parTransId="{9102435F-D108-1D41-92A7-494872F1C8B5}" sibTransId="{06BEA7BE-123D-1B4A-B81B-C09E588F0CEC}"/>
    <dgm:cxn modelId="{29092268-D307-6D40-93C2-8A72A9B29207}" type="presOf" srcId="{B311B03C-F25C-684C-9726-FC529693A2CA}" destId="{F9A16BAA-C193-C74A-84E4-BAC3B782FEA5}" srcOrd="0" destOrd="0" presId="urn:microsoft.com/office/officeart/2008/layout/NameandTitleOrganizationalChart"/>
    <dgm:cxn modelId="{707EEF68-168D-5647-A52D-438C522C51A0}" type="presOf" srcId="{9BE02638-A2AA-2445-9E28-CC9932D05CF6}" destId="{BB09D6D8-61D2-9A45-AE1F-F76F1C0A9D5B}" srcOrd="0" destOrd="0" presId="urn:microsoft.com/office/officeart/2008/layout/NameandTitleOrganizationalChart"/>
    <dgm:cxn modelId="{6792F868-524C-C34F-8902-473F0CA6238D}" type="presOf" srcId="{9BE02638-A2AA-2445-9E28-CC9932D05CF6}" destId="{EC4B9FE9-E67C-F948-963C-7BB47F87E3AB}" srcOrd="1" destOrd="0" presId="urn:microsoft.com/office/officeart/2008/layout/NameandTitleOrganizationalChart"/>
    <dgm:cxn modelId="{20ADF06E-5FB3-1B4F-BB69-AFA6CAF271A6}" type="presOf" srcId="{3CB81EF9-3584-0B42-A772-DB4A442CBC1A}" destId="{6A68875C-1810-DF40-92AF-23F3910E862D}" srcOrd="0" destOrd="0" presId="urn:microsoft.com/office/officeart/2008/layout/NameandTitleOrganizationalChart"/>
    <dgm:cxn modelId="{6AF33A7D-1E09-1A4B-8885-992D5D0BB638}" type="presOf" srcId="{3469C82C-102F-9D41-A0E2-52BD1B20F9AE}" destId="{A55C79C9-C41F-FD42-B375-1370936E4503}" srcOrd="0" destOrd="0" presId="urn:microsoft.com/office/officeart/2008/layout/NameandTitleOrganizationalChart"/>
    <dgm:cxn modelId="{88E6B389-6D9B-8548-98E2-090CD9F8EB01}" srcId="{A2643C69-B133-074B-99F6-97297F12DE7C}" destId="{1D1C13AA-8413-6947-82B7-B4DA6C16C53F}" srcOrd="4" destOrd="0" parTransId="{B311B03C-F25C-684C-9726-FC529693A2CA}" sibTransId="{C9A14CF0-B0EE-C244-BDD7-3C680FAA2458}"/>
    <dgm:cxn modelId="{C5B30D93-3D1D-AE44-AF8F-07E49FE72C2F}" srcId="{A2643C69-B133-074B-99F6-97297F12DE7C}" destId="{8914A17E-9793-C448-880A-FFAD9F01AB26}" srcOrd="1" destOrd="0" parTransId="{E0B4D939-3F8E-5141-8922-D582A0D3A06F}" sibTransId="{ABF1A4AA-185F-8743-8B71-CCD14AA3CB54}"/>
    <dgm:cxn modelId="{29AA669B-EBD6-2B49-8F00-1D1736DF9005}" type="presOf" srcId="{8914A17E-9793-C448-880A-FFAD9F01AB26}" destId="{F78A5CA3-1F63-174D-82FE-F4938F501AC5}" srcOrd="1" destOrd="0" presId="urn:microsoft.com/office/officeart/2008/layout/NameandTitleOrganizationalChart"/>
    <dgm:cxn modelId="{C1617CA3-9E68-AF42-933D-01FFA540530C}" type="presOf" srcId="{0E80B50F-8CC3-3C41-A8DB-0EC6C84CE79F}" destId="{2E39E8B0-EFA6-CC45-8EC1-4A7E3A0C6AA9}" srcOrd="0" destOrd="0" presId="urn:microsoft.com/office/officeart/2008/layout/NameandTitleOrganizationalChart"/>
    <dgm:cxn modelId="{975A00B0-02CF-FC42-91AB-BAD0CAF83210}" type="presOf" srcId="{06BEA7BE-123D-1B4A-B81B-C09E588F0CEC}" destId="{D86D0192-5018-9B49-8280-1093B484B6DA}" srcOrd="0" destOrd="0" presId="urn:microsoft.com/office/officeart/2008/layout/NameandTitleOrganizationalChart"/>
    <dgm:cxn modelId="{1016C1B0-D6A4-3540-A923-AE1D573A44D6}" type="presOf" srcId="{9102435F-D108-1D41-92A7-494872F1C8B5}" destId="{1BB4C4E1-EE7B-7747-9224-C0E6980B31B7}" srcOrd="0" destOrd="0" presId="urn:microsoft.com/office/officeart/2008/layout/NameandTitleOrganizationalChart"/>
    <dgm:cxn modelId="{8AC90EB2-4180-E646-8D85-C5A30402771B}" type="presOf" srcId="{30C2B73C-D95A-1348-8BEB-ABFD5A627BD1}" destId="{A3862E92-221B-3949-A2D9-61916E5C716B}" srcOrd="0" destOrd="0" presId="urn:microsoft.com/office/officeart/2008/layout/NameandTitleOrganizationalChart"/>
    <dgm:cxn modelId="{31FA8EB2-D00E-EF46-BDBA-07BB7B44AEAA}" type="presOf" srcId="{DA55CB29-0DD9-5944-8D1F-BF7235BF2978}" destId="{869872EC-39A5-2B41-928D-E347200D83E3}" srcOrd="0" destOrd="0" presId="urn:microsoft.com/office/officeart/2008/layout/NameandTitleOrganizationalChart"/>
    <dgm:cxn modelId="{F9FE6ECE-E180-954F-9A37-86E2E452F600}" type="presOf" srcId="{B65E465F-7A3A-214E-BDF3-EF999127FFF6}" destId="{D25DC768-3C8E-8044-8BFB-934A81E45FEB}" srcOrd="0" destOrd="0" presId="urn:microsoft.com/office/officeart/2008/layout/NameandTitleOrganizationalChart"/>
    <dgm:cxn modelId="{801BE9CF-BFDB-A34E-8360-EB2E825DBD8B}" type="presOf" srcId="{ABF1A4AA-185F-8743-8B71-CCD14AA3CB54}" destId="{4A39C09A-FE28-B746-8AC2-3CAF0AFF8302}" srcOrd="0" destOrd="0" presId="urn:microsoft.com/office/officeart/2008/layout/NameandTitleOrganizationalChart"/>
    <dgm:cxn modelId="{E883BCDB-0889-4F46-B9CB-D7C49DCD1475}" type="presOf" srcId="{CE082055-F694-E647-9887-362B75DADAE5}" destId="{86965F48-A360-3441-9ECA-D750359CD51C}" srcOrd="0" destOrd="0" presId="urn:microsoft.com/office/officeart/2008/layout/NameandTitleOrganizationalChart"/>
    <dgm:cxn modelId="{CC5CD7DC-8328-B645-8BAA-4195431EC421}" type="presOf" srcId="{A2643C69-B133-074B-99F6-97297F12DE7C}" destId="{87FFADB4-07A0-7F42-958A-783D21D9881A}" srcOrd="1" destOrd="0" presId="urn:microsoft.com/office/officeart/2008/layout/NameandTitleOrganizationalChart"/>
    <dgm:cxn modelId="{5C47DAEC-9820-AF48-8481-2EF25AC34FEE}" srcId="{A2643C69-B133-074B-99F6-97297F12DE7C}" destId="{DA55CB29-0DD9-5944-8D1F-BF7235BF2978}" srcOrd="2" destOrd="0" parTransId="{46402D79-D751-5948-B201-AFFD5914448B}" sibTransId="{85864CE8-8649-7444-BB13-06C73F25086B}"/>
    <dgm:cxn modelId="{11F86CF3-F78E-5B4A-8ED9-333568A91187}" type="presOf" srcId="{85864CE8-8649-7444-BB13-06C73F25086B}" destId="{5D208ED9-FA42-0640-B3A5-5BA16BA27270}" srcOrd="0" destOrd="0" presId="urn:microsoft.com/office/officeart/2008/layout/NameandTitleOrganizationalChart"/>
    <dgm:cxn modelId="{8D1716FE-B088-4643-A679-CBE3FAE6CA58}" srcId="{CE082055-F694-E647-9887-362B75DADAE5}" destId="{A2643C69-B133-074B-99F6-97297F12DE7C}" srcOrd="0" destOrd="0" parTransId="{0E80B50F-8CC3-3C41-A8DB-0EC6C84CE79F}" sibTransId="{3CB81EF9-3584-0B42-A772-DB4A442CBC1A}"/>
    <dgm:cxn modelId="{A1933BFE-5D20-F746-B901-847B2E9F09B2}" srcId="{A2643C69-B133-074B-99F6-97297F12DE7C}" destId="{8C11B97C-1416-D54B-8924-FA55B357DF27}" srcOrd="3" destOrd="0" parTransId="{8AAE6ABB-2361-134A-A275-22B27C2F4640}" sibTransId="{30C2B73C-D95A-1348-8BEB-ABFD5A627BD1}"/>
    <dgm:cxn modelId="{C02408DD-D871-8540-B3ED-DDCB732D5275}" type="presParOf" srcId="{D25DC768-3C8E-8044-8BFB-934A81E45FEB}" destId="{F08E522C-E0ED-9A43-9FB4-4DD97512E706}" srcOrd="0" destOrd="0" presId="urn:microsoft.com/office/officeart/2008/layout/NameandTitleOrganizationalChart"/>
    <dgm:cxn modelId="{6250DDAB-F786-684C-A913-776C2D58EDEF}" type="presParOf" srcId="{F08E522C-E0ED-9A43-9FB4-4DD97512E706}" destId="{6C462BA2-CED0-1744-8BE5-AE68C975AC1C}" srcOrd="0" destOrd="0" presId="urn:microsoft.com/office/officeart/2008/layout/NameandTitleOrganizationalChart"/>
    <dgm:cxn modelId="{ABE8063F-5F3F-644A-A346-E5E28961C0C8}" type="presParOf" srcId="{6C462BA2-CED0-1744-8BE5-AE68C975AC1C}" destId="{86965F48-A360-3441-9ECA-D750359CD51C}" srcOrd="0" destOrd="0" presId="urn:microsoft.com/office/officeart/2008/layout/NameandTitleOrganizationalChart"/>
    <dgm:cxn modelId="{B80D1DBD-8FBA-8F43-9289-36AD3E4CD5F6}" type="presParOf" srcId="{6C462BA2-CED0-1744-8BE5-AE68C975AC1C}" destId="{A55C79C9-C41F-FD42-B375-1370936E4503}" srcOrd="1" destOrd="0" presId="urn:microsoft.com/office/officeart/2008/layout/NameandTitleOrganizationalChart"/>
    <dgm:cxn modelId="{088611BD-85D1-9B48-B54A-76F49F116A2D}" type="presParOf" srcId="{6C462BA2-CED0-1744-8BE5-AE68C975AC1C}" destId="{E1BDCAEA-4CF6-654B-8A15-215D7A832A2E}" srcOrd="2" destOrd="0" presId="urn:microsoft.com/office/officeart/2008/layout/NameandTitleOrganizationalChart"/>
    <dgm:cxn modelId="{50E7CFF4-3B5A-2B46-81E9-7E4A82308A82}" type="presParOf" srcId="{F08E522C-E0ED-9A43-9FB4-4DD97512E706}" destId="{50962C8A-B2A4-AE4A-894A-4017DD6C997D}" srcOrd="1" destOrd="0" presId="urn:microsoft.com/office/officeart/2008/layout/NameandTitleOrganizationalChart"/>
    <dgm:cxn modelId="{3A0AD7CA-7624-E148-81E4-FF7FED127996}" type="presParOf" srcId="{50962C8A-B2A4-AE4A-894A-4017DD6C997D}" destId="{2E39E8B0-EFA6-CC45-8EC1-4A7E3A0C6AA9}" srcOrd="0" destOrd="0" presId="urn:microsoft.com/office/officeart/2008/layout/NameandTitleOrganizationalChart"/>
    <dgm:cxn modelId="{8CCCD304-3792-4B47-8CE6-56C8F31DB5F6}" type="presParOf" srcId="{50962C8A-B2A4-AE4A-894A-4017DD6C997D}" destId="{21A2918F-9ABB-3448-8744-182D340D186B}" srcOrd="1" destOrd="0" presId="urn:microsoft.com/office/officeart/2008/layout/NameandTitleOrganizationalChart"/>
    <dgm:cxn modelId="{D7D3E63D-5759-444B-8ED5-DE5EBFEEF303}" type="presParOf" srcId="{21A2918F-9ABB-3448-8744-182D340D186B}" destId="{D6C92679-F007-6348-922A-344391B5C5B6}" srcOrd="0" destOrd="0" presId="urn:microsoft.com/office/officeart/2008/layout/NameandTitleOrganizationalChart"/>
    <dgm:cxn modelId="{209DCE6A-7D3F-3A48-9907-214287CCD7D6}" type="presParOf" srcId="{D6C92679-F007-6348-922A-344391B5C5B6}" destId="{121ECC60-A78A-4542-8D2A-8124F7984E0C}" srcOrd="0" destOrd="0" presId="urn:microsoft.com/office/officeart/2008/layout/NameandTitleOrganizationalChart"/>
    <dgm:cxn modelId="{447FC9C7-E84C-3D4D-8D1C-A07E9611D032}" type="presParOf" srcId="{D6C92679-F007-6348-922A-344391B5C5B6}" destId="{6A68875C-1810-DF40-92AF-23F3910E862D}" srcOrd="1" destOrd="0" presId="urn:microsoft.com/office/officeart/2008/layout/NameandTitleOrganizationalChart"/>
    <dgm:cxn modelId="{248FC4BA-E194-8C49-8D33-DEA869560610}" type="presParOf" srcId="{D6C92679-F007-6348-922A-344391B5C5B6}" destId="{87FFADB4-07A0-7F42-958A-783D21D9881A}" srcOrd="2" destOrd="0" presId="urn:microsoft.com/office/officeart/2008/layout/NameandTitleOrganizationalChart"/>
    <dgm:cxn modelId="{2CDB9335-90F3-974F-BA0E-EAA5BDA2E59A}" type="presParOf" srcId="{21A2918F-9ABB-3448-8744-182D340D186B}" destId="{DDEC7DF9-D946-CF42-A993-C25814A8B721}" srcOrd="1" destOrd="0" presId="urn:microsoft.com/office/officeart/2008/layout/NameandTitleOrganizationalChart"/>
    <dgm:cxn modelId="{04969EA4-10F8-AB48-A195-4CAD24278E37}" type="presParOf" srcId="{DDEC7DF9-D946-CF42-A993-C25814A8B721}" destId="{1BB4C4E1-EE7B-7747-9224-C0E6980B31B7}" srcOrd="0" destOrd="0" presId="urn:microsoft.com/office/officeart/2008/layout/NameandTitleOrganizationalChart"/>
    <dgm:cxn modelId="{DAFD29CD-E5AC-7D48-8430-73DA39CF08D2}" type="presParOf" srcId="{DDEC7DF9-D946-CF42-A993-C25814A8B721}" destId="{6D1D1359-69AF-DC4F-A957-B3D31247F74B}" srcOrd="1" destOrd="0" presId="urn:microsoft.com/office/officeart/2008/layout/NameandTitleOrganizationalChart"/>
    <dgm:cxn modelId="{D1914E36-6897-3243-AA19-62CD733C6C0C}" type="presParOf" srcId="{6D1D1359-69AF-DC4F-A957-B3D31247F74B}" destId="{8BEB9EE3-ECF7-7241-9FCE-FBFE838BAAE2}" srcOrd="0" destOrd="0" presId="urn:microsoft.com/office/officeart/2008/layout/NameandTitleOrganizationalChart"/>
    <dgm:cxn modelId="{E7A9DDA0-0291-5040-B52A-558C4F020B66}" type="presParOf" srcId="{8BEB9EE3-ECF7-7241-9FCE-FBFE838BAAE2}" destId="{BB09D6D8-61D2-9A45-AE1F-F76F1C0A9D5B}" srcOrd="0" destOrd="0" presId="urn:microsoft.com/office/officeart/2008/layout/NameandTitleOrganizationalChart"/>
    <dgm:cxn modelId="{C64E3774-0AE1-C14A-BC93-62BCE62663D3}" type="presParOf" srcId="{8BEB9EE3-ECF7-7241-9FCE-FBFE838BAAE2}" destId="{D86D0192-5018-9B49-8280-1093B484B6DA}" srcOrd="1" destOrd="0" presId="urn:microsoft.com/office/officeart/2008/layout/NameandTitleOrganizationalChart"/>
    <dgm:cxn modelId="{BD799FAF-388F-B746-BE1B-171FF26CDE92}" type="presParOf" srcId="{8BEB9EE3-ECF7-7241-9FCE-FBFE838BAAE2}" destId="{EC4B9FE9-E67C-F948-963C-7BB47F87E3AB}" srcOrd="2" destOrd="0" presId="urn:microsoft.com/office/officeart/2008/layout/NameandTitleOrganizationalChart"/>
    <dgm:cxn modelId="{6A0F9288-0DAF-C34C-BE0E-0EADBC9CD674}" type="presParOf" srcId="{6D1D1359-69AF-DC4F-A957-B3D31247F74B}" destId="{946E49CC-D58B-4E45-B8E4-A0132F05F935}" srcOrd="1" destOrd="0" presId="urn:microsoft.com/office/officeart/2008/layout/NameandTitleOrganizationalChart"/>
    <dgm:cxn modelId="{DFC310BD-B6B7-3F44-8433-C6215FF7EB47}" type="presParOf" srcId="{6D1D1359-69AF-DC4F-A957-B3D31247F74B}" destId="{7EA07A22-3BB7-DB4E-A9E3-33FCB556D86C}" srcOrd="2" destOrd="0" presId="urn:microsoft.com/office/officeart/2008/layout/NameandTitleOrganizationalChart"/>
    <dgm:cxn modelId="{205C1FD3-D045-C445-A9F7-2C86478DBE12}" type="presParOf" srcId="{DDEC7DF9-D946-CF42-A993-C25814A8B721}" destId="{48A569A6-5048-464D-AD9B-E6BB129C784E}" srcOrd="2" destOrd="0" presId="urn:microsoft.com/office/officeart/2008/layout/NameandTitleOrganizationalChart"/>
    <dgm:cxn modelId="{8ED7D587-895F-5241-87B4-EC16D9E9C42F}" type="presParOf" srcId="{DDEC7DF9-D946-CF42-A993-C25814A8B721}" destId="{B3DD90EC-B88A-854A-B86C-1E6DA5068B14}" srcOrd="3" destOrd="0" presId="urn:microsoft.com/office/officeart/2008/layout/NameandTitleOrganizationalChart"/>
    <dgm:cxn modelId="{A4CECFC9-9280-7B4F-8C95-2ACD5FAAC74A}" type="presParOf" srcId="{B3DD90EC-B88A-854A-B86C-1E6DA5068B14}" destId="{14B7B603-AD96-D544-AEA0-794C11B27E72}" srcOrd="0" destOrd="0" presId="urn:microsoft.com/office/officeart/2008/layout/NameandTitleOrganizationalChart"/>
    <dgm:cxn modelId="{BED5EF72-6808-304A-957E-37D0E41CC120}" type="presParOf" srcId="{14B7B603-AD96-D544-AEA0-794C11B27E72}" destId="{5C4B9476-7A68-4448-919B-8347855B6646}" srcOrd="0" destOrd="0" presId="urn:microsoft.com/office/officeart/2008/layout/NameandTitleOrganizationalChart"/>
    <dgm:cxn modelId="{52282BB3-DC88-6740-A668-9BE3C935791D}" type="presParOf" srcId="{14B7B603-AD96-D544-AEA0-794C11B27E72}" destId="{4A39C09A-FE28-B746-8AC2-3CAF0AFF8302}" srcOrd="1" destOrd="0" presId="urn:microsoft.com/office/officeart/2008/layout/NameandTitleOrganizationalChart"/>
    <dgm:cxn modelId="{DA46635E-A945-0B4B-883E-2EF9F20B9DF4}" type="presParOf" srcId="{14B7B603-AD96-D544-AEA0-794C11B27E72}" destId="{F78A5CA3-1F63-174D-82FE-F4938F501AC5}" srcOrd="2" destOrd="0" presId="urn:microsoft.com/office/officeart/2008/layout/NameandTitleOrganizationalChart"/>
    <dgm:cxn modelId="{8AC891F0-7E46-824D-ACAE-8847A2FF87F2}" type="presParOf" srcId="{B3DD90EC-B88A-854A-B86C-1E6DA5068B14}" destId="{5A4A2AF7-B01F-6645-8671-1B91DFB165D6}" srcOrd="1" destOrd="0" presId="urn:microsoft.com/office/officeart/2008/layout/NameandTitleOrganizationalChart"/>
    <dgm:cxn modelId="{F28E9AF0-5CBD-C44B-AFA5-06CE292B07BA}" type="presParOf" srcId="{B3DD90EC-B88A-854A-B86C-1E6DA5068B14}" destId="{D06AB08D-23B8-4A42-8405-541F5464209D}" srcOrd="2" destOrd="0" presId="urn:microsoft.com/office/officeart/2008/layout/NameandTitleOrganizationalChart"/>
    <dgm:cxn modelId="{806F6679-E43A-0D47-9C35-2686C312A70E}" type="presParOf" srcId="{DDEC7DF9-D946-CF42-A993-C25814A8B721}" destId="{9F154572-157E-AC47-A46C-D47578FC5560}" srcOrd="4" destOrd="0" presId="urn:microsoft.com/office/officeart/2008/layout/NameandTitleOrganizationalChart"/>
    <dgm:cxn modelId="{C891E722-7ECA-194F-B1BB-FC0812A013F3}" type="presParOf" srcId="{DDEC7DF9-D946-CF42-A993-C25814A8B721}" destId="{A66B4DF5-DC0B-B745-8B87-C522C685AB9D}" srcOrd="5" destOrd="0" presId="urn:microsoft.com/office/officeart/2008/layout/NameandTitleOrganizationalChart"/>
    <dgm:cxn modelId="{94F4EC0A-1FA8-A142-B0D2-DCA6317ED68F}" type="presParOf" srcId="{A66B4DF5-DC0B-B745-8B87-C522C685AB9D}" destId="{D7985402-3CE0-9E41-A8BD-C4C15C513469}" srcOrd="0" destOrd="0" presId="urn:microsoft.com/office/officeart/2008/layout/NameandTitleOrganizationalChart"/>
    <dgm:cxn modelId="{28A60A6E-50D1-F34C-9B9D-E34956F4C3EF}" type="presParOf" srcId="{D7985402-3CE0-9E41-A8BD-C4C15C513469}" destId="{869872EC-39A5-2B41-928D-E347200D83E3}" srcOrd="0" destOrd="0" presId="urn:microsoft.com/office/officeart/2008/layout/NameandTitleOrganizationalChart"/>
    <dgm:cxn modelId="{17FF02E5-DE3A-AD46-862A-BA4A08DEC804}" type="presParOf" srcId="{D7985402-3CE0-9E41-A8BD-C4C15C513469}" destId="{5D208ED9-FA42-0640-B3A5-5BA16BA27270}" srcOrd="1" destOrd="0" presId="urn:microsoft.com/office/officeart/2008/layout/NameandTitleOrganizationalChart"/>
    <dgm:cxn modelId="{8F852D50-515A-1545-B373-0B646E65CB39}" type="presParOf" srcId="{D7985402-3CE0-9E41-A8BD-C4C15C513469}" destId="{64BE5107-D5BA-AB44-AE1B-F6BEEC47260E}" srcOrd="2" destOrd="0" presId="urn:microsoft.com/office/officeart/2008/layout/NameandTitleOrganizationalChart"/>
    <dgm:cxn modelId="{F361C1D7-6813-A844-9A27-F5D9D90DEE42}" type="presParOf" srcId="{A66B4DF5-DC0B-B745-8B87-C522C685AB9D}" destId="{73B76A07-4059-F94E-835C-1C3062F11C9A}" srcOrd="1" destOrd="0" presId="urn:microsoft.com/office/officeart/2008/layout/NameandTitleOrganizationalChart"/>
    <dgm:cxn modelId="{BE7AD6A4-CE6F-2D49-9C96-541AF766A79C}" type="presParOf" srcId="{A66B4DF5-DC0B-B745-8B87-C522C685AB9D}" destId="{CE96FC90-6A09-0F43-8B24-3682EE34FEF5}" srcOrd="2" destOrd="0" presId="urn:microsoft.com/office/officeart/2008/layout/NameandTitleOrganizationalChart"/>
    <dgm:cxn modelId="{11ED20CF-683B-8644-B372-B7CBE2DF6AF9}" type="presParOf" srcId="{DDEC7DF9-D946-CF42-A993-C25814A8B721}" destId="{B4F17E0C-176B-2340-8880-AAF7A69D8A0F}" srcOrd="6" destOrd="0" presId="urn:microsoft.com/office/officeart/2008/layout/NameandTitleOrganizationalChart"/>
    <dgm:cxn modelId="{C63BD30E-D3C7-A64D-A393-2F89EFBAC3BF}" type="presParOf" srcId="{DDEC7DF9-D946-CF42-A993-C25814A8B721}" destId="{3F057A56-9749-8B4C-B847-866A0F7ACF32}" srcOrd="7" destOrd="0" presId="urn:microsoft.com/office/officeart/2008/layout/NameandTitleOrganizationalChart"/>
    <dgm:cxn modelId="{31781743-38AA-FB49-865B-3CBC8A3F8AFD}" type="presParOf" srcId="{3F057A56-9749-8B4C-B847-866A0F7ACF32}" destId="{31E72712-BFBB-3547-BC2F-2281FD01691F}" srcOrd="0" destOrd="0" presId="urn:microsoft.com/office/officeart/2008/layout/NameandTitleOrganizationalChart"/>
    <dgm:cxn modelId="{0901AC03-DA56-6540-9E35-CA07078F8E83}" type="presParOf" srcId="{31E72712-BFBB-3547-BC2F-2281FD01691F}" destId="{1BF50150-1E11-8142-9909-C1313A64851C}" srcOrd="0" destOrd="0" presId="urn:microsoft.com/office/officeart/2008/layout/NameandTitleOrganizationalChart"/>
    <dgm:cxn modelId="{00D68CC2-5616-5A42-A859-EBB836E90535}" type="presParOf" srcId="{31E72712-BFBB-3547-BC2F-2281FD01691F}" destId="{A3862E92-221B-3949-A2D9-61916E5C716B}" srcOrd="1" destOrd="0" presId="urn:microsoft.com/office/officeart/2008/layout/NameandTitleOrganizationalChart"/>
    <dgm:cxn modelId="{A03D62A8-709D-0C40-8D5E-550F8DD9D515}" type="presParOf" srcId="{31E72712-BFBB-3547-BC2F-2281FD01691F}" destId="{B0841A9F-6841-674F-B8E2-93C9C4E67FC0}" srcOrd="2" destOrd="0" presId="urn:microsoft.com/office/officeart/2008/layout/NameandTitleOrganizationalChart"/>
    <dgm:cxn modelId="{080D5051-79D9-E548-AEEA-064F44852CCA}" type="presParOf" srcId="{3F057A56-9749-8B4C-B847-866A0F7ACF32}" destId="{AF26E8A2-02BA-BF4E-AA27-101959E7E1B8}" srcOrd="1" destOrd="0" presId="urn:microsoft.com/office/officeart/2008/layout/NameandTitleOrganizationalChart"/>
    <dgm:cxn modelId="{11A32CEC-735A-2945-B464-6CBBBD6D0CBA}" type="presParOf" srcId="{3F057A56-9749-8B4C-B847-866A0F7ACF32}" destId="{EEA89583-E3E4-8748-A976-2AF1448C5726}" srcOrd="2" destOrd="0" presId="urn:microsoft.com/office/officeart/2008/layout/NameandTitleOrganizationalChart"/>
    <dgm:cxn modelId="{0CF261E6-FB1C-9944-AF88-5A5F3CEA594E}" type="presParOf" srcId="{DDEC7DF9-D946-CF42-A993-C25814A8B721}" destId="{F9A16BAA-C193-C74A-84E4-BAC3B782FEA5}" srcOrd="8" destOrd="0" presId="urn:microsoft.com/office/officeart/2008/layout/NameandTitleOrganizationalChart"/>
    <dgm:cxn modelId="{0229B6F8-2A3C-7D43-9FE4-8A172E4D7CEA}" type="presParOf" srcId="{DDEC7DF9-D946-CF42-A993-C25814A8B721}" destId="{3C38C27B-9029-9249-993C-FC4F8E00596D}" srcOrd="9" destOrd="0" presId="urn:microsoft.com/office/officeart/2008/layout/NameandTitleOrganizationalChart"/>
    <dgm:cxn modelId="{338B62A5-F3CB-5C40-9AC6-698B36B1696E}" type="presParOf" srcId="{3C38C27B-9029-9249-993C-FC4F8E00596D}" destId="{EAFA2A80-6162-3A41-92A9-6CC3231BCA2E}" srcOrd="0" destOrd="0" presId="urn:microsoft.com/office/officeart/2008/layout/NameandTitleOrganizationalChart"/>
    <dgm:cxn modelId="{A979F937-6D50-7342-89EA-D29945C9EE39}" type="presParOf" srcId="{EAFA2A80-6162-3A41-92A9-6CC3231BCA2E}" destId="{EE422122-D367-C946-8EF5-FC4DEFC4D9B1}" srcOrd="0" destOrd="0" presId="urn:microsoft.com/office/officeart/2008/layout/NameandTitleOrganizationalChart"/>
    <dgm:cxn modelId="{AA4ADCE8-4630-0240-ADF9-B5ED4BFDE282}" type="presParOf" srcId="{EAFA2A80-6162-3A41-92A9-6CC3231BCA2E}" destId="{8357EC23-1E60-A24A-B88B-67EED83F59EA}" srcOrd="1" destOrd="0" presId="urn:microsoft.com/office/officeart/2008/layout/NameandTitleOrganizationalChart"/>
    <dgm:cxn modelId="{C940E1A9-86E7-404A-A4C8-72EDBE45D5EE}" type="presParOf" srcId="{EAFA2A80-6162-3A41-92A9-6CC3231BCA2E}" destId="{935071F8-6DEA-6542-A7B3-A989902EF2B6}" srcOrd="2" destOrd="0" presId="urn:microsoft.com/office/officeart/2008/layout/NameandTitleOrganizationalChart"/>
    <dgm:cxn modelId="{365ED2A7-9885-A948-9211-4AA2584A4314}" type="presParOf" srcId="{3C38C27B-9029-9249-993C-FC4F8E00596D}" destId="{7CAE46E7-302C-7E40-ADB2-734E8546837C}" srcOrd="1" destOrd="0" presId="urn:microsoft.com/office/officeart/2008/layout/NameandTitleOrganizationalChart"/>
    <dgm:cxn modelId="{D20FCD0E-D798-1B4C-BF07-138EC442FF47}" type="presParOf" srcId="{3C38C27B-9029-9249-993C-FC4F8E00596D}" destId="{C9BD89E5-1E9F-AD40-9F2B-6C10D99FD5A8}" srcOrd="2" destOrd="0" presId="urn:microsoft.com/office/officeart/2008/layout/NameandTitleOrganizationalChart"/>
    <dgm:cxn modelId="{1AFC6A2C-AFAA-6D4D-90F8-0BA6793292A4}" type="presParOf" srcId="{21A2918F-9ABB-3448-8744-182D340D186B}" destId="{AC7BF8F4-623D-A446-87FF-0DCB462BB5BA}" srcOrd="2" destOrd="0" presId="urn:microsoft.com/office/officeart/2008/layout/NameandTitleOrganizationalChart"/>
    <dgm:cxn modelId="{F6C6CDA0-7E9D-334F-A066-FD585BF1306F}" type="presParOf" srcId="{F08E522C-E0ED-9A43-9FB4-4DD97512E706}" destId="{BC88DABC-B931-E842-B813-A910A0DA7189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048859-9E18-4ACE-A3BB-5BE639A4A11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96BB84-62D4-42E2-B36D-315E93FD8A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Salon rental deposit and advance rent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£6,000</a:t>
          </a:r>
        </a:p>
      </dgm:t>
    </dgm:pt>
    <dgm:pt modelId="{A127DA3F-731B-4582-8A5E-280C4234652E}" type="parTrans" cxnId="{E8363559-16AA-483F-A65E-CB28E28E47DB}">
      <dgm:prSet/>
      <dgm:spPr/>
      <dgm:t>
        <a:bodyPr/>
        <a:lstStyle/>
        <a:p>
          <a:endParaRPr lang="en-US"/>
        </a:p>
      </dgm:t>
    </dgm:pt>
    <dgm:pt modelId="{071A6F35-6785-498C-B962-5B71AE3647B1}" type="sibTrans" cxnId="{E8363559-16AA-483F-A65E-CB28E28E47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9B0EF6-AA5C-4DF8-B18E-99F83A3F086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Furniture, Mirrors and fit-out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£4,000</a:t>
          </a:r>
        </a:p>
      </dgm:t>
    </dgm:pt>
    <dgm:pt modelId="{F23039EE-712F-45D1-A4B7-8DFA40B9F594}" type="parTrans" cxnId="{12B08F92-BA67-46A5-A637-22936C7AE3B2}">
      <dgm:prSet/>
      <dgm:spPr/>
      <dgm:t>
        <a:bodyPr/>
        <a:lstStyle/>
        <a:p>
          <a:endParaRPr lang="en-US"/>
        </a:p>
      </dgm:t>
    </dgm:pt>
    <dgm:pt modelId="{415B1F17-144D-4FB1-B096-A6AE7BA20E2F}" type="sibTrans" cxnId="{12B08F92-BA67-46A5-A637-22936C7AE3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8C3999-39D7-4B84-B46E-86A89D1D6D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Washing station and salon equipment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£2,500</a:t>
          </a:r>
        </a:p>
      </dgm:t>
    </dgm:pt>
    <dgm:pt modelId="{3382D433-2D1A-4C6B-9404-5D8429ABA468}" type="parTrans" cxnId="{E89302AE-7DC4-488D-ACCF-43F7A7B899A7}">
      <dgm:prSet/>
      <dgm:spPr/>
      <dgm:t>
        <a:bodyPr/>
        <a:lstStyle/>
        <a:p>
          <a:endParaRPr lang="en-US"/>
        </a:p>
      </dgm:t>
    </dgm:pt>
    <dgm:pt modelId="{A7D62B6C-2583-400A-86CE-B1F767BDD947}" type="sibTrans" cxnId="{E89302AE-7DC4-488D-ACCF-43F7A7B899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4080FE8-40C4-48D3-809C-2A34610F6C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Basic scalp assessment equipment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£1,200</a:t>
          </a:r>
        </a:p>
      </dgm:t>
    </dgm:pt>
    <dgm:pt modelId="{EE57E406-0A7B-4154-9AA6-631BD02F32F1}" type="parTrans" cxnId="{F80F6D38-0845-45F3-B949-17349C44620A}">
      <dgm:prSet/>
      <dgm:spPr/>
      <dgm:t>
        <a:bodyPr/>
        <a:lstStyle/>
        <a:p>
          <a:endParaRPr lang="en-US"/>
        </a:p>
      </dgm:t>
    </dgm:pt>
    <dgm:pt modelId="{AA004A40-785B-4F51-AEB9-42C55D8D2AD5}" type="sibTrans" cxnId="{F80F6D38-0845-45F3-B949-17349C4462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C00AC0C-5AB3-4D73-99B8-AABC158EFC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Initial product stock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£2,000</a:t>
          </a:r>
        </a:p>
      </dgm:t>
    </dgm:pt>
    <dgm:pt modelId="{E06B3626-CFE5-4867-8B56-C0FADC0066AB}" type="parTrans" cxnId="{E8DCE0B0-70D8-46AE-AE1F-5715C7881510}">
      <dgm:prSet/>
      <dgm:spPr/>
      <dgm:t>
        <a:bodyPr/>
        <a:lstStyle/>
        <a:p>
          <a:endParaRPr lang="en-US"/>
        </a:p>
      </dgm:t>
    </dgm:pt>
    <dgm:pt modelId="{51C6ABDA-116A-4B75-9370-028FC47A2E66}" type="sibTrans" cxnId="{E8DCE0B0-70D8-46AE-AE1F-5715C78815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231686-3F59-4BC2-8EA7-84B2360C4A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Website, booking system and marketing launch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£800</a:t>
          </a:r>
        </a:p>
      </dgm:t>
    </dgm:pt>
    <dgm:pt modelId="{39062CB6-C4DC-4E16-862B-4A1D795537E9}" type="parTrans" cxnId="{DE2E2710-0317-479B-AD1E-DD98ADA3127D}">
      <dgm:prSet/>
      <dgm:spPr/>
      <dgm:t>
        <a:bodyPr/>
        <a:lstStyle/>
        <a:p>
          <a:endParaRPr lang="en-US"/>
        </a:p>
      </dgm:t>
    </dgm:pt>
    <dgm:pt modelId="{6BFDD25A-8944-4FBA-B42E-B78EB6115FCE}" type="sibTrans" cxnId="{DE2E2710-0317-479B-AD1E-DD98ADA312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5E7F69-E63C-45DF-814D-2095D47E0F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Calibri" panose="020F0502020204030204" pitchFamily="34" charset="0"/>
              <a:cs typeface="Calibri" panose="020F0502020204030204" pitchFamily="34" charset="0"/>
            </a:rPr>
            <a:t>Interior decoration and small refurbishment - </a:t>
          </a:r>
          <a:r>
            <a:rPr lang="en-US" sz="2000" b="1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£5,700</a:t>
          </a:r>
        </a:p>
      </dgm:t>
    </dgm:pt>
    <dgm:pt modelId="{DE0690F9-444D-4864-88D1-C4D844E49AC3}" type="parTrans" cxnId="{236C862F-4ED8-4320-9A54-950961F970B6}">
      <dgm:prSet/>
      <dgm:spPr/>
      <dgm:t>
        <a:bodyPr/>
        <a:lstStyle/>
        <a:p>
          <a:endParaRPr lang="en-US"/>
        </a:p>
      </dgm:t>
    </dgm:pt>
    <dgm:pt modelId="{986C9E31-1690-476B-AA43-16F31D06E871}" type="sibTrans" cxnId="{236C862F-4ED8-4320-9A54-950961F970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6378D0-7528-8C49-9B8B-AB5092052179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FF944C68-56A9-C840-BBA6-E59D1EC32901}" type="parTrans" cxnId="{450E6376-CE63-C345-ACBF-C134499AEFA6}">
      <dgm:prSet/>
      <dgm:spPr/>
      <dgm:t>
        <a:bodyPr/>
        <a:lstStyle/>
        <a:p>
          <a:endParaRPr lang="en-GB"/>
        </a:p>
      </dgm:t>
    </dgm:pt>
    <dgm:pt modelId="{F5ED790B-7C38-BB47-9EE5-825BF39641AF}" type="sibTrans" cxnId="{450E6376-CE63-C345-ACBF-C134499AEFA6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778739C-1DB0-8F4C-A7CC-E4180CB3FE3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359745F-38FB-BC42-BB74-4567658AD278}" type="parTrans" cxnId="{53703416-D26E-FD47-8BA4-FE1B840A155D}">
      <dgm:prSet/>
      <dgm:spPr/>
      <dgm:t>
        <a:bodyPr/>
        <a:lstStyle/>
        <a:p>
          <a:endParaRPr lang="en-GB"/>
        </a:p>
      </dgm:t>
    </dgm:pt>
    <dgm:pt modelId="{16831B0A-DC57-BA4B-BFA6-4F70BD34430C}" type="sibTrans" cxnId="{53703416-D26E-FD47-8BA4-FE1B840A155D}">
      <dgm:prSet/>
      <dgm:spPr/>
      <dgm:t>
        <a:bodyPr/>
        <a:lstStyle/>
        <a:p>
          <a:endParaRPr lang="en-GB"/>
        </a:p>
      </dgm:t>
    </dgm:pt>
    <dgm:pt modelId="{BE752CE2-768B-4A66-BAAB-085DD023CF8A}" type="pres">
      <dgm:prSet presAssocID="{BE048859-9E18-4ACE-A3BB-5BE639A4A110}" presName="root" presStyleCnt="0">
        <dgm:presLayoutVars>
          <dgm:dir/>
          <dgm:resizeHandles val="exact"/>
        </dgm:presLayoutVars>
      </dgm:prSet>
      <dgm:spPr/>
    </dgm:pt>
    <dgm:pt modelId="{1BF8F559-8AA1-441C-A9AC-2CD8EF548CFF}" type="pres">
      <dgm:prSet presAssocID="{BE048859-9E18-4ACE-A3BB-5BE639A4A110}" presName="container" presStyleCnt="0">
        <dgm:presLayoutVars>
          <dgm:dir/>
          <dgm:resizeHandles val="exact"/>
        </dgm:presLayoutVars>
      </dgm:prSet>
      <dgm:spPr/>
    </dgm:pt>
    <dgm:pt modelId="{BA25339C-9AF9-45A8-829E-B9872AE9E36D}" type="pres">
      <dgm:prSet presAssocID="{4F96BB84-62D4-42E2-B36D-315E93FD8A46}" presName="compNode" presStyleCnt="0"/>
      <dgm:spPr/>
    </dgm:pt>
    <dgm:pt modelId="{D1CE9239-60D5-4F34-A28B-E15C0D01D59E}" type="pres">
      <dgm:prSet presAssocID="{4F96BB84-62D4-42E2-B36D-315E93FD8A46}" presName="iconBgRect" presStyleLbl="bgShp" presStyleIdx="0" presStyleCnt="9"/>
      <dgm:spPr/>
    </dgm:pt>
    <dgm:pt modelId="{FB0DE1E3-DB76-45FB-A58E-D8160BADB7AB}" type="pres">
      <dgm:prSet presAssocID="{4F96BB84-62D4-42E2-B36D-315E93FD8A46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2E18EB8B-E1F9-49CF-BA31-2EEF09B3A694}" type="pres">
      <dgm:prSet presAssocID="{4F96BB84-62D4-42E2-B36D-315E93FD8A46}" presName="spaceRect" presStyleCnt="0"/>
      <dgm:spPr/>
    </dgm:pt>
    <dgm:pt modelId="{7B705BFC-3F16-4866-8BF9-A59B10559EE3}" type="pres">
      <dgm:prSet presAssocID="{4F96BB84-62D4-42E2-B36D-315E93FD8A46}" presName="textRect" presStyleLbl="revTx" presStyleIdx="0" presStyleCnt="9">
        <dgm:presLayoutVars>
          <dgm:chMax val="1"/>
          <dgm:chPref val="1"/>
        </dgm:presLayoutVars>
      </dgm:prSet>
      <dgm:spPr/>
    </dgm:pt>
    <dgm:pt modelId="{321F7116-331D-41E3-BBB2-EDFD04871B20}" type="pres">
      <dgm:prSet presAssocID="{071A6F35-6785-498C-B962-5B71AE3647B1}" presName="sibTrans" presStyleLbl="sibTrans2D1" presStyleIdx="0" presStyleCnt="0"/>
      <dgm:spPr/>
    </dgm:pt>
    <dgm:pt modelId="{AEB4E543-F17B-4394-A9EA-B5969370F1AE}" type="pres">
      <dgm:prSet presAssocID="{4C9B0EF6-AA5C-4DF8-B18E-99F83A3F0865}" presName="compNode" presStyleCnt="0"/>
      <dgm:spPr/>
    </dgm:pt>
    <dgm:pt modelId="{8F5BA019-DD86-4B91-A8B5-FD829666CA54}" type="pres">
      <dgm:prSet presAssocID="{4C9B0EF6-AA5C-4DF8-B18E-99F83A3F0865}" presName="iconBgRect" presStyleLbl="bgShp" presStyleIdx="1" presStyleCnt="9"/>
      <dgm:spPr/>
    </dgm:pt>
    <dgm:pt modelId="{EA5AE399-FBDD-42E9-BD4C-509D98A9ABAB}" type="pres">
      <dgm:prSet presAssocID="{4C9B0EF6-AA5C-4DF8-B18E-99F83A3F0865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uch"/>
        </a:ext>
      </dgm:extLst>
    </dgm:pt>
    <dgm:pt modelId="{5C961F23-03C9-40D2-ADAE-B8E744BE15EA}" type="pres">
      <dgm:prSet presAssocID="{4C9B0EF6-AA5C-4DF8-B18E-99F83A3F0865}" presName="spaceRect" presStyleCnt="0"/>
      <dgm:spPr/>
    </dgm:pt>
    <dgm:pt modelId="{C0A211D5-F874-402D-A6CF-1F71A9B1F7F9}" type="pres">
      <dgm:prSet presAssocID="{4C9B0EF6-AA5C-4DF8-B18E-99F83A3F0865}" presName="textRect" presStyleLbl="revTx" presStyleIdx="1" presStyleCnt="9">
        <dgm:presLayoutVars>
          <dgm:chMax val="1"/>
          <dgm:chPref val="1"/>
        </dgm:presLayoutVars>
      </dgm:prSet>
      <dgm:spPr/>
    </dgm:pt>
    <dgm:pt modelId="{8CE70E2E-B213-4B3C-8DA4-F49180D06F96}" type="pres">
      <dgm:prSet presAssocID="{415B1F17-144D-4FB1-B096-A6AE7BA20E2F}" presName="sibTrans" presStyleLbl="sibTrans2D1" presStyleIdx="0" presStyleCnt="0"/>
      <dgm:spPr/>
    </dgm:pt>
    <dgm:pt modelId="{47C88C17-AE58-4714-9495-2D5C6CD82E12}" type="pres">
      <dgm:prSet presAssocID="{328C3999-39D7-4B84-B46E-86A89D1D6D57}" presName="compNode" presStyleCnt="0"/>
      <dgm:spPr/>
    </dgm:pt>
    <dgm:pt modelId="{B1C8E582-910A-47FB-843A-1CC9EB351B43}" type="pres">
      <dgm:prSet presAssocID="{328C3999-39D7-4B84-B46E-86A89D1D6D57}" presName="iconBgRect" presStyleLbl="bgShp" presStyleIdx="2" presStyleCnt="9"/>
      <dgm:spPr/>
    </dgm:pt>
    <dgm:pt modelId="{89DD8904-9F00-4AE3-A9B3-1615741B134E}" type="pres">
      <dgm:prSet presAssocID="{328C3999-39D7-4B84-B46E-86A89D1D6D57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thtub"/>
        </a:ext>
      </dgm:extLst>
    </dgm:pt>
    <dgm:pt modelId="{5796816E-C993-4010-A5B7-162C5A84106B}" type="pres">
      <dgm:prSet presAssocID="{328C3999-39D7-4B84-B46E-86A89D1D6D57}" presName="spaceRect" presStyleCnt="0"/>
      <dgm:spPr/>
    </dgm:pt>
    <dgm:pt modelId="{AC1DAE3A-381A-49C2-8247-76A48BB4AA9F}" type="pres">
      <dgm:prSet presAssocID="{328C3999-39D7-4B84-B46E-86A89D1D6D57}" presName="textRect" presStyleLbl="revTx" presStyleIdx="2" presStyleCnt="9">
        <dgm:presLayoutVars>
          <dgm:chMax val="1"/>
          <dgm:chPref val="1"/>
        </dgm:presLayoutVars>
      </dgm:prSet>
      <dgm:spPr/>
    </dgm:pt>
    <dgm:pt modelId="{73A9AADA-C29C-4B43-8B3F-F60232D33DAB}" type="pres">
      <dgm:prSet presAssocID="{A7D62B6C-2583-400A-86CE-B1F767BDD947}" presName="sibTrans" presStyleLbl="sibTrans2D1" presStyleIdx="0" presStyleCnt="0"/>
      <dgm:spPr/>
    </dgm:pt>
    <dgm:pt modelId="{373804A8-A457-4036-BE80-C6E85E449EF6}" type="pres">
      <dgm:prSet presAssocID="{F4080FE8-40C4-48D3-809C-2A34610F6CB2}" presName="compNode" presStyleCnt="0"/>
      <dgm:spPr/>
    </dgm:pt>
    <dgm:pt modelId="{BFCACF19-05D8-4290-B8ED-BBFAB5DA9008}" type="pres">
      <dgm:prSet presAssocID="{F4080FE8-40C4-48D3-809C-2A34610F6CB2}" presName="iconBgRect" presStyleLbl="bgShp" presStyleIdx="3" presStyleCnt="9"/>
      <dgm:spPr/>
    </dgm:pt>
    <dgm:pt modelId="{1DAB5748-A3DC-4EAD-9E9B-2FB79FA35A11}" type="pres">
      <dgm:prSet presAssocID="{F4080FE8-40C4-48D3-809C-2A34610F6CB2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ssors"/>
        </a:ext>
      </dgm:extLst>
    </dgm:pt>
    <dgm:pt modelId="{0186F7EB-2A97-481B-A703-2D46831954A8}" type="pres">
      <dgm:prSet presAssocID="{F4080FE8-40C4-48D3-809C-2A34610F6CB2}" presName="spaceRect" presStyleCnt="0"/>
      <dgm:spPr/>
    </dgm:pt>
    <dgm:pt modelId="{83A5A00F-D058-4239-9CCC-2504C6602051}" type="pres">
      <dgm:prSet presAssocID="{F4080FE8-40C4-48D3-809C-2A34610F6CB2}" presName="textRect" presStyleLbl="revTx" presStyleIdx="3" presStyleCnt="9">
        <dgm:presLayoutVars>
          <dgm:chMax val="1"/>
          <dgm:chPref val="1"/>
        </dgm:presLayoutVars>
      </dgm:prSet>
      <dgm:spPr/>
    </dgm:pt>
    <dgm:pt modelId="{5EBBBEA8-1D6E-4381-B754-8A3AE245CF26}" type="pres">
      <dgm:prSet presAssocID="{AA004A40-785B-4F51-AEB9-42C55D8D2AD5}" presName="sibTrans" presStyleLbl="sibTrans2D1" presStyleIdx="0" presStyleCnt="0"/>
      <dgm:spPr/>
    </dgm:pt>
    <dgm:pt modelId="{CD2DC6D3-402F-074A-8CED-E4473BA13D8C}" type="pres">
      <dgm:prSet presAssocID="{CE6378D0-7528-8C49-9B8B-AB5092052179}" presName="compNode" presStyleCnt="0"/>
      <dgm:spPr/>
    </dgm:pt>
    <dgm:pt modelId="{E63FE644-C8B0-9A4D-8A8B-74827ED82F89}" type="pres">
      <dgm:prSet presAssocID="{CE6378D0-7528-8C49-9B8B-AB5092052179}" presName="iconBgRect" presStyleLbl="bgShp" presStyleIdx="4" presStyleCnt="9"/>
      <dgm:spPr/>
    </dgm:pt>
    <dgm:pt modelId="{DCA7B675-2EBF-D148-85D7-34103D3CF35F}" type="pres">
      <dgm:prSet presAssocID="{CE6378D0-7528-8C49-9B8B-AB5092052179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b with solid fill"/>
        </a:ext>
      </dgm:extLst>
    </dgm:pt>
    <dgm:pt modelId="{3B255A59-FB74-0646-9E62-1DFA78CA103B}" type="pres">
      <dgm:prSet presAssocID="{CE6378D0-7528-8C49-9B8B-AB5092052179}" presName="spaceRect" presStyleCnt="0"/>
      <dgm:spPr/>
    </dgm:pt>
    <dgm:pt modelId="{00525056-A9A9-B04F-A1CE-7C59C219A9B4}" type="pres">
      <dgm:prSet presAssocID="{CE6378D0-7528-8C49-9B8B-AB5092052179}" presName="textRect" presStyleLbl="revTx" presStyleIdx="4" presStyleCnt="9">
        <dgm:presLayoutVars>
          <dgm:chMax val="1"/>
          <dgm:chPref val="1"/>
        </dgm:presLayoutVars>
      </dgm:prSet>
      <dgm:spPr/>
    </dgm:pt>
    <dgm:pt modelId="{9298B409-E5AE-3348-AB53-79EA4B76A060}" type="pres">
      <dgm:prSet presAssocID="{F5ED790B-7C38-BB47-9EE5-825BF39641AF}" presName="sibTrans" presStyleLbl="sibTrans2D1" presStyleIdx="0" presStyleCnt="0"/>
      <dgm:spPr/>
    </dgm:pt>
    <dgm:pt modelId="{3DF3F0A0-AC22-4109-8ACA-5BDDE25FA916}" type="pres">
      <dgm:prSet presAssocID="{5C00AC0C-5AB3-4D73-99B8-AABC158EFCD7}" presName="compNode" presStyleCnt="0"/>
      <dgm:spPr/>
    </dgm:pt>
    <dgm:pt modelId="{C4325B44-414E-4F48-9E82-447C08449FE2}" type="pres">
      <dgm:prSet presAssocID="{5C00AC0C-5AB3-4D73-99B8-AABC158EFCD7}" presName="iconBgRect" presStyleLbl="bgShp" presStyleIdx="5" presStyleCnt="9"/>
      <dgm:spPr/>
    </dgm:pt>
    <dgm:pt modelId="{4A9D7F22-B02A-47DF-9552-14BE7BC3013B}" type="pres">
      <dgm:prSet presAssocID="{5C00AC0C-5AB3-4D73-99B8-AABC158EFCD7}" presName="iconRect" presStyleLbl="node1" presStyleIdx="5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C42F03C-1CA4-4FF0-939D-C25CFF50A405}" type="pres">
      <dgm:prSet presAssocID="{5C00AC0C-5AB3-4D73-99B8-AABC158EFCD7}" presName="spaceRect" presStyleCnt="0"/>
      <dgm:spPr/>
    </dgm:pt>
    <dgm:pt modelId="{E9C9C213-6BB1-48FA-99F0-D5D0CBABA497}" type="pres">
      <dgm:prSet presAssocID="{5C00AC0C-5AB3-4D73-99B8-AABC158EFCD7}" presName="textRect" presStyleLbl="revTx" presStyleIdx="5" presStyleCnt="9">
        <dgm:presLayoutVars>
          <dgm:chMax val="1"/>
          <dgm:chPref val="1"/>
        </dgm:presLayoutVars>
      </dgm:prSet>
      <dgm:spPr/>
    </dgm:pt>
    <dgm:pt modelId="{7DC055E3-ECDF-431C-8F42-63FE08E49F56}" type="pres">
      <dgm:prSet presAssocID="{51C6ABDA-116A-4B75-9370-028FC47A2E66}" presName="sibTrans" presStyleLbl="sibTrans2D1" presStyleIdx="0" presStyleCnt="0"/>
      <dgm:spPr/>
    </dgm:pt>
    <dgm:pt modelId="{FEB808A8-383E-4B3D-8F3D-80D492F9C918}" type="pres">
      <dgm:prSet presAssocID="{96231686-3F59-4BC2-8EA7-84B2360C4AB2}" presName="compNode" presStyleCnt="0"/>
      <dgm:spPr/>
    </dgm:pt>
    <dgm:pt modelId="{88F4E540-70CE-4120-8BAB-1B5334C572B0}" type="pres">
      <dgm:prSet presAssocID="{96231686-3F59-4BC2-8EA7-84B2360C4AB2}" presName="iconBgRect" presStyleLbl="bgShp" presStyleIdx="6" presStyleCnt="9"/>
      <dgm:spPr/>
    </dgm:pt>
    <dgm:pt modelId="{87F64B41-A158-42BA-A8DB-71AB3282D90C}" type="pres">
      <dgm:prSet presAssocID="{96231686-3F59-4BC2-8EA7-84B2360C4AB2}" presName="iconRect" presStyleLbl="node1" presStyleIdx="6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A93C5185-2D80-4240-B133-154408949C1D}" type="pres">
      <dgm:prSet presAssocID="{96231686-3F59-4BC2-8EA7-84B2360C4AB2}" presName="spaceRect" presStyleCnt="0"/>
      <dgm:spPr/>
    </dgm:pt>
    <dgm:pt modelId="{38CE0ED7-34BD-4454-9FEF-DFB290045DA4}" type="pres">
      <dgm:prSet presAssocID="{96231686-3F59-4BC2-8EA7-84B2360C4AB2}" presName="textRect" presStyleLbl="revTx" presStyleIdx="6" presStyleCnt="9" custLinFactNeighborX="372" custLinFactNeighborY="10121">
        <dgm:presLayoutVars>
          <dgm:chMax val="1"/>
          <dgm:chPref val="1"/>
        </dgm:presLayoutVars>
      </dgm:prSet>
      <dgm:spPr/>
    </dgm:pt>
    <dgm:pt modelId="{24EDC2F9-9540-4916-9F51-BB2DA656DCAC}" type="pres">
      <dgm:prSet presAssocID="{6BFDD25A-8944-4FBA-B42E-B78EB6115FCE}" presName="sibTrans" presStyleLbl="sibTrans2D1" presStyleIdx="0" presStyleCnt="0"/>
      <dgm:spPr/>
    </dgm:pt>
    <dgm:pt modelId="{023941BF-E18E-4E4A-A621-D2A181B20ADF}" type="pres">
      <dgm:prSet presAssocID="{385E7F69-E63C-45DF-814D-2095D47E0F7F}" presName="compNode" presStyleCnt="0"/>
      <dgm:spPr/>
    </dgm:pt>
    <dgm:pt modelId="{7B6B1F4B-1CB1-4C20-A6C9-6329EF1AD358}" type="pres">
      <dgm:prSet presAssocID="{385E7F69-E63C-45DF-814D-2095D47E0F7F}" presName="iconBgRect" presStyleLbl="bgShp" presStyleIdx="7" presStyleCnt="9"/>
      <dgm:spPr/>
    </dgm:pt>
    <dgm:pt modelId="{9FA96198-ADC8-40EA-8E2C-EF5784E57602}" type="pres">
      <dgm:prSet presAssocID="{385E7F69-E63C-45DF-814D-2095D47E0F7F}" presName="iconRect" presStyleLbl="node1" presStyleIdx="7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740031BF-CEC4-4E6B-B6A9-EB12E21AF5E8}" type="pres">
      <dgm:prSet presAssocID="{385E7F69-E63C-45DF-814D-2095D47E0F7F}" presName="spaceRect" presStyleCnt="0"/>
      <dgm:spPr/>
    </dgm:pt>
    <dgm:pt modelId="{D65D6C19-4500-4C3A-B61D-2DB7D4AF19B5}" type="pres">
      <dgm:prSet presAssocID="{385E7F69-E63C-45DF-814D-2095D47E0F7F}" presName="textRect" presStyleLbl="revTx" presStyleIdx="7" presStyleCnt="9">
        <dgm:presLayoutVars>
          <dgm:chMax val="1"/>
          <dgm:chPref val="1"/>
        </dgm:presLayoutVars>
      </dgm:prSet>
      <dgm:spPr/>
    </dgm:pt>
    <dgm:pt modelId="{F4D36CD1-D2CA-DA46-8C4E-CD54BF56D603}" type="pres">
      <dgm:prSet presAssocID="{986C9E31-1690-476B-AA43-16F31D06E871}" presName="sibTrans" presStyleLbl="sibTrans2D1" presStyleIdx="0" presStyleCnt="0"/>
      <dgm:spPr/>
    </dgm:pt>
    <dgm:pt modelId="{425EB906-4E20-4D44-B15E-00D70CF74ACD}" type="pres">
      <dgm:prSet presAssocID="{7778739C-1DB0-8F4C-A7CC-E4180CB3FE3C}" presName="compNode" presStyleCnt="0"/>
      <dgm:spPr/>
    </dgm:pt>
    <dgm:pt modelId="{455CBFE5-92CE-F549-8F46-2792A316C694}" type="pres">
      <dgm:prSet presAssocID="{7778739C-1DB0-8F4C-A7CC-E4180CB3FE3C}" presName="iconBgRect" presStyleLbl="bgShp" presStyleIdx="8" presStyleCnt="9"/>
      <dgm:spPr/>
    </dgm:pt>
    <dgm:pt modelId="{3310E08A-BE10-E94C-B694-73F756FCE39E}" type="pres">
      <dgm:prSet presAssocID="{7778739C-1DB0-8F4C-A7CC-E4180CB3FE3C}" presName="iconRect" presStyleLbl="node1" presStyleIdx="8" presStyleCnt="9"/>
      <dgm:spPr>
        <a:blipFill>
          <a:blip xmlns:r="http://schemas.openxmlformats.org/officeDocument/2006/relationships"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ress Book with solid fill"/>
        </a:ext>
      </dgm:extLst>
    </dgm:pt>
    <dgm:pt modelId="{0FBAB7FD-65F6-D445-BEED-AC54584F3D98}" type="pres">
      <dgm:prSet presAssocID="{7778739C-1DB0-8F4C-A7CC-E4180CB3FE3C}" presName="spaceRect" presStyleCnt="0"/>
      <dgm:spPr/>
    </dgm:pt>
    <dgm:pt modelId="{9A223A86-8D9A-BA41-B13A-AAB760EA3BCC}" type="pres">
      <dgm:prSet presAssocID="{7778739C-1DB0-8F4C-A7CC-E4180CB3FE3C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B78D1508-FA7D-9D49-AAFE-42C32F6BDBEB}" type="presOf" srcId="{F5ED790B-7C38-BB47-9EE5-825BF39641AF}" destId="{9298B409-E5AE-3348-AB53-79EA4B76A060}" srcOrd="0" destOrd="0" presId="urn:microsoft.com/office/officeart/2018/2/layout/IconCircleList"/>
    <dgm:cxn modelId="{DE2E2710-0317-479B-AD1E-DD98ADA3127D}" srcId="{BE048859-9E18-4ACE-A3BB-5BE639A4A110}" destId="{96231686-3F59-4BC2-8EA7-84B2360C4AB2}" srcOrd="6" destOrd="0" parTransId="{39062CB6-C4DC-4E16-862B-4A1D795537E9}" sibTransId="{6BFDD25A-8944-4FBA-B42E-B78EB6115FCE}"/>
    <dgm:cxn modelId="{B4C3D811-38F7-8646-9AE2-83BDD771584E}" type="presOf" srcId="{51C6ABDA-116A-4B75-9370-028FC47A2E66}" destId="{7DC055E3-ECDF-431C-8F42-63FE08E49F56}" srcOrd="0" destOrd="0" presId="urn:microsoft.com/office/officeart/2018/2/layout/IconCircleList"/>
    <dgm:cxn modelId="{53703416-D26E-FD47-8BA4-FE1B840A155D}" srcId="{BE048859-9E18-4ACE-A3BB-5BE639A4A110}" destId="{7778739C-1DB0-8F4C-A7CC-E4180CB3FE3C}" srcOrd="8" destOrd="0" parTransId="{0359745F-38FB-BC42-BB74-4567658AD278}" sibTransId="{16831B0A-DC57-BA4B-BFA6-4F70BD34430C}"/>
    <dgm:cxn modelId="{F243E018-CF48-174E-9664-871BBD405059}" type="presOf" srcId="{986C9E31-1690-476B-AA43-16F31D06E871}" destId="{F4D36CD1-D2CA-DA46-8C4E-CD54BF56D603}" srcOrd="0" destOrd="0" presId="urn:microsoft.com/office/officeart/2018/2/layout/IconCircleList"/>
    <dgm:cxn modelId="{0209171B-BE6C-834C-B167-68DEEB1782B8}" type="presOf" srcId="{5C00AC0C-5AB3-4D73-99B8-AABC158EFCD7}" destId="{E9C9C213-6BB1-48FA-99F0-D5D0CBABA497}" srcOrd="0" destOrd="0" presId="urn:microsoft.com/office/officeart/2018/2/layout/IconCircleList"/>
    <dgm:cxn modelId="{0ED0631B-5DD9-2E43-B70D-6B21FCD1E09E}" type="presOf" srcId="{071A6F35-6785-498C-B962-5B71AE3647B1}" destId="{321F7116-331D-41E3-BBB2-EDFD04871B20}" srcOrd="0" destOrd="0" presId="urn:microsoft.com/office/officeart/2018/2/layout/IconCircleList"/>
    <dgm:cxn modelId="{8AE5201C-1A02-A140-BCAF-38CF8A2CC2BD}" type="presOf" srcId="{AA004A40-785B-4F51-AEB9-42C55D8D2AD5}" destId="{5EBBBEA8-1D6E-4381-B754-8A3AE245CF26}" srcOrd="0" destOrd="0" presId="urn:microsoft.com/office/officeart/2018/2/layout/IconCircleList"/>
    <dgm:cxn modelId="{C43FB52C-430E-0545-B073-4C4E0EA1E272}" type="presOf" srcId="{6BFDD25A-8944-4FBA-B42E-B78EB6115FCE}" destId="{24EDC2F9-9540-4916-9F51-BB2DA656DCAC}" srcOrd="0" destOrd="0" presId="urn:microsoft.com/office/officeart/2018/2/layout/IconCircleList"/>
    <dgm:cxn modelId="{236C862F-4ED8-4320-9A54-950961F970B6}" srcId="{BE048859-9E18-4ACE-A3BB-5BE639A4A110}" destId="{385E7F69-E63C-45DF-814D-2095D47E0F7F}" srcOrd="7" destOrd="0" parTransId="{DE0690F9-444D-4864-88D1-C4D844E49AC3}" sibTransId="{986C9E31-1690-476B-AA43-16F31D06E871}"/>
    <dgm:cxn modelId="{F80F6D38-0845-45F3-B949-17349C44620A}" srcId="{BE048859-9E18-4ACE-A3BB-5BE639A4A110}" destId="{F4080FE8-40C4-48D3-809C-2A34610F6CB2}" srcOrd="3" destOrd="0" parTransId="{EE57E406-0A7B-4154-9AA6-631BD02F32F1}" sibTransId="{AA004A40-785B-4F51-AEB9-42C55D8D2AD5}"/>
    <dgm:cxn modelId="{85069E40-F97F-7B45-AE95-1DCE4035FC6C}" type="presOf" srcId="{7778739C-1DB0-8F4C-A7CC-E4180CB3FE3C}" destId="{9A223A86-8D9A-BA41-B13A-AAB760EA3BCC}" srcOrd="0" destOrd="0" presId="urn:microsoft.com/office/officeart/2018/2/layout/IconCircleList"/>
    <dgm:cxn modelId="{F09C9852-0570-C34C-9AE2-0EA04B959426}" type="presOf" srcId="{4F96BB84-62D4-42E2-B36D-315E93FD8A46}" destId="{7B705BFC-3F16-4866-8BF9-A59B10559EE3}" srcOrd="0" destOrd="0" presId="urn:microsoft.com/office/officeart/2018/2/layout/IconCircleList"/>
    <dgm:cxn modelId="{E8363559-16AA-483F-A65E-CB28E28E47DB}" srcId="{BE048859-9E18-4ACE-A3BB-5BE639A4A110}" destId="{4F96BB84-62D4-42E2-B36D-315E93FD8A46}" srcOrd="0" destOrd="0" parTransId="{A127DA3F-731B-4582-8A5E-280C4234652E}" sibTransId="{071A6F35-6785-498C-B962-5B71AE3647B1}"/>
    <dgm:cxn modelId="{0ADB035E-1362-4C46-B101-313A73CEAB4D}" type="presOf" srcId="{CE6378D0-7528-8C49-9B8B-AB5092052179}" destId="{00525056-A9A9-B04F-A1CE-7C59C219A9B4}" srcOrd="0" destOrd="0" presId="urn:microsoft.com/office/officeart/2018/2/layout/IconCircleList"/>
    <dgm:cxn modelId="{488EA76D-5A7E-7944-94C2-EE1711DED897}" type="presOf" srcId="{328C3999-39D7-4B84-B46E-86A89D1D6D57}" destId="{AC1DAE3A-381A-49C2-8247-76A48BB4AA9F}" srcOrd="0" destOrd="0" presId="urn:microsoft.com/office/officeart/2018/2/layout/IconCircleList"/>
    <dgm:cxn modelId="{0F012175-5456-4F39-9465-9FF24DD33408}" type="presOf" srcId="{BE048859-9E18-4ACE-A3BB-5BE639A4A110}" destId="{BE752CE2-768B-4A66-BAAB-085DD023CF8A}" srcOrd="0" destOrd="0" presId="urn:microsoft.com/office/officeart/2018/2/layout/IconCircleList"/>
    <dgm:cxn modelId="{450E6376-CE63-C345-ACBF-C134499AEFA6}" srcId="{BE048859-9E18-4ACE-A3BB-5BE639A4A110}" destId="{CE6378D0-7528-8C49-9B8B-AB5092052179}" srcOrd="4" destOrd="0" parTransId="{FF944C68-56A9-C840-BBA6-E59D1EC32901}" sibTransId="{F5ED790B-7C38-BB47-9EE5-825BF39641AF}"/>
    <dgm:cxn modelId="{12B08F92-BA67-46A5-A637-22936C7AE3B2}" srcId="{BE048859-9E18-4ACE-A3BB-5BE639A4A110}" destId="{4C9B0EF6-AA5C-4DF8-B18E-99F83A3F0865}" srcOrd="1" destOrd="0" parTransId="{F23039EE-712F-45D1-A4B7-8DFA40B9F594}" sibTransId="{415B1F17-144D-4FB1-B096-A6AE7BA20E2F}"/>
    <dgm:cxn modelId="{E89302AE-7DC4-488D-ACCF-43F7A7B899A7}" srcId="{BE048859-9E18-4ACE-A3BB-5BE639A4A110}" destId="{328C3999-39D7-4B84-B46E-86A89D1D6D57}" srcOrd="2" destOrd="0" parTransId="{3382D433-2D1A-4C6B-9404-5D8429ABA468}" sibTransId="{A7D62B6C-2583-400A-86CE-B1F767BDD947}"/>
    <dgm:cxn modelId="{0A9088AE-4F91-C14C-9474-74FF284B0418}" type="presOf" srcId="{F4080FE8-40C4-48D3-809C-2A34610F6CB2}" destId="{83A5A00F-D058-4239-9CCC-2504C6602051}" srcOrd="0" destOrd="0" presId="urn:microsoft.com/office/officeart/2018/2/layout/IconCircleList"/>
    <dgm:cxn modelId="{E8DCE0B0-70D8-46AE-AE1F-5715C7881510}" srcId="{BE048859-9E18-4ACE-A3BB-5BE639A4A110}" destId="{5C00AC0C-5AB3-4D73-99B8-AABC158EFCD7}" srcOrd="5" destOrd="0" parTransId="{E06B3626-CFE5-4867-8B56-C0FADC0066AB}" sibTransId="{51C6ABDA-116A-4B75-9370-028FC47A2E66}"/>
    <dgm:cxn modelId="{80806EBF-550C-1442-AE26-A8E9472C0321}" type="presOf" srcId="{A7D62B6C-2583-400A-86CE-B1F767BDD947}" destId="{73A9AADA-C29C-4B43-8B3F-F60232D33DAB}" srcOrd="0" destOrd="0" presId="urn:microsoft.com/office/officeart/2018/2/layout/IconCircleList"/>
    <dgm:cxn modelId="{5799D1DB-1475-5D41-B79C-1494E35FEA80}" type="presOf" srcId="{385E7F69-E63C-45DF-814D-2095D47E0F7F}" destId="{D65D6C19-4500-4C3A-B61D-2DB7D4AF19B5}" srcOrd="0" destOrd="0" presId="urn:microsoft.com/office/officeart/2018/2/layout/IconCircleList"/>
    <dgm:cxn modelId="{362DBFE7-6E37-8C4A-8897-1B3CF5014BC9}" type="presOf" srcId="{4C9B0EF6-AA5C-4DF8-B18E-99F83A3F0865}" destId="{C0A211D5-F874-402D-A6CF-1F71A9B1F7F9}" srcOrd="0" destOrd="0" presId="urn:microsoft.com/office/officeart/2018/2/layout/IconCircleList"/>
    <dgm:cxn modelId="{200827EE-69E1-E94F-8FFE-A08E162CA964}" type="presOf" srcId="{96231686-3F59-4BC2-8EA7-84B2360C4AB2}" destId="{38CE0ED7-34BD-4454-9FEF-DFB290045DA4}" srcOrd="0" destOrd="0" presId="urn:microsoft.com/office/officeart/2018/2/layout/IconCircleList"/>
    <dgm:cxn modelId="{16BD29FD-F31F-AA4F-97C5-CD0CB293898F}" type="presOf" srcId="{415B1F17-144D-4FB1-B096-A6AE7BA20E2F}" destId="{8CE70E2E-B213-4B3C-8DA4-F49180D06F96}" srcOrd="0" destOrd="0" presId="urn:microsoft.com/office/officeart/2018/2/layout/IconCircleList"/>
    <dgm:cxn modelId="{C58D762C-99C0-2544-A2C5-307028550054}" type="presParOf" srcId="{BE752CE2-768B-4A66-BAAB-085DD023CF8A}" destId="{1BF8F559-8AA1-441C-A9AC-2CD8EF548CFF}" srcOrd="0" destOrd="0" presId="urn:microsoft.com/office/officeart/2018/2/layout/IconCircleList"/>
    <dgm:cxn modelId="{2A291C9A-0799-4B4B-A212-F676A3C75502}" type="presParOf" srcId="{1BF8F559-8AA1-441C-A9AC-2CD8EF548CFF}" destId="{BA25339C-9AF9-45A8-829E-B9872AE9E36D}" srcOrd="0" destOrd="0" presId="urn:microsoft.com/office/officeart/2018/2/layout/IconCircleList"/>
    <dgm:cxn modelId="{A63992DC-8A11-B840-9987-A67BEE3B0C70}" type="presParOf" srcId="{BA25339C-9AF9-45A8-829E-B9872AE9E36D}" destId="{D1CE9239-60D5-4F34-A28B-E15C0D01D59E}" srcOrd="0" destOrd="0" presId="urn:microsoft.com/office/officeart/2018/2/layout/IconCircleList"/>
    <dgm:cxn modelId="{EB6E98E9-F7B0-9749-BC1C-72B9F4CB8261}" type="presParOf" srcId="{BA25339C-9AF9-45A8-829E-B9872AE9E36D}" destId="{FB0DE1E3-DB76-45FB-A58E-D8160BADB7AB}" srcOrd="1" destOrd="0" presId="urn:microsoft.com/office/officeart/2018/2/layout/IconCircleList"/>
    <dgm:cxn modelId="{EFE17A1B-6795-334A-9C75-9382AF1899FB}" type="presParOf" srcId="{BA25339C-9AF9-45A8-829E-B9872AE9E36D}" destId="{2E18EB8B-E1F9-49CF-BA31-2EEF09B3A694}" srcOrd="2" destOrd="0" presId="urn:microsoft.com/office/officeart/2018/2/layout/IconCircleList"/>
    <dgm:cxn modelId="{45A67B22-46F4-FC47-8AAF-71FFC31B2513}" type="presParOf" srcId="{BA25339C-9AF9-45A8-829E-B9872AE9E36D}" destId="{7B705BFC-3F16-4866-8BF9-A59B10559EE3}" srcOrd="3" destOrd="0" presId="urn:microsoft.com/office/officeart/2018/2/layout/IconCircleList"/>
    <dgm:cxn modelId="{0E6112D1-7336-7446-BC9F-2EFA6AD163E3}" type="presParOf" srcId="{1BF8F559-8AA1-441C-A9AC-2CD8EF548CFF}" destId="{321F7116-331D-41E3-BBB2-EDFD04871B20}" srcOrd="1" destOrd="0" presId="urn:microsoft.com/office/officeart/2018/2/layout/IconCircleList"/>
    <dgm:cxn modelId="{29788D10-AE98-964F-B206-038BE6D2BFD1}" type="presParOf" srcId="{1BF8F559-8AA1-441C-A9AC-2CD8EF548CFF}" destId="{AEB4E543-F17B-4394-A9EA-B5969370F1AE}" srcOrd="2" destOrd="0" presId="urn:microsoft.com/office/officeart/2018/2/layout/IconCircleList"/>
    <dgm:cxn modelId="{F7712E47-7598-624C-8453-CFA31E982917}" type="presParOf" srcId="{AEB4E543-F17B-4394-A9EA-B5969370F1AE}" destId="{8F5BA019-DD86-4B91-A8B5-FD829666CA54}" srcOrd="0" destOrd="0" presId="urn:microsoft.com/office/officeart/2018/2/layout/IconCircleList"/>
    <dgm:cxn modelId="{5BEDB96E-77FA-2749-8342-6CA32905C721}" type="presParOf" srcId="{AEB4E543-F17B-4394-A9EA-B5969370F1AE}" destId="{EA5AE399-FBDD-42E9-BD4C-509D98A9ABAB}" srcOrd="1" destOrd="0" presId="urn:microsoft.com/office/officeart/2018/2/layout/IconCircleList"/>
    <dgm:cxn modelId="{C7651C8D-B194-6D46-BF90-F32EC9824B64}" type="presParOf" srcId="{AEB4E543-F17B-4394-A9EA-B5969370F1AE}" destId="{5C961F23-03C9-40D2-ADAE-B8E744BE15EA}" srcOrd="2" destOrd="0" presId="urn:microsoft.com/office/officeart/2018/2/layout/IconCircleList"/>
    <dgm:cxn modelId="{93769667-B640-2946-9532-B68EC6A8DBB2}" type="presParOf" srcId="{AEB4E543-F17B-4394-A9EA-B5969370F1AE}" destId="{C0A211D5-F874-402D-A6CF-1F71A9B1F7F9}" srcOrd="3" destOrd="0" presId="urn:microsoft.com/office/officeart/2018/2/layout/IconCircleList"/>
    <dgm:cxn modelId="{4B0AF003-DE54-E148-8C78-A88B8D1C803E}" type="presParOf" srcId="{1BF8F559-8AA1-441C-A9AC-2CD8EF548CFF}" destId="{8CE70E2E-B213-4B3C-8DA4-F49180D06F96}" srcOrd="3" destOrd="0" presId="urn:microsoft.com/office/officeart/2018/2/layout/IconCircleList"/>
    <dgm:cxn modelId="{DBE57965-AC0A-A64C-A220-6E092D426B00}" type="presParOf" srcId="{1BF8F559-8AA1-441C-A9AC-2CD8EF548CFF}" destId="{47C88C17-AE58-4714-9495-2D5C6CD82E12}" srcOrd="4" destOrd="0" presId="urn:microsoft.com/office/officeart/2018/2/layout/IconCircleList"/>
    <dgm:cxn modelId="{E993FA26-8274-C044-8B46-6CA3411345C4}" type="presParOf" srcId="{47C88C17-AE58-4714-9495-2D5C6CD82E12}" destId="{B1C8E582-910A-47FB-843A-1CC9EB351B43}" srcOrd="0" destOrd="0" presId="urn:microsoft.com/office/officeart/2018/2/layout/IconCircleList"/>
    <dgm:cxn modelId="{9F750B02-A443-C049-BB58-DD6A86DC32A1}" type="presParOf" srcId="{47C88C17-AE58-4714-9495-2D5C6CD82E12}" destId="{89DD8904-9F00-4AE3-A9B3-1615741B134E}" srcOrd="1" destOrd="0" presId="urn:microsoft.com/office/officeart/2018/2/layout/IconCircleList"/>
    <dgm:cxn modelId="{FB965E54-AEBE-F84B-A13C-17492563F117}" type="presParOf" srcId="{47C88C17-AE58-4714-9495-2D5C6CD82E12}" destId="{5796816E-C993-4010-A5B7-162C5A84106B}" srcOrd="2" destOrd="0" presId="urn:microsoft.com/office/officeart/2018/2/layout/IconCircleList"/>
    <dgm:cxn modelId="{2C402DBA-66BD-8643-A737-29C8D43F5448}" type="presParOf" srcId="{47C88C17-AE58-4714-9495-2D5C6CD82E12}" destId="{AC1DAE3A-381A-49C2-8247-76A48BB4AA9F}" srcOrd="3" destOrd="0" presId="urn:microsoft.com/office/officeart/2018/2/layout/IconCircleList"/>
    <dgm:cxn modelId="{A8F0B540-B3F4-0548-ADE7-6959FA9E529E}" type="presParOf" srcId="{1BF8F559-8AA1-441C-A9AC-2CD8EF548CFF}" destId="{73A9AADA-C29C-4B43-8B3F-F60232D33DAB}" srcOrd="5" destOrd="0" presId="urn:microsoft.com/office/officeart/2018/2/layout/IconCircleList"/>
    <dgm:cxn modelId="{180A6013-9B2B-8246-8BAD-6C5990FC14C3}" type="presParOf" srcId="{1BF8F559-8AA1-441C-A9AC-2CD8EF548CFF}" destId="{373804A8-A457-4036-BE80-C6E85E449EF6}" srcOrd="6" destOrd="0" presId="urn:microsoft.com/office/officeart/2018/2/layout/IconCircleList"/>
    <dgm:cxn modelId="{13EA0CEE-BFD3-7D48-AB6C-5F156D59399C}" type="presParOf" srcId="{373804A8-A457-4036-BE80-C6E85E449EF6}" destId="{BFCACF19-05D8-4290-B8ED-BBFAB5DA9008}" srcOrd="0" destOrd="0" presId="urn:microsoft.com/office/officeart/2018/2/layout/IconCircleList"/>
    <dgm:cxn modelId="{16D7FBC4-23CA-594D-AE26-D1653D78499A}" type="presParOf" srcId="{373804A8-A457-4036-BE80-C6E85E449EF6}" destId="{1DAB5748-A3DC-4EAD-9E9B-2FB79FA35A11}" srcOrd="1" destOrd="0" presId="urn:microsoft.com/office/officeart/2018/2/layout/IconCircleList"/>
    <dgm:cxn modelId="{746396B1-98B9-514B-A17E-B9D6E77E1F99}" type="presParOf" srcId="{373804A8-A457-4036-BE80-C6E85E449EF6}" destId="{0186F7EB-2A97-481B-A703-2D46831954A8}" srcOrd="2" destOrd="0" presId="urn:microsoft.com/office/officeart/2018/2/layout/IconCircleList"/>
    <dgm:cxn modelId="{D957EFFC-AB62-9047-9D16-9E342771053F}" type="presParOf" srcId="{373804A8-A457-4036-BE80-C6E85E449EF6}" destId="{83A5A00F-D058-4239-9CCC-2504C6602051}" srcOrd="3" destOrd="0" presId="urn:microsoft.com/office/officeart/2018/2/layout/IconCircleList"/>
    <dgm:cxn modelId="{B0A73773-B22F-6A4B-B3A4-68668E668D58}" type="presParOf" srcId="{1BF8F559-8AA1-441C-A9AC-2CD8EF548CFF}" destId="{5EBBBEA8-1D6E-4381-B754-8A3AE245CF26}" srcOrd="7" destOrd="0" presId="urn:microsoft.com/office/officeart/2018/2/layout/IconCircleList"/>
    <dgm:cxn modelId="{436DC18C-DBC8-9848-945C-473BD86A1B97}" type="presParOf" srcId="{1BF8F559-8AA1-441C-A9AC-2CD8EF548CFF}" destId="{CD2DC6D3-402F-074A-8CED-E4473BA13D8C}" srcOrd="8" destOrd="0" presId="urn:microsoft.com/office/officeart/2018/2/layout/IconCircleList"/>
    <dgm:cxn modelId="{D51C9CDC-361A-1D46-A930-289E182525E4}" type="presParOf" srcId="{CD2DC6D3-402F-074A-8CED-E4473BA13D8C}" destId="{E63FE644-C8B0-9A4D-8A8B-74827ED82F89}" srcOrd="0" destOrd="0" presId="urn:microsoft.com/office/officeart/2018/2/layout/IconCircleList"/>
    <dgm:cxn modelId="{32C78612-1147-1C47-8EDE-C0CAE4CB3C53}" type="presParOf" srcId="{CD2DC6D3-402F-074A-8CED-E4473BA13D8C}" destId="{DCA7B675-2EBF-D148-85D7-34103D3CF35F}" srcOrd="1" destOrd="0" presId="urn:microsoft.com/office/officeart/2018/2/layout/IconCircleList"/>
    <dgm:cxn modelId="{206D4292-2801-9440-A62B-B54A1D53C255}" type="presParOf" srcId="{CD2DC6D3-402F-074A-8CED-E4473BA13D8C}" destId="{3B255A59-FB74-0646-9E62-1DFA78CA103B}" srcOrd="2" destOrd="0" presId="urn:microsoft.com/office/officeart/2018/2/layout/IconCircleList"/>
    <dgm:cxn modelId="{26833465-BB5C-C040-A57A-672DADAF3EB6}" type="presParOf" srcId="{CD2DC6D3-402F-074A-8CED-E4473BA13D8C}" destId="{00525056-A9A9-B04F-A1CE-7C59C219A9B4}" srcOrd="3" destOrd="0" presId="urn:microsoft.com/office/officeart/2018/2/layout/IconCircleList"/>
    <dgm:cxn modelId="{EE6D184A-AE13-4F4F-A0EE-CDB6FC81A0AD}" type="presParOf" srcId="{1BF8F559-8AA1-441C-A9AC-2CD8EF548CFF}" destId="{9298B409-E5AE-3348-AB53-79EA4B76A060}" srcOrd="9" destOrd="0" presId="urn:microsoft.com/office/officeart/2018/2/layout/IconCircleList"/>
    <dgm:cxn modelId="{A014BCCC-32C3-9648-A19D-306E773C4B57}" type="presParOf" srcId="{1BF8F559-8AA1-441C-A9AC-2CD8EF548CFF}" destId="{3DF3F0A0-AC22-4109-8ACA-5BDDE25FA916}" srcOrd="10" destOrd="0" presId="urn:microsoft.com/office/officeart/2018/2/layout/IconCircleList"/>
    <dgm:cxn modelId="{A5684158-9F31-284F-AA61-2593DEAA8718}" type="presParOf" srcId="{3DF3F0A0-AC22-4109-8ACA-5BDDE25FA916}" destId="{C4325B44-414E-4F48-9E82-447C08449FE2}" srcOrd="0" destOrd="0" presId="urn:microsoft.com/office/officeart/2018/2/layout/IconCircleList"/>
    <dgm:cxn modelId="{EC692C8F-AE96-3C41-AD0D-FB87E65F8327}" type="presParOf" srcId="{3DF3F0A0-AC22-4109-8ACA-5BDDE25FA916}" destId="{4A9D7F22-B02A-47DF-9552-14BE7BC3013B}" srcOrd="1" destOrd="0" presId="urn:microsoft.com/office/officeart/2018/2/layout/IconCircleList"/>
    <dgm:cxn modelId="{6D73FB66-F681-D249-84CD-BDFA0367F2E8}" type="presParOf" srcId="{3DF3F0A0-AC22-4109-8ACA-5BDDE25FA916}" destId="{4C42F03C-1CA4-4FF0-939D-C25CFF50A405}" srcOrd="2" destOrd="0" presId="urn:microsoft.com/office/officeart/2018/2/layout/IconCircleList"/>
    <dgm:cxn modelId="{F35B52CB-908F-9F42-8199-E026C7F0F548}" type="presParOf" srcId="{3DF3F0A0-AC22-4109-8ACA-5BDDE25FA916}" destId="{E9C9C213-6BB1-48FA-99F0-D5D0CBABA497}" srcOrd="3" destOrd="0" presId="urn:microsoft.com/office/officeart/2018/2/layout/IconCircleList"/>
    <dgm:cxn modelId="{ABBF308B-24B4-A148-8FE9-0F3EC166B564}" type="presParOf" srcId="{1BF8F559-8AA1-441C-A9AC-2CD8EF548CFF}" destId="{7DC055E3-ECDF-431C-8F42-63FE08E49F56}" srcOrd="11" destOrd="0" presId="urn:microsoft.com/office/officeart/2018/2/layout/IconCircleList"/>
    <dgm:cxn modelId="{0A847DC4-98C6-D242-8752-BB53CC591166}" type="presParOf" srcId="{1BF8F559-8AA1-441C-A9AC-2CD8EF548CFF}" destId="{FEB808A8-383E-4B3D-8F3D-80D492F9C918}" srcOrd="12" destOrd="0" presId="urn:microsoft.com/office/officeart/2018/2/layout/IconCircleList"/>
    <dgm:cxn modelId="{3E8ABAE6-A556-1E47-A6D6-8EC1C050FAC9}" type="presParOf" srcId="{FEB808A8-383E-4B3D-8F3D-80D492F9C918}" destId="{88F4E540-70CE-4120-8BAB-1B5334C572B0}" srcOrd="0" destOrd="0" presId="urn:microsoft.com/office/officeart/2018/2/layout/IconCircleList"/>
    <dgm:cxn modelId="{4F807CB0-B6B4-7844-9C20-06B1FEA233BD}" type="presParOf" srcId="{FEB808A8-383E-4B3D-8F3D-80D492F9C918}" destId="{87F64B41-A158-42BA-A8DB-71AB3282D90C}" srcOrd="1" destOrd="0" presId="urn:microsoft.com/office/officeart/2018/2/layout/IconCircleList"/>
    <dgm:cxn modelId="{AE73D20C-88EA-C340-A8B9-791CB2E4EDC6}" type="presParOf" srcId="{FEB808A8-383E-4B3D-8F3D-80D492F9C918}" destId="{A93C5185-2D80-4240-B133-154408949C1D}" srcOrd="2" destOrd="0" presId="urn:microsoft.com/office/officeart/2018/2/layout/IconCircleList"/>
    <dgm:cxn modelId="{41B041C9-68F3-A941-9D45-4045CB516FB3}" type="presParOf" srcId="{FEB808A8-383E-4B3D-8F3D-80D492F9C918}" destId="{38CE0ED7-34BD-4454-9FEF-DFB290045DA4}" srcOrd="3" destOrd="0" presId="urn:microsoft.com/office/officeart/2018/2/layout/IconCircleList"/>
    <dgm:cxn modelId="{EC771B90-060D-4445-AB27-A06AE216315F}" type="presParOf" srcId="{1BF8F559-8AA1-441C-A9AC-2CD8EF548CFF}" destId="{24EDC2F9-9540-4916-9F51-BB2DA656DCAC}" srcOrd="13" destOrd="0" presId="urn:microsoft.com/office/officeart/2018/2/layout/IconCircleList"/>
    <dgm:cxn modelId="{44B83323-5776-D848-A54B-BA1CCB561EA4}" type="presParOf" srcId="{1BF8F559-8AA1-441C-A9AC-2CD8EF548CFF}" destId="{023941BF-E18E-4E4A-A621-D2A181B20ADF}" srcOrd="14" destOrd="0" presId="urn:microsoft.com/office/officeart/2018/2/layout/IconCircleList"/>
    <dgm:cxn modelId="{5F0FB5DA-9166-5B43-801D-866A5EF15926}" type="presParOf" srcId="{023941BF-E18E-4E4A-A621-D2A181B20ADF}" destId="{7B6B1F4B-1CB1-4C20-A6C9-6329EF1AD358}" srcOrd="0" destOrd="0" presId="urn:microsoft.com/office/officeart/2018/2/layout/IconCircleList"/>
    <dgm:cxn modelId="{88B68ABD-3D2A-D843-B88B-AB9926B6D584}" type="presParOf" srcId="{023941BF-E18E-4E4A-A621-D2A181B20ADF}" destId="{9FA96198-ADC8-40EA-8E2C-EF5784E57602}" srcOrd="1" destOrd="0" presId="urn:microsoft.com/office/officeart/2018/2/layout/IconCircleList"/>
    <dgm:cxn modelId="{EA8348C3-ED27-9C49-974A-1E5EF9144D88}" type="presParOf" srcId="{023941BF-E18E-4E4A-A621-D2A181B20ADF}" destId="{740031BF-CEC4-4E6B-B6A9-EB12E21AF5E8}" srcOrd="2" destOrd="0" presId="urn:microsoft.com/office/officeart/2018/2/layout/IconCircleList"/>
    <dgm:cxn modelId="{9046EE63-7598-4340-B7FD-3AEC62E3FC2E}" type="presParOf" srcId="{023941BF-E18E-4E4A-A621-D2A181B20ADF}" destId="{D65D6C19-4500-4C3A-B61D-2DB7D4AF19B5}" srcOrd="3" destOrd="0" presId="urn:microsoft.com/office/officeart/2018/2/layout/IconCircleList"/>
    <dgm:cxn modelId="{02D27C70-1D64-3446-882D-4157260CFD5D}" type="presParOf" srcId="{1BF8F559-8AA1-441C-A9AC-2CD8EF548CFF}" destId="{F4D36CD1-D2CA-DA46-8C4E-CD54BF56D603}" srcOrd="15" destOrd="0" presId="urn:microsoft.com/office/officeart/2018/2/layout/IconCircleList"/>
    <dgm:cxn modelId="{46D8AB3C-6B99-DD4B-940A-172BB7B9120A}" type="presParOf" srcId="{1BF8F559-8AA1-441C-A9AC-2CD8EF548CFF}" destId="{425EB906-4E20-4D44-B15E-00D70CF74ACD}" srcOrd="16" destOrd="0" presId="urn:microsoft.com/office/officeart/2018/2/layout/IconCircleList"/>
    <dgm:cxn modelId="{42F775F2-9798-FD4F-9F5C-AD5CD87B6F0F}" type="presParOf" srcId="{425EB906-4E20-4D44-B15E-00D70CF74ACD}" destId="{455CBFE5-92CE-F549-8F46-2792A316C694}" srcOrd="0" destOrd="0" presId="urn:microsoft.com/office/officeart/2018/2/layout/IconCircleList"/>
    <dgm:cxn modelId="{E7855484-82CB-CF4A-9EBA-22A1F1BCA96F}" type="presParOf" srcId="{425EB906-4E20-4D44-B15E-00D70CF74ACD}" destId="{3310E08A-BE10-E94C-B694-73F756FCE39E}" srcOrd="1" destOrd="0" presId="urn:microsoft.com/office/officeart/2018/2/layout/IconCircleList"/>
    <dgm:cxn modelId="{60A4620A-8F5F-5440-A90D-149B1AE30C40}" type="presParOf" srcId="{425EB906-4E20-4D44-B15E-00D70CF74ACD}" destId="{0FBAB7FD-65F6-D445-BEED-AC54584F3D98}" srcOrd="2" destOrd="0" presId="urn:microsoft.com/office/officeart/2018/2/layout/IconCircleList"/>
    <dgm:cxn modelId="{9697B4C4-A4EE-8942-A15D-63C57D058037}" type="presParOf" srcId="{425EB906-4E20-4D44-B15E-00D70CF74ACD}" destId="{9A223A86-8D9A-BA41-B13A-AAB760EA3BC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6BAA-C193-C74A-84E4-BAC3B782FEA5}">
      <dsp:nvSpPr>
        <dsp:cNvPr id="0" name=""/>
        <dsp:cNvSpPr/>
      </dsp:nvSpPr>
      <dsp:spPr>
        <a:xfrm>
          <a:off x="5998159" y="2907245"/>
          <a:ext cx="4996363" cy="797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243"/>
              </a:lnTo>
              <a:lnTo>
                <a:pt x="4996363" y="583243"/>
              </a:lnTo>
              <a:lnTo>
                <a:pt x="4996363" y="797215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F17E0C-176B-2340-8880-AAF7A69D8A0F}">
      <dsp:nvSpPr>
        <dsp:cNvPr id="0" name=""/>
        <dsp:cNvSpPr/>
      </dsp:nvSpPr>
      <dsp:spPr>
        <a:xfrm>
          <a:off x="5998159" y="2907245"/>
          <a:ext cx="2501434" cy="7972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243"/>
              </a:lnTo>
              <a:lnTo>
                <a:pt x="2501434" y="583243"/>
              </a:lnTo>
              <a:lnTo>
                <a:pt x="2501434" y="797215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154572-157E-AC47-A46C-D47578FC5560}">
      <dsp:nvSpPr>
        <dsp:cNvPr id="0" name=""/>
        <dsp:cNvSpPr/>
      </dsp:nvSpPr>
      <dsp:spPr>
        <a:xfrm>
          <a:off x="5952439" y="2907245"/>
          <a:ext cx="91440" cy="79721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83243"/>
              </a:lnTo>
              <a:lnTo>
                <a:pt x="52225" y="583243"/>
              </a:lnTo>
              <a:lnTo>
                <a:pt x="52225" y="797215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A569A6-5048-464D-AD9B-E6BB129C784E}">
      <dsp:nvSpPr>
        <dsp:cNvPr id="0" name=""/>
        <dsp:cNvSpPr/>
      </dsp:nvSpPr>
      <dsp:spPr>
        <a:xfrm>
          <a:off x="3510397" y="2907245"/>
          <a:ext cx="2487761" cy="797215"/>
        </a:xfrm>
        <a:custGeom>
          <a:avLst/>
          <a:gdLst/>
          <a:ahLst/>
          <a:cxnLst/>
          <a:rect l="0" t="0" r="0" b="0"/>
          <a:pathLst>
            <a:path>
              <a:moveTo>
                <a:pt x="2487761" y="0"/>
              </a:moveTo>
              <a:lnTo>
                <a:pt x="2487761" y="583243"/>
              </a:lnTo>
              <a:lnTo>
                <a:pt x="0" y="583243"/>
              </a:lnTo>
              <a:lnTo>
                <a:pt x="0" y="797215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B4C4E1-EE7B-7747-9224-C0E6980B31B7}">
      <dsp:nvSpPr>
        <dsp:cNvPr id="0" name=""/>
        <dsp:cNvSpPr/>
      </dsp:nvSpPr>
      <dsp:spPr>
        <a:xfrm>
          <a:off x="1008797" y="2907245"/>
          <a:ext cx="4989361" cy="797215"/>
        </a:xfrm>
        <a:custGeom>
          <a:avLst/>
          <a:gdLst/>
          <a:ahLst/>
          <a:cxnLst/>
          <a:rect l="0" t="0" r="0" b="0"/>
          <a:pathLst>
            <a:path>
              <a:moveTo>
                <a:pt x="4989361" y="0"/>
              </a:moveTo>
              <a:lnTo>
                <a:pt x="4989361" y="583243"/>
              </a:lnTo>
              <a:lnTo>
                <a:pt x="0" y="583243"/>
              </a:lnTo>
              <a:lnTo>
                <a:pt x="0" y="797215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39E8B0-EFA6-CC45-8EC1-4A7E3A0C6AA9}">
      <dsp:nvSpPr>
        <dsp:cNvPr id="0" name=""/>
        <dsp:cNvSpPr/>
      </dsp:nvSpPr>
      <dsp:spPr>
        <a:xfrm>
          <a:off x="5946588" y="1252183"/>
          <a:ext cx="91440" cy="73804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4069"/>
              </a:lnTo>
              <a:lnTo>
                <a:pt x="51570" y="524069"/>
              </a:lnTo>
              <a:lnTo>
                <a:pt x="51570" y="73804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965F48-A360-3441-9ECA-D750359CD51C}">
      <dsp:nvSpPr>
        <dsp:cNvPr id="0" name=""/>
        <dsp:cNvSpPr/>
      </dsp:nvSpPr>
      <dsp:spPr>
        <a:xfrm>
          <a:off x="4552684" y="110124"/>
          <a:ext cx="2879247" cy="114205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2940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Owner</a:t>
          </a:r>
        </a:p>
      </dsp:txBody>
      <dsp:txXfrm>
        <a:off x="4552684" y="110124"/>
        <a:ext cx="2879247" cy="1142058"/>
      </dsp:txXfrm>
    </dsp:sp>
    <dsp:sp modelId="{A55C79C9-C41F-FD42-B375-1370936E4503}">
      <dsp:nvSpPr>
        <dsp:cNvPr id="0" name=""/>
        <dsp:cNvSpPr/>
      </dsp:nvSpPr>
      <dsp:spPr>
        <a:xfrm>
          <a:off x="5528136" y="896505"/>
          <a:ext cx="2122788" cy="424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  Strategic decisions</a:t>
          </a:r>
        </a:p>
      </dsp:txBody>
      <dsp:txXfrm>
        <a:off x="5528136" y="896505"/>
        <a:ext cx="2122788" cy="424146"/>
      </dsp:txXfrm>
    </dsp:sp>
    <dsp:sp modelId="{121ECC60-A78A-4542-8D2A-8124F7984E0C}">
      <dsp:nvSpPr>
        <dsp:cNvPr id="0" name=""/>
        <dsp:cNvSpPr/>
      </dsp:nvSpPr>
      <dsp:spPr>
        <a:xfrm>
          <a:off x="4725111" y="1990224"/>
          <a:ext cx="2546094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2940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Manager </a:t>
          </a:r>
        </a:p>
      </dsp:txBody>
      <dsp:txXfrm>
        <a:off x="4725111" y="1990224"/>
        <a:ext cx="2546094" cy="917021"/>
      </dsp:txXfrm>
    </dsp:sp>
    <dsp:sp modelId="{6A68875C-1810-DF40-92AF-23F3910E862D}">
      <dsp:nvSpPr>
        <dsp:cNvPr id="0" name=""/>
        <dsp:cNvSpPr/>
      </dsp:nvSpPr>
      <dsp:spPr>
        <a:xfrm>
          <a:off x="5563166" y="2729768"/>
          <a:ext cx="2121067" cy="4227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Daily operations</a:t>
          </a:r>
        </a:p>
      </dsp:txBody>
      <dsp:txXfrm>
        <a:off x="5563166" y="2729768"/>
        <a:ext cx="2121067" cy="422731"/>
      </dsp:txXfrm>
    </dsp:sp>
    <dsp:sp modelId="{BB09D6D8-61D2-9A45-AE1F-F76F1C0A9D5B}">
      <dsp:nvSpPr>
        <dsp:cNvPr id="0" name=""/>
        <dsp:cNvSpPr/>
      </dsp:nvSpPr>
      <dsp:spPr>
        <a:xfrm>
          <a:off x="123223" y="3704461"/>
          <a:ext cx="1771147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940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Senior Hair Stylist</a:t>
          </a:r>
        </a:p>
      </dsp:txBody>
      <dsp:txXfrm>
        <a:off x="123223" y="3704461"/>
        <a:ext cx="1771147" cy="917021"/>
      </dsp:txXfrm>
    </dsp:sp>
    <dsp:sp modelId="{D86D0192-5018-9B49-8280-1093B484B6DA}">
      <dsp:nvSpPr>
        <dsp:cNvPr id="0" name=""/>
        <dsp:cNvSpPr/>
      </dsp:nvSpPr>
      <dsp:spPr>
        <a:xfrm>
          <a:off x="439013" y="4553776"/>
          <a:ext cx="1844821" cy="762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Cutting and styling</a:t>
          </a:r>
        </a:p>
      </dsp:txBody>
      <dsp:txXfrm>
        <a:off x="439013" y="4553776"/>
        <a:ext cx="1844821" cy="762870"/>
      </dsp:txXfrm>
    </dsp:sp>
    <dsp:sp modelId="{5C4B9476-7A68-4448-919B-8347855B6646}">
      <dsp:nvSpPr>
        <dsp:cNvPr id="0" name=""/>
        <dsp:cNvSpPr/>
      </dsp:nvSpPr>
      <dsp:spPr>
        <a:xfrm>
          <a:off x="2624823" y="3704461"/>
          <a:ext cx="1771147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940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Hair and Scalp Specialist</a:t>
          </a:r>
        </a:p>
      </dsp:txBody>
      <dsp:txXfrm>
        <a:off x="2624823" y="3704461"/>
        <a:ext cx="1771147" cy="917021"/>
      </dsp:txXfrm>
    </dsp:sp>
    <dsp:sp modelId="{4A39C09A-FE28-B746-8AC2-3CAF0AFF8302}">
      <dsp:nvSpPr>
        <dsp:cNvPr id="0" name=""/>
        <dsp:cNvSpPr/>
      </dsp:nvSpPr>
      <dsp:spPr>
        <a:xfrm>
          <a:off x="2932658" y="4563711"/>
          <a:ext cx="1830156" cy="755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Scalp consultations</a:t>
          </a:r>
        </a:p>
      </dsp:txBody>
      <dsp:txXfrm>
        <a:off x="2932658" y="4563711"/>
        <a:ext cx="1830156" cy="755986"/>
      </dsp:txXfrm>
    </dsp:sp>
    <dsp:sp modelId="{869872EC-39A5-2B41-928D-E347200D83E3}">
      <dsp:nvSpPr>
        <dsp:cNvPr id="0" name=""/>
        <dsp:cNvSpPr/>
      </dsp:nvSpPr>
      <dsp:spPr>
        <a:xfrm>
          <a:off x="5119090" y="3704461"/>
          <a:ext cx="1771147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940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Receptionist</a:t>
          </a:r>
        </a:p>
      </dsp:txBody>
      <dsp:txXfrm>
        <a:off x="5119090" y="3704461"/>
        <a:ext cx="1771147" cy="917021"/>
      </dsp:txXfrm>
    </dsp:sp>
    <dsp:sp modelId="{5D208ED9-FA42-0640-B3A5-5BA16BA27270}">
      <dsp:nvSpPr>
        <dsp:cNvPr id="0" name=""/>
        <dsp:cNvSpPr/>
      </dsp:nvSpPr>
      <dsp:spPr>
        <a:xfrm>
          <a:off x="5418039" y="4548652"/>
          <a:ext cx="1831479" cy="7569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Bookings and support</a:t>
          </a:r>
        </a:p>
      </dsp:txBody>
      <dsp:txXfrm>
        <a:off x="5418039" y="4548652"/>
        <a:ext cx="1831479" cy="756912"/>
      </dsp:txXfrm>
    </dsp:sp>
    <dsp:sp modelId="{1BF50150-1E11-8142-9909-C1313A64851C}">
      <dsp:nvSpPr>
        <dsp:cNvPr id="0" name=""/>
        <dsp:cNvSpPr/>
      </dsp:nvSpPr>
      <dsp:spPr>
        <a:xfrm>
          <a:off x="7614019" y="3704461"/>
          <a:ext cx="1771147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940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Marketing Support (part-time)</a:t>
          </a:r>
        </a:p>
      </dsp:txBody>
      <dsp:txXfrm>
        <a:off x="7614019" y="3704461"/>
        <a:ext cx="1771147" cy="917021"/>
      </dsp:txXfrm>
    </dsp:sp>
    <dsp:sp modelId="{A3862E92-221B-3949-A2D9-61916E5C716B}">
      <dsp:nvSpPr>
        <dsp:cNvPr id="0" name=""/>
        <dsp:cNvSpPr/>
      </dsp:nvSpPr>
      <dsp:spPr>
        <a:xfrm>
          <a:off x="8100442" y="4551308"/>
          <a:ext cx="1831479" cy="7573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Social media promotion</a:t>
          </a:r>
        </a:p>
      </dsp:txBody>
      <dsp:txXfrm>
        <a:off x="8100442" y="4551308"/>
        <a:ext cx="1831479" cy="757352"/>
      </dsp:txXfrm>
    </dsp:sp>
    <dsp:sp modelId="{EE422122-D367-C946-8EF5-FC4DEFC4D9B1}">
      <dsp:nvSpPr>
        <dsp:cNvPr id="0" name=""/>
        <dsp:cNvSpPr/>
      </dsp:nvSpPr>
      <dsp:spPr>
        <a:xfrm>
          <a:off x="10108948" y="3704461"/>
          <a:ext cx="1771147" cy="91702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940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External Accountant</a:t>
          </a:r>
        </a:p>
      </dsp:txBody>
      <dsp:txXfrm>
        <a:off x="10108948" y="3704461"/>
        <a:ext cx="1771147" cy="917021"/>
      </dsp:txXfrm>
    </dsp:sp>
    <dsp:sp modelId="{8357EC23-1E60-A24A-B88B-67EED83F59EA}">
      <dsp:nvSpPr>
        <dsp:cNvPr id="0" name=""/>
        <dsp:cNvSpPr/>
      </dsp:nvSpPr>
      <dsp:spPr>
        <a:xfrm>
          <a:off x="10469322" y="4551446"/>
          <a:ext cx="1828179" cy="7569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anose="020F0502020204030204" pitchFamily="34" charset="0"/>
              <a:cs typeface="Calibri" panose="020F0502020204030204" pitchFamily="34" charset="0"/>
            </a:rPr>
            <a:t>Bookkeeping and tax</a:t>
          </a:r>
        </a:p>
      </dsp:txBody>
      <dsp:txXfrm>
        <a:off x="10469322" y="4551446"/>
        <a:ext cx="1828179" cy="756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E9239-60D5-4F34-A28B-E15C0D01D59E}">
      <dsp:nvSpPr>
        <dsp:cNvPr id="0" name=""/>
        <dsp:cNvSpPr/>
      </dsp:nvSpPr>
      <dsp:spPr>
        <a:xfrm>
          <a:off x="277625" y="419215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DE1E3-DB76-45FB-A58E-D8160BADB7AB}">
      <dsp:nvSpPr>
        <dsp:cNvPr id="0" name=""/>
        <dsp:cNvSpPr/>
      </dsp:nvSpPr>
      <dsp:spPr>
        <a:xfrm>
          <a:off x="470854" y="612445"/>
          <a:ext cx="533681" cy="533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05BFC-3F16-4866-8BF9-A59B10559EE3}">
      <dsp:nvSpPr>
        <dsp:cNvPr id="0" name=""/>
        <dsp:cNvSpPr/>
      </dsp:nvSpPr>
      <dsp:spPr>
        <a:xfrm>
          <a:off x="1394938" y="419215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Salon rental deposit and advance rent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£6,000</a:t>
          </a:r>
        </a:p>
      </dsp:txBody>
      <dsp:txXfrm>
        <a:off x="1394938" y="419215"/>
        <a:ext cx="2168902" cy="920140"/>
      </dsp:txXfrm>
    </dsp:sp>
    <dsp:sp modelId="{8F5BA019-DD86-4B91-A8B5-FD829666CA54}">
      <dsp:nvSpPr>
        <dsp:cNvPr id="0" name=""/>
        <dsp:cNvSpPr/>
      </dsp:nvSpPr>
      <dsp:spPr>
        <a:xfrm>
          <a:off x="3941756" y="419215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AE399-FBDD-42E9-BD4C-509D98A9ABAB}">
      <dsp:nvSpPr>
        <dsp:cNvPr id="0" name=""/>
        <dsp:cNvSpPr/>
      </dsp:nvSpPr>
      <dsp:spPr>
        <a:xfrm>
          <a:off x="4134985" y="612445"/>
          <a:ext cx="533681" cy="533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211D5-F874-402D-A6CF-1F71A9B1F7F9}">
      <dsp:nvSpPr>
        <dsp:cNvPr id="0" name=""/>
        <dsp:cNvSpPr/>
      </dsp:nvSpPr>
      <dsp:spPr>
        <a:xfrm>
          <a:off x="5059069" y="419215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Furniture, Mirrors and fit-out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£4,000</a:t>
          </a:r>
        </a:p>
      </dsp:txBody>
      <dsp:txXfrm>
        <a:off x="5059069" y="419215"/>
        <a:ext cx="2168902" cy="920140"/>
      </dsp:txXfrm>
    </dsp:sp>
    <dsp:sp modelId="{B1C8E582-910A-47FB-843A-1CC9EB351B43}">
      <dsp:nvSpPr>
        <dsp:cNvPr id="0" name=""/>
        <dsp:cNvSpPr/>
      </dsp:nvSpPr>
      <dsp:spPr>
        <a:xfrm>
          <a:off x="7605886" y="419215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D8904-9F00-4AE3-A9B3-1615741B134E}">
      <dsp:nvSpPr>
        <dsp:cNvPr id="0" name=""/>
        <dsp:cNvSpPr/>
      </dsp:nvSpPr>
      <dsp:spPr>
        <a:xfrm>
          <a:off x="7799116" y="612445"/>
          <a:ext cx="533681" cy="533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DAE3A-381A-49C2-8247-76A48BB4AA9F}">
      <dsp:nvSpPr>
        <dsp:cNvPr id="0" name=""/>
        <dsp:cNvSpPr/>
      </dsp:nvSpPr>
      <dsp:spPr>
        <a:xfrm>
          <a:off x="8723200" y="419215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Washing station and salon equipment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£2,500</a:t>
          </a:r>
        </a:p>
      </dsp:txBody>
      <dsp:txXfrm>
        <a:off x="8723200" y="419215"/>
        <a:ext cx="2168902" cy="920140"/>
      </dsp:txXfrm>
    </dsp:sp>
    <dsp:sp modelId="{BFCACF19-05D8-4290-B8ED-BBFAB5DA9008}">
      <dsp:nvSpPr>
        <dsp:cNvPr id="0" name=""/>
        <dsp:cNvSpPr/>
      </dsp:nvSpPr>
      <dsp:spPr>
        <a:xfrm>
          <a:off x="277625" y="2266333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AB5748-A3DC-4EAD-9E9B-2FB79FA35A11}">
      <dsp:nvSpPr>
        <dsp:cNvPr id="0" name=""/>
        <dsp:cNvSpPr/>
      </dsp:nvSpPr>
      <dsp:spPr>
        <a:xfrm>
          <a:off x="470854" y="2459562"/>
          <a:ext cx="533681" cy="533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5A00F-D058-4239-9CCC-2504C6602051}">
      <dsp:nvSpPr>
        <dsp:cNvPr id="0" name=""/>
        <dsp:cNvSpPr/>
      </dsp:nvSpPr>
      <dsp:spPr>
        <a:xfrm>
          <a:off x="1394938" y="2266333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Basic scalp assessment equipment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£1,200</a:t>
          </a:r>
        </a:p>
      </dsp:txBody>
      <dsp:txXfrm>
        <a:off x="1394938" y="2266333"/>
        <a:ext cx="2168902" cy="920140"/>
      </dsp:txXfrm>
    </dsp:sp>
    <dsp:sp modelId="{E63FE644-C8B0-9A4D-8A8B-74827ED82F89}">
      <dsp:nvSpPr>
        <dsp:cNvPr id="0" name=""/>
        <dsp:cNvSpPr/>
      </dsp:nvSpPr>
      <dsp:spPr>
        <a:xfrm>
          <a:off x="3941756" y="2266333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7B675-2EBF-D148-85D7-34103D3CF35F}">
      <dsp:nvSpPr>
        <dsp:cNvPr id="0" name=""/>
        <dsp:cNvSpPr/>
      </dsp:nvSpPr>
      <dsp:spPr>
        <a:xfrm>
          <a:off x="4134985" y="2459562"/>
          <a:ext cx="533681" cy="5336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25056-A9A9-B04F-A1CE-7C59C219A9B4}">
      <dsp:nvSpPr>
        <dsp:cNvPr id="0" name=""/>
        <dsp:cNvSpPr/>
      </dsp:nvSpPr>
      <dsp:spPr>
        <a:xfrm>
          <a:off x="5059069" y="2266333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059069" y="2266333"/>
        <a:ext cx="2168902" cy="920140"/>
      </dsp:txXfrm>
    </dsp:sp>
    <dsp:sp modelId="{C4325B44-414E-4F48-9E82-447C08449FE2}">
      <dsp:nvSpPr>
        <dsp:cNvPr id="0" name=""/>
        <dsp:cNvSpPr/>
      </dsp:nvSpPr>
      <dsp:spPr>
        <a:xfrm>
          <a:off x="7605886" y="2266333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D7F22-B02A-47DF-9552-14BE7BC3013B}">
      <dsp:nvSpPr>
        <dsp:cNvPr id="0" name=""/>
        <dsp:cNvSpPr/>
      </dsp:nvSpPr>
      <dsp:spPr>
        <a:xfrm>
          <a:off x="7799116" y="2459562"/>
          <a:ext cx="533681" cy="53368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9C213-6BB1-48FA-99F0-D5D0CBABA497}">
      <dsp:nvSpPr>
        <dsp:cNvPr id="0" name=""/>
        <dsp:cNvSpPr/>
      </dsp:nvSpPr>
      <dsp:spPr>
        <a:xfrm>
          <a:off x="8723200" y="2266333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Initial product stock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£2,000</a:t>
          </a:r>
        </a:p>
      </dsp:txBody>
      <dsp:txXfrm>
        <a:off x="8723200" y="2266333"/>
        <a:ext cx="2168902" cy="920140"/>
      </dsp:txXfrm>
    </dsp:sp>
    <dsp:sp modelId="{88F4E540-70CE-4120-8BAB-1B5334C572B0}">
      <dsp:nvSpPr>
        <dsp:cNvPr id="0" name=""/>
        <dsp:cNvSpPr/>
      </dsp:nvSpPr>
      <dsp:spPr>
        <a:xfrm>
          <a:off x="277625" y="4113450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64B41-A158-42BA-A8DB-71AB3282D90C}">
      <dsp:nvSpPr>
        <dsp:cNvPr id="0" name=""/>
        <dsp:cNvSpPr/>
      </dsp:nvSpPr>
      <dsp:spPr>
        <a:xfrm>
          <a:off x="470854" y="4306680"/>
          <a:ext cx="533681" cy="53368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E0ED7-34BD-4454-9FEF-DFB290045DA4}">
      <dsp:nvSpPr>
        <dsp:cNvPr id="0" name=""/>
        <dsp:cNvSpPr/>
      </dsp:nvSpPr>
      <dsp:spPr>
        <a:xfrm>
          <a:off x="1403006" y="4206578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Website, booking system and marketing launch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£800</a:t>
          </a:r>
        </a:p>
      </dsp:txBody>
      <dsp:txXfrm>
        <a:off x="1403006" y="4206578"/>
        <a:ext cx="2168902" cy="920140"/>
      </dsp:txXfrm>
    </dsp:sp>
    <dsp:sp modelId="{7B6B1F4B-1CB1-4C20-A6C9-6329EF1AD358}">
      <dsp:nvSpPr>
        <dsp:cNvPr id="0" name=""/>
        <dsp:cNvSpPr/>
      </dsp:nvSpPr>
      <dsp:spPr>
        <a:xfrm>
          <a:off x="3941756" y="4113450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96198-ADC8-40EA-8E2C-EF5784E57602}">
      <dsp:nvSpPr>
        <dsp:cNvPr id="0" name=""/>
        <dsp:cNvSpPr/>
      </dsp:nvSpPr>
      <dsp:spPr>
        <a:xfrm>
          <a:off x="4134985" y="4306680"/>
          <a:ext cx="533681" cy="53368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D6C19-4500-4C3A-B61D-2DB7D4AF19B5}">
      <dsp:nvSpPr>
        <dsp:cNvPr id="0" name=""/>
        <dsp:cNvSpPr/>
      </dsp:nvSpPr>
      <dsp:spPr>
        <a:xfrm>
          <a:off x="5059069" y="4113450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" panose="020F0502020204030204" pitchFamily="34" charset="0"/>
              <a:cs typeface="Calibri" panose="020F0502020204030204" pitchFamily="34" charset="0"/>
            </a:rPr>
            <a:t>Interior decoration and small refurbishment - </a:t>
          </a:r>
          <a:r>
            <a:rPr lang="en-US" sz="2000" b="1" kern="12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rPr>
            <a:t>£5,700</a:t>
          </a:r>
        </a:p>
      </dsp:txBody>
      <dsp:txXfrm>
        <a:off x="5059069" y="4113450"/>
        <a:ext cx="2168902" cy="920140"/>
      </dsp:txXfrm>
    </dsp:sp>
    <dsp:sp modelId="{455CBFE5-92CE-F549-8F46-2792A316C694}">
      <dsp:nvSpPr>
        <dsp:cNvPr id="0" name=""/>
        <dsp:cNvSpPr/>
      </dsp:nvSpPr>
      <dsp:spPr>
        <a:xfrm>
          <a:off x="7605886" y="4113450"/>
          <a:ext cx="920140" cy="92014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10E08A-BE10-E94C-B694-73F756FCE39E}">
      <dsp:nvSpPr>
        <dsp:cNvPr id="0" name=""/>
        <dsp:cNvSpPr/>
      </dsp:nvSpPr>
      <dsp:spPr>
        <a:xfrm>
          <a:off x="7799116" y="4306680"/>
          <a:ext cx="533681" cy="533681"/>
        </a:xfrm>
        <a:prstGeom prst="rect">
          <a:avLst/>
        </a:prstGeom>
        <a:blipFill>
          <a:blip xmlns:r="http://schemas.openxmlformats.org/officeDocument/2006/relationships"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23A86-8D9A-BA41-B13A-AAB760EA3BCC}">
      <dsp:nvSpPr>
        <dsp:cNvPr id="0" name=""/>
        <dsp:cNvSpPr/>
      </dsp:nvSpPr>
      <dsp:spPr>
        <a:xfrm>
          <a:off x="8723200" y="4113450"/>
          <a:ext cx="2168902" cy="920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8723200" y="4113450"/>
        <a:ext cx="2168902" cy="920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13T13:44:35.033"/>
    </inkml:context>
    <inkml:brush xml:id="br0">
      <inkml:brushProperty name="width" value="0.2" units="cm"/>
      <inkml:brushProperty name="height" value="0.4" units="cm"/>
      <inkml:brushProperty name="color" value="#5D84B1"/>
      <inkml:brushProperty name="tip" value="rectangle"/>
      <inkml:brushProperty name="rasterOp" value="maskPen"/>
    </inkml:brush>
  </inkml:definitions>
  <inkml:trace contextRef="#ctx0" brushRef="#br0">1 2604,'42'-33,"-11"3,7 0,-25 11,20-19,-9 13,22-29,9 15,12-26,-23 25,0-1,17-18,-19 16,-3 6,-2 17,21-15,-20 14,1 1,-3-4,7 4,36-8,-21 4,19-2,-33 6,6 11,5-5,4 5,3-3,-12 4,6-1,-14 2,-2-1,8-5,12 1,6-3,30-4,-12 6,0-9,-26 15,-3 0,5-7,17 4,-24 5,4-7,4-1,-11 7,2 0,26-11,0-1,17 9,-44-2,1-1,12 9,2-1,1-8,2-2,5 7,-2 1,-13-5,-2 1,0 4,-4 1,16-6,-18 3,3 0,2-3,-1 0,1-2,2-2,19-1,-3 0,18-12,-41 14,-4 1,10-9,9-2,-19 6,15-10,-18 10,6-8,-1 6,-13 0,6 2,-16 3,22-14,-7 10,5-10,-14 16,-16-1,4-4,-8-2,6-3,-3 2,7 1,1-5,-4 4,2-4,11-15,6-5,7-9,-12 9,-17 6,-2 11,-6-4,6 13,1-3,5-13,-1 12,-4-11,-7 13,-2 7,-5-2,2 8,-3-3,4-4,0 3,0-3,2 8,-2-4,4-1,-4 1,3 0,-3 3,3-2,4 1,-3-2,3 4,-7-1,5 1,-4-4,3 3,-2-3,-5 0,2 3,-3-6,0 5,0-2,0 1,0 1,0-5,0 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13T13:51:09.752"/>
    </inkml:context>
    <inkml:brush xml:id="br0">
      <inkml:brushProperty name="width" value="0.2" units="cm"/>
      <inkml:brushProperty name="height" value="0.4" units="cm"/>
      <inkml:brushProperty name="color" value="#5D84B1"/>
      <inkml:brushProperty name="tip" value="rectangle"/>
      <inkml:brushProperty name="rasterOp" value="maskPen"/>
    </inkml:brush>
  </inkml:definitions>
  <inkml:trace contextRef="#ctx0" brushRef="#br0">4972 2729,'-39'-35,"11"4,-7-1,23 12,-18-19,8 12,-20-29,-9 15,-10-27,20 25,0 1,-14-20,16 17,3 6,2 18,-19-15,18 13,-1 2,4-3,-8 2,-33-7,20 3,-18 0,31 5,-6 11,-5-5,-3 6,-3-3,11 3,-6 0,14 1,2 0,-9-6,-10 2,-6-4,-27-3,11 5,0-9,24 15,2 1,-4-8,-16 5,23 4,-4-6,-5-2,11 8,-1 0,-25-12,0-1,-15 10,40-3,-1 0,-10 8,-3 1,-1-11,-1 0,-4 7,0 0,13-4,1 0,1 5,3 1,-14-7,16 4,-3-1,0-2,-1-1,-1-2,-1 0,-18-3,3-1,-17-11,39 15,3 0,-9-9,-10-2,20 6,-15-10,16 10,-4-8,-1 6,13 0,-5 1,14 5,-21-15,8 9,-5-9,13 17,14-2,-4-4,8-2,-6-3,4 2,-7 2,-1-8,3 7,-1-5,-11-16,-5-6,-5-8,9 9,16 6,3 12,4-5,-5 14,0-3,-5-13,0 11,4-11,7 14,1 9,5-5,-2 10,3-3,-3-5,-1 3,0-2,-2 7,3-3,-4-1,3-1,-2 2,2 3,-2-3,-4 2,2-2,-2 3,7 0,-6 0,4-3,-2 2,1-2,6-1,-3 3,3-5,0 5,0-2,0-1,0 3,0-5,0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13T14:00:00.843"/>
    </inkml:context>
    <inkml:brush xml:id="br0">
      <inkml:brushProperty name="width" value="0.2" units="cm"/>
      <inkml:brushProperty name="height" value="0.4" units="cm"/>
      <inkml:brushProperty name="color" value="#E7D7C4"/>
      <inkml:brushProperty name="tip" value="rectangle"/>
      <inkml:brushProperty name="rasterOp" value="maskPen"/>
    </inkml:brush>
  </inkml:definitions>
  <inkml:trace contextRef="#ctx0" brushRef="#br0">4972 2729,'-39'-35,"11"4,-7-1,23 12,-18-19,8 12,-20-29,-9 15,-10-27,20 25,0 1,-14-20,16 17,3 6,2 18,-19-15,18 13,-1 2,4-3,-8 2,-33-7,20 3,-18 0,31 5,-6 11,-5-5,-3 6,-3-3,11 3,-6 0,14 1,2 0,-9-6,-10 2,-6-4,-27-3,11 5,0-9,24 15,2 1,-4-8,-16 5,23 4,-4-6,-5-2,11 8,-1 0,-25-12,0-1,-15 10,40-3,-1 0,-10 8,-3 1,-1-11,-1 0,-4 7,0 0,13-4,1 0,1 5,3 1,-14-7,16 4,-3-1,0-2,-1-1,-1-2,-1 0,-18-3,3-1,-17-11,39 15,3 0,-9-9,-10-2,20 6,-15-10,16 10,-4-8,-1 6,13 0,-5 1,14 5,-21-15,8 9,-5-9,13 17,14-2,-4-4,8-2,-6-3,4 2,-7 2,-1-8,3 7,-1-5,-11-16,-5-6,-5-8,9 9,16 6,3 12,4-5,-5 14,0-3,-5-13,0 11,4-11,7 14,1 9,5-5,-2 10,3-3,-3-5,-1 3,0-2,-2 7,3-3,-4-1,3-1,-2 2,2 3,-2-3,-4 2,2-2,-2 3,7 0,-6 0,4-3,-2 2,1-2,6-1,-3 3,3-5,0 5,0-2,0-1,0 3,0-5,0 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4-13T14:00:42.266"/>
    </inkml:context>
    <inkml:brush xml:id="br0">
      <inkml:brushProperty name="width" value="0.2" units="cm"/>
      <inkml:brushProperty name="height" value="0.4" units="cm"/>
      <inkml:brushProperty name="color" value="#E7D7C4"/>
      <inkml:brushProperty name="tip" value="rectangle"/>
      <inkml:brushProperty name="rasterOp" value="maskPen"/>
    </inkml:brush>
  </inkml:definitions>
  <inkml:trace contextRef="#ctx0" brushRef="#br0">1 2604,'42'-33,"-11"3,7 0,-25 11,20-19,-9 13,22-29,9 15,12-26,-23 25,0-1,17-18,-19 16,-3 6,-2 17,21-15,-20 14,1 1,-3-4,7 4,36-8,-21 4,19-2,-33 6,6 11,5-5,4 5,3-3,-12 4,6-1,-14 2,-2-1,8-5,12 1,6-3,30-4,-12 6,0-9,-26 15,-3 0,5-7,17 4,-24 5,4-7,4-1,-11 7,2 0,26-11,0-1,17 9,-44-2,1-1,12 9,2-1,1-8,2-2,5 7,-2 1,-13-5,-2 1,0 4,-4 1,16-6,-18 3,3 0,2-3,-1 0,1-2,2-2,19-1,-3 0,18-12,-41 14,-4 1,10-9,9-2,-19 6,15-10,-18 10,6-8,-1 6,-13 0,6 2,-16 3,22-14,-7 10,5-10,-14 16,-16-1,4-4,-8-2,6-3,-3 2,7 1,1-5,-4 4,2-4,11-15,6-5,7-9,-12 9,-17 6,-2 11,-6-4,6 13,1-3,5-13,-1 12,-4-11,-7 13,-2 7,-5-2,2 8,-3-3,4-4,0 3,0-3,2 8,-2-4,4-1,-4 1,3 0,-3 3,3-2,4 1,-3-2,3 4,-7-1,5 1,-4-4,3 3,-2-3,-5 0,2 3,-3-6,0 5,0-2,0 1,0 1,0-5,0 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65261-AFA8-A70A-AA1F-FE5F37A596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79CD31-0183-2E28-0A20-88284E97F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DAFD3-02A0-10A2-3948-830E764AD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34358B-A5B7-7F09-1970-48CEDE222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DD139-94A8-EE6A-5DCD-3AAF91B07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879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BE58F-179F-5128-F2CB-A4072ECE1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79D68-7814-398F-78BB-1EDB60AD8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CEECD-AF8D-40B5-FDEB-C8C57722D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EBB3B-EF42-9FFA-4E0B-DEE916C9F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C7B0D-08FF-491B-E026-3598922FC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44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57EA5-C124-FA70-9F9C-B179BB611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D8F58-D95A-A107-9C7A-A8B9AAE89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A551F-73CF-E4F4-2178-ED5A122DC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A6F96-0389-52A1-E053-EFF1552E2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E6954-4F6A-A412-35CA-37397E5CD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585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4D83-A11A-5699-5D6A-F84A99912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BBD0E-EBE3-D4BF-2667-DC9CD5491C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AAAA2D-1474-6D39-F055-29C8D656B3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0B749C-91C3-E40A-A208-968FFA17E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703B99-7423-2C92-10BB-A01704488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82C35A-1DC9-0008-F10D-2FF166124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54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00692-0D51-9F0F-CB8B-D219A8225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D9A71-8BDD-6784-6DB7-60BB4C21AD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3F722-ACF4-E4D9-3B0E-F6881F874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20AF50-FBD5-3F56-415B-AC8D8BAF20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1F7770-1862-D138-5ED7-332F010A69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F2A6F0-3752-A355-8901-E8546BFF8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9CBB06-5BFF-224B-A8A6-10FF9669D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C67A3E-B1CD-26EE-0097-18A3DF675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37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18AB6-1CD4-E193-9D60-2A8A24992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8CC0E7-5CA3-52DD-79FA-2D582C8DF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B7EE5A-D1F6-04E0-1FD5-F61BF9221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64347-951F-CA50-6BD5-E94C2C303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485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54E4FF-FF23-C2E2-9117-688B65B9D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F0797A-A197-756E-E494-933209131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CC46B4-A4B1-0326-8A6A-E9C847800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832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38DA5-B872-A0DA-FB91-99B888700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BF214-20EB-9931-01D4-E8AEC7141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6A1F83-D313-A86F-3D30-1437D6BF99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36391-F32C-2A97-602D-594A7FD50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EB8D9D-B364-8C2F-4390-3FD47662D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28EF2-D742-2B6B-4DBA-6F04EC6AA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528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43610-F6EE-77A8-D431-2772414C5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5ED1CC-72F9-1943-926E-8F4E4585EE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7DCA08-9EDC-1D95-28C2-832837EAB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7E737-6BDB-8EA8-7041-FC9BE1282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7772C-0C31-B909-B0E8-94280AD24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0B249-8180-5373-AD05-CBAF0ED13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4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E5414-FE6C-4843-1713-1DB989A4C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0FB9CA-FC25-0BB0-0D6F-594785DB50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6339A-90E5-6A89-9988-CE7EDE769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B1B44-5AB1-8A0B-0D0D-CEFCBB44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798F5-CFC6-7E4F-DCBC-AED6805BF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363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D6378B-FCBF-9E03-BE95-212041AE9A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9CE965-C271-18F5-B13D-AE0A1F2C4F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D7CBE-CA60-0D39-1F0A-13D45A391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F4337-E14A-0141-4A86-E655294DD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40660-ABB5-118C-7B21-8EE109FFE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953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BF83E7-0621-89AF-B3A8-0BE427CD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7BB79-970D-A07F-A85C-ED25A5312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A8C76C-9B24-14DD-5CA8-2C38BF4805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785476-A7DC-8447-B022-BE014119B314}" type="datetimeFigureOut">
              <a:rPr lang="en-US" smtClean="0"/>
              <a:t>4/17/26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2382F-1A00-9DB0-2F4B-37EDDD733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8A705-727D-4821-1934-DD3A4EF67F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492269-308A-D740-B5FD-CEA5888B97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819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1.png"/><Relationship Id="rId7" Type="http://schemas.openxmlformats.org/officeDocument/2006/relationships/customXml" Target="../ink/ink4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22.png"/><Relationship Id="rId4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DCC78E-8E0D-3812-EAD9-BC1CF3F6E1B8}"/>
              </a:ext>
            </a:extLst>
          </p:cNvPr>
          <p:cNvSpPr txBox="1"/>
          <p:nvPr/>
        </p:nvSpPr>
        <p:spPr>
          <a:xfrm>
            <a:off x="6051481" y="425841"/>
            <a:ext cx="6322972" cy="205252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atin typeface="Georgia" panose="02040502050405020303" pitchFamily="18" charset="0"/>
                <a:ea typeface="+mj-ea"/>
                <a:cs typeface="+mj-cs"/>
              </a:rPr>
              <a:t>  Business Plan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 dirty="0">
                <a:solidFill>
                  <a:schemeClr val="accent1"/>
                </a:solidFill>
                <a:latin typeface="Didot" panose="02000503000000020003" pitchFamily="2" charset="-79"/>
                <a:ea typeface="Baskerville" panose="02020502070401020303" pitchFamily="18" charset="0"/>
                <a:cs typeface="Didot" panose="02000503000000020003" pitchFamily="2" charset="-79"/>
              </a:rPr>
              <a:t>Boutique Hair &amp; Scalp Studio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Botanicals and cosmetic bottles">
            <a:extLst>
              <a:ext uri="{FF2B5EF4-FFF2-40B4-BE49-F238E27FC236}">
                <a16:creationId xmlns:a16="http://schemas.microsoft.com/office/drawing/2014/main" id="{820C0CD2-5679-D990-34A3-75607E5051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29" r="22220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4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AB110C-C666-50E1-215E-42DDFECA7930}"/>
              </a:ext>
            </a:extLst>
          </p:cNvPr>
          <p:cNvSpPr txBox="1"/>
          <p:nvPr/>
        </p:nvSpPr>
        <p:spPr>
          <a:xfrm>
            <a:off x="7390489" y="3781700"/>
            <a:ext cx="4195673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and Management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Module: Enterprise and Entrepreneurship (LCLM 4006_LON)</a:t>
            </a:r>
            <a:endParaRPr lang="en-US" dirty="0">
              <a:solidFill>
                <a:schemeClr val="bg2">
                  <a:lumMod val="10000"/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solidFill>
                <a:schemeClr val="bg2">
                  <a:lumMod val="10000"/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Assessment Title:</a:t>
            </a:r>
            <a:endParaRPr lang="en-US" dirty="0">
              <a:solidFill>
                <a:schemeClr val="bg2">
                  <a:lumMod val="10000"/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 Name:</a:t>
            </a:r>
            <a:r>
              <a:rPr lang="en-US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Elizabett Dovbak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 ID:</a:t>
            </a:r>
            <a:r>
              <a:rPr lang="en-US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2436775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Lecturer:</a:t>
            </a:r>
            <a:r>
              <a:rPr lang="en-US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Dr. Said Usman</a:t>
            </a:r>
            <a:r>
              <a:rPr lang="en-US" dirty="0">
                <a:solidFill>
                  <a:schemeClr val="bg2">
                    <a:lumMod val="10000"/>
                    <a:alpha val="8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dirty="0">
              <a:solidFill>
                <a:schemeClr val="bg2">
                  <a:lumMod val="10000"/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503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BE853-1B72-5D28-66BF-6498D0436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Georgia" panose="02040502050405020303" pitchFamily="18" charset="0"/>
              </a:rPr>
              <a:t>Overview of the Business Idea</a:t>
            </a:r>
            <a:endParaRPr lang="en-US" dirty="0"/>
          </a:p>
        </p:txBody>
      </p:sp>
      <p:pic>
        <p:nvPicPr>
          <p:cNvPr id="13" name="Content Placeholder 12" descr="A person reading a book and a person talking&#10;&#10;AI-generated content may be incorrect.">
            <a:extLst>
              <a:ext uri="{FF2B5EF4-FFF2-40B4-BE49-F238E27FC236}">
                <a16:creationId xmlns:a16="http://schemas.microsoft.com/office/drawing/2014/main" id="{82327745-8233-DB19-5F81-B49C7673F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5511" y="1805398"/>
            <a:ext cx="759682" cy="677108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DE91DEF-66C7-6F9C-A2EC-96DEE73E4ECC}"/>
              </a:ext>
            </a:extLst>
          </p:cNvPr>
          <p:cNvSpPr txBox="1"/>
          <p:nvPr/>
        </p:nvSpPr>
        <p:spPr>
          <a:xfrm>
            <a:off x="1375192" y="1925747"/>
            <a:ext cx="76106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 personalized salon experience for every client</a:t>
            </a:r>
          </a:p>
          <a:p>
            <a:endParaRPr lang="en-US" dirty="0"/>
          </a:p>
        </p:txBody>
      </p:sp>
      <p:pic>
        <p:nvPicPr>
          <p:cNvPr id="16" name="Picture 15" descr="A blue and white logo&#10;&#10;AI-generated content may be incorrect.">
            <a:extLst>
              <a:ext uri="{FF2B5EF4-FFF2-40B4-BE49-F238E27FC236}">
                <a16:creationId xmlns:a16="http://schemas.microsoft.com/office/drawing/2014/main" id="{3B0D4D2E-8606-46EA-18E6-841E447079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11" y="2751892"/>
            <a:ext cx="759682" cy="67710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14DEA21-713B-2D5A-6F1C-DC7BFD38624A}"/>
              </a:ext>
            </a:extLst>
          </p:cNvPr>
          <p:cNvSpPr txBox="1"/>
          <p:nvPr/>
        </p:nvSpPr>
        <p:spPr>
          <a:xfrm>
            <a:off x="1336471" y="2862532"/>
            <a:ext cx="57958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An initial consultation and scalp assessment </a:t>
            </a:r>
          </a:p>
          <a:p>
            <a:endParaRPr lang="en-US" dirty="0"/>
          </a:p>
        </p:txBody>
      </p:sp>
      <p:pic>
        <p:nvPicPr>
          <p:cNvPr id="19" name="Picture 18" descr="A close-up of a bottle&#10;&#10;AI-generated content may be incorrect.">
            <a:extLst>
              <a:ext uri="{FF2B5EF4-FFF2-40B4-BE49-F238E27FC236}">
                <a16:creationId xmlns:a16="http://schemas.microsoft.com/office/drawing/2014/main" id="{4B8B089B-F1D8-9445-DAE0-873C2D0FE6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511" y="3697358"/>
            <a:ext cx="759682" cy="67710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8761C35-A224-9295-D22C-8441462490A9}"/>
              </a:ext>
            </a:extLst>
          </p:cNvPr>
          <p:cNvSpPr txBox="1"/>
          <p:nvPr/>
        </p:nvSpPr>
        <p:spPr>
          <a:xfrm>
            <a:off x="1373397" y="3669101"/>
            <a:ext cx="63867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Tailored treatment recommendations for individual needs</a:t>
            </a:r>
          </a:p>
          <a:p>
            <a:endParaRPr lang="en-US" dirty="0"/>
          </a:p>
        </p:txBody>
      </p:sp>
      <p:pic>
        <p:nvPicPr>
          <p:cNvPr id="22" name="Picture 21" descr="A blue and white circular object with a pair of scissors&#10;&#10;AI-generated content may be incorrect.">
            <a:extLst>
              <a:ext uri="{FF2B5EF4-FFF2-40B4-BE49-F238E27FC236}">
                <a16:creationId xmlns:a16="http://schemas.microsoft.com/office/drawing/2014/main" id="{FB31F731-00EB-C794-3E20-C8891A2E86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511" y="4642824"/>
            <a:ext cx="759682" cy="677108"/>
          </a:xfrm>
          <a:prstGeom prst="rect">
            <a:avLst/>
          </a:prstGeom>
        </p:spPr>
      </p:pic>
      <p:pic>
        <p:nvPicPr>
          <p:cNvPr id="24" name="Picture 23" descr="A close-up of a bottle&#10;&#10;AI-generated content may be incorrect.">
            <a:extLst>
              <a:ext uri="{FF2B5EF4-FFF2-40B4-BE49-F238E27FC236}">
                <a16:creationId xmlns:a16="http://schemas.microsoft.com/office/drawing/2014/main" id="{F22916BA-AD50-723F-1301-F4C758D9DB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511" y="5588290"/>
            <a:ext cx="759681" cy="677108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D79DFB5-F70A-0D7D-1211-A457DB2F63CD}"/>
              </a:ext>
            </a:extLst>
          </p:cNvPr>
          <p:cNvSpPr txBox="1"/>
          <p:nvPr/>
        </p:nvSpPr>
        <p:spPr>
          <a:xfrm>
            <a:off x="1373397" y="4565879"/>
            <a:ext cx="651334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Hair services including cutting, </a:t>
            </a:r>
            <a:r>
              <a:rPr lang="en-GB" sz="2400" noProof="0" dirty="0">
                <a:latin typeface="Calibri" panose="020F0502020204030204" pitchFamily="34" charset="0"/>
                <a:cs typeface="Calibri" panose="020F0502020204030204" pitchFamily="34" charset="0"/>
              </a:rPr>
              <a:t>colouring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, and styling</a:t>
            </a:r>
          </a:p>
          <a:p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A7D46BC-57E7-8D4E-99E4-7E522BBD28D2}"/>
              </a:ext>
            </a:extLst>
          </p:cNvPr>
          <p:cNvSpPr txBox="1"/>
          <p:nvPr/>
        </p:nvSpPr>
        <p:spPr>
          <a:xfrm>
            <a:off x="1373397" y="5511345"/>
            <a:ext cx="5677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Professional advice and products for home haircare</a:t>
            </a:r>
            <a:endParaRPr lang="en-US" sz="2400" dirty="0"/>
          </a:p>
        </p:txBody>
      </p:sp>
      <p:pic>
        <p:nvPicPr>
          <p:cNvPr id="28" name="Picture 27" descr="A person getting her hair done&#10;&#10;AI-generated content may be incorrect.">
            <a:extLst>
              <a:ext uri="{FF2B5EF4-FFF2-40B4-BE49-F238E27FC236}">
                <a16:creationId xmlns:a16="http://schemas.microsoft.com/office/drawing/2014/main" id="{CF8DC416-E8CD-87B6-9728-D2075162DF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01734" y="2226622"/>
            <a:ext cx="3747841" cy="379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143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D9BBF-8E82-FB8A-41BB-BC9DC7D51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709" y="0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Georgia" panose="02040502050405020303" pitchFamily="18" charset="0"/>
              </a:rPr>
              <a:t>Management Structure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96BA7E24-7132-1386-7DB1-5E1D604A3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083189"/>
              </p:ext>
            </p:extLst>
          </p:nvPr>
        </p:nvGraphicFramePr>
        <p:xfrm>
          <a:off x="-105507" y="1325563"/>
          <a:ext cx="12297508" cy="5532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007254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A9256-31AF-ACC3-8120-A2B840ADB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3938" y="-152771"/>
            <a:ext cx="4731304" cy="1716255"/>
          </a:xfrm>
        </p:spPr>
        <p:txBody>
          <a:bodyPr anchor="b">
            <a:normAutofit/>
          </a:bodyPr>
          <a:lstStyle/>
          <a:p>
            <a:r>
              <a:rPr lang="en-US" sz="5600" dirty="0">
                <a:latin typeface="Georgia" panose="02040502050405020303" pitchFamily="18" charset="0"/>
              </a:rPr>
              <a:t>Legal Format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06" y="466613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Graphic 4" descr="Briefcase outline">
            <a:extLst>
              <a:ext uri="{FF2B5EF4-FFF2-40B4-BE49-F238E27FC236}">
                <a16:creationId xmlns:a16="http://schemas.microsoft.com/office/drawing/2014/main" id="{7436341A-D251-EAB6-9C85-A556A3CB9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810" y="722645"/>
            <a:ext cx="2215666" cy="2215666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014" y="3610394"/>
            <a:ext cx="2999031" cy="2674644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1222F65-9AFD-442B-8F0E-AAA61F9E9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6482" y="2065135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1" name="Graphic 10" descr="Contract outline">
            <a:extLst>
              <a:ext uri="{FF2B5EF4-FFF2-40B4-BE49-F238E27FC236}">
                <a16:creationId xmlns:a16="http://schemas.microsoft.com/office/drawing/2014/main" id="{5E090077-16F4-E344-2469-EC00C6B252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82886" y="2321167"/>
            <a:ext cx="2215666" cy="22156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5AE58-FCE8-0AFA-86CF-597853F4C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025" y="2011048"/>
            <a:ext cx="5126048" cy="4476838"/>
          </a:xfrm>
        </p:spPr>
        <p:txBody>
          <a:bodyPr anchor="t"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business will operate as a sole trader.</a:t>
            </a:r>
          </a:p>
          <a:p>
            <a:pPr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This is suitable for a small start-up owned by one person.</a:t>
            </a:r>
          </a:p>
          <a:p>
            <a:pPr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It gives the owner full control over decisions and daily operations.</a:t>
            </a:r>
          </a:p>
          <a:p>
            <a:pPr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It is a practical option for testing the business on a small scale.</a:t>
            </a:r>
          </a:p>
        </p:txBody>
      </p:sp>
      <p:pic>
        <p:nvPicPr>
          <p:cNvPr id="7" name="Graphic 6" descr="Employee badge outline">
            <a:extLst>
              <a:ext uri="{FF2B5EF4-FFF2-40B4-BE49-F238E27FC236}">
                <a16:creationId xmlns:a16="http://schemas.microsoft.com/office/drawing/2014/main" id="{28FAAEE8-4F74-F3FC-E2F3-F12110695F4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5152" y="3866262"/>
            <a:ext cx="2215391" cy="2215391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1606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repeatCount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6423-32DF-96F2-DDA5-E3889D2F9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Georgia" panose="02040502050405020303" pitchFamily="18" charset="0"/>
              </a:rPr>
              <a:t>PESTEL Analysis: Economic and Social Factors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F1FEBE-7AEC-E62D-9555-986813AC0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5077" y="1681163"/>
            <a:ext cx="4942498" cy="82391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Economic factors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DBD5BD-DD7C-0195-1BDB-BA62F8782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505074"/>
            <a:ext cx="5997575" cy="4352925"/>
          </a:xfrm>
        </p:spPr>
        <p:txBody>
          <a:bodyPr/>
          <a:lstStyle/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High rental and operating costs in London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Inflation increases product and service costs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Customer spending may fall when living costs rise</a:t>
            </a:r>
          </a:p>
          <a:p>
            <a:pPr>
              <a:buClr>
                <a:schemeClr val="accent1"/>
              </a:buClr>
              <a:buFont typeface="Wingdings" pitchFamily="2" charset="2"/>
              <a:buChar char="ü"/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5C8F2-4134-E0D2-40C5-6E80A0F8BB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Social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FE1F27-F013-3503-94E7-CB5D0D4735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6019800" cy="4352924"/>
          </a:xfrm>
        </p:spPr>
        <p:txBody>
          <a:bodyPr/>
          <a:lstStyle/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Growing demand for self-care and personalized services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More clients want expert consultation and premium products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London’s diverse population creates a broad target market</a:t>
            </a:r>
          </a:p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4FF1D1-6A75-9FEC-2801-2D3CF495B2E8}"/>
              </a:ext>
            </a:extLst>
          </p:cNvPr>
          <p:cNvCxnSpPr>
            <a:cxnSpLocks/>
          </p:cNvCxnSpPr>
          <p:nvPr/>
        </p:nvCxnSpPr>
        <p:spPr>
          <a:xfrm>
            <a:off x="5873262" y="2553286"/>
            <a:ext cx="0" cy="4095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88692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2219E-519C-5CC6-14C4-5B67F2B73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0480" y="329184"/>
            <a:ext cx="8348471" cy="1364566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latin typeface="Georgia" panose="02040502050405020303" pitchFamily="18" charset="0"/>
              </a:rPr>
              <a:t>PESTEL Analysis: Legal Factors</a:t>
            </a:r>
          </a:p>
        </p:txBody>
      </p:sp>
      <p:pic>
        <p:nvPicPr>
          <p:cNvPr id="5" name="Graphic 4" descr="Folder Search outline">
            <a:extLst>
              <a:ext uri="{FF2B5EF4-FFF2-40B4-BE49-F238E27FC236}">
                <a16:creationId xmlns:a16="http://schemas.microsoft.com/office/drawing/2014/main" id="{02C8002D-E1AB-BDC7-74A3-DA2B3BAA99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2417" y="769229"/>
            <a:ext cx="2974672" cy="2974672"/>
          </a:xfrm>
          <a:prstGeom prst="rect">
            <a:avLst/>
          </a:prstGeom>
        </p:spPr>
      </p:pic>
      <p:sp>
        <p:nvSpPr>
          <p:cNvPr id="26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Shield Tick outline">
            <a:extLst>
              <a:ext uri="{FF2B5EF4-FFF2-40B4-BE49-F238E27FC236}">
                <a16:creationId xmlns:a16="http://schemas.microsoft.com/office/drawing/2014/main" id="{B8A99B4A-F4AB-72A5-2EA3-EB7996725D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68603" y="4149598"/>
            <a:ext cx="2098802" cy="2098802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C70D01E-11EA-D968-42C5-6B32A3ABA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3" y="2706624"/>
            <a:ext cx="7061571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salon must follow hygiene and health and safety regulations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Employment laws affect staff contracts and working conditions</a:t>
            </a: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Consumer protection is important for ensure safe and reliable service</a:t>
            </a:r>
          </a:p>
        </p:txBody>
      </p:sp>
    </p:spTree>
    <p:extLst>
      <p:ext uri="{BB962C8B-B14F-4D97-AF65-F5344CB8AC3E}">
        <p14:creationId xmlns:p14="http://schemas.microsoft.com/office/powerpoint/2010/main" val="75490544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15C13-B6CF-6340-2F69-AF3834FF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971" y="-28990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Georgia" panose="02040502050405020303" pitchFamily="18" charset="0"/>
              </a:rPr>
              <a:t>Marketing Strategy 1: Positioning</a:t>
            </a:r>
          </a:p>
        </p:txBody>
      </p:sp>
      <p:pic>
        <p:nvPicPr>
          <p:cNvPr id="5" name="Content Placeholder 4" descr="A person looking at a magnifying glass&#10;&#10;AI-generated content may be incorrect.">
            <a:extLst>
              <a:ext uri="{FF2B5EF4-FFF2-40B4-BE49-F238E27FC236}">
                <a16:creationId xmlns:a16="http://schemas.microsoft.com/office/drawing/2014/main" id="{BBF32B60-F76E-B3AB-66C2-11B2649238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226" y="1582616"/>
            <a:ext cx="4949482" cy="4642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EE62FD-D645-B522-4B86-F6CB14907597}"/>
              </a:ext>
            </a:extLst>
          </p:cNvPr>
          <p:cNvSpPr txBox="1"/>
          <p:nvPr/>
        </p:nvSpPr>
        <p:spPr>
          <a:xfrm>
            <a:off x="5333120" y="1401372"/>
            <a:ext cx="6673654" cy="2805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Position as more than a standard salon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Start with a consultation and scalp assessment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Offer tailored recommendations and personalized care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Build a premium, boutique, expert image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BF3838B-A2EE-1FF1-B1F4-45B1B58733E7}"/>
              </a:ext>
            </a:extLst>
          </p:cNvPr>
          <p:cNvSpPr/>
          <p:nvPr/>
        </p:nvSpPr>
        <p:spPr>
          <a:xfrm>
            <a:off x="5734636" y="4692170"/>
            <a:ext cx="5750169" cy="1723293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14D8B8-183F-DFCA-72F6-B43DFE2B50E3}"/>
              </a:ext>
            </a:extLst>
          </p:cNvPr>
          <p:cNvSpPr txBox="1"/>
          <p:nvPr/>
        </p:nvSpPr>
        <p:spPr>
          <a:xfrm>
            <a:off x="6114171" y="5200000"/>
            <a:ext cx="5105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>
                    <a:lumMod val="25000"/>
                  </a:schemeClr>
                </a:solidFill>
                <a:latin typeface="Georgia" panose="02040502050405020303" pitchFamily="18" charset="0"/>
              </a:rPr>
              <a:t>Professional and Specialised Identify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68A1B6-7861-E8AD-9A4E-C6B8831CAD7E}"/>
              </a:ext>
            </a:extLst>
          </p:cNvPr>
          <p:cNvSpPr txBox="1"/>
          <p:nvPr/>
        </p:nvSpPr>
        <p:spPr>
          <a:xfrm>
            <a:off x="5812596" y="5553816"/>
            <a:ext cx="57501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Personalised care and expert consultation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Boutique image with tailored recommendations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6E8394-5036-44F8-0A91-7FE2692AAD4D}"/>
              </a:ext>
            </a:extLst>
          </p:cNvPr>
          <p:cNvSpPr/>
          <p:nvPr/>
        </p:nvSpPr>
        <p:spPr>
          <a:xfrm>
            <a:off x="5957667" y="4815152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A89585D-E55B-89D0-636C-3077FA570CE1}"/>
              </a:ext>
            </a:extLst>
          </p:cNvPr>
          <p:cNvSpPr/>
          <p:nvPr/>
        </p:nvSpPr>
        <p:spPr>
          <a:xfrm>
            <a:off x="6264226" y="4815152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35EF5EF-E23C-E709-5BBB-202264E17BA0}"/>
              </a:ext>
            </a:extLst>
          </p:cNvPr>
          <p:cNvSpPr/>
          <p:nvPr/>
        </p:nvSpPr>
        <p:spPr>
          <a:xfrm>
            <a:off x="6563458" y="4822694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8161CBCE-847D-37E7-FD1E-C3BFD8A6398F}"/>
              </a:ext>
            </a:extLst>
          </p:cNvPr>
          <p:cNvSpPr/>
          <p:nvPr/>
        </p:nvSpPr>
        <p:spPr>
          <a:xfrm>
            <a:off x="5779477" y="4232030"/>
            <a:ext cx="5574323" cy="422032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93F7DC1-52C4-3EF7-7A50-AA385B1BEC1D}"/>
              </a:ext>
            </a:extLst>
          </p:cNvPr>
          <p:cNvCxnSpPr>
            <a:cxnSpLocks/>
          </p:cNvCxnSpPr>
          <p:nvPr/>
        </p:nvCxnSpPr>
        <p:spPr>
          <a:xfrm>
            <a:off x="5734635" y="5087815"/>
            <a:ext cx="575017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C6B14F80-BE76-3881-AECE-A39E223C9D72}"/>
              </a:ext>
            </a:extLst>
          </p:cNvPr>
          <p:cNvSpPr/>
          <p:nvPr/>
        </p:nvSpPr>
        <p:spPr>
          <a:xfrm>
            <a:off x="10717236" y="4383343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B560F35-B844-6713-F007-C08E6EEC58BF}"/>
              </a:ext>
            </a:extLst>
          </p:cNvPr>
          <p:cNvSpPr/>
          <p:nvPr/>
        </p:nvSpPr>
        <p:spPr>
          <a:xfrm>
            <a:off x="11035518" y="4383343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A62AA8D3-F5D7-F642-6454-4B8027E0467D}"/>
              </a:ext>
            </a:extLst>
          </p:cNvPr>
          <p:cNvSpPr/>
          <p:nvPr/>
        </p:nvSpPr>
        <p:spPr>
          <a:xfrm>
            <a:off x="-1535723" y="470393"/>
            <a:ext cx="3071446" cy="2224445"/>
          </a:xfrm>
          <a:prstGeom prst="arc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01922C2-C386-8B32-7185-398671F7A5AF}"/>
              </a:ext>
            </a:extLst>
          </p:cNvPr>
          <p:cNvCxnSpPr/>
          <p:nvPr/>
        </p:nvCxnSpPr>
        <p:spPr>
          <a:xfrm>
            <a:off x="1867485" y="1008185"/>
            <a:ext cx="4695973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52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 animBg="1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CDF39-0A69-D4A5-585A-ABD76B0FB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9646" y="-341435"/>
            <a:ext cx="8900311" cy="145405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Georgia" panose="02040502050405020303" pitchFamily="18" charset="0"/>
              </a:rPr>
              <a:t>Marketing Strategy 2: Promotion</a:t>
            </a:r>
          </a:p>
        </p:txBody>
      </p:sp>
      <p:pic>
        <p:nvPicPr>
          <p:cNvPr id="7" name="Picture 6" descr="A person holding a sign with a couple of women sitting at a table&#10;&#10;AI-generated content may be incorrect.">
            <a:extLst>
              <a:ext uri="{FF2B5EF4-FFF2-40B4-BE49-F238E27FC236}">
                <a16:creationId xmlns:a16="http://schemas.microsoft.com/office/drawing/2014/main" id="{4F95F643-266F-97FC-A2F3-B05E6C677E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6027" r="4437" b="2"/>
          <a:stretch>
            <a:fillRect/>
          </a:stretch>
        </p:blipFill>
        <p:spPr>
          <a:xfrm>
            <a:off x="77828" y="67157"/>
            <a:ext cx="3840176" cy="3222747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9" name="Picture 8" descr="A person taking a selfie&#10;&#10;AI-generated content may be incorrect.">
            <a:extLst>
              <a:ext uri="{FF2B5EF4-FFF2-40B4-BE49-F238E27FC236}">
                <a16:creationId xmlns:a16="http://schemas.microsoft.com/office/drawing/2014/main" id="{ABA40C50-EAC8-78FE-E298-928B6AEF996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19665" r="2486" b="-4"/>
          <a:stretch>
            <a:fillRect/>
          </a:stretch>
        </p:blipFill>
        <p:spPr>
          <a:xfrm>
            <a:off x="0" y="3917274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63" name="Group 62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67" name="Freeform: Shape 66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9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72" name="Freeform: Shape 71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Content Placeholder 4" descr="A person holding a cell phone&#10;&#10;AI-generated content may be incorrect.">
            <a:extLst>
              <a:ext uri="{FF2B5EF4-FFF2-40B4-BE49-F238E27FC236}">
                <a16:creationId xmlns:a16="http://schemas.microsoft.com/office/drawing/2014/main" id="{50A160C8-410D-7186-2340-AF2815A54A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alphaModFix/>
          </a:blip>
          <a:srcRect l="15423" r="25152" b="3"/>
          <a:stretch>
            <a:fillRect/>
          </a:stretch>
        </p:blipFill>
        <p:spPr>
          <a:xfrm>
            <a:off x="2949476" y="2368317"/>
            <a:ext cx="2827707" cy="279551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74" name="Group 73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9F9D80F-90C3-459C-F710-9BEAE83FB43D}"/>
              </a:ext>
            </a:extLst>
          </p:cNvPr>
          <p:cNvSpPr txBox="1"/>
          <p:nvPr/>
        </p:nvSpPr>
        <p:spPr>
          <a:xfrm>
            <a:off x="5777183" y="1576062"/>
            <a:ext cx="6262416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628650" indent="-4572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Instagram &amp; TikTok to showcase salon results and treatments</a:t>
            </a:r>
          </a:p>
          <a:p>
            <a:pPr marL="628650" indent="-4572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Encourage word-of-mouth and referrals</a:t>
            </a:r>
          </a:p>
          <a:p>
            <a:pPr marL="628650" indent="-4572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Offer special promotions for new clients</a:t>
            </a:r>
          </a:p>
          <a:p>
            <a:pPr marL="628650" indent="-4572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ü"/>
            </a:pP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Reward loyalty with exclusive offers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382A8BD-630A-006C-88AF-7E345D5B61F1}"/>
              </a:ext>
            </a:extLst>
          </p:cNvPr>
          <p:cNvSpPr/>
          <p:nvPr/>
        </p:nvSpPr>
        <p:spPr>
          <a:xfrm>
            <a:off x="6551420" y="5215351"/>
            <a:ext cx="5441459" cy="1440941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56B747-51F1-E23B-9A1C-E76E73B8023D}"/>
              </a:ext>
            </a:extLst>
          </p:cNvPr>
          <p:cNvSpPr txBox="1"/>
          <p:nvPr/>
        </p:nvSpPr>
        <p:spPr>
          <a:xfrm>
            <a:off x="6524351" y="5590435"/>
            <a:ext cx="5667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>
                    <a:lumMod val="25000"/>
                  </a:schemeClr>
                </a:solidFill>
                <a:latin typeface="Georgia" panose="02040502050405020303" pitchFamily="18" charset="0"/>
              </a:rPr>
              <a:t>Build Awareness and Loyalty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17E7E0-F193-5F4C-7B98-EACB9E1B9ABB}"/>
              </a:ext>
            </a:extLst>
          </p:cNvPr>
          <p:cNvSpPr txBox="1"/>
          <p:nvPr/>
        </p:nvSpPr>
        <p:spPr>
          <a:xfrm>
            <a:off x="6780627" y="5959767"/>
            <a:ext cx="5258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Increase visibility in the London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Encourage repeat booking and  loyalty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901943-8D8A-DF0C-6CC4-10647CB6F7AC}"/>
              </a:ext>
            </a:extLst>
          </p:cNvPr>
          <p:cNvCxnSpPr/>
          <p:nvPr/>
        </p:nvCxnSpPr>
        <p:spPr>
          <a:xfrm>
            <a:off x="6551420" y="5590435"/>
            <a:ext cx="544145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3FDAE00C-BD4F-8025-AD26-F9F496E7288E}"/>
              </a:ext>
            </a:extLst>
          </p:cNvPr>
          <p:cNvSpPr/>
          <p:nvPr/>
        </p:nvSpPr>
        <p:spPr>
          <a:xfrm>
            <a:off x="7363199" y="5343613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A0912FB-DD79-FA03-0DF7-2C7408CC933D}"/>
              </a:ext>
            </a:extLst>
          </p:cNvPr>
          <p:cNvSpPr/>
          <p:nvPr/>
        </p:nvSpPr>
        <p:spPr>
          <a:xfrm>
            <a:off x="7071913" y="5338642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32276C7-E197-25C1-18F2-42ADE0379E4D}"/>
              </a:ext>
            </a:extLst>
          </p:cNvPr>
          <p:cNvSpPr/>
          <p:nvPr/>
        </p:nvSpPr>
        <p:spPr>
          <a:xfrm>
            <a:off x="6780627" y="5338642"/>
            <a:ext cx="184053" cy="184666"/>
          </a:xfrm>
          <a:prstGeom prst="ellipse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0B756A8-3929-864F-7C2F-D86AC3EF0F21}"/>
              </a:ext>
            </a:extLst>
          </p:cNvPr>
          <p:cNvCxnSpPr>
            <a:cxnSpLocks/>
          </p:cNvCxnSpPr>
          <p:nvPr/>
        </p:nvCxnSpPr>
        <p:spPr>
          <a:xfrm>
            <a:off x="4791979" y="1112616"/>
            <a:ext cx="4345402" cy="0"/>
          </a:xfrm>
          <a:prstGeom prst="line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47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3" grpId="0" animBg="1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53AE3-D926-DE39-ED1B-E197447A2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114" y="326155"/>
            <a:ext cx="10295196" cy="68274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800" kern="1200" dirty="0">
                <a:latin typeface="Georgia" panose="02040502050405020303" pitchFamily="18" charset="0"/>
              </a:rPr>
              <a:t>Funding Required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743ACAE-3307-C9FC-5188-BA5E7C653540}"/>
              </a:ext>
            </a:extLst>
          </p:cNvPr>
          <p:cNvSpPr/>
          <p:nvPr/>
        </p:nvSpPr>
        <p:spPr>
          <a:xfrm>
            <a:off x="4548558" y="2092567"/>
            <a:ext cx="3024546" cy="2116017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7247F0-274C-2794-5603-761A42888D2A}"/>
              </a:ext>
            </a:extLst>
          </p:cNvPr>
          <p:cNvSpPr txBox="1"/>
          <p:nvPr/>
        </p:nvSpPr>
        <p:spPr>
          <a:xfrm>
            <a:off x="4874638" y="2488855"/>
            <a:ext cx="244272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Total Funding Required</a:t>
            </a:r>
          </a:p>
          <a:p>
            <a:pPr algn="ctr"/>
            <a:r>
              <a:rPr lang="en-US" sz="4000" b="1" dirty="0">
                <a:latin typeface="Georgia" panose="02040502050405020303" pitchFamily="18" charset="0"/>
              </a:rPr>
              <a:t>£25,000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4B39E178-1BF3-336B-74B2-A93E6F12A740}"/>
              </a:ext>
            </a:extLst>
          </p:cNvPr>
          <p:cNvSpPr/>
          <p:nvPr/>
        </p:nvSpPr>
        <p:spPr>
          <a:xfrm>
            <a:off x="1488955" y="4684132"/>
            <a:ext cx="2789961" cy="135910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3BE1BE3F-8619-B945-3260-D992A91CBF18}"/>
              </a:ext>
            </a:extLst>
          </p:cNvPr>
          <p:cNvSpPr/>
          <p:nvPr/>
        </p:nvSpPr>
        <p:spPr>
          <a:xfrm>
            <a:off x="8250696" y="4682011"/>
            <a:ext cx="2790092" cy="136122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89033D83-E878-B101-F3B3-D41C2EF168C6}"/>
                  </a:ext>
                </a:extLst>
              </p14:cNvPr>
              <p14:cNvContentPartPr/>
              <p14:nvPr/>
            </p14:nvContentPartPr>
            <p14:xfrm>
              <a:off x="2750529" y="3684092"/>
              <a:ext cx="1949040" cy="9378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89033D83-E878-B101-F3B3-D41C2EF168C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714889" y="3612092"/>
                <a:ext cx="2020680" cy="10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CF783A64-C7E3-5E34-D6C1-9B5A54917456}"/>
                  </a:ext>
                </a:extLst>
              </p14:cNvPr>
              <p14:cNvContentPartPr/>
              <p14:nvPr/>
            </p14:nvContentPartPr>
            <p14:xfrm flipH="1">
              <a:off x="7492433" y="3633291"/>
              <a:ext cx="1790254" cy="982673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CF783A64-C7E3-5E34-D6C1-9B5A5491745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 flipH="1">
                <a:off x="7456794" y="3561300"/>
                <a:ext cx="1861893" cy="1126294"/>
              </a:xfrm>
              <a:prstGeom prst="rect">
                <a:avLst/>
              </a:prstGeom>
            </p:spPr>
          </p:pic>
        </mc:Fallback>
      </mc:AlternateContent>
      <p:sp>
        <p:nvSpPr>
          <p:cNvPr id="45" name="TextBox 44">
            <a:extLst>
              <a:ext uri="{FF2B5EF4-FFF2-40B4-BE49-F238E27FC236}">
                <a16:creationId xmlns:a16="http://schemas.microsoft.com/office/drawing/2014/main" id="{F822198F-BC3F-5431-B9E2-3A21A24EEA59}"/>
              </a:ext>
            </a:extLst>
          </p:cNvPr>
          <p:cNvSpPr txBox="1"/>
          <p:nvPr/>
        </p:nvSpPr>
        <p:spPr>
          <a:xfrm>
            <a:off x="1711500" y="4907354"/>
            <a:ext cx="24196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Personal Savings</a:t>
            </a:r>
          </a:p>
          <a:p>
            <a:pPr algn="ctr"/>
            <a:r>
              <a:rPr lang="en-US" sz="4000" b="1" dirty="0">
                <a:solidFill>
                  <a:schemeClr val="tx1">
                    <a:lumMod val="75000"/>
                  </a:schemeClr>
                </a:solidFill>
                <a:latin typeface="Georgia" panose="02040502050405020303" pitchFamily="18" charset="0"/>
              </a:rPr>
              <a:t>£8,000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BD6D370-6FF0-99F8-C262-7D49C09F8283}"/>
              </a:ext>
            </a:extLst>
          </p:cNvPr>
          <p:cNvSpPr txBox="1"/>
          <p:nvPr/>
        </p:nvSpPr>
        <p:spPr>
          <a:xfrm>
            <a:off x="8496886" y="4907354"/>
            <a:ext cx="24153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Start Up Loan</a:t>
            </a:r>
          </a:p>
          <a:p>
            <a:pPr algn="ctr"/>
            <a:r>
              <a:rPr lang="en-US" sz="4000" b="1" dirty="0">
                <a:latin typeface="Georgia" panose="02040502050405020303" pitchFamily="18" charset="0"/>
              </a:rPr>
              <a:t>£17,000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EE055F90-BF88-202E-F731-C677F31ED462}"/>
                  </a:ext>
                </a:extLst>
              </p14:cNvPr>
              <p14:cNvContentPartPr/>
              <p14:nvPr/>
            </p14:nvContentPartPr>
            <p14:xfrm flipH="1">
              <a:off x="7550657" y="3586666"/>
              <a:ext cx="1790254" cy="982673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EE055F90-BF88-202E-F731-C677F31ED46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 flipH="1">
                <a:off x="7515018" y="3514675"/>
                <a:ext cx="1861893" cy="11262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57BDB68-AB1F-81BD-D43C-9DE9891D0264}"/>
                  </a:ext>
                </a:extLst>
              </p14:cNvPr>
              <p14:cNvContentPartPr/>
              <p14:nvPr/>
            </p14:nvContentPartPr>
            <p14:xfrm>
              <a:off x="2711062" y="3634720"/>
              <a:ext cx="1949040" cy="9378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57BDB68-AB1F-81BD-D43C-9DE9891D026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75422" y="3562720"/>
                <a:ext cx="2020680" cy="1081440"/>
              </a:xfrm>
              <a:prstGeom prst="rect">
                <a:avLst/>
              </a:prstGeom>
            </p:spPr>
          </p:pic>
        </mc:Fallback>
      </mc:AlternateContent>
      <p:sp>
        <p:nvSpPr>
          <p:cNvPr id="50" name="TextBox 49">
            <a:extLst>
              <a:ext uri="{FF2B5EF4-FFF2-40B4-BE49-F238E27FC236}">
                <a16:creationId xmlns:a16="http://schemas.microsoft.com/office/drawing/2014/main" id="{6FD05712-59A1-FC1F-4DA8-65A92EFCFF56}"/>
              </a:ext>
            </a:extLst>
          </p:cNvPr>
          <p:cNvSpPr txBox="1"/>
          <p:nvPr/>
        </p:nvSpPr>
        <p:spPr>
          <a:xfrm>
            <a:off x="1692000" y="6297744"/>
            <a:ext cx="9459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Funding will support salon set-up, equipment, stock, and launch activities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BBD671C5-57CC-027D-64FF-68086CB343B9}"/>
              </a:ext>
            </a:extLst>
          </p:cNvPr>
          <p:cNvSpPr txBox="1"/>
          <p:nvPr/>
        </p:nvSpPr>
        <p:spPr>
          <a:xfrm>
            <a:off x="1342457" y="1359569"/>
            <a:ext cx="9322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Total funding required to launch the business: </a:t>
            </a:r>
            <a:r>
              <a:rPr lang="en-US" sz="2400" b="1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£25,000</a:t>
            </a:r>
          </a:p>
        </p:txBody>
      </p:sp>
    </p:spTree>
    <p:extLst>
      <p:ext uri="{BB962C8B-B14F-4D97-AF65-F5344CB8AC3E}">
        <p14:creationId xmlns:p14="http://schemas.microsoft.com/office/powerpoint/2010/main" val="30775483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4D8AC-AEE6-5732-F8EE-ADD7364E7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267" y="184063"/>
            <a:ext cx="9774694" cy="67781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kern="1200" dirty="0">
                <a:latin typeface="Georgia" panose="02040502050405020303" pitchFamily="18" charset="0"/>
              </a:rPr>
              <a:t>Start-Up Costs</a:t>
            </a:r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4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38" name="TextBox 3">
            <a:extLst>
              <a:ext uri="{FF2B5EF4-FFF2-40B4-BE49-F238E27FC236}">
                <a16:creationId xmlns:a16="http://schemas.microsoft.com/office/drawing/2014/main" id="{FA9BC95E-6425-BB89-AB28-35936719D0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1185337"/>
              </p:ext>
            </p:extLst>
          </p:nvPr>
        </p:nvGraphicFramePr>
        <p:xfrm>
          <a:off x="703390" y="1221130"/>
          <a:ext cx="11169728" cy="5452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CC6FDA1-93CF-19A0-A75A-DE25F7AAC36A}"/>
              </a:ext>
            </a:extLst>
          </p:cNvPr>
          <p:cNvSpPr txBox="1"/>
          <p:nvPr/>
        </p:nvSpPr>
        <p:spPr>
          <a:xfrm>
            <a:off x="949359" y="938203"/>
            <a:ext cx="10293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Total start-up costs: </a:t>
            </a:r>
            <a:r>
              <a:rPr lang="en-US" sz="2800" b="1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£25,000</a:t>
            </a:r>
            <a:endParaRPr lang="en-US" sz="2800" dirty="0">
              <a:solidFill>
                <a:schemeClr val="bg1">
                  <a:lumMod val="2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C8C8CA-6103-A237-3BAC-61A9C1AB2EC1}"/>
              </a:ext>
            </a:extLst>
          </p:cNvPr>
          <p:cNvSpPr txBox="1"/>
          <p:nvPr/>
        </p:nvSpPr>
        <p:spPr>
          <a:xfrm>
            <a:off x="5673968" y="3587262"/>
            <a:ext cx="22461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Hair tolls and appliances - </a:t>
            </a:r>
            <a:r>
              <a:rPr lang="en-US" sz="2000" b="1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£1,500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397FF8-1201-3E2C-8B46-13719C552751}"/>
              </a:ext>
            </a:extLst>
          </p:cNvPr>
          <p:cNvSpPr txBox="1"/>
          <p:nvPr/>
        </p:nvSpPr>
        <p:spPr>
          <a:xfrm>
            <a:off x="9352675" y="5318125"/>
            <a:ext cx="24032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Insurance and business registration - </a:t>
            </a:r>
            <a:r>
              <a:rPr lang="en-US" sz="2000" b="1" dirty="0">
                <a:solidFill>
                  <a:schemeClr val="bg1">
                    <a:lumMod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£500</a:t>
            </a:r>
          </a:p>
        </p:txBody>
      </p:sp>
    </p:spTree>
    <p:extLst>
      <p:ext uri="{BB962C8B-B14F-4D97-AF65-F5344CB8AC3E}">
        <p14:creationId xmlns:p14="http://schemas.microsoft.com/office/powerpoint/2010/main" val="277474368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E428D-A12E-E05A-0715-F6A564A87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487" y="0"/>
            <a:ext cx="5334197" cy="247024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  <a:latin typeface="Georgia" panose="02040502050405020303" pitchFamily="18" charset="0"/>
              </a:rPr>
              <a:t>Monthly Operating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E32B1-7B19-269C-4F95-2A4C97EAA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60698"/>
            <a:ext cx="5334198" cy="4997302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dirty="0">
                <a:solidFill>
                  <a:schemeClr val="bg1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Rent - £2,000</a:t>
            </a:r>
          </a:p>
          <a:p>
            <a:pPr>
              <a:buFont typeface="Wingdings" pitchFamily="2" charset="2"/>
              <a:buChar char="ü"/>
            </a:pPr>
            <a:r>
              <a:rPr lang="en-US" dirty="0">
                <a:solidFill>
                  <a:schemeClr val="bg1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Senior Hair Stylist -£2,200</a:t>
            </a:r>
          </a:p>
          <a:p>
            <a:pPr>
              <a:buFont typeface="Wingdings" pitchFamily="2" charset="2"/>
              <a:buChar char="ü"/>
            </a:pPr>
            <a:r>
              <a:rPr lang="en-US" dirty="0">
                <a:solidFill>
                  <a:schemeClr val="bg1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Receptionist (part-time) - £1,000</a:t>
            </a:r>
          </a:p>
          <a:p>
            <a:pPr>
              <a:buFont typeface="Wingdings" pitchFamily="2" charset="2"/>
              <a:buChar char="ü"/>
            </a:pPr>
            <a:r>
              <a:rPr lang="en-US" dirty="0">
                <a:solidFill>
                  <a:schemeClr val="bg1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Marketing support (part-time) - £400</a:t>
            </a:r>
          </a:p>
          <a:p>
            <a:pPr>
              <a:buFont typeface="Wingdings" pitchFamily="2" charset="2"/>
              <a:buChar char="ü"/>
            </a:pPr>
            <a:r>
              <a:rPr lang="en-US" dirty="0">
                <a:solidFill>
                  <a:schemeClr val="bg1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Other costs (utilities, insurance, accountant, booking software) - £600</a:t>
            </a:r>
          </a:p>
          <a:p>
            <a:pPr marL="0" indent="0">
              <a:buNone/>
            </a:pPr>
            <a:r>
              <a:rPr lang="en-US" b="1" dirty="0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Total fixed costs</a:t>
            </a:r>
            <a:r>
              <a:rPr lang="en-US" dirty="0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: £6,200 per month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0D54A96-7F6A-04CC-A699-07C61140F7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67" r="-2" b="-2"/>
          <a:stretch>
            <a:fillRect/>
          </a:stretch>
        </p:blipFill>
        <p:spPr>
          <a:xfrm>
            <a:off x="6370622" y="737488"/>
            <a:ext cx="4784952" cy="538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85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B9092-1FD1-FD38-3056-286033B8A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5154" y="467271"/>
            <a:ext cx="6126846" cy="1691138"/>
          </a:xfrm>
        </p:spPr>
        <p:txBody>
          <a:bodyPr anchor="b">
            <a:norm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  <a:latin typeface="Georgia" panose="02040502050405020303" pitchFamily="18" charset="0"/>
              </a:rPr>
              <a:t>Break-Even and Financial Outlook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74672-804A-60A6-2BD4-0221145226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90" r="9761" b="1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7CB66-6D4D-10F4-7DB8-5545BD30E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481943"/>
            <a:ext cx="4928438" cy="4376057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3200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Variable costs are estimated at 25% of revenue</a:t>
            </a:r>
          </a:p>
          <a:p>
            <a:pPr>
              <a:buFont typeface="Wingdings" pitchFamily="2" charset="2"/>
              <a:buChar char="ü"/>
            </a:pPr>
            <a:r>
              <a:rPr lang="en-US" sz="3200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Break-even is expected at around £8,267 per month</a:t>
            </a:r>
          </a:p>
          <a:p>
            <a:pPr>
              <a:buFont typeface="Wingdings" pitchFamily="2" charset="2"/>
              <a:buChar char="ü"/>
            </a:pPr>
            <a:r>
              <a:rPr lang="en-US" sz="3200" dirty="0">
                <a:solidFill>
                  <a:schemeClr val="bg2">
                    <a:lumMod val="10000"/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business is expected to move into profit after the early start-up stage</a:t>
            </a:r>
          </a:p>
          <a:p>
            <a:endParaRPr lang="en-US" sz="19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32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A642E7-C413-63F0-AFE7-B5CF7149EAB2}"/>
              </a:ext>
            </a:extLst>
          </p:cNvPr>
          <p:cNvSpPr txBox="1"/>
          <p:nvPr/>
        </p:nvSpPr>
        <p:spPr>
          <a:xfrm>
            <a:off x="1301261" y="590061"/>
            <a:ext cx="9294165" cy="29062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 dirty="0">
                <a:solidFill>
                  <a:schemeClr val="tx2"/>
                </a:solidFill>
                <a:latin typeface="Georgia" panose="02040502050405020303" pitchFamily="18" charset="0"/>
                <a:ea typeface="+mj-ea"/>
                <a:cs typeface="+mj-cs"/>
              </a:rPr>
              <a:t>Thank </a:t>
            </a:r>
            <a:r>
              <a:rPr lang="en-US" sz="7200" kern="1200" dirty="0">
                <a:solidFill>
                  <a:schemeClr val="bg1">
                    <a:lumMod val="10000"/>
                  </a:schemeClr>
                </a:solidFill>
                <a:latin typeface="Georgia" panose="02040502050405020303" pitchFamily="18" charset="0"/>
                <a:ea typeface="+mj-ea"/>
                <a:cs typeface="+mj-cs"/>
              </a:rPr>
              <a:t>you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9134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Hair Scalp Studio">
      <a:dk1>
        <a:srgbClr val="24364B"/>
      </a:dk1>
      <a:lt1>
        <a:srgbClr val="F5EEE6"/>
      </a:lt1>
      <a:dk2>
        <a:srgbClr val="0E2841"/>
      </a:dk2>
      <a:lt2>
        <a:srgbClr val="E8E8E8"/>
      </a:lt2>
      <a:accent1>
        <a:srgbClr val="B79274"/>
      </a:accent1>
      <a:accent2>
        <a:srgbClr val="AFC8E8"/>
      </a:accent2>
      <a:accent3>
        <a:srgbClr val="B7C7B0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11949</TotalTime>
  <Words>551</Words>
  <Application>Microsoft Macintosh PowerPoint</Application>
  <PresentationFormat>Widescreen</PresentationFormat>
  <Paragraphs>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Didot</vt:lpstr>
      <vt:lpstr>Georgia</vt:lpstr>
      <vt:lpstr>Wingdings</vt:lpstr>
      <vt:lpstr>Office Theme</vt:lpstr>
      <vt:lpstr>PowerPoint Presentation</vt:lpstr>
      <vt:lpstr>Overview of the Business Idea</vt:lpstr>
      <vt:lpstr>Management Structure</vt:lpstr>
      <vt:lpstr>Legal Format</vt:lpstr>
      <vt:lpstr>PESTEL Analysis: Economic and Social Factors</vt:lpstr>
      <vt:lpstr>PESTEL Analysis: Legal Factors</vt:lpstr>
      <vt:lpstr>Marketing Strategy 1: Positioning</vt:lpstr>
      <vt:lpstr>Marketing Strategy 2: Promotion</vt:lpstr>
      <vt:lpstr>Funding Required</vt:lpstr>
      <vt:lpstr>Start-Up Costs</vt:lpstr>
      <vt:lpstr>Monthly Operating Costs</vt:lpstr>
      <vt:lpstr>Break-Even and Financial Outlook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Elizabett Dovbak (2436775)</dc:creator>
  <cp:lastModifiedBy>Elizabett Dovbak (2436775)</cp:lastModifiedBy>
  <cp:revision>3</cp:revision>
  <dcterms:created xsi:type="dcterms:W3CDTF">2026-04-05T09:41:44Z</dcterms:created>
  <dcterms:modified xsi:type="dcterms:W3CDTF">2026-04-17T21:33:15Z</dcterms:modified>
</cp:coreProperties>
</file>