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5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risten Hyett (1700850)" initials="KH(" lastIdx="45" clrIdx="0">
    <p:extLst>
      <p:ext uri="{19B8F6BF-5375-455C-9EA6-DF929625EA0E}">
        <p15:presenceInfo xmlns:p15="http://schemas.microsoft.com/office/powerpoint/2012/main" userId="Kristen Hyett (1700850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67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54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702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511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020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898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030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221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971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499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0757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3103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914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9667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7463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0911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132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C5B22F32-6F05-46FA-A444-85A5A9EDB46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991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  <p:sldLayoutId id="2147483771" r:id="rId15"/>
    <p:sldLayoutId id="2147483772" r:id="rId16"/>
    <p:sldLayoutId id="214748377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BF5A0-76D1-41D9-929A-953F29B2787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Skills and Understanding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2AA616-B7F7-4B9A-8A2C-46C91CADDD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By Kristen Hyett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17008050</a:t>
            </a:r>
          </a:p>
        </p:txBody>
      </p:sp>
    </p:spTree>
    <p:extLst>
      <p:ext uri="{BB962C8B-B14F-4D97-AF65-F5344CB8AC3E}">
        <p14:creationId xmlns:p14="http://schemas.microsoft.com/office/powerpoint/2010/main" val="3830587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6AC42-B232-41F6-A22C-DE730AA0E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What will be discussed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D8392-B759-4EA5-8128-3846268E9D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my skills and understanding have developed through the module</a:t>
            </a:r>
          </a:p>
          <a:p>
            <a:r>
              <a:rPr lang="en-GB" dirty="0"/>
              <a:t>How the skills I have developed would apply to a specific job role</a:t>
            </a:r>
          </a:p>
          <a:p>
            <a:r>
              <a:rPr lang="en-GB" dirty="0"/>
              <a:t>What makes me an ideal candidate</a:t>
            </a:r>
          </a:p>
        </p:txBody>
      </p:sp>
    </p:spTree>
    <p:extLst>
      <p:ext uri="{BB962C8B-B14F-4D97-AF65-F5344CB8AC3E}">
        <p14:creationId xmlns:p14="http://schemas.microsoft.com/office/powerpoint/2010/main" val="38686632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6DA63-E042-4F14-AC70-524213407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679" y="198782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Job Description -  Fire Fighter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7774062-A800-4D76-9DF5-97098C084662}"/>
              </a:ext>
            </a:extLst>
          </p:cNvPr>
          <p:cNvSpPr/>
          <p:nvPr/>
        </p:nvSpPr>
        <p:spPr>
          <a:xfrm>
            <a:off x="253446" y="2395640"/>
            <a:ext cx="789664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Working for the fire and rescue service is a really respected role within the community. We rely on a team of people with a mix of skills and experience to deliver an effective frontline service and make our region safer from fire.</a:t>
            </a:r>
          </a:p>
          <a:p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Mid and West Wales Fire and Rescue Service is a forward-thinking organisation that values innovation, people, diverse communities and service. We are committed to working with the communities that we serve to make Mid and West Wales a safer place to live, work and visit. </a:t>
            </a:r>
          </a:p>
          <a:p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566FB229-6AFA-4F20-A344-A74E2190EEBB}"/>
              </a:ext>
            </a:extLst>
          </p:cNvPr>
          <p:cNvSpPr/>
          <p:nvPr/>
        </p:nvSpPr>
        <p:spPr>
          <a:xfrm>
            <a:off x="8388626" y="2757266"/>
            <a:ext cx="609600" cy="47707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27D3BDAA-CAF3-49F5-937F-8FFDED668121}"/>
              </a:ext>
            </a:extLst>
          </p:cNvPr>
          <p:cNvSpPr/>
          <p:nvPr/>
        </p:nvSpPr>
        <p:spPr>
          <a:xfrm>
            <a:off x="8388626" y="5233991"/>
            <a:ext cx="609600" cy="47707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F09035-3CC1-4C20-BB40-C8B4FEF85CB9}"/>
              </a:ext>
            </a:extLst>
          </p:cNvPr>
          <p:cNvSpPr txBox="1"/>
          <p:nvPr/>
        </p:nvSpPr>
        <p:spPr>
          <a:xfrm>
            <a:off x="9475306" y="2395640"/>
            <a:ext cx="20540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Respected role</a:t>
            </a:r>
          </a:p>
          <a:p>
            <a:r>
              <a:rPr lang="en-GB" dirty="0"/>
              <a:t>Mix of skills</a:t>
            </a:r>
          </a:p>
          <a:p>
            <a:r>
              <a:rPr lang="en-GB" dirty="0"/>
              <a:t>Experience</a:t>
            </a:r>
          </a:p>
          <a:p>
            <a:r>
              <a:rPr lang="en-GB" dirty="0"/>
              <a:t>Effective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056EB02-0A30-458A-88A6-124DD0349679}"/>
              </a:ext>
            </a:extLst>
          </p:cNvPr>
          <p:cNvSpPr txBox="1"/>
          <p:nvPr/>
        </p:nvSpPr>
        <p:spPr>
          <a:xfrm>
            <a:off x="9475306" y="4633827"/>
            <a:ext cx="20540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Forward thinking</a:t>
            </a:r>
          </a:p>
          <a:p>
            <a:r>
              <a:rPr lang="en-GB" dirty="0"/>
              <a:t>Values</a:t>
            </a:r>
          </a:p>
          <a:p>
            <a:r>
              <a:rPr lang="en-GB" dirty="0"/>
              <a:t>Committed</a:t>
            </a:r>
          </a:p>
          <a:p>
            <a:r>
              <a:rPr lang="en-GB" dirty="0"/>
              <a:t>Community</a:t>
            </a:r>
          </a:p>
        </p:txBody>
      </p:sp>
    </p:spTree>
    <p:extLst>
      <p:ext uri="{BB962C8B-B14F-4D97-AF65-F5344CB8AC3E}">
        <p14:creationId xmlns:p14="http://schemas.microsoft.com/office/powerpoint/2010/main" val="79844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ED136-597E-4C87-9CB5-80A38E121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Possible Skills Needed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EA8434-E501-412A-B8F4-1168350A9F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Communication – to team members and to the community</a:t>
            </a:r>
          </a:p>
          <a:p>
            <a:r>
              <a:rPr lang="en-GB" dirty="0"/>
              <a:t>Problem solving – Resolving incidents </a:t>
            </a:r>
          </a:p>
          <a:p>
            <a:r>
              <a:rPr lang="en-GB" dirty="0"/>
              <a:t>Team work – With your squad and other emergency services</a:t>
            </a:r>
          </a:p>
          <a:p>
            <a:r>
              <a:rPr lang="en-GB" dirty="0"/>
              <a:t>Confidence – Leading people and communicating with the public</a:t>
            </a:r>
          </a:p>
          <a:p>
            <a:r>
              <a:rPr lang="en-GB" dirty="0"/>
              <a:t>Decision making – Looking at all options</a:t>
            </a:r>
          </a:p>
          <a:p>
            <a:r>
              <a:rPr lang="en-GB" dirty="0"/>
              <a:t>Integrity – Within a team and to the public</a:t>
            </a:r>
          </a:p>
          <a:p>
            <a:r>
              <a:rPr lang="en-GB" dirty="0"/>
              <a:t>Patience and understanding – Dealing with the public</a:t>
            </a:r>
          </a:p>
          <a:p>
            <a:r>
              <a:rPr lang="en-GB" dirty="0"/>
              <a:t>Willingness and ability to learn – training and adaptability</a:t>
            </a:r>
          </a:p>
        </p:txBody>
      </p:sp>
    </p:spTree>
    <p:extLst>
      <p:ext uri="{BB962C8B-B14F-4D97-AF65-F5344CB8AC3E}">
        <p14:creationId xmlns:p14="http://schemas.microsoft.com/office/powerpoint/2010/main" val="1851713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BCFC0-FDA0-4EDF-841E-512B09199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973668"/>
            <a:ext cx="8761413" cy="706964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What I have learned in this module?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18682-0840-4E58-8C4C-12E191042F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to reflect accurately – Skills, learning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Challenge ideas of thinking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Develop different skills – Activities </a:t>
            </a:r>
          </a:p>
        </p:txBody>
      </p:sp>
      <p:pic>
        <p:nvPicPr>
          <p:cNvPr id="2050" name="Picture 2" descr="Image result for learning">
            <a:extLst>
              <a:ext uri="{FF2B5EF4-FFF2-40B4-BE49-F238E27FC236}">
                <a16:creationId xmlns:a16="http://schemas.microsoft.com/office/drawing/2014/main" id="{E318A1E3-7F08-457A-8C5B-0CCAA603AD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8471" y="4167266"/>
            <a:ext cx="4783528" cy="2690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57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ABA35-F4A6-4523-B043-0BCFCE1C1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How my skills and understanding make me the ideal candidate for the position.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5F29403-6C33-47AA-9BC1-ACC2EA1425C9}"/>
              </a:ext>
            </a:extLst>
          </p:cNvPr>
          <p:cNvSpPr txBox="1">
            <a:spLocks/>
          </p:cNvSpPr>
          <p:nvPr/>
        </p:nvSpPr>
        <p:spPr>
          <a:xfrm>
            <a:off x="7100663" y="4872216"/>
            <a:ext cx="4532922" cy="16388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753BAD3-C9A5-43B5-B38B-4A98238D55BD}"/>
              </a:ext>
            </a:extLst>
          </p:cNvPr>
          <p:cNvSpPr txBox="1">
            <a:spLocks/>
          </p:cNvSpPr>
          <p:nvPr/>
        </p:nvSpPr>
        <p:spPr>
          <a:xfrm>
            <a:off x="785325" y="5064904"/>
            <a:ext cx="5943201" cy="163885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	</a:t>
            </a:r>
            <a:r>
              <a:rPr lang="en-GB" sz="1900" u="sng" dirty="0"/>
              <a:t>OTHER SKILLS</a:t>
            </a:r>
          </a:p>
          <a:p>
            <a:r>
              <a:rPr lang="en-GB" sz="1900" dirty="0"/>
              <a:t>Pro- active </a:t>
            </a:r>
          </a:p>
          <a:p>
            <a:r>
              <a:rPr lang="en-GB" sz="1900" dirty="0"/>
              <a:t>Creativity – other developed could be applied</a:t>
            </a:r>
          </a:p>
          <a:p>
            <a:r>
              <a:rPr lang="en-GB" sz="1900" dirty="0"/>
              <a:t>Adaptability</a:t>
            </a:r>
          </a:p>
          <a:p>
            <a:r>
              <a:rPr lang="en-GB" sz="1900" dirty="0"/>
              <a:t>Dealing with people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2716C20F-B24E-46DE-B263-EB4706E480AF}"/>
              </a:ext>
            </a:extLst>
          </p:cNvPr>
          <p:cNvSpPr txBox="1">
            <a:spLocks/>
          </p:cNvSpPr>
          <p:nvPr/>
        </p:nvSpPr>
        <p:spPr>
          <a:xfrm>
            <a:off x="213642" y="2595869"/>
            <a:ext cx="7086569" cy="2276347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500" dirty="0"/>
              <a:t>By undertaking this module the skills I have learnt such as evaluating and reflecting have allowed me to develop my competencies which would help me within this role</a:t>
            </a:r>
          </a:p>
          <a:p>
            <a:endParaRPr lang="en-GB" sz="2500" dirty="0"/>
          </a:p>
          <a:p>
            <a:pPr marL="0" indent="0">
              <a:buNone/>
            </a:pPr>
            <a:endParaRPr lang="en-GB" sz="2500" dirty="0"/>
          </a:p>
          <a:p>
            <a:r>
              <a:rPr lang="en-GB" sz="2500" dirty="0"/>
              <a:t>I have developed many of the skills required within the role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B1BAD57-EEC3-488B-A409-2F11C1B66B39}"/>
              </a:ext>
            </a:extLst>
          </p:cNvPr>
          <p:cNvSpPr/>
          <p:nvPr/>
        </p:nvSpPr>
        <p:spPr>
          <a:xfrm>
            <a:off x="8797432" y="2983454"/>
            <a:ext cx="3237758" cy="377752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AF769-6C9D-47FE-A630-10C76E6B1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6980" y="3165259"/>
            <a:ext cx="3124094" cy="3413909"/>
          </a:xfrm>
          <a:noFill/>
          <a:ln>
            <a:noFill/>
          </a:ln>
        </p:spPr>
        <p:txBody>
          <a:bodyPr>
            <a:normAutofit fontScale="92500" lnSpcReduction="10000"/>
          </a:bodyPr>
          <a:lstStyle/>
          <a:p>
            <a:r>
              <a:rPr lang="en-GB" dirty="0"/>
              <a:t>Communication</a:t>
            </a:r>
          </a:p>
          <a:p>
            <a:r>
              <a:rPr lang="en-GB" dirty="0"/>
              <a:t>Problem solving </a:t>
            </a:r>
          </a:p>
          <a:p>
            <a:r>
              <a:rPr lang="en-GB" dirty="0"/>
              <a:t>Team work</a:t>
            </a:r>
          </a:p>
          <a:p>
            <a:r>
              <a:rPr lang="en-GB" dirty="0"/>
              <a:t>Decision Making</a:t>
            </a:r>
          </a:p>
          <a:p>
            <a:r>
              <a:rPr lang="en-GB" dirty="0"/>
              <a:t>Integrity</a:t>
            </a:r>
          </a:p>
          <a:p>
            <a:r>
              <a:rPr lang="en-GB" dirty="0"/>
              <a:t>Patience and understanding</a:t>
            </a:r>
          </a:p>
          <a:p>
            <a:r>
              <a:rPr lang="en-GB" dirty="0"/>
              <a:t>Willingness and ability to learn</a:t>
            </a:r>
          </a:p>
          <a:p>
            <a:r>
              <a:rPr lang="en-GB" dirty="0"/>
              <a:t>Confidence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1FF23CBC-0D0A-4AF5-9942-F7CB6FBB724E}"/>
              </a:ext>
            </a:extLst>
          </p:cNvPr>
          <p:cNvSpPr/>
          <p:nvPr/>
        </p:nvSpPr>
        <p:spPr>
          <a:xfrm>
            <a:off x="7640950" y="3811770"/>
            <a:ext cx="704472" cy="7069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880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9A170-EA30-4349-A03D-C9896F2A4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What I can bring to the role</a:t>
            </a:r>
          </a:p>
        </p:txBody>
      </p:sp>
      <p:pic>
        <p:nvPicPr>
          <p:cNvPr id="1026" name="Picture 2" descr="Image result for first aid wales">
            <a:extLst>
              <a:ext uri="{FF2B5EF4-FFF2-40B4-BE49-F238E27FC236}">
                <a16:creationId xmlns:a16="http://schemas.microsoft.com/office/drawing/2014/main" id="{2D9BD3C3-AFD2-4E1E-A9A5-F01986401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970" y="3068850"/>
            <a:ext cx="3737624" cy="1235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01CB28B-F250-44B8-BDD5-18211D98CE16}"/>
              </a:ext>
            </a:extLst>
          </p:cNvPr>
          <p:cNvSpPr/>
          <p:nvPr/>
        </p:nvSpPr>
        <p:spPr>
          <a:xfrm>
            <a:off x="7423970" y="2542919"/>
            <a:ext cx="30524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ts val="1000"/>
              </a:spcBef>
              <a:buClr>
                <a:srgbClr val="00B050"/>
              </a:buClr>
              <a:buSzPct val="80000"/>
              <a:buFont typeface="Wingdings 3" charset="2"/>
              <a:buChar char="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</a:rPr>
              <a:t>What I can do further?</a:t>
            </a:r>
          </a:p>
        </p:txBody>
      </p:sp>
      <p:pic>
        <p:nvPicPr>
          <p:cNvPr id="1028" name="Picture 4" descr="Image result for experience days maww fire">
            <a:extLst>
              <a:ext uri="{FF2B5EF4-FFF2-40B4-BE49-F238E27FC236}">
                <a16:creationId xmlns:a16="http://schemas.microsoft.com/office/drawing/2014/main" id="{CEACCE4C-07A5-4C7A-BD64-7BED9BAB2D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970" y="4702265"/>
            <a:ext cx="3429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applying skills">
            <a:extLst>
              <a:ext uri="{FF2B5EF4-FFF2-40B4-BE49-F238E27FC236}">
                <a16:creationId xmlns:a16="http://schemas.microsoft.com/office/drawing/2014/main" id="{284B6ACF-9FD5-49CA-A19B-E2B934B1C2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785" y="3686474"/>
            <a:ext cx="4158660" cy="266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60CBF2C-2216-4F41-B182-A802429D33C7}"/>
              </a:ext>
            </a:extLst>
          </p:cNvPr>
          <p:cNvSpPr/>
          <p:nvPr/>
        </p:nvSpPr>
        <p:spPr>
          <a:xfrm>
            <a:off x="829132" y="2602255"/>
            <a:ext cx="4075155" cy="77457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ts val="1000"/>
              </a:spcBef>
              <a:buClr>
                <a:srgbClr val="00B050"/>
              </a:buClr>
              <a:buSzPct val="80000"/>
              <a:buFont typeface="Wingdings 3" charset="2"/>
              <a:buChar char="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</a:rPr>
              <a:t>What I can do as </a:t>
            </a:r>
            <a:r>
              <a:rPr lang="en-GB">
                <a:solidFill>
                  <a:prstClr val="black">
                    <a:lumMod val="75000"/>
                    <a:lumOff val="25000"/>
                  </a:prstClr>
                </a:solidFill>
              </a:rPr>
              <a:t>an individual?</a:t>
            </a:r>
            <a:endParaRPr lang="en-GB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342900" lvl="0" indent="-342900">
              <a:spcBef>
                <a:spcPts val="1000"/>
              </a:spcBef>
              <a:buClr>
                <a:srgbClr val="00B050"/>
              </a:buClr>
              <a:buSzPct val="80000"/>
              <a:buFont typeface="Wingdings 3" charset="2"/>
              <a:buChar char="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</a:rPr>
              <a:t>What traits do I possess?</a:t>
            </a:r>
          </a:p>
        </p:txBody>
      </p:sp>
    </p:spTree>
    <p:extLst>
      <p:ext uri="{BB962C8B-B14F-4D97-AF65-F5344CB8AC3E}">
        <p14:creationId xmlns:p14="http://schemas.microsoft.com/office/powerpoint/2010/main" val="2756750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721D8-0124-4A13-869F-48A8B8817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AD042-D6B8-49CA-A5B8-A1EA3E0D8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/>
              <a:t>Fulcrum Labs (2019). [image] Available at: https://www.google.com/url?sa=i&amp;source=images&amp;cd=&amp;ved=2ahUKEwizo925-o7lAhUOfBoKHVMXDNkQjRx6BAgBEAQ&amp;url=https%3A%2F%2Fwww.fulcrumlabs.ai%2Fblog%2Fintroduction-learning-culture%2F&amp;psig=AOvVaw36ig83KgA0go4H48G3POTv&amp;ust=1570702885720928 [Accessed 10 Oct. 2019].</a:t>
            </a:r>
          </a:p>
          <a:p>
            <a:r>
              <a:rPr lang="en-GB" sz="1200" dirty="0"/>
              <a:t>All things learning (2011). [image] Available at: https://www.google.com/url?sa=i&amp;source=images&amp;cd=&amp;ved=2ahUKEwjh9erO9o7lAhX3AmMBHVi1ADkQjRx6BAgBEAQ&amp;url=https%3A%2F%2Fallthingslearning.wordpress.com%2F2011%2F12%2F29%2Fcrafting-scenarios-for-21st-century-fluency-lessons%2F&amp;psig=AOvVaw0X2a85tt2TGfql0rS7l04m&amp;ust=1570701869314702</a:t>
            </a:r>
          </a:p>
          <a:p>
            <a:r>
              <a:rPr lang="en-GB" sz="1200" dirty="0"/>
              <a:t>MJM Safety Signs ltd (2019). [image] Available at: https://www.google.com/url?sa=i&amp;source=images&amp;cd=&amp;ved=2ahUKEwi9_KWl9I7lAhUBLBoKHXFCDqwQjRx6BAgBEAQ&amp;url=https%3A%2F%2Fwww.mjnsafetysigns.com%2Fcollections%2Fwelsh-english-signs%2Fproducts%2Fcymorth-cyntaf-wide&amp;psig=AOvVaw2qBqEuTpscRelyiBJw8IzI&amp;ust=1570701253988306</a:t>
            </a:r>
          </a:p>
          <a:p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Mid and West Wales Fire and Rescue Service. (n.d.). Retrieved October 10, 2019, from http://www.mawwfire.gov.uk/english/Pages/Home.aspx.</a:t>
            </a:r>
          </a:p>
          <a:p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089169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Custom 2">
      <a:dk1>
        <a:sysClr val="windowText" lastClr="000000"/>
      </a:dk1>
      <a:lt1>
        <a:sysClr val="window" lastClr="FFFFFF"/>
      </a:lt1>
      <a:dk2>
        <a:srgbClr val="A2E6C5"/>
      </a:dk2>
      <a:lt2>
        <a:srgbClr val="EBEBEB"/>
      </a:lt2>
      <a:accent1>
        <a:srgbClr val="00B050"/>
      </a:accent1>
      <a:accent2>
        <a:srgbClr val="5AA0F5"/>
      </a:accent2>
      <a:accent3>
        <a:srgbClr val="F8C9A7"/>
      </a:accent3>
      <a:accent4>
        <a:srgbClr val="5AA0F5"/>
      </a:accent4>
      <a:accent5>
        <a:srgbClr val="75CEEC"/>
      </a:accent5>
      <a:accent6>
        <a:srgbClr val="65D6A0"/>
      </a:accent6>
      <a:hlink>
        <a:srgbClr val="F5E6AD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729</TotalTime>
  <Words>580</Words>
  <Application>Microsoft Office PowerPoint</Application>
  <PresentationFormat>Widescreen</PresentationFormat>
  <Paragraphs>65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Century Gothic</vt:lpstr>
      <vt:lpstr>Verdana</vt:lpstr>
      <vt:lpstr>Wingdings 3</vt:lpstr>
      <vt:lpstr>Ion Boardroom</vt:lpstr>
      <vt:lpstr>Skills and Understanding</vt:lpstr>
      <vt:lpstr>What will be discussed</vt:lpstr>
      <vt:lpstr>Job Description -  Fire Fighter</vt:lpstr>
      <vt:lpstr>Possible Skills Needed</vt:lpstr>
      <vt:lpstr>What I have learned in this module?</vt:lpstr>
      <vt:lpstr>How my skills and understanding make me the ideal candidate for the position.</vt:lpstr>
      <vt:lpstr>What I can bring to the role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and Understanding</dc:title>
  <dc:creator>Kristen Hyett (1700850)</dc:creator>
  <cp:lastModifiedBy>Kristen Hyett</cp:lastModifiedBy>
  <cp:revision>74</cp:revision>
  <dcterms:created xsi:type="dcterms:W3CDTF">2019-10-03T12:12:58Z</dcterms:created>
  <dcterms:modified xsi:type="dcterms:W3CDTF">2019-10-16T10:37:02Z</dcterms:modified>
</cp:coreProperties>
</file>