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4"/>
  </p:sldMasterIdLst>
  <p:notesMasterIdLst>
    <p:notesMasterId r:id="rId26"/>
  </p:notesMasterIdLst>
  <p:sldIdLst>
    <p:sldId id="269" r:id="rId5"/>
    <p:sldId id="270" r:id="rId6"/>
    <p:sldId id="280" r:id="rId7"/>
    <p:sldId id="271" r:id="rId8"/>
    <p:sldId id="272" r:id="rId9"/>
    <p:sldId id="273" r:id="rId10"/>
    <p:sldId id="281" r:id="rId11"/>
    <p:sldId id="282" r:id="rId12"/>
    <p:sldId id="274" r:id="rId13"/>
    <p:sldId id="284" r:id="rId14"/>
    <p:sldId id="285" r:id="rId15"/>
    <p:sldId id="286" r:id="rId16"/>
    <p:sldId id="287" r:id="rId17"/>
    <p:sldId id="288" r:id="rId18"/>
    <p:sldId id="289" r:id="rId19"/>
    <p:sldId id="290" r:id="rId20"/>
    <p:sldId id="291" r:id="rId21"/>
    <p:sldId id="292" r:id="rId22"/>
    <p:sldId id="293" r:id="rId23"/>
    <p:sldId id="294" r:id="rId24"/>
    <p:sldId id="295" r:id="rId25"/>
  </p:sldIdLst>
  <p:sldSz cx="12192000" cy="6858000"/>
  <p:notesSz cx="6797675" cy="9926638"/>
  <p:custDataLst>
    <p:tags r:id="rId27"/>
  </p:custDataLst>
  <p:defaultTex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946AB2-30F1-486F-9C4A-511361640AF1}" v="15" dt="2026-03-01T13:31:32.5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342"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gs" Target="tags/tag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lly Roberts (2403730)" userId="a296df78-4474-4fed-a689-676bdbe40b7b" providerId="ADAL" clId="{26B47AD7-B92C-41C4-BFD0-47469B28177F}"/>
    <pc:docChg chg="undo custSel addSld delSld modSld sldOrd">
      <pc:chgData name="Molly Roberts (2403730)" userId="a296df78-4474-4fed-a689-676bdbe40b7b" providerId="ADAL" clId="{26B47AD7-B92C-41C4-BFD0-47469B28177F}" dt="2026-02-27T22:29:43.329" v="8125" actId="207"/>
      <pc:docMkLst>
        <pc:docMk/>
      </pc:docMkLst>
      <pc:sldChg chg="modSp">
        <pc:chgData name="Molly Roberts (2403730)" userId="a296df78-4474-4fed-a689-676bdbe40b7b" providerId="ADAL" clId="{26B47AD7-B92C-41C4-BFD0-47469B28177F}" dt="2026-02-18T12:54:44.639" v="1307" actId="207"/>
        <pc:sldMkLst>
          <pc:docMk/>
          <pc:sldMk cId="949210419" sldId="269"/>
        </pc:sldMkLst>
        <pc:spChg chg="mod">
          <ac:chgData name="Molly Roberts (2403730)" userId="a296df78-4474-4fed-a689-676bdbe40b7b" providerId="ADAL" clId="{26B47AD7-B92C-41C4-BFD0-47469B28177F}" dt="2026-02-18T12:54:29.291" v="1306" actId="207"/>
          <ac:spMkLst>
            <pc:docMk/>
            <pc:sldMk cId="949210419" sldId="269"/>
            <ac:spMk id="2" creationId="{56270EAF-C8AD-07FF-19C8-E82B041ECA65}"/>
          </ac:spMkLst>
        </pc:spChg>
        <pc:spChg chg="mod">
          <ac:chgData name="Molly Roberts (2403730)" userId="a296df78-4474-4fed-a689-676bdbe40b7b" providerId="ADAL" clId="{26B47AD7-B92C-41C4-BFD0-47469B28177F}" dt="2026-02-18T12:54:44.639" v="1307" actId="207"/>
          <ac:spMkLst>
            <pc:docMk/>
            <pc:sldMk cId="949210419" sldId="269"/>
            <ac:spMk id="4" creationId="{F0F7BFCF-CD9E-871C-2329-E194469C1E49}"/>
          </ac:spMkLst>
        </pc:spChg>
      </pc:sldChg>
      <pc:sldChg chg="modSp">
        <pc:chgData name="Molly Roberts (2403730)" userId="a296df78-4474-4fed-a689-676bdbe40b7b" providerId="ADAL" clId="{26B47AD7-B92C-41C4-BFD0-47469B28177F}" dt="2026-02-18T12:55:08.801" v="1309" actId="207"/>
        <pc:sldMkLst>
          <pc:docMk/>
          <pc:sldMk cId="954286696" sldId="270"/>
        </pc:sldMkLst>
        <pc:spChg chg="mod">
          <ac:chgData name="Molly Roberts (2403730)" userId="a296df78-4474-4fed-a689-676bdbe40b7b" providerId="ADAL" clId="{26B47AD7-B92C-41C4-BFD0-47469B28177F}" dt="2026-02-18T12:55:08.801" v="1309" actId="207"/>
          <ac:spMkLst>
            <pc:docMk/>
            <pc:sldMk cId="954286696" sldId="270"/>
            <ac:spMk id="2" creationId="{173D077A-8DEF-7CD3-91BC-71EF397E9C14}"/>
          </ac:spMkLst>
        </pc:spChg>
        <pc:spChg chg="mod">
          <ac:chgData name="Molly Roberts (2403730)" userId="a296df78-4474-4fed-a689-676bdbe40b7b" providerId="ADAL" clId="{26B47AD7-B92C-41C4-BFD0-47469B28177F}" dt="2026-02-18T12:54:55.773" v="1308" actId="207"/>
          <ac:spMkLst>
            <pc:docMk/>
            <pc:sldMk cId="954286696" sldId="270"/>
            <ac:spMk id="3" creationId="{CCDF3E51-6B8B-ED05-CF46-8D5977780A6F}"/>
          </ac:spMkLst>
        </pc:spChg>
      </pc:sldChg>
      <pc:sldChg chg="modSp ord">
        <pc:chgData name="Molly Roberts (2403730)" userId="a296df78-4474-4fed-a689-676bdbe40b7b" providerId="ADAL" clId="{26B47AD7-B92C-41C4-BFD0-47469B28177F}" dt="2026-02-22T19:44:22.180" v="1831" actId="1076"/>
        <pc:sldMkLst>
          <pc:docMk/>
          <pc:sldMk cId="1899550236" sldId="271"/>
        </pc:sldMkLst>
        <pc:spChg chg="mod">
          <ac:chgData name="Molly Roberts (2403730)" userId="a296df78-4474-4fed-a689-676bdbe40b7b" providerId="ADAL" clId="{26B47AD7-B92C-41C4-BFD0-47469B28177F}" dt="2026-02-18T12:57:04.827" v="1310" actId="207"/>
          <ac:spMkLst>
            <pc:docMk/>
            <pc:sldMk cId="1899550236" sldId="271"/>
            <ac:spMk id="2" creationId="{D280CE62-EB5C-1BEA-203A-AD24331DDCD7}"/>
          </ac:spMkLst>
        </pc:spChg>
        <pc:spChg chg="mod">
          <ac:chgData name="Molly Roberts (2403730)" userId="a296df78-4474-4fed-a689-676bdbe40b7b" providerId="ADAL" clId="{26B47AD7-B92C-41C4-BFD0-47469B28177F}" dt="2026-02-18T12:57:14.669" v="1311" actId="207"/>
          <ac:spMkLst>
            <pc:docMk/>
            <pc:sldMk cId="1899550236" sldId="271"/>
            <ac:spMk id="3" creationId="{328D06E6-85C9-2AB9-7E6E-1BB898F270C6}"/>
          </ac:spMkLst>
        </pc:spChg>
      </pc:sldChg>
      <pc:sldChg chg="modSp">
        <pc:chgData name="Molly Roberts (2403730)" userId="a296df78-4474-4fed-a689-676bdbe40b7b" providerId="ADAL" clId="{26B47AD7-B92C-41C4-BFD0-47469B28177F}" dt="2026-02-18T12:59:55.478" v="1313" actId="207"/>
        <pc:sldMkLst>
          <pc:docMk/>
          <pc:sldMk cId="3936236467" sldId="272"/>
        </pc:sldMkLst>
        <pc:spChg chg="mod">
          <ac:chgData name="Molly Roberts (2403730)" userId="a296df78-4474-4fed-a689-676bdbe40b7b" providerId="ADAL" clId="{26B47AD7-B92C-41C4-BFD0-47469B28177F}" dt="2026-02-18T12:59:46.482" v="1312" actId="207"/>
          <ac:spMkLst>
            <pc:docMk/>
            <pc:sldMk cId="3936236467" sldId="272"/>
            <ac:spMk id="2" creationId="{08CAAB6B-93F7-EC99-CA1E-E655B6BD2B2F}"/>
          </ac:spMkLst>
        </pc:spChg>
        <pc:spChg chg="mod">
          <ac:chgData name="Molly Roberts (2403730)" userId="a296df78-4474-4fed-a689-676bdbe40b7b" providerId="ADAL" clId="{26B47AD7-B92C-41C4-BFD0-47469B28177F}" dt="2026-02-18T12:59:55.478" v="1313" actId="207"/>
          <ac:spMkLst>
            <pc:docMk/>
            <pc:sldMk cId="3936236467" sldId="272"/>
            <ac:spMk id="3" creationId="{4A2B8057-D680-D9B0-5496-ECC7D5809B31}"/>
          </ac:spMkLst>
        </pc:spChg>
      </pc:sldChg>
      <pc:sldChg chg="modSp new">
        <pc:chgData name="Molly Roberts (2403730)" userId="a296df78-4474-4fed-a689-676bdbe40b7b" providerId="ADAL" clId="{26B47AD7-B92C-41C4-BFD0-47469B28177F}" dt="2026-02-18T13:00:48.959" v="1316" actId="207"/>
        <pc:sldMkLst>
          <pc:docMk/>
          <pc:sldMk cId="2652934681" sldId="273"/>
        </pc:sldMkLst>
        <pc:spChg chg="mod">
          <ac:chgData name="Molly Roberts (2403730)" userId="a296df78-4474-4fed-a689-676bdbe40b7b" providerId="ADAL" clId="{26B47AD7-B92C-41C4-BFD0-47469B28177F}" dt="2026-02-18T13:00:05.912" v="1314" actId="207"/>
          <ac:spMkLst>
            <pc:docMk/>
            <pc:sldMk cId="2652934681" sldId="273"/>
            <ac:spMk id="2" creationId="{F8B66B6E-B364-AD2F-BC62-A8009D713729}"/>
          </ac:spMkLst>
        </pc:spChg>
        <pc:spChg chg="mod">
          <ac:chgData name="Molly Roberts (2403730)" userId="a296df78-4474-4fed-a689-676bdbe40b7b" providerId="ADAL" clId="{26B47AD7-B92C-41C4-BFD0-47469B28177F}" dt="2026-02-18T13:00:48.959" v="1316" actId="207"/>
          <ac:spMkLst>
            <pc:docMk/>
            <pc:sldMk cId="2652934681" sldId="273"/>
            <ac:spMk id="3" creationId="{2412CD06-AC28-5739-ED43-8AD1608C6227}"/>
          </ac:spMkLst>
        </pc:spChg>
      </pc:sldChg>
      <pc:sldChg chg="addSp delSp modSp new">
        <pc:chgData name="Molly Roberts (2403730)" userId="a296df78-4474-4fed-a689-676bdbe40b7b" providerId="ADAL" clId="{26B47AD7-B92C-41C4-BFD0-47469B28177F}" dt="2026-02-27T21:24:35.853" v="3619" actId="1076"/>
        <pc:sldMkLst>
          <pc:docMk/>
          <pc:sldMk cId="444869693" sldId="274"/>
        </pc:sldMkLst>
        <pc:spChg chg="mod">
          <ac:chgData name="Molly Roberts (2403730)" userId="a296df78-4474-4fed-a689-676bdbe40b7b" providerId="ADAL" clId="{26B47AD7-B92C-41C4-BFD0-47469B28177F}" dt="2026-02-27T21:24:35.853" v="3619" actId="1076"/>
          <ac:spMkLst>
            <pc:docMk/>
            <pc:sldMk cId="444869693" sldId="274"/>
            <ac:spMk id="2" creationId="{E6CDC610-A583-2E4D-3614-BE7F43D3FC6E}"/>
          </ac:spMkLst>
        </pc:spChg>
        <pc:spChg chg="add">
          <ac:chgData name="Molly Roberts (2403730)" userId="a296df78-4474-4fed-a689-676bdbe40b7b" providerId="ADAL" clId="{26B47AD7-B92C-41C4-BFD0-47469B28177F}" dt="2026-02-26T21:42:55.013" v="2704" actId="139"/>
          <ac:spMkLst>
            <pc:docMk/>
            <pc:sldMk cId="444869693" sldId="274"/>
            <ac:spMk id="3" creationId="{B472A8D2-A625-3C8F-F3E6-4078B10AD445}"/>
          </ac:spMkLst>
        </pc:spChg>
        <pc:spChg chg="add">
          <ac:chgData name="Molly Roberts (2403730)" userId="a296df78-4474-4fed-a689-676bdbe40b7b" providerId="ADAL" clId="{26B47AD7-B92C-41C4-BFD0-47469B28177F}" dt="2026-02-26T21:44:11.011" v="2723" actId="139"/>
          <ac:spMkLst>
            <pc:docMk/>
            <pc:sldMk cId="444869693" sldId="274"/>
            <ac:spMk id="6" creationId="{4955BF88-42CE-96FE-5CBC-BBEF33109CDC}"/>
          </ac:spMkLst>
        </pc:spChg>
        <pc:spChg chg="add mod">
          <ac:chgData name="Molly Roberts (2403730)" userId="a296df78-4474-4fed-a689-676bdbe40b7b" providerId="ADAL" clId="{26B47AD7-B92C-41C4-BFD0-47469B28177F}" dt="2026-02-27T21:24:33.655" v="3618" actId="1076"/>
          <ac:spMkLst>
            <pc:docMk/>
            <pc:sldMk cId="444869693" sldId="274"/>
            <ac:spMk id="7" creationId="{390070B7-3E7F-D451-D80B-F03E12493AED}"/>
          </ac:spMkLst>
        </pc:spChg>
      </pc:sldChg>
      <pc:sldChg chg="modSp">
        <pc:chgData name="Molly Roberts (2403730)" userId="a296df78-4474-4fed-a689-676bdbe40b7b" providerId="ADAL" clId="{26B47AD7-B92C-41C4-BFD0-47469B28177F}" dt="2026-02-23T15:21:34.479" v="2155" actId="207"/>
        <pc:sldMkLst>
          <pc:docMk/>
          <pc:sldMk cId="296904721" sldId="281"/>
        </pc:sldMkLst>
        <pc:spChg chg="mod">
          <ac:chgData name="Molly Roberts (2403730)" userId="a296df78-4474-4fed-a689-676bdbe40b7b" providerId="ADAL" clId="{26B47AD7-B92C-41C4-BFD0-47469B28177F}" dt="2026-02-23T15:21:34.479" v="2155" actId="207"/>
          <ac:spMkLst>
            <pc:docMk/>
            <pc:sldMk cId="296904721" sldId="281"/>
            <ac:spMk id="3" creationId="{87CF937C-FD97-E966-026E-05424B16C883}"/>
          </ac:spMkLst>
        </pc:spChg>
      </pc:sldChg>
      <pc:sldChg chg="modSp">
        <pc:chgData name="Molly Roberts (2403730)" userId="a296df78-4474-4fed-a689-676bdbe40b7b" providerId="ADAL" clId="{26B47AD7-B92C-41C4-BFD0-47469B28177F}" dt="2026-02-23T15:12:46.648" v="2153" actId="207"/>
        <pc:sldMkLst>
          <pc:docMk/>
          <pc:sldMk cId="597518127" sldId="282"/>
        </pc:sldMkLst>
        <pc:spChg chg="mod">
          <ac:chgData name="Molly Roberts (2403730)" userId="a296df78-4474-4fed-a689-676bdbe40b7b" providerId="ADAL" clId="{26B47AD7-B92C-41C4-BFD0-47469B28177F}" dt="2026-02-23T15:12:46.648" v="2153" actId="207"/>
          <ac:spMkLst>
            <pc:docMk/>
            <pc:sldMk cId="597518127" sldId="282"/>
            <ac:spMk id="3" creationId="{1063878B-BB4D-1287-503A-5CB07EF40B2B}"/>
          </ac:spMkLst>
        </pc:spChg>
      </pc:sldChg>
      <pc:sldChg chg="modSp">
        <pc:chgData name="Molly Roberts (2403730)" userId="a296df78-4474-4fed-a689-676bdbe40b7b" providerId="ADAL" clId="{26B47AD7-B92C-41C4-BFD0-47469B28177F}" dt="2026-02-26T21:33:26.890" v="2703" actId="20577"/>
        <pc:sldMkLst>
          <pc:docMk/>
          <pc:sldMk cId="3527198955" sldId="285"/>
        </pc:sldMkLst>
        <pc:spChg chg="mod">
          <ac:chgData name="Molly Roberts (2403730)" userId="a296df78-4474-4fed-a689-676bdbe40b7b" providerId="ADAL" clId="{26B47AD7-B92C-41C4-BFD0-47469B28177F}" dt="2026-02-26T21:33:26.890" v="2703" actId="20577"/>
          <ac:spMkLst>
            <pc:docMk/>
            <pc:sldMk cId="3527198955" sldId="285"/>
            <ac:spMk id="3" creationId="{5FADAA2B-3249-5866-6B83-4D410B42C9FC}"/>
          </ac:spMkLst>
        </pc:spChg>
      </pc:sldChg>
      <pc:sldChg chg="modSp new">
        <pc:chgData name="Molly Roberts (2403730)" userId="a296df78-4474-4fed-a689-676bdbe40b7b" providerId="ADAL" clId="{26B47AD7-B92C-41C4-BFD0-47469B28177F}" dt="2026-02-27T21:49:03.982" v="3772" actId="255"/>
        <pc:sldMkLst>
          <pc:docMk/>
          <pc:sldMk cId="2237586397" sldId="287"/>
        </pc:sldMkLst>
        <pc:spChg chg="mod">
          <ac:chgData name="Molly Roberts (2403730)" userId="a296df78-4474-4fed-a689-676bdbe40b7b" providerId="ADAL" clId="{26B47AD7-B92C-41C4-BFD0-47469B28177F}" dt="2026-02-27T21:49:03.982" v="3772" actId="255"/>
          <ac:spMkLst>
            <pc:docMk/>
            <pc:sldMk cId="2237586397" sldId="287"/>
            <ac:spMk id="2" creationId="{6BDF94DD-925F-5604-584F-7EA0591AC675}"/>
          </ac:spMkLst>
        </pc:spChg>
        <pc:spChg chg="mod">
          <ac:chgData name="Molly Roberts (2403730)" userId="a296df78-4474-4fed-a689-676bdbe40b7b" providerId="ADAL" clId="{26B47AD7-B92C-41C4-BFD0-47469B28177F}" dt="2026-02-27T21:48:51.925" v="3770" actId="1076"/>
          <ac:spMkLst>
            <pc:docMk/>
            <pc:sldMk cId="2237586397" sldId="287"/>
            <ac:spMk id="3" creationId="{87BA38C9-B1B5-9292-4802-4718C598B91E}"/>
          </ac:spMkLst>
        </pc:spChg>
      </pc:sldChg>
      <pc:sldChg chg="delSp modSp new">
        <pc:chgData name="Molly Roberts (2403730)" userId="a296df78-4474-4fed-a689-676bdbe40b7b" providerId="ADAL" clId="{26B47AD7-B92C-41C4-BFD0-47469B28177F}" dt="2026-02-27T21:48:23.518" v="3766" actId="207"/>
        <pc:sldMkLst>
          <pc:docMk/>
          <pc:sldMk cId="3044941919" sldId="288"/>
        </pc:sldMkLst>
        <pc:spChg chg="mod">
          <ac:chgData name="Molly Roberts (2403730)" userId="a296df78-4474-4fed-a689-676bdbe40b7b" providerId="ADAL" clId="{26B47AD7-B92C-41C4-BFD0-47469B28177F}" dt="2026-02-27T21:48:23.518" v="3766" actId="207"/>
          <ac:spMkLst>
            <pc:docMk/>
            <pc:sldMk cId="3044941919" sldId="288"/>
            <ac:spMk id="3" creationId="{E786462A-A8CB-1F43-CBD5-73CBACD9D68F}"/>
          </ac:spMkLst>
        </pc:spChg>
      </pc:sldChg>
      <pc:sldChg chg="delSp modSp new">
        <pc:chgData name="Molly Roberts (2403730)" userId="a296df78-4474-4fed-a689-676bdbe40b7b" providerId="ADAL" clId="{26B47AD7-B92C-41C4-BFD0-47469B28177F}" dt="2026-02-27T21:48:12.886" v="3763" actId="207"/>
        <pc:sldMkLst>
          <pc:docMk/>
          <pc:sldMk cId="668049294" sldId="289"/>
        </pc:sldMkLst>
        <pc:spChg chg="mod">
          <ac:chgData name="Molly Roberts (2403730)" userId="a296df78-4474-4fed-a689-676bdbe40b7b" providerId="ADAL" clId="{26B47AD7-B92C-41C4-BFD0-47469B28177F}" dt="2026-02-27T21:48:12.886" v="3763" actId="207"/>
          <ac:spMkLst>
            <pc:docMk/>
            <pc:sldMk cId="668049294" sldId="289"/>
            <ac:spMk id="3" creationId="{C4796B52-2D2F-184A-D2CA-E9432667CB39}"/>
          </ac:spMkLst>
        </pc:spChg>
      </pc:sldChg>
      <pc:sldChg chg="delSp modSp new">
        <pc:chgData name="Molly Roberts (2403730)" userId="a296df78-4474-4fed-a689-676bdbe40b7b" providerId="ADAL" clId="{26B47AD7-B92C-41C4-BFD0-47469B28177F}" dt="2026-02-27T21:48:03.434" v="3760" actId="207"/>
        <pc:sldMkLst>
          <pc:docMk/>
          <pc:sldMk cId="747762141" sldId="290"/>
        </pc:sldMkLst>
        <pc:spChg chg="mod">
          <ac:chgData name="Molly Roberts (2403730)" userId="a296df78-4474-4fed-a689-676bdbe40b7b" providerId="ADAL" clId="{26B47AD7-B92C-41C4-BFD0-47469B28177F}" dt="2026-02-27T21:48:03.434" v="3760" actId="207"/>
          <ac:spMkLst>
            <pc:docMk/>
            <pc:sldMk cId="747762141" sldId="290"/>
            <ac:spMk id="3" creationId="{B0293403-0E87-1C44-A7B6-C7EFFBA24F93}"/>
          </ac:spMkLst>
        </pc:spChg>
      </pc:sldChg>
      <pc:sldChg chg="delSp modSp new">
        <pc:chgData name="Molly Roberts (2403730)" userId="a296df78-4474-4fed-a689-676bdbe40b7b" providerId="ADAL" clId="{26B47AD7-B92C-41C4-BFD0-47469B28177F}" dt="2026-02-27T21:47:54.480" v="3758" actId="207"/>
        <pc:sldMkLst>
          <pc:docMk/>
          <pc:sldMk cId="1487787739" sldId="291"/>
        </pc:sldMkLst>
        <pc:spChg chg="mod">
          <ac:chgData name="Molly Roberts (2403730)" userId="a296df78-4474-4fed-a689-676bdbe40b7b" providerId="ADAL" clId="{26B47AD7-B92C-41C4-BFD0-47469B28177F}" dt="2026-02-27T21:47:54.480" v="3758" actId="207"/>
          <ac:spMkLst>
            <pc:docMk/>
            <pc:sldMk cId="1487787739" sldId="291"/>
            <ac:spMk id="3" creationId="{F1CE4EE9-1607-CC7F-FA55-8418EB6895CD}"/>
          </ac:spMkLst>
        </pc:spChg>
      </pc:sldChg>
      <pc:sldChg chg="delSp modSp new">
        <pc:chgData name="Molly Roberts (2403730)" userId="a296df78-4474-4fed-a689-676bdbe40b7b" providerId="ADAL" clId="{26B47AD7-B92C-41C4-BFD0-47469B28177F}" dt="2026-02-27T21:47:38.727" v="3755" actId="207"/>
        <pc:sldMkLst>
          <pc:docMk/>
          <pc:sldMk cId="3999497831" sldId="292"/>
        </pc:sldMkLst>
        <pc:spChg chg="mod">
          <ac:chgData name="Molly Roberts (2403730)" userId="a296df78-4474-4fed-a689-676bdbe40b7b" providerId="ADAL" clId="{26B47AD7-B92C-41C4-BFD0-47469B28177F}" dt="2026-02-27T21:47:38.727" v="3755" actId="207"/>
          <ac:spMkLst>
            <pc:docMk/>
            <pc:sldMk cId="3999497831" sldId="292"/>
            <ac:spMk id="3" creationId="{A966DBC6-6EE0-435C-4980-4FEDBB4818CB}"/>
          </ac:spMkLst>
        </pc:spChg>
      </pc:sldChg>
      <pc:sldChg chg="modSp new">
        <pc:chgData name="Molly Roberts (2403730)" userId="a296df78-4474-4fed-a689-676bdbe40b7b" providerId="ADAL" clId="{26B47AD7-B92C-41C4-BFD0-47469B28177F}" dt="2026-02-27T22:29:33.067" v="8124" actId="207"/>
        <pc:sldMkLst>
          <pc:docMk/>
          <pc:sldMk cId="2834191997" sldId="293"/>
        </pc:sldMkLst>
        <pc:spChg chg="mod">
          <ac:chgData name="Molly Roberts (2403730)" userId="a296df78-4474-4fed-a689-676bdbe40b7b" providerId="ADAL" clId="{26B47AD7-B92C-41C4-BFD0-47469B28177F}" dt="2026-02-27T22:29:21.436" v="8122" actId="1076"/>
          <ac:spMkLst>
            <pc:docMk/>
            <pc:sldMk cId="2834191997" sldId="293"/>
            <ac:spMk id="2" creationId="{23D10926-B3E6-113E-A5CA-A9CE235660AF}"/>
          </ac:spMkLst>
        </pc:spChg>
        <pc:spChg chg="mod">
          <ac:chgData name="Molly Roberts (2403730)" userId="a296df78-4474-4fed-a689-676bdbe40b7b" providerId="ADAL" clId="{26B47AD7-B92C-41C4-BFD0-47469B28177F}" dt="2026-02-27T22:29:33.067" v="8124" actId="207"/>
          <ac:spMkLst>
            <pc:docMk/>
            <pc:sldMk cId="2834191997" sldId="293"/>
            <ac:spMk id="3" creationId="{6D10A208-7913-9BEE-E42E-E621F0B9961F}"/>
          </ac:spMkLst>
        </pc:spChg>
      </pc:sldChg>
      <pc:sldChg chg="delSp modSp new">
        <pc:chgData name="Molly Roberts (2403730)" userId="a296df78-4474-4fed-a689-676bdbe40b7b" providerId="ADAL" clId="{26B47AD7-B92C-41C4-BFD0-47469B28177F}" dt="2026-02-27T22:29:43.329" v="8125" actId="207"/>
        <pc:sldMkLst>
          <pc:docMk/>
          <pc:sldMk cId="333625952" sldId="294"/>
        </pc:sldMkLst>
        <pc:spChg chg="mod">
          <ac:chgData name="Molly Roberts (2403730)" userId="a296df78-4474-4fed-a689-676bdbe40b7b" providerId="ADAL" clId="{26B47AD7-B92C-41C4-BFD0-47469B28177F}" dt="2026-02-27T22:29:43.329" v="8125" actId="207"/>
          <ac:spMkLst>
            <pc:docMk/>
            <pc:sldMk cId="333625952" sldId="294"/>
            <ac:spMk id="3" creationId="{0B406625-7E6D-E671-87CB-962A2D52F289}"/>
          </ac:spMkLst>
        </pc:spChg>
      </pc:sldChg>
    </pc:docChg>
  </pc:docChgLst>
  <pc:docChgLst>
    <pc:chgData name="Molly Roberts (2403730)" userId="a296df78-4474-4fed-a689-676bdbe40b7b" providerId="ADAL" clId="{0A12DB0E-6B3D-4ED9-865A-B5289445934C}"/>
    <pc:docChg chg="undo custSel addSld delSld modSld sldOrd">
      <pc:chgData name="Molly Roberts (2403730)" userId="a296df78-4474-4fed-a689-676bdbe40b7b" providerId="ADAL" clId="{0A12DB0E-6B3D-4ED9-865A-B5289445934C}" dt="2026-02-23T22:09:06.770" v="2341" actId="20577"/>
      <pc:docMkLst>
        <pc:docMk/>
      </pc:docMkLst>
      <pc:sldChg chg="ord">
        <pc:chgData name="Molly Roberts (2403730)" userId="a296df78-4474-4fed-a689-676bdbe40b7b" providerId="ADAL" clId="{0A12DB0E-6B3D-4ED9-865A-B5289445934C}" dt="2026-02-23T20:30:20.518" v="664"/>
        <pc:sldMkLst>
          <pc:docMk/>
          <pc:sldMk cId="1899550236" sldId="271"/>
        </pc:sldMkLst>
      </pc:sldChg>
      <pc:sldChg chg="modSp mod">
        <pc:chgData name="Molly Roberts (2403730)" userId="a296df78-4474-4fed-a689-676bdbe40b7b" providerId="ADAL" clId="{0A12DB0E-6B3D-4ED9-865A-B5289445934C}" dt="2026-02-23T20:40:23.486" v="695" actId="2164"/>
        <pc:sldMkLst>
          <pc:docMk/>
          <pc:sldMk cId="444869693" sldId="274"/>
        </pc:sldMkLst>
      </pc:sldChg>
      <pc:sldChg chg="modSp mod">
        <pc:chgData name="Molly Roberts (2403730)" userId="a296df78-4474-4fed-a689-676bdbe40b7b" providerId="ADAL" clId="{0A12DB0E-6B3D-4ED9-865A-B5289445934C}" dt="2026-02-23T20:37:54.923" v="690" actId="20577"/>
        <pc:sldMkLst>
          <pc:docMk/>
          <pc:sldMk cId="296904721" sldId="281"/>
        </pc:sldMkLst>
        <pc:spChg chg="mod">
          <ac:chgData name="Molly Roberts (2403730)" userId="a296df78-4474-4fed-a689-676bdbe40b7b" providerId="ADAL" clId="{0A12DB0E-6B3D-4ED9-865A-B5289445934C}" dt="2026-02-23T20:37:54.923" v="690" actId="20577"/>
          <ac:spMkLst>
            <pc:docMk/>
            <pc:sldMk cId="296904721" sldId="281"/>
            <ac:spMk id="3" creationId="{87CF937C-FD97-E966-026E-05424B16C883}"/>
          </ac:spMkLst>
        </pc:spChg>
      </pc:sldChg>
      <pc:sldChg chg="modSp mod">
        <pc:chgData name="Molly Roberts (2403730)" userId="a296df78-4474-4fed-a689-676bdbe40b7b" providerId="ADAL" clId="{0A12DB0E-6B3D-4ED9-865A-B5289445934C}" dt="2026-02-23T20:38:05.014" v="693" actId="1076"/>
        <pc:sldMkLst>
          <pc:docMk/>
          <pc:sldMk cId="597518127" sldId="282"/>
        </pc:sldMkLst>
        <pc:spChg chg="mod">
          <ac:chgData name="Molly Roberts (2403730)" userId="a296df78-4474-4fed-a689-676bdbe40b7b" providerId="ADAL" clId="{0A12DB0E-6B3D-4ED9-865A-B5289445934C}" dt="2026-02-23T20:38:05.014" v="693" actId="1076"/>
          <ac:spMkLst>
            <pc:docMk/>
            <pc:sldMk cId="597518127" sldId="282"/>
            <ac:spMk id="3" creationId="{1063878B-BB4D-1287-503A-5CB07EF40B2B}"/>
          </ac:spMkLst>
        </pc:spChg>
      </pc:sldChg>
      <pc:sldChg chg="modSp new mod">
        <pc:chgData name="Molly Roberts (2403730)" userId="a296df78-4474-4fed-a689-676bdbe40b7b" providerId="ADAL" clId="{0A12DB0E-6B3D-4ED9-865A-B5289445934C}" dt="2026-02-23T20:44:31.399" v="765" actId="2711"/>
        <pc:sldMkLst>
          <pc:docMk/>
          <pc:sldMk cId="1791320876" sldId="284"/>
        </pc:sldMkLst>
        <pc:spChg chg="mod">
          <ac:chgData name="Molly Roberts (2403730)" userId="a296df78-4474-4fed-a689-676bdbe40b7b" providerId="ADAL" clId="{0A12DB0E-6B3D-4ED9-865A-B5289445934C}" dt="2026-02-23T20:44:21.467" v="761" actId="1076"/>
          <ac:spMkLst>
            <pc:docMk/>
            <pc:sldMk cId="1791320876" sldId="284"/>
            <ac:spMk id="2" creationId="{F3DFBCCA-F6E3-4190-47C2-090BE4202587}"/>
          </ac:spMkLst>
        </pc:spChg>
        <pc:spChg chg="mod">
          <ac:chgData name="Molly Roberts (2403730)" userId="a296df78-4474-4fed-a689-676bdbe40b7b" providerId="ADAL" clId="{0A12DB0E-6B3D-4ED9-865A-B5289445934C}" dt="2026-02-23T20:44:31.399" v="765" actId="2711"/>
          <ac:spMkLst>
            <pc:docMk/>
            <pc:sldMk cId="1791320876" sldId="284"/>
            <ac:spMk id="3" creationId="{74A676E0-3AEA-547D-9460-93E74A60E43F}"/>
          </ac:spMkLst>
        </pc:spChg>
      </pc:sldChg>
      <pc:sldChg chg="modSp new mod">
        <pc:chgData name="Molly Roberts (2403730)" userId="a296df78-4474-4fed-a689-676bdbe40b7b" providerId="ADAL" clId="{0A12DB0E-6B3D-4ED9-865A-B5289445934C}" dt="2026-02-23T21:11:39.891" v="1375" actId="20577"/>
        <pc:sldMkLst>
          <pc:docMk/>
          <pc:sldMk cId="3527198955" sldId="285"/>
        </pc:sldMkLst>
        <pc:spChg chg="mod">
          <ac:chgData name="Molly Roberts (2403730)" userId="a296df78-4474-4fed-a689-676bdbe40b7b" providerId="ADAL" clId="{0A12DB0E-6B3D-4ED9-865A-B5289445934C}" dt="2026-02-23T20:59:28.865" v="822" actId="1076"/>
          <ac:spMkLst>
            <pc:docMk/>
            <pc:sldMk cId="3527198955" sldId="285"/>
            <ac:spMk id="2" creationId="{A6637BE9-80C4-2802-758E-6894E74719D1}"/>
          </ac:spMkLst>
        </pc:spChg>
        <pc:spChg chg="mod">
          <ac:chgData name="Molly Roberts (2403730)" userId="a296df78-4474-4fed-a689-676bdbe40b7b" providerId="ADAL" clId="{0A12DB0E-6B3D-4ED9-865A-B5289445934C}" dt="2026-02-23T21:11:39.891" v="1375" actId="20577"/>
          <ac:spMkLst>
            <pc:docMk/>
            <pc:sldMk cId="3527198955" sldId="285"/>
            <ac:spMk id="3" creationId="{5FADAA2B-3249-5866-6B83-4D410B42C9FC}"/>
          </ac:spMkLst>
        </pc:spChg>
      </pc:sldChg>
      <pc:sldChg chg="modSp new mod">
        <pc:chgData name="Molly Roberts (2403730)" userId="a296df78-4474-4fed-a689-676bdbe40b7b" providerId="ADAL" clId="{0A12DB0E-6B3D-4ED9-865A-B5289445934C}" dt="2026-02-23T22:09:06.770" v="2341" actId="20577"/>
        <pc:sldMkLst>
          <pc:docMk/>
          <pc:sldMk cId="3099466295" sldId="286"/>
        </pc:sldMkLst>
        <pc:spChg chg="mod">
          <ac:chgData name="Molly Roberts (2403730)" userId="a296df78-4474-4fed-a689-676bdbe40b7b" providerId="ADAL" clId="{0A12DB0E-6B3D-4ED9-865A-B5289445934C}" dt="2026-02-23T21:00:31.126" v="868" actId="1076"/>
          <ac:spMkLst>
            <pc:docMk/>
            <pc:sldMk cId="3099466295" sldId="286"/>
            <ac:spMk id="2" creationId="{8C3551E1-9AB8-4674-5EF8-A44B50A3EB59}"/>
          </ac:spMkLst>
        </pc:spChg>
        <pc:spChg chg="mod">
          <ac:chgData name="Molly Roberts (2403730)" userId="a296df78-4474-4fed-a689-676bdbe40b7b" providerId="ADAL" clId="{0A12DB0E-6B3D-4ED9-865A-B5289445934C}" dt="2026-02-23T22:09:06.770" v="2341" actId="20577"/>
          <ac:spMkLst>
            <pc:docMk/>
            <pc:sldMk cId="3099466295" sldId="286"/>
            <ac:spMk id="3" creationId="{97540127-9E1B-1042-135D-106D8354160B}"/>
          </ac:spMkLst>
        </pc:spChg>
      </pc:sldChg>
    </pc:docChg>
  </pc:docChgLst>
  <pc:docChgLst>
    <pc:chgData name="Molly Roberts (2403730)" userId="a296df78-4474-4fed-a689-676bdbe40b7b" providerId="ADAL" clId="{C6DDF2F0-04C4-484E-BFB2-0CF7A4EF0793}"/>
    <pc:docChg chg="custSel addSld delSld modSld">
      <pc:chgData name="Molly Roberts (2403730)" userId="a296df78-4474-4fed-a689-676bdbe40b7b" providerId="ADAL" clId="{C6DDF2F0-04C4-484E-BFB2-0CF7A4EF0793}" dt="2026-02-27T17:25:56.148" v="4836" actId="20577"/>
      <pc:docMkLst>
        <pc:docMk/>
      </pc:docMkLst>
      <pc:sldChg chg="modSp mod">
        <pc:chgData name="Molly Roberts (2403730)" userId="a296df78-4474-4fed-a689-676bdbe40b7b" providerId="ADAL" clId="{C6DDF2F0-04C4-484E-BFB2-0CF7A4EF0793}" dt="2026-02-23T11:39:10.425" v="1849" actId="2711"/>
        <pc:sldMkLst>
          <pc:docMk/>
          <pc:sldMk cId="949210419" sldId="269"/>
        </pc:sldMkLst>
        <pc:spChg chg="mod">
          <ac:chgData name="Molly Roberts (2403730)" userId="a296df78-4474-4fed-a689-676bdbe40b7b" providerId="ADAL" clId="{C6DDF2F0-04C4-484E-BFB2-0CF7A4EF0793}" dt="2026-02-23T11:39:03.082" v="1848" actId="1076"/>
          <ac:spMkLst>
            <pc:docMk/>
            <pc:sldMk cId="949210419" sldId="269"/>
            <ac:spMk id="2" creationId="{56270EAF-C8AD-07FF-19C8-E82B041ECA65}"/>
          </ac:spMkLst>
        </pc:spChg>
        <pc:spChg chg="mod">
          <ac:chgData name="Molly Roberts (2403730)" userId="a296df78-4474-4fed-a689-676bdbe40b7b" providerId="ADAL" clId="{C6DDF2F0-04C4-484E-BFB2-0CF7A4EF0793}" dt="2026-02-23T11:39:10.425" v="1849" actId="2711"/>
          <ac:spMkLst>
            <pc:docMk/>
            <pc:sldMk cId="949210419" sldId="269"/>
            <ac:spMk id="4" creationId="{F0F7BFCF-CD9E-871C-2329-E194469C1E49}"/>
          </ac:spMkLst>
        </pc:spChg>
        <pc:picChg chg="mod">
          <ac:chgData name="Molly Roberts (2403730)" userId="a296df78-4474-4fed-a689-676bdbe40b7b" providerId="ADAL" clId="{C6DDF2F0-04C4-484E-BFB2-0CF7A4EF0793}" dt="2026-02-23T11:38:59.414" v="1847" actId="1076"/>
          <ac:picMkLst>
            <pc:docMk/>
            <pc:sldMk cId="949210419" sldId="269"/>
            <ac:picMk id="1026" creationId="{C24D7AF5-C96C-83E6-F266-40D3C8E1C9C8}"/>
          </ac:picMkLst>
        </pc:picChg>
      </pc:sldChg>
      <pc:sldChg chg="modSp mod">
        <pc:chgData name="Molly Roberts (2403730)" userId="a296df78-4474-4fed-a689-676bdbe40b7b" providerId="ADAL" clId="{C6DDF2F0-04C4-484E-BFB2-0CF7A4EF0793}" dt="2026-02-23T11:39:22.364" v="1851" actId="2711"/>
        <pc:sldMkLst>
          <pc:docMk/>
          <pc:sldMk cId="954286696" sldId="270"/>
        </pc:sldMkLst>
        <pc:spChg chg="mod">
          <ac:chgData name="Molly Roberts (2403730)" userId="a296df78-4474-4fed-a689-676bdbe40b7b" providerId="ADAL" clId="{C6DDF2F0-04C4-484E-BFB2-0CF7A4EF0793}" dt="2026-02-23T11:39:17.266" v="1850" actId="2711"/>
          <ac:spMkLst>
            <pc:docMk/>
            <pc:sldMk cId="954286696" sldId="270"/>
            <ac:spMk id="2" creationId="{173D077A-8DEF-7CD3-91BC-71EF397E9C14}"/>
          </ac:spMkLst>
        </pc:spChg>
        <pc:spChg chg="mod">
          <ac:chgData name="Molly Roberts (2403730)" userId="a296df78-4474-4fed-a689-676bdbe40b7b" providerId="ADAL" clId="{C6DDF2F0-04C4-484E-BFB2-0CF7A4EF0793}" dt="2026-02-23T11:39:22.364" v="1851" actId="2711"/>
          <ac:spMkLst>
            <pc:docMk/>
            <pc:sldMk cId="954286696" sldId="270"/>
            <ac:spMk id="3" creationId="{CCDF3E51-6B8B-ED05-CF46-8D5977780A6F}"/>
          </ac:spMkLst>
        </pc:spChg>
      </pc:sldChg>
      <pc:sldChg chg="modSp mod">
        <pc:chgData name="Molly Roberts (2403730)" userId="a296df78-4474-4fed-a689-676bdbe40b7b" providerId="ADAL" clId="{C6DDF2F0-04C4-484E-BFB2-0CF7A4EF0793}" dt="2026-02-23T11:42:09.833" v="1886" actId="14100"/>
        <pc:sldMkLst>
          <pc:docMk/>
          <pc:sldMk cId="1899550236" sldId="271"/>
        </pc:sldMkLst>
        <pc:spChg chg="mod">
          <ac:chgData name="Molly Roberts (2403730)" userId="a296df78-4474-4fed-a689-676bdbe40b7b" providerId="ADAL" clId="{C6DDF2F0-04C4-484E-BFB2-0CF7A4EF0793}" dt="2026-02-23T11:41:57.304" v="1881" actId="2711"/>
          <ac:spMkLst>
            <pc:docMk/>
            <pc:sldMk cId="1899550236" sldId="271"/>
            <ac:spMk id="2" creationId="{D280CE62-EB5C-1BEA-203A-AD24331DDCD7}"/>
          </ac:spMkLst>
        </pc:spChg>
        <pc:spChg chg="mod">
          <ac:chgData name="Molly Roberts (2403730)" userId="a296df78-4474-4fed-a689-676bdbe40b7b" providerId="ADAL" clId="{C6DDF2F0-04C4-484E-BFB2-0CF7A4EF0793}" dt="2026-02-23T11:42:09.833" v="1886" actId="14100"/>
          <ac:spMkLst>
            <pc:docMk/>
            <pc:sldMk cId="1899550236" sldId="271"/>
            <ac:spMk id="3" creationId="{328D06E6-85C9-2AB9-7E6E-1BB898F270C6}"/>
          </ac:spMkLst>
        </pc:spChg>
      </pc:sldChg>
      <pc:sldChg chg="modSp mod">
        <pc:chgData name="Molly Roberts (2403730)" userId="a296df78-4474-4fed-a689-676bdbe40b7b" providerId="ADAL" clId="{C6DDF2F0-04C4-484E-BFB2-0CF7A4EF0793}" dt="2026-02-23T11:40:05.827" v="1859" actId="1076"/>
        <pc:sldMkLst>
          <pc:docMk/>
          <pc:sldMk cId="3936236467" sldId="272"/>
        </pc:sldMkLst>
        <pc:spChg chg="mod">
          <ac:chgData name="Molly Roberts (2403730)" userId="a296df78-4474-4fed-a689-676bdbe40b7b" providerId="ADAL" clId="{C6DDF2F0-04C4-484E-BFB2-0CF7A4EF0793}" dt="2026-02-23T11:40:01.408" v="1858" actId="2711"/>
          <ac:spMkLst>
            <pc:docMk/>
            <pc:sldMk cId="3936236467" sldId="272"/>
            <ac:spMk id="2" creationId="{08CAAB6B-93F7-EC99-CA1E-E655B6BD2B2F}"/>
          </ac:spMkLst>
        </pc:spChg>
        <pc:spChg chg="mod">
          <ac:chgData name="Molly Roberts (2403730)" userId="a296df78-4474-4fed-a689-676bdbe40b7b" providerId="ADAL" clId="{C6DDF2F0-04C4-484E-BFB2-0CF7A4EF0793}" dt="2026-02-23T11:40:05.827" v="1859" actId="1076"/>
          <ac:spMkLst>
            <pc:docMk/>
            <pc:sldMk cId="3936236467" sldId="272"/>
            <ac:spMk id="3" creationId="{4A2B8057-D680-D9B0-5496-ECC7D5809B31}"/>
          </ac:spMkLst>
        </pc:spChg>
      </pc:sldChg>
      <pc:sldChg chg="modSp mod">
        <pc:chgData name="Molly Roberts (2403730)" userId="a296df78-4474-4fed-a689-676bdbe40b7b" providerId="ADAL" clId="{C6DDF2F0-04C4-484E-BFB2-0CF7A4EF0793}" dt="2026-02-23T11:40:36.239" v="1869" actId="1076"/>
        <pc:sldMkLst>
          <pc:docMk/>
          <pc:sldMk cId="2652934681" sldId="273"/>
        </pc:sldMkLst>
        <pc:spChg chg="mod">
          <ac:chgData name="Molly Roberts (2403730)" userId="a296df78-4474-4fed-a689-676bdbe40b7b" providerId="ADAL" clId="{C6DDF2F0-04C4-484E-BFB2-0CF7A4EF0793}" dt="2026-02-23T11:40:17.048" v="1860" actId="2711"/>
          <ac:spMkLst>
            <pc:docMk/>
            <pc:sldMk cId="2652934681" sldId="273"/>
            <ac:spMk id="2" creationId="{F8B66B6E-B364-AD2F-BC62-A8009D713729}"/>
          </ac:spMkLst>
        </pc:spChg>
        <pc:spChg chg="mod">
          <ac:chgData name="Molly Roberts (2403730)" userId="a296df78-4474-4fed-a689-676bdbe40b7b" providerId="ADAL" clId="{C6DDF2F0-04C4-484E-BFB2-0CF7A4EF0793}" dt="2026-02-23T11:40:36.239" v="1869" actId="1076"/>
          <ac:spMkLst>
            <pc:docMk/>
            <pc:sldMk cId="2652934681" sldId="273"/>
            <ac:spMk id="3" creationId="{2412CD06-AC28-5739-ED43-8AD1608C6227}"/>
          </ac:spMkLst>
        </pc:spChg>
      </pc:sldChg>
      <pc:sldChg chg="modSp mod">
        <pc:chgData name="Molly Roberts (2403730)" userId="a296df78-4474-4fed-a689-676bdbe40b7b" providerId="ADAL" clId="{C6DDF2F0-04C4-484E-BFB2-0CF7A4EF0793}" dt="2026-02-27T17:25:56.148" v="4836" actId="20577"/>
        <pc:sldMkLst>
          <pc:docMk/>
          <pc:sldMk cId="444869693" sldId="274"/>
        </pc:sldMkLst>
        <pc:spChg chg="mod">
          <ac:chgData name="Molly Roberts (2403730)" userId="a296df78-4474-4fed-a689-676bdbe40b7b" providerId="ADAL" clId="{C6DDF2F0-04C4-484E-BFB2-0CF7A4EF0793}" dt="2026-02-27T11:03:48.960" v="2499" actId="1076"/>
          <ac:spMkLst>
            <pc:docMk/>
            <pc:sldMk cId="444869693" sldId="274"/>
            <ac:spMk id="2" creationId="{E6CDC610-A583-2E4D-3614-BE7F43D3FC6E}"/>
          </ac:spMkLst>
        </pc:spChg>
        <pc:spChg chg="mod">
          <ac:chgData name="Molly Roberts (2403730)" userId="a296df78-4474-4fed-a689-676bdbe40b7b" providerId="ADAL" clId="{C6DDF2F0-04C4-484E-BFB2-0CF7A4EF0793}" dt="2026-02-27T17:25:56.148" v="4836" actId="20577"/>
          <ac:spMkLst>
            <pc:docMk/>
            <pc:sldMk cId="444869693" sldId="274"/>
            <ac:spMk id="7" creationId="{390070B7-3E7F-D451-D80B-F03E12493AED}"/>
          </ac:spMkLst>
        </pc:spChg>
      </pc:sldChg>
      <pc:sldChg chg="modSp new mod">
        <pc:chgData name="Molly Roberts (2403730)" userId="a296df78-4474-4fed-a689-676bdbe40b7b" providerId="ADAL" clId="{C6DDF2F0-04C4-484E-BFB2-0CF7A4EF0793}" dt="2026-02-23T11:39:50.466" v="1856" actId="14100"/>
        <pc:sldMkLst>
          <pc:docMk/>
          <pc:sldMk cId="3193303422" sldId="280"/>
        </pc:sldMkLst>
        <pc:spChg chg="mod">
          <ac:chgData name="Molly Roberts (2403730)" userId="a296df78-4474-4fed-a689-676bdbe40b7b" providerId="ADAL" clId="{C6DDF2F0-04C4-484E-BFB2-0CF7A4EF0793}" dt="2026-02-23T11:39:34.523" v="1854" actId="1076"/>
          <ac:spMkLst>
            <pc:docMk/>
            <pc:sldMk cId="3193303422" sldId="280"/>
            <ac:spMk id="2" creationId="{D77B0EA0-B70C-BF3C-C8E2-B93C1B9F1405}"/>
          </ac:spMkLst>
        </pc:spChg>
        <pc:spChg chg="mod">
          <ac:chgData name="Molly Roberts (2403730)" userId="a296df78-4474-4fed-a689-676bdbe40b7b" providerId="ADAL" clId="{C6DDF2F0-04C4-484E-BFB2-0CF7A4EF0793}" dt="2026-02-23T11:39:50.466" v="1856" actId="14100"/>
          <ac:spMkLst>
            <pc:docMk/>
            <pc:sldMk cId="3193303422" sldId="280"/>
            <ac:spMk id="3" creationId="{26F42162-AA09-3CFD-66FE-F298D91C9AE2}"/>
          </ac:spMkLst>
        </pc:spChg>
      </pc:sldChg>
      <pc:sldChg chg="modSp new mod">
        <pc:chgData name="Molly Roberts (2403730)" userId="a296df78-4474-4fed-a689-676bdbe40b7b" providerId="ADAL" clId="{C6DDF2F0-04C4-484E-BFB2-0CF7A4EF0793}" dt="2026-02-27T17:23:18.193" v="4808" actId="1076"/>
        <pc:sldMkLst>
          <pc:docMk/>
          <pc:sldMk cId="296904721" sldId="281"/>
        </pc:sldMkLst>
        <pc:spChg chg="mod">
          <ac:chgData name="Molly Roberts (2403730)" userId="a296df78-4474-4fed-a689-676bdbe40b7b" providerId="ADAL" clId="{C6DDF2F0-04C4-484E-BFB2-0CF7A4EF0793}" dt="2026-02-23T11:40:44.942" v="1870" actId="2711"/>
          <ac:spMkLst>
            <pc:docMk/>
            <pc:sldMk cId="296904721" sldId="281"/>
            <ac:spMk id="2" creationId="{03077BE8-0F96-F815-A152-B6173CC074D6}"/>
          </ac:spMkLst>
        </pc:spChg>
        <pc:spChg chg="mod">
          <ac:chgData name="Molly Roberts (2403730)" userId="a296df78-4474-4fed-a689-676bdbe40b7b" providerId="ADAL" clId="{C6DDF2F0-04C4-484E-BFB2-0CF7A4EF0793}" dt="2026-02-27T17:23:18.193" v="4808" actId="1076"/>
          <ac:spMkLst>
            <pc:docMk/>
            <pc:sldMk cId="296904721" sldId="281"/>
            <ac:spMk id="3" creationId="{87CF937C-FD97-E966-026E-05424B16C883}"/>
          </ac:spMkLst>
        </pc:spChg>
      </pc:sldChg>
      <pc:sldChg chg="modSp new mod">
        <pc:chgData name="Molly Roberts (2403730)" userId="a296df78-4474-4fed-a689-676bdbe40b7b" providerId="ADAL" clId="{C6DDF2F0-04C4-484E-BFB2-0CF7A4EF0793}" dt="2026-02-23T11:40:51.333" v="1871" actId="2711"/>
        <pc:sldMkLst>
          <pc:docMk/>
          <pc:sldMk cId="597518127" sldId="282"/>
        </pc:sldMkLst>
        <pc:spChg chg="mod">
          <ac:chgData name="Molly Roberts (2403730)" userId="a296df78-4474-4fed-a689-676bdbe40b7b" providerId="ADAL" clId="{C6DDF2F0-04C4-484E-BFB2-0CF7A4EF0793}" dt="2026-02-23T11:40:51.333" v="1871" actId="2711"/>
          <ac:spMkLst>
            <pc:docMk/>
            <pc:sldMk cId="597518127" sldId="282"/>
            <ac:spMk id="2" creationId="{0E722033-A223-8FAE-91C6-518AD3587007}"/>
          </ac:spMkLst>
        </pc:spChg>
        <pc:spChg chg="mod">
          <ac:chgData name="Molly Roberts (2403730)" userId="a296df78-4474-4fed-a689-676bdbe40b7b" providerId="ADAL" clId="{C6DDF2F0-04C4-484E-BFB2-0CF7A4EF0793}" dt="2026-02-23T11:32:48.087" v="1791" actId="1076"/>
          <ac:spMkLst>
            <pc:docMk/>
            <pc:sldMk cId="597518127" sldId="282"/>
            <ac:spMk id="3" creationId="{1063878B-BB4D-1287-503A-5CB07EF40B2B}"/>
          </ac:spMkLst>
        </pc:spChg>
      </pc:sldChg>
      <pc:sldChg chg="modSp mod">
        <pc:chgData name="Molly Roberts (2403730)" userId="a296df78-4474-4fed-a689-676bdbe40b7b" providerId="ADAL" clId="{C6DDF2F0-04C4-484E-BFB2-0CF7A4EF0793}" dt="2026-02-27T13:53:50.825" v="3748" actId="20577"/>
        <pc:sldMkLst>
          <pc:docMk/>
          <pc:sldMk cId="1791320876" sldId="284"/>
        </pc:sldMkLst>
        <pc:spChg chg="mod">
          <ac:chgData name="Molly Roberts (2403730)" userId="a296df78-4474-4fed-a689-676bdbe40b7b" providerId="ADAL" clId="{C6DDF2F0-04C4-484E-BFB2-0CF7A4EF0793}" dt="2026-02-27T13:53:50.825" v="3748" actId="20577"/>
          <ac:spMkLst>
            <pc:docMk/>
            <pc:sldMk cId="1791320876" sldId="284"/>
            <ac:spMk id="3" creationId="{74A676E0-3AEA-547D-9460-93E74A60E43F}"/>
          </ac:spMkLst>
        </pc:spChg>
      </pc:sldChg>
    </pc:docChg>
  </pc:docChgLst>
  <pc:docChgLst>
    <pc:chgData name="Molly Roberts (2403730)" userId="a296df78-4474-4fed-a689-676bdbe40b7b" providerId="ADAL" clId="{05D04363-83AE-4684-A277-538D641CE825}"/>
    <pc:docChg chg="custSel addSld modSld modNotesMaster">
      <pc:chgData name="Molly Roberts (2403730)" userId="a296df78-4474-4fed-a689-676bdbe40b7b" providerId="ADAL" clId="{05D04363-83AE-4684-A277-538D641CE825}" dt="2026-03-01T13:31:32.535" v="94" actId="1076"/>
      <pc:docMkLst>
        <pc:docMk/>
      </pc:docMkLst>
      <pc:sldChg chg="modSp mod">
        <pc:chgData name="Molly Roberts (2403730)" userId="a296df78-4474-4fed-a689-676bdbe40b7b" providerId="ADAL" clId="{05D04363-83AE-4684-A277-538D641CE825}" dt="2026-03-01T13:21:27.744" v="29" actId="20577"/>
        <pc:sldMkLst>
          <pc:docMk/>
          <pc:sldMk cId="3936236467" sldId="272"/>
        </pc:sldMkLst>
        <pc:spChg chg="mod">
          <ac:chgData name="Molly Roberts (2403730)" userId="a296df78-4474-4fed-a689-676bdbe40b7b" providerId="ADAL" clId="{05D04363-83AE-4684-A277-538D641CE825}" dt="2026-03-01T13:21:27.744" v="29" actId="20577"/>
          <ac:spMkLst>
            <pc:docMk/>
            <pc:sldMk cId="3936236467" sldId="272"/>
            <ac:spMk id="3" creationId="{4A2B8057-D680-D9B0-5496-ECC7D5809B31}"/>
          </ac:spMkLst>
        </pc:spChg>
      </pc:sldChg>
      <pc:sldChg chg="modSp mod">
        <pc:chgData name="Molly Roberts (2403730)" userId="a296df78-4474-4fed-a689-676bdbe40b7b" providerId="ADAL" clId="{05D04363-83AE-4684-A277-538D641CE825}" dt="2026-03-01T13:24:43.687" v="32" actId="27636"/>
        <pc:sldMkLst>
          <pc:docMk/>
          <pc:sldMk cId="1791320876" sldId="284"/>
        </pc:sldMkLst>
        <pc:spChg chg="mod">
          <ac:chgData name="Molly Roberts (2403730)" userId="a296df78-4474-4fed-a689-676bdbe40b7b" providerId="ADAL" clId="{05D04363-83AE-4684-A277-538D641CE825}" dt="2026-03-01T13:24:43.687" v="32" actId="27636"/>
          <ac:spMkLst>
            <pc:docMk/>
            <pc:sldMk cId="1791320876" sldId="284"/>
            <ac:spMk id="3" creationId="{74A676E0-3AEA-547D-9460-93E74A60E43F}"/>
          </ac:spMkLst>
        </pc:spChg>
      </pc:sldChg>
      <pc:sldChg chg="modSp mod">
        <pc:chgData name="Molly Roberts (2403730)" userId="a296df78-4474-4fed-a689-676bdbe40b7b" providerId="ADAL" clId="{05D04363-83AE-4684-A277-538D641CE825}" dt="2026-03-01T13:25:08.331" v="37" actId="27636"/>
        <pc:sldMkLst>
          <pc:docMk/>
          <pc:sldMk cId="2237586397" sldId="287"/>
        </pc:sldMkLst>
        <pc:spChg chg="mod">
          <ac:chgData name="Molly Roberts (2403730)" userId="a296df78-4474-4fed-a689-676bdbe40b7b" providerId="ADAL" clId="{05D04363-83AE-4684-A277-538D641CE825}" dt="2026-03-01T13:24:43.602" v="31" actId="2711"/>
          <ac:spMkLst>
            <pc:docMk/>
            <pc:sldMk cId="2237586397" sldId="287"/>
            <ac:spMk id="2" creationId="{6BDF94DD-925F-5604-584F-7EA0591AC675}"/>
          </ac:spMkLst>
        </pc:spChg>
        <pc:spChg chg="mod">
          <ac:chgData name="Molly Roberts (2403730)" userId="a296df78-4474-4fed-a689-676bdbe40b7b" providerId="ADAL" clId="{05D04363-83AE-4684-A277-538D641CE825}" dt="2026-03-01T13:25:08.331" v="37" actId="27636"/>
          <ac:spMkLst>
            <pc:docMk/>
            <pc:sldMk cId="2237586397" sldId="287"/>
            <ac:spMk id="3" creationId="{87BA38C9-B1B5-9292-4802-4718C598B91E}"/>
          </ac:spMkLst>
        </pc:spChg>
      </pc:sldChg>
      <pc:sldChg chg="modSp mod">
        <pc:chgData name="Molly Roberts (2403730)" userId="a296df78-4474-4fed-a689-676bdbe40b7b" providerId="ADAL" clId="{05D04363-83AE-4684-A277-538D641CE825}" dt="2026-03-01T13:25:15.981" v="39" actId="27636"/>
        <pc:sldMkLst>
          <pc:docMk/>
          <pc:sldMk cId="3044941919" sldId="288"/>
        </pc:sldMkLst>
        <pc:spChg chg="mod">
          <ac:chgData name="Molly Roberts (2403730)" userId="a296df78-4474-4fed-a689-676bdbe40b7b" providerId="ADAL" clId="{05D04363-83AE-4684-A277-538D641CE825}" dt="2026-03-01T13:25:15.981" v="39" actId="27636"/>
          <ac:spMkLst>
            <pc:docMk/>
            <pc:sldMk cId="3044941919" sldId="288"/>
            <ac:spMk id="3" creationId="{E786462A-A8CB-1F43-CBD5-73CBACD9D68F}"/>
          </ac:spMkLst>
        </pc:spChg>
      </pc:sldChg>
      <pc:sldChg chg="modSp mod">
        <pc:chgData name="Molly Roberts (2403730)" userId="a296df78-4474-4fed-a689-676bdbe40b7b" providerId="ADAL" clId="{05D04363-83AE-4684-A277-538D641CE825}" dt="2026-03-01T13:25:26.419" v="40" actId="2711"/>
        <pc:sldMkLst>
          <pc:docMk/>
          <pc:sldMk cId="668049294" sldId="289"/>
        </pc:sldMkLst>
        <pc:spChg chg="mod">
          <ac:chgData name="Molly Roberts (2403730)" userId="a296df78-4474-4fed-a689-676bdbe40b7b" providerId="ADAL" clId="{05D04363-83AE-4684-A277-538D641CE825}" dt="2026-03-01T13:25:26.419" v="40" actId="2711"/>
          <ac:spMkLst>
            <pc:docMk/>
            <pc:sldMk cId="668049294" sldId="289"/>
            <ac:spMk id="3" creationId="{C4796B52-2D2F-184A-D2CA-E9432667CB39}"/>
          </ac:spMkLst>
        </pc:spChg>
      </pc:sldChg>
      <pc:sldChg chg="modSp mod">
        <pc:chgData name="Molly Roberts (2403730)" userId="a296df78-4474-4fed-a689-676bdbe40b7b" providerId="ADAL" clId="{05D04363-83AE-4684-A277-538D641CE825}" dt="2026-03-01T13:25:35.290" v="41" actId="2711"/>
        <pc:sldMkLst>
          <pc:docMk/>
          <pc:sldMk cId="747762141" sldId="290"/>
        </pc:sldMkLst>
        <pc:spChg chg="mod">
          <ac:chgData name="Molly Roberts (2403730)" userId="a296df78-4474-4fed-a689-676bdbe40b7b" providerId="ADAL" clId="{05D04363-83AE-4684-A277-538D641CE825}" dt="2026-03-01T13:25:35.290" v="41" actId="2711"/>
          <ac:spMkLst>
            <pc:docMk/>
            <pc:sldMk cId="747762141" sldId="290"/>
            <ac:spMk id="3" creationId="{B0293403-0E87-1C44-A7B6-C7EFFBA24F93}"/>
          </ac:spMkLst>
        </pc:spChg>
      </pc:sldChg>
      <pc:sldChg chg="modSp mod">
        <pc:chgData name="Molly Roberts (2403730)" userId="a296df78-4474-4fed-a689-676bdbe40b7b" providerId="ADAL" clId="{05D04363-83AE-4684-A277-538D641CE825}" dt="2026-03-01T13:25:44.806" v="42" actId="2711"/>
        <pc:sldMkLst>
          <pc:docMk/>
          <pc:sldMk cId="1487787739" sldId="291"/>
        </pc:sldMkLst>
        <pc:spChg chg="mod">
          <ac:chgData name="Molly Roberts (2403730)" userId="a296df78-4474-4fed-a689-676bdbe40b7b" providerId="ADAL" clId="{05D04363-83AE-4684-A277-538D641CE825}" dt="2026-03-01T13:25:44.806" v="42" actId="2711"/>
          <ac:spMkLst>
            <pc:docMk/>
            <pc:sldMk cId="1487787739" sldId="291"/>
            <ac:spMk id="3" creationId="{F1CE4EE9-1607-CC7F-FA55-8418EB6895CD}"/>
          </ac:spMkLst>
        </pc:spChg>
      </pc:sldChg>
      <pc:sldChg chg="modSp mod">
        <pc:chgData name="Molly Roberts (2403730)" userId="a296df78-4474-4fed-a689-676bdbe40b7b" providerId="ADAL" clId="{05D04363-83AE-4684-A277-538D641CE825}" dt="2026-03-01T13:26:15.575" v="50" actId="20577"/>
        <pc:sldMkLst>
          <pc:docMk/>
          <pc:sldMk cId="3999497831" sldId="292"/>
        </pc:sldMkLst>
        <pc:spChg chg="mod">
          <ac:chgData name="Molly Roberts (2403730)" userId="a296df78-4474-4fed-a689-676bdbe40b7b" providerId="ADAL" clId="{05D04363-83AE-4684-A277-538D641CE825}" dt="2026-03-01T13:26:15.575" v="50" actId="20577"/>
          <ac:spMkLst>
            <pc:docMk/>
            <pc:sldMk cId="3999497831" sldId="292"/>
            <ac:spMk id="3" creationId="{A966DBC6-6EE0-435C-4980-4FEDBB4818CB}"/>
          </ac:spMkLst>
        </pc:spChg>
      </pc:sldChg>
      <pc:sldChg chg="modSp mod">
        <pc:chgData name="Molly Roberts (2403730)" userId="a296df78-4474-4fed-a689-676bdbe40b7b" providerId="ADAL" clId="{05D04363-83AE-4684-A277-538D641CE825}" dt="2026-03-01T13:28:09.482" v="77" actId="115"/>
        <pc:sldMkLst>
          <pc:docMk/>
          <pc:sldMk cId="2834191997" sldId="293"/>
        </pc:sldMkLst>
        <pc:spChg chg="mod">
          <ac:chgData name="Molly Roberts (2403730)" userId="a296df78-4474-4fed-a689-676bdbe40b7b" providerId="ADAL" clId="{05D04363-83AE-4684-A277-538D641CE825}" dt="2026-03-01T13:28:09.482" v="77" actId="115"/>
          <ac:spMkLst>
            <pc:docMk/>
            <pc:sldMk cId="2834191997" sldId="293"/>
            <ac:spMk id="2" creationId="{23D10926-B3E6-113E-A5CA-A9CE235660AF}"/>
          </ac:spMkLst>
        </pc:spChg>
        <pc:spChg chg="mod">
          <ac:chgData name="Molly Roberts (2403730)" userId="a296df78-4474-4fed-a689-676bdbe40b7b" providerId="ADAL" clId="{05D04363-83AE-4684-A277-538D641CE825}" dt="2026-03-01T13:26:45.070" v="52" actId="27636"/>
          <ac:spMkLst>
            <pc:docMk/>
            <pc:sldMk cId="2834191997" sldId="293"/>
            <ac:spMk id="3" creationId="{6D10A208-7913-9BEE-E42E-E621F0B9961F}"/>
          </ac:spMkLst>
        </pc:spChg>
      </pc:sldChg>
      <pc:sldChg chg="modSp mod">
        <pc:chgData name="Molly Roberts (2403730)" userId="a296df78-4474-4fed-a689-676bdbe40b7b" providerId="ADAL" clId="{05D04363-83AE-4684-A277-538D641CE825}" dt="2026-03-01T13:26:59.471" v="54" actId="2711"/>
        <pc:sldMkLst>
          <pc:docMk/>
          <pc:sldMk cId="333625952" sldId="294"/>
        </pc:sldMkLst>
        <pc:spChg chg="mod">
          <ac:chgData name="Molly Roberts (2403730)" userId="a296df78-4474-4fed-a689-676bdbe40b7b" providerId="ADAL" clId="{05D04363-83AE-4684-A277-538D641CE825}" dt="2026-03-01T13:26:59.471" v="54" actId="2711"/>
          <ac:spMkLst>
            <pc:docMk/>
            <pc:sldMk cId="333625952" sldId="294"/>
            <ac:spMk id="3" creationId="{0B406625-7E6D-E671-87CB-962A2D52F289}"/>
          </ac:spMkLst>
        </pc:spChg>
      </pc:sldChg>
      <pc:sldChg chg="modSp new mod">
        <pc:chgData name="Molly Roberts (2403730)" userId="a296df78-4474-4fed-a689-676bdbe40b7b" providerId="ADAL" clId="{05D04363-83AE-4684-A277-538D641CE825}" dt="2026-03-01T13:31:32.535" v="94" actId="1076"/>
        <pc:sldMkLst>
          <pc:docMk/>
          <pc:sldMk cId="3054905988" sldId="295"/>
        </pc:sldMkLst>
        <pc:spChg chg="mod">
          <ac:chgData name="Molly Roberts (2403730)" userId="a296df78-4474-4fed-a689-676bdbe40b7b" providerId="ADAL" clId="{05D04363-83AE-4684-A277-538D641CE825}" dt="2026-03-01T13:31:15.141" v="92" actId="1076"/>
          <ac:spMkLst>
            <pc:docMk/>
            <pc:sldMk cId="3054905988" sldId="295"/>
            <ac:spMk id="2" creationId="{358AA003-CFF3-031C-6C2A-3B9401F91A01}"/>
          </ac:spMkLst>
        </pc:spChg>
        <pc:spChg chg="mod">
          <ac:chgData name="Molly Roberts (2403730)" userId="a296df78-4474-4fed-a689-676bdbe40b7b" providerId="ADAL" clId="{05D04363-83AE-4684-A277-538D641CE825}" dt="2026-03-01T13:31:32.535" v="94" actId="1076"/>
          <ac:spMkLst>
            <pc:docMk/>
            <pc:sldMk cId="3054905988" sldId="295"/>
            <ac:spMk id="3" creationId="{B5B4EFD8-ADFF-83A2-07DE-B4004CB67493}"/>
          </ac:spMkLst>
        </pc:spChg>
      </pc:sldChg>
    </pc:docChg>
  </pc:docChgLst>
  <pc:docChgLst>
    <pc:chgData name="Molly Roberts (2403730)" userId="a296df78-4474-4fed-a689-676bdbe40b7b" providerId="ADAL" clId="{80D9BFFD-5CAB-4045-8EAF-FCC37925460B}"/>
    <pc:docChg chg="undo custSel addSld delSld modSld">
      <pc:chgData name="Molly Roberts (2403730)" userId="a296df78-4474-4fed-a689-676bdbe40b7b" providerId="ADAL" clId="{80D9BFFD-5CAB-4045-8EAF-FCC37925460B}" dt="2026-02-22T18:58:24.922" v="2825" actId="20577"/>
      <pc:docMkLst>
        <pc:docMk/>
      </pc:docMkLst>
      <pc:sldChg chg="modSp mod">
        <pc:chgData name="Molly Roberts (2403730)" userId="a296df78-4474-4fed-a689-676bdbe40b7b" providerId="ADAL" clId="{80D9BFFD-5CAB-4045-8EAF-FCC37925460B}" dt="2026-02-20T20:12:03.046" v="2226" actId="207"/>
        <pc:sldMkLst>
          <pc:docMk/>
          <pc:sldMk cId="949210419" sldId="269"/>
        </pc:sldMkLst>
        <pc:spChg chg="mod">
          <ac:chgData name="Molly Roberts (2403730)" userId="a296df78-4474-4fed-a689-676bdbe40b7b" providerId="ADAL" clId="{80D9BFFD-5CAB-4045-8EAF-FCC37925460B}" dt="2026-02-20T20:11:53.180" v="2225" actId="207"/>
          <ac:spMkLst>
            <pc:docMk/>
            <pc:sldMk cId="949210419" sldId="269"/>
            <ac:spMk id="2" creationId="{56270EAF-C8AD-07FF-19C8-E82B041ECA65}"/>
          </ac:spMkLst>
        </pc:spChg>
        <pc:spChg chg="mod">
          <ac:chgData name="Molly Roberts (2403730)" userId="a296df78-4474-4fed-a689-676bdbe40b7b" providerId="ADAL" clId="{80D9BFFD-5CAB-4045-8EAF-FCC37925460B}" dt="2026-02-20T20:12:03.046" v="2226" actId="207"/>
          <ac:spMkLst>
            <pc:docMk/>
            <pc:sldMk cId="949210419" sldId="269"/>
            <ac:spMk id="4" creationId="{F0F7BFCF-CD9E-871C-2329-E194469C1E49}"/>
          </ac:spMkLst>
        </pc:spChg>
      </pc:sldChg>
      <pc:sldChg chg="addSp delSp modSp mod">
        <pc:chgData name="Molly Roberts (2403730)" userId="a296df78-4474-4fed-a689-676bdbe40b7b" providerId="ADAL" clId="{80D9BFFD-5CAB-4045-8EAF-FCC37925460B}" dt="2026-02-20T20:12:20.794" v="2228" actId="207"/>
        <pc:sldMkLst>
          <pc:docMk/>
          <pc:sldMk cId="954286696" sldId="270"/>
        </pc:sldMkLst>
        <pc:spChg chg="mod">
          <ac:chgData name="Molly Roberts (2403730)" userId="a296df78-4474-4fed-a689-676bdbe40b7b" providerId="ADAL" clId="{80D9BFFD-5CAB-4045-8EAF-FCC37925460B}" dt="2026-02-20T20:12:10.927" v="2227" actId="207"/>
          <ac:spMkLst>
            <pc:docMk/>
            <pc:sldMk cId="954286696" sldId="270"/>
            <ac:spMk id="2" creationId="{173D077A-8DEF-7CD3-91BC-71EF397E9C14}"/>
          </ac:spMkLst>
        </pc:spChg>
        <pc:spChg chg="mod">
          <ac:chgData name="Molly Roberts (2403730)" userId="a296df78-4474-4fed-a689-676bdbe40b7b" providerId="ADAL" clId="{80D9BFFD-5CAB-4045-8EAF-FCC37925460B}" dt="2026-02-20T20:12:20.794" v="2228" actId="207"/>
          <ac:spMkLst>
            <pc:docMk/>
            <pc:sldMk cId="954286696" sldId="270"/>
            <ac:spMk id="3" creationId="{CCDF3E51-6B8B-ED05-CF46-8D5977780A6F}"/>
          </ac:spMkLst>
        </pc:spChg>
        <pc:spChg chg="add mod">
          <ac:chgData name="Molly Roberts (2403730)" userId="a296df78-4474-4fed-a689-676bdbe40b7b" providerId="ADAL" clId="{80D9BFFD-5CAB-4045-8EAF-FCC37925460B}" dt="2026-02-16T21:43:09.551" v="42" actId="14100"/>
          <ac:spMkLst>
            <pc:docMk/>
            <pc:sldMk cId="954286696" sldId="270"/>
            <ac:spMk id="4" creationId="{6C61D582-7361-160B-4D43-C048F221DF10}"/>
          </ac:spMkLst>
        </pc:spChg>
        <pc:picChg chg="add mod">
          <ac:chgData name="Molly Roberts (2403730)" userId="a296df78-4474-4fed-a689-676bdbe40b7b" providerId="ADAL" clId="{80D9BFFD-5CAB-4045-8EAF-FCC37925460B}" dt="2026-02-16T21:44:43.572" v="53" actId="1076"/>
          <ac:picMkLst>
            <pc:docMk/>
            <pc:sldMk cId="954286696" sldId="270"/>
            <ac:picMk id="1032" creationId="{C4C97133-18AB-03E5-654E-A033C092E672}"/>
          </ac:picMkLst>
        </pc:picChg>
      </pc:sldChg>
      <pc:sldChg chg="modSp mod">
        <pc:chgData name="Molly Roberts (2403730)" userId="a296df78-4474-4fed-a689-676bdbe40b7b" providerId="ADAL" clId="{80D9BFFD-5CAB-4045-8EAF-FCC37925460B}" dt="2026-02-20T20:12:34.833" v="2230" actId="207"/>
        <pc:sldMkLst>
          <pc:docMk/>
          <pc:sldMk cId="1899550236" sldId="271"/>
        </pc:sldMkLst>
        <pc:spChg chg="mod">
          <ac:chgData name="Molly Roberts (2403730)" userId="a296df78-4474-4fed-a689-676bdbe40b7b" providerId="ADAL" clId="{80D9BFFD-5CAB-4045-8EAF-FCC37925460B}" dt="2026-02-20T20:12:27.247" v="2229" actId="207"/>
          <ac:spMkLst>
            <pc:docMk/>
            <pc:sldMk cId="1899550236" sldId="271"/>
            <ac:spMk id="2" creationId="{D280CE62-EB5C-1BEA-203A-AD24331DDCD7}"/>
          </ac:spMkLst>
        </pc:spChg>
        <pc:spChg chg="mod">
          <ac:chgData name="Molly Roberts (2403730)" userId="a296df78-4474-4fed-a689-676bdbe40b7b" providerId="ADAL" clId="{80D9BFFD-5CAB-4045-8EAF-FCC37925460B}" dt="2026-02-20T20:12:34.833" v="2230" actId="207"/>
          <ac:spMkLst>
            <pc:docMk/>
            <pc:sldMk cId="1899550236" sldId="271"/>
            <ac:spMk id="3" creationId="{328D06E6-85C9-2AB9-7E6E-1BB898F270C6}"/>
          </ac:spMkLst>
        </pc:spChg>
      </pc:sldChg>
      <pc:sldChg chg="addSp delSp modSp mod modClrScheme chgLayout">
        <pc:chgData name="Molly Roberts (2403730)" userId="a296df78-4474-4fed-a689-676bdbe40b7b" providerId="ADAL" clId="{80D9BFFD-5CAB-4045-8EAF-FCC37925460B}" dt="2026-02-20T20:12:45.718" v="2232" actId="207"/>
        <pc:sldMkLst>
          <pc:docMk/>
          <pc:sldMk cId="3936236467" sldId="272"/>
        </pc:sldMkLst>
        <pc:spChg chg="mod">
          <ac:chgData name="Molly Roberts (2403730)" userId="a296df78-4474-4fed-a689-676bdbe40b7b" providerId="ADAL" clId="{80D9BFFD-5CAB-4045-8EAF-FCC37925460B}" dt="2026-02-20T20:12:39.166" v="2231" actId="207"/>
          <ac:spMkLst>
            <pc:docMk/>
            <pc:sldMk cId="3936236467" sldId="272"/>
            <ac:spMk id="2" creationId="{08CAAB6B-93F7-EC99-CA1E-E655B6BD2B2F}"/>
          </ac:spMkLst>
        </pc:spChg>
        <pc:spChg chg="mod">
          <ac:chgData name="Molly Roberts (2403730)" userId="a296df78-4474-4fed-a689-676bdbe40b7b" providerId="ADAL" clId="{80D9BFFD-5CAB-4045-8EAF-FCC37925460B}" dt="2026-02-20T20:12:45.718" v="2232" actId="207"/>
          <ac:spMkLst>
            <pc:docMk/>
            <pc:sldMk cId="3936236467" sldId="272"/>
            <ac:spMk id="3" creationId="{4A2B8057-D680-D9B0-5496-ECC7D5809B31}"/>
          </ac:spMkLst>
        </pc:spChg>
        <pc:picChg chg="add mod">
          <ac:chgData name="Molly Roberts (2403730)" userId="a296df78-4474-4fed-a689-676bdbe40b7b" providerId="ADAL" clId="{80D9BFFD-5CAB-4045-8EAF-FCC37925460B}" dt="2026-02-18T10:26:59.458" v="2224" actId="14100"/>
          <ac:picMkLst>
            <pc:docMk/>
            <pc:sldMk cId="3936236467" sldId="272"/>
            <ac:picMk id="1028" creationId="{F1807783-1711-1DF5-CFF3-E40DE321BC7C}"/>
          </ac:picMkLst>
        </pc:picChg>
      </pc:sldChg>
      <pc:sldChg chg="modSp mod">
        <pc:chgData name="Molly Roberts (2403730)" userId="a296df78-4474-4fed-a689-676bdbe40b7b" providerId="ADAL" clId="{80D9BFFD-5CAB-4045-8EAF-FCC37925460B}" dt="2026-02-20T20:13:07.301" v="2236" actId="207"/>
        <pc:sldMkLst>
          <pc:docMk/>
          <pc:sldMk cId="2652934681" sldId="273"/>
        </pc:sldMkLst>
        <pc:spChg chg="mod">
          <ac:chgData name="Molly Roberts (2403730)" userId="a296df78-4474-4fed-a689-676bdbe40b7b" providerId="ADAL" clId="{80D9BFFD-5CAB-4045-8EAF-FCC37925460B}" dt="2026-02-20T20:12:58.602" v="2234" actId="207"/>
          <ac:spMkLst>
            <pc:docMk/>
            <pc:sldMk cId="2652934681" sldId="273"/>
            <ac:spMk id="2" creationId="{F8B66B6E-B364-AD2F-BC62-A8009D713729}"/>
          </ac:spMkLst>
        </pc:spChg>
        <pc:spChg chg="mod">
          <ac:chgData name="Molly Roberts (2403730)" userId="a296df78-4474-4fed-a689-676bdbe40b7b" providerId="ADAL" clId="{80D9BFFD-5CAB-4045-8EAF-FCC37925460B}" dt="2026-02-20T20:13:07.301" v="2236" actId="207"/>
          <ac:spMkLst>
            <pc:docMk/>
            <pc:sldMk cId="2652934681" sldId="273"/>
            <ac:spMk id="3" creationId="{2412CD06-AC28-5739-ED43-8AD1608C6227}"/>
          </ac:spMkLst>
        </pc:spChg>
      </pc:sldChg>
      <pc:sldChg chg="modSp mod">
        <pc:chgData name="Molly Roberts (2403730)" userId="a296df78-4474-4fed-a689-676bdbe40b7b" providerId="ADAL" clId="{80D9BFFD-5CAB-4045-8EAF-FCC37925460B}" dt="2026-02-20T20:19:15.683" v="2285" actId="14100"/>
        <pc:sldMkLst>
          <pc:docMk/>
          <pc:sldMk cId="444869693" sldId="274"/>
        </pc:sldMkLst>
        <pc:spChg chg="mod">
          <ac:chgData name="Molly Roberts (2403730)" userId="a296df78-4474-4fed-a689-676bdbe40b7b" providerId="ADAL" clId="{80D9BFFD-5CAB-4045-8EAF-FCC37925460B}" dt="2026-02-20T20:19:06.879" v="2283" actId="1076"/>
          <ac:spMkLst>
            <pc:docMk/>
            <pc:sldMk cId="444869693" sldId="274"/>
            <ac:spMk id="2" creationId="{E6CDC610-A583-2E4D-3614-BE7F43D3FC6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C2E7044-5B15-FA4C-9782-C6B151F1EB76}"/>
              </a:ext>
            </a:extLst>
          </p:cNvPr>
          <p:cNvSpPr>
            <a:spLocks noGrp="1"/>
          </p:cNvSpPr>
          <p:nvPr>
            <p:ph type="hdr" sz="quarter"/>
          </p:nvPr>
        </p:nvSpPr>
        <p:spPr>
          <a:xfrm>
            <a:off x="0" y="0"/>
            <a:ext cx="2945659" cy="498056"/>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8AA53036-4AE1-7E49-97D2-94AA00F6E751}"/>
              </a:ext>
            </a:extLst>
          </p:cNvPr>
          <p:cNvSpPr>
            <a:spLocks noGrp="1"/>
          </p:cNvSpPr>
          <p:nvPr>
            <p:ph type="dt" idx="1"/>
          </p:nvPr>
        </p:nvSpPr>
        <p:spPr>
          <a:xfrm>
            <a:off x="3850443" y="0"/>
            <a:ext cx="2945659" cy="498056"/>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EE51AFBC-6736-F84E-B01E-5F0EB7AD03D0}" type="datetimeFigureOut">
              <a:rPr lang="en-US"/>
              <a:pPr>
                <a:defRPr/>
              </a:pPr>
              <a:t>3/1/2026</a:t>
            </a:fld>
            <a:endParaRPr lang="en-US"/>
          </a:p>
        </p:txBody>
      </p:sp>
      <p:sp>
        <p:nvSpPr>
          <p:cNvPr id="4" name="Slide Image Placeholder 3">
            <a:extLst>
              <a:ext uri="{FF2B5EF4-FFF2-40B4-BE49-F238E27FC236}">
                <a16:creationId xmlns:a16="http://schemas.microsoft.com/office/drawing/2014/main" id="{55C5920D-E95B-1B46-A8F5-40BB1238926E}"/>
              </a:ext>
            </a:extLst>
          </p:cNvPr>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011DE339-DD0D-2F48-A65E-308B602EA978}"/>
              </a:ext>
            </a:extLst>
          </p:cNvPr>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BD9DED5C-BFE0-1546-AA70-83FF5B685270}"/>
              </a:ext>
            </a:extLst>
          </p:cNvPr>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4B0BEBCA-E264-5B4B-A376-4233BDA63C33}"/>
              </a:ext>
            </a:extLst>
          </p:cNvPr>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1CC06776-B046-B547-9777-FBDFF889AFA6}"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8FEB73F-1A3E-394A-AA59-620BB482D3AD}"/>
              </a:ext>
            </a:extLst>
          </p:cNvPr>
          <p:cNvSpPr/>
          <p:nvPr userDrawn="1"/>
        </p:nvSpPr>
        <p:spPr>
          <a:xfrm>
            <a:off x="398463" y="1692275"/>
            <a:ext cx="11430000" cy="4784725"/>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A14A5D69-7F02-4A46-B9BB-35EF24D95F74}"/>
              </a:ext>
            </a:extLst>
          </p:cNvPr>
          <p:cNvSpPr/>
          <p:nvPr userDrawn="1"/>
        </p:nvSpPr>
        <p:spPr>
          <a:xfrm>
            <a:off x="398463" y="393700"/>
            <a:ext cx="11430000" cy="1298575"/>
          </a:xfrm>
          <a:prstGeom prst="rect">
            <a:avLst/>
          </a:prstGeom>
          <a:solidFill>
            <a:schemeClr val="tx1">
              <a:alpha val="9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tx1"/>
              </a:solidFill>
            </a:endParaRPr>
          </a:p>
        </p:txBody>
      </p:sp>
      <p:sp>
        <p:nvSpPr>
          <p:cNvPr id="17" name="Freeform 8">
            <a:extLst>
              <a:ext uri="{FF2B5EF4-FFF2-40B4-BE49-F238E27FC236}">
                <a16:creationId xmlns:a16="http://schemas.microsoft.com/office/drawing/2014/main" id="{96D10121-2170-DB42-A21F-4C57A7B80790}"/>
              </a:ext>
            </a:extLst>
          </p:cNvPr>
          <p:cNvSpPr>
            <a:spLocks/>
          </p:cNvSpPr>
          <p:nvPr userDrawn="1"/>
        </p:nvSpPr>
        <p:spPr bwMode="auto">
          <a:xfrm>
            <a:off x="1211263" y="2422525"/>
            <a:ext cx="503237" cy="481013"/>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8" name="Freeform 9">
            <a:extLst>
              <a:ext uri="{FF2B5EF4-FFF2-40B4-BE49-F238E27FC236}">
                <a16:creationId xmlns:a16="http://schemas.microsoft.com/office/drawing/2014/main" id="{E68D13C5-9DF3-0242-973D-78A6E9E7A421}"/>
              </a:ext>
            </a:extLst>
          </p:cNvPr>
          <p:cNvSpPr>
            <a:spLocks/>
          </p:cNvSpPr>
          <p:nvPr userDrawn="1"/>
        </p:nvSpPr>
        <p:spPr bwMode="auto">
          <a:xfrm>
            <a:off x="1211263" y="3838575"/>
            <a:ext cx="503237" cy="479425"/>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9" name="Freeform 10">
            <a:extLst>
              <a:ext uri="{FF2B5EF4-FFF2-40B4-BE49-F238E27FC236}">
                <a16:creationId xmlns:a16="http://schemas.microsoft.com/office/drawing/2014/main" id="{528EB13B-D870-8D4E-BCC8-469F47FBD02A}"/>
              </a:ext>
            </a:extLst>
          </p:cNvPr>
          <p:cNvSpPr>
            <a:spLocks/>
          </p:cNvSpPr>
          <p:nvPr userDrawn="1"/>
        </p:nvSpPr>
        <p:spPr bwMode="auto">
          <a:xfrm>
            <a:off x="1211263" y="5295900"/>
            <a:ext cx="503237" cy="479425"/>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20" name="Freeform 11">
            <a:extLst>
              <a:ext uri="{FF2B5EF4-FFF2-40B4-BE49-F238E27FC236}">
                <a16:creationId xmlns:a16="http://schemas.microsoft.com/office/drawing/2014/main" id="{113ABE86-2528-5C4D-95C0-8EDFB1DFCD7B}"/>
              </a:ext>
            </a:extLst>
          </p:cNvPr>
          <p:cNvSpPr>
            <a:spLocks/>
          </p:cNvSpPr>
          <p:nvPr userDrawn="1"/>
        </p:nvSpPr>
        <p:spPr bwMode="auto">
          <a:xfrm>
            <a:off x="6370641" y="2444750"/>
            <a:ext cx="503237" cy="481013"/>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21" name="Freeform 12">
            <a:extLst>
              <a:ext uri="{FF2B5EF4-FFF2-40B4-BE49-F238E27FC236}">
                <a16:creationId xmlns:a16="http://schemas.microsoft.com/office/drawing/2014/main" id="{DAAB2BAB-3473-3441-964A-9419A3797339}"/>
              </a:ext>
            </a:extLst>
          </p:cNvPr>
          <p:cNvSpPr>
            <a:spLocks/>
          </p:cNvSpPr>
          <p:nvPr userDrawn="1"/>
        </p:nvSpPr>
        <p:spPr bwMode="auto">
          <a:xfrm>
            <a:off x="6370641" y="3860800"/>
            <a:ext cx="503237" cy="481013"/>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22" name="Freeform 13">
            <a:extLst>
              <a:ext uri="{FF2B5EF4-FFF2-40B4-BE49-F238E27FC236}">
                <a16:creationId xmlns:a16="http://schemas.microsoft.com/office/drawing/2014/main" id="{1B5AA16D-9E77-8A4D-B8F6-F4BB571D9169}"/>
              </a:ext>
            </a:extLst>
          </p:cNvPr>
          <p:cNvSpPr>
            <a:spLocks/>
          </p:cNvSpPr>
          <p:nvPr userDrawn="1"/>
        </p:nvSpPr>
        <p:spPr bwMode="auto">
          <a:xfrm>
            <a:off x="6370641" y="5318125"/>
            <a:ext cx="503237" cy="481013"/>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8" name="Title 1">
            <a:extLst>
              <a:ext uri="{FF2B5EF4-FFF2-40B4-BE49-F238E27FC236}">
                <a16:creationId xmlns:a16="http://schemas.microsoft.com/office/drawing/2014/main" id="{88938BB2-A07B-5445-BD83-273EC0D45DAF}"/>
              </a:ext>
            </a:extLst>
          </p:cNvPr>
          <p:cNvSpPr>
            <a:spLocks noGrp="1"/>
          </p:cNvSpPr>
          <p:nvPr>
            <p:ph type="ctrTitle"/>
          </p:nvPr>
        </p:nvSpPr>
        <p:spPr>
          <a:xfrm>
            <a:off x="517728" y="753589"/>
            <a:ext cx="11125200" cy="584789"/>
          </a:xfrm>
        </p:spPr>
        <p:txBody>
          <a:bodyPr>
            <a:noAutofit/>
          </a:bodyPr>
          <a:lstStyle>
            <a:lvl1pPr marL="0" algn="ctr">
              <a:defRPr sz="5800" b="0">
                <a:solidFill>
                  <a:schemeClr val="bg1"/>
                </a:solidFill>
                <a:latin typeface="+mj-lt"/>
                <a:cs typeface="Arial" panose="020B0604020202020204" pitchFamily="34" charset="0"/>
              </a:defRPr>
            </a:lvl1pPr>
          </a:lstStyle>
          <a:p>
            <a:r>
              <a:rPr lang="en-US"/>
              <a:t>Click to edit Master title style</a:t>
            </a:r>
          </a:p>
        </p:txBody>
      </p:sp>
      <p:sp>
        <p:nvSpPr>
          <p:cNvPr id="9" name="Text Placeholder 4">
            <a:extLst>
              <a:ext uri="{FF2B5EF4-FFF2-40B4-BE49-F238E27FC236}">
                <a16:creationId xmlns:a16="http://schemas.microsoft.com/office/drawing/2014/main" id="{5F794336-3DC0-D649-8BEF-CADEEBEECD34}"/>
              </a:ext>
            </a:extLst>
          </p:cNvPr>
          <p:cNvSpPr>
            <a:spLocks noGrp="1"/>
          </p:cNvSpPr>
          <p:nvPr>
            <p:ph type="body" sz="quarter" idx="16"/>
          </p:nvPr>
        </p:nvSpPr>
        <p:spPr>
          <a:xfrm>
            <a:off x="1929492" y="2348431"/>
            <a:ext cx="3917027" cy="637287"/>
          </a:xfrm>
        </p:spPr>
        <p:txBody>
          <a:bodyPr anchor="ctr">
            <a:noAutofit/>
          </a:bodyPr>
          <a:lstStyle>
            <a:lvl1pPr marL="182880" indent="0" algn="l">
              <a:spcBef>
                <a:spcPts val="0"/>
              </a:spcBef>
              <a:buFontTx/>
              <a:buNone/>
              <a:defRPr sz="22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0" name="Text Placeholder 4">
            <a:extLst>
              <a:ext uri="{FF2B5EF4-FFF2-40B4-BE49-F238E27FC236}">
                <a16:creationId xmlns:a16="http://schemas.microsoft.com/office/drawing/2014/main" id="{8A8BE200-0CAE-1A48-BBFB-8AB094DBBDC4}"/>
              </a:ext>
            </a:extLst>
          </p:cNvPr>
          <p:cNvSpPr>
            <a:spLocks noGrp="1"/>
          </p:cNvSpPr>
          <p:nvPr>
            <p:ph type="body" sz="quarter" idx="17"/>
          </p:nvPr>
        </p:nvSpPr>
        <p:spPr>
          <a:xfrm>
            <a:off x="1929492" y="3759581"/>
            <a:ext cx="3917027" cy="637287"/>
          </a:xfrm>
        </p:spPr>
        <p:txBody>
          <a:bodyPr anchor="ctr">
            <a:noAutofit/>
          </a:bodyPr>
          <a:lstStyle>
            <a:lvl1pPr marL="182880" indent="0" algn="l">
              <a:spcBef>
                <a:spcPts val="0"/>
              </a:spcBef>
              <a:buFontTx/>
              <a:buNone/>
              <a:defRPr sz="22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1" name="Text Placeholder 4">
            <a:extLst>
              <a:ext uri="{FF2B5EF4-FFF2-40B4-BE49-F238E27FC236}">
                <a16:creationId xmlns:a16="http://schemas.microsoft.com/office/drawing/2014/main" id="{51F7BEA8-2B68-A94D-84BF-46B8DC081B34}"/>
              </a:ext>
            </a:extLst>
          </p:cNvPr>
          <p:cNvSpPr>
            <a:spLocks noGrp="1"/>
          </p:cNvSpPr>
          <p:nvPr>
            <p:ph type="body" sz="quarter" idx="18"/>
          </p:nvPr>
        </p:nvSpPr>
        <p:spPr>
          <a:xfrm>
            <a:off x="1929492" y="5216909"/>
            <a:ext cx="3917027" cy="637287"/>
          </a:xfrm>
        </p:spPr>
        <p:txBody>
          <a:bodyPr anchor="ctr">
            <a:noAutofit/>
          </a:bodyPr>
          <a:lstStyle>
            <a:lvl1pPr marL="182880" indent="0" algn="l">
              <a:spcBef>
                <a:spcPts val="0"/>
              </a:spcBef>
              <a:buFontTx/>
              <a:buNone/>
              <a:defRPr sz="22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2" name="Text Placeholder 4">
            <a:extLst>
              <a:ext uri="{FF2B5EF4-FFF2-40B4-BE49-F238E27FC236}">
                <a16:creationId xmlns:a16="http://schemas.microsoft.com/office/drawing/2014/main" id="{FF78FDE7-159F-5C4F-94E0-AC1225D5EA9C}"/>
              </a:ext>
            </a:extLst>
          </p:cNvPr>
          <p:cNvSpPr>
            <a:spLocks noGrp="1"/>
          </p:cNvSpPr>
          <p:nvPr>
            <p:ph type="body" sz="quarter" idx="22"/>
          </p:nvPr>
        </p:nvSpPr>
        <p:spPr>
          <a:xfrm>
            <a:off x="7087536" y="2348431"/>
            <a:ext cx="3917027" cy="637287"/>
          </a:xfrm>
        </p:spPr>
        <p:txBody>
          <a:bodyPr anchor="ctr">
            <a:noAutofit/>
          </a:bodyPr>
          <a:lstStyle>
            <a:lvl1pPr marL="182880" indent="0" algn="l">
              <a:spcBef>
                <a:spcPts val="0"/>
              </a:spcBef>
              <a:buFontTx/>
              <a:buNone/>
              <a:defRPr sz="22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3" name="Text Placeholder 4">
            <a:extLst>
              <a:ext uri="{FF2B5EF4-FFF2-40B4-BE49-F238E27FC236}">
                <a16:creationId xmlns:a16="http://schemas.microsoft.com/office/drawing/2014/main" id="{9DAFA1B1-FE49-2445-92A8-ECFF97140230}"/>
              </a:ext>
            </a:extLst>
          </p:cNvPr>
          <p:cNvSpPr>
            <a:spLocks noGrp="1"/>
          </p:cNvSpPr>
          <p:nvPr>
            <p:ph type="body" sz="quarter" idx="23"/>
          </p:nvPr>
        </p:nvSpPr>
        <p:spPr>
          <a:xfrm>
            <a:off x="7087536" y="3759581"/>
            <a:ext cx="3917027" cy="637287"/>
          </a:xfrm>
        </p:spPr>
        <p:txBody>
          <a:bodyPr anchor="ctr">
            <a:noAutofit/>
          </a:bodyPr>
          <a:lstStyle>
            <a:lvl1pPr marL="182880" indent="0" algn="l">
              <a:spcBef>
                <a:spcPts val="0"/>
              </a:spcBef>
              <a:buFontTx/>
              <a:buNone/>
              <a:defRPr sz="22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4" name="Text Placeholder 4">
            <a:extLst>
              <a:ext uri="{FF2B5EF4-FFF2-40B4-BE49-F238E27FC236}">
                <a16:creationId xmlns:a16="http://schemas.microsoft.com/office/drawing/2014/main" id="{9C9039BA-C8BD-6A46-A9D0-BD29E1F0EAF3}"/>
              </a:ext>
            </a:extLst>
          </p:cNvPr>
          <p:cNvSpPr>
            <a:spLocks noGrp="1"/>
          </p:cNvSpPr>
          <p:nvPr>
            <p:ph type="body" sz="quarter" idx="24"/>
          </p:nvPr>
        </p:nvSpPr>
        <p:spPr>
          <a:xfrm>
            <a:off x="7087536" y="5230764"/>
            <a:ext cx="3917027" cy="637287"/>
          </a:xfrm>
        </p:spPr>
        <p:txBody>
          <a:bodyPr anchor="ctr">
            <a:noAutofit/>
          </a:bodyPr>
          <a:lstStyle>
            <a:lvl1pPr marL="182880" indent="0" algn="l">
              <a:spcBef>
                <a:spcPts val="0"/>
              </a:spcBef>
              <a:buFontTx/>
              <a:buNone/>
              <a:defRPr sz="22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098304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Objectives Option 1">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F497B6-986D-804C-81F3-B7BE26DCF083}"/>
              </a:ext>
            </a:extLst>
          </p:cNvPr>
          <p:cNvSpPr/>
          <p:nvPr userDrawn="1"/>
        </p:nvSpPr>
        <p:spPr>
          <a:xfrm>
            <a:off x="-1588" y="0"/>
            <a:ext cx="12193588" cy="6858000"/>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9" name="Freeform 7">
            <a:extLst>
              <a:ext uri="{FF2B5EF4-FFF2-40B4-BE49-F238E27FC236}">
                <a16:creationId xmlns:a16="http://schemas.microsoft.com/office/drawing/2014/main" id="{CD9FD14F-866B-CE48-9941-4F2304B4C46E}"/>
              </a:ext>
            </a:extLst>
          </p:cNvPr>
          <p:cNvSpPr>
            <a:spLocks/>
          </p:cNvSpPr>
          <p:nvPr userDrawn="1"/>
        </p:nvSpPr>
        <p:spPr bwMode="auto">
          <a:xfrm>
            <a:off x="830263" y="2011363"/>
            <a:ext cx="503237" cy="481012"/>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0" name="Freeform 8">
            <a:extLst>
              <a:ext uri="{FF2B5EF4-FFF2-40B4-BE49-F238E27FC236}">
                <a16:creationId xmlns:a16="http://schemas.microsoft.com/office/drawing/2014/main" id="{70717FAF-6EEA-0D4B-9F85-3DB240679A7A}"/>
              </a:ext>
            </a:extLst>
          </p:cNvPr>
          <p:cNvSpPr>
            <a:spLocks/>
          </p:cNvSpPr>
          <p:nvPr userDrawn="1"/>
        </p:nvSpPr>
        <p:spPr bwMode="auto">
          <a:xfrm>
            <a:off x="830263" y="4760913"/>
            <a:ext cx="503237" cy="481012"/>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1" name="Freeform 9">
            <a:extLst>
              <a:ext uri="{FF2B5EF4-FFF2-40B4-BE49-F238E27FC236}">
                <a16:creationId xmlns:a16="http://schemas.microsoft.com/office/drawing/2014/main" id="{9A5DF538-8BAA-4546-8249-1124F5FCC2EA}"/>
              </a:ext>
            </a:extLst>
          </p:cNvPr>
          <p:cNvSpPr>
            <a:spLocks/>
          </p:cNvSpPr>
          <p:nvPr userDrawn="1"/>
        </p:nvSpPr>
        <p:spPr bwMode="auto">
          <a:xfrm>
            <a:off x="830263" y="2894013"/>
            <a:ext cx="503237" cy="481012"/>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2" name="Freeform 10">
            <a:extLst>
              <a:ext uri="{FF2B5EF4-FFF2-40B4-BE49-F238E27FC236}">
                <a16:creationId xmlns:a16="http://schemas.microsoft.com/office/drawing/2014/main" id="{3D993824-973D-7C4F-9EBA-880A7D66BFFE}"/>
              </a:ext>
            </a:extLst>
          </p:cNvPr>
          <p:cNvSpPr>
            <a:spLocks/>
          </p:cNvSpPr>
          <p:nvPr userDrawn="1"/>
        </p:nvSpPr>
        <p:spPr bwMode="auto">
          <a:xfrm>
            <a:off x="830263" y="5684838"/>
            <a:ext cx="503237" cy="481012"/>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4" name="Freeform 11">
            <a:extLst>
              <a:ext uri="{FF2B5EF4-FFF2-40B4-BE49-F238E27FC236}">
                <a16:creationId xmlns:a16="http://schemas.microsoft.com/office/drawing/2014/main" id="{3EC16C0A-A32A-C44A-9BE1-D13D0DD8E7BB}"/>
              </a:ext>
            </a:extLst>
          </p:cNvPr>
          <p:cNvSpPr>
            <a:spLocks/>
          </p:cNvSpPr>
          <p:nvPr userDrawn="1"/>
        </p:nvSpPr>
        <p:spPr bwMode="auto">
          <a:xfrm>
            <a:off x="830263" y="3838575"/>
            <a:ext cx="503237" cy="481013"/>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2" name="Title 1"/>
          <p:cNvSpPr>
            <a:spLocks noGrp="1"/>
          </p:cNvSpPr>
          <p:nvPr>
            <p:ph type="ctrTitle"/>
          </p:nvPr>
        </p:nvSpPr>
        <p:spPr>
          <a:xfrm>
            <a:off x="508000" y="713291"/>
            <a:ext cx="11125200" cy="584789"/>
          </a:xfrm>
        </p:spPr>
        <p:txBody>
          <a:bodyPr>
            <a:noAutofit/>
          </a:bodyPr>
          <a:lstStyle>
            <a:lvl1pPr marL="0" algn="ctr">
              <a:defRPr sz="5800" b="0">
                <a:solidFill>
                  <a:schemeClr val="bg1"/>
                </a:solidFill>
                <a:latin typeface="+mj-lt"/>
                <a:cs typeface="Arial" panose="020B0604020202020204" pitchFamily="34" charset="0"/>
              </a:defRPr>
            </a:lvl1pPr>
          </a:lstStyle>
          <a:p>
            <a:r>
              <a:rPr lang="en-US"/>
              <a:t>Click to edit Master title style</a:t>
            </a:r>
          </a:p>
        </p:txBody>
      </p:sp>
      <p:sp>
        <p:nvSpPr>
          <p:cNvPr id="39" name="Text Placeholder 4"/>
          <p:cNvSpPr>
            <a:spLocks noGrp="1"/>
          </p:cNvSpPr>
          <p:nvPr>
            <p:ph type="body" sz="quarter" idx="17"/>
          </p:nvPr>
        </p:nvSpPr>
        <p:spPr>
          <a:xfrm>
            <a:off x="1638301" y="2835866"/>
            <a:ext cx="9885338" cy="637287"/>
          </a:xfrm>
        </p:spPr>
        <p:txBody>
          <a:bodyPr anchor="ctr">
            <a:noAutofit/>
          </a:bodyPr>
          <a:lstStyle>
            <a:lvl1pPr marL="182880" indent="0" algn="l">
              <a:spcBef>
                <a:spcPts val="0"/>
              </a:spcBef>
              <a:buFontTx/>
              <a:buNone/>
              <a:defRPr sz="28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40" name="Text Placeholder 4"/>
          <p:cNvSpPr>
            <a:spLocks noGrp="1"/>
          </p:cNvSpPr>
          <p:nvPr>
            <p:ph type="body" sz="quarter" idx="18"/>
          </p:nvPr>
        </p:nvSpPr>
        <p:spPr>
          <a:xfrm>
            <a:off x="1638301" y="3759396"/>
            <a:ext cx="9885338" cy="637287"/>
          </a:xfrm>
        </p:spPr>
        <p:txBody>
          <a:bodyPr anchor="ctr">
            <a:noAutofit/>
          </a:bodyPr>
          <a:lstStyle>
            <a:lvl1pPr marL="182880" indent="0" algn="l">
              <a:spcBef>
                <a:spcPts val="0"/>
              </a:spcBef>
              <a:buFontTx/>
              <a:buNone/>
              <a:defRPr sz="28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59" name="Text Placeholder 4"/>
          <p:cNvSpPr>
            <a:spLocks noGrp="1"/>
          </p:cNvSpPr>
          <p:nvPr>
            <p:ph type="body" sz="quarter" idx="23"/>
          </p:nvPr>
        </p:nvSpPr>
        <p:spPr>
          <a:xfrm>
            <a:off x="1638301" y="5606457"/>
            <a:ext cx="9885338" cy="637287"/>
          </a:xfrm>
        </p:spPr>
        <p:txBody>
          <a:bodyPr anchor="ctr">
            <a:noAutofit/>
          </a:bodyPr>
          <a:lstStyle>
            <a:lvl1pPr marL="182880" indent="0" algn="l">
              <a:spcBef>
                <a:spcPts val="0"/>
              </a:spcBef>
              <a:buFontTx/>
              <a:buNone/>
              <a:defRPr sz="28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3" name="Text Placeholder 4"/>
          <p:cNvSpPr>
            <a:spLocks noGrp="1"/>
          </p:cNvSpPr>
          <p:nvPr>
            <p:ph type="body" sz="quarter" idx="16"/>
          </p:nvPr>
        </p:nvSpPr>
        <p:spPr>
          <a:xfrm>
            <a:off x="1638301" y="1912336"/>
            <a:ext cx="9885338" cy="637287"/>
          </a:xfrm>
        </p:spPr>
        <p:txBody>
          <a:bodyPr anchor="ctr">
            <a:noAutofit/>
          </a:bodyPr>
          <a:lstStyle>
            <a:lvl1pPr marL="182880" indent="0" algn="l">
              <a:spcBef>
                <a:spcPts val="0"/>
              </a:spcBef>
              <a:buFontTx/>
              <a:buNone/>
              <a:defRPr sz="28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58" name="Text Placeholder 4"/>
          <p:cNvSpPr>
            <a:spLocks noGrp="1"/>
          </p:cNvSpPr>
          <p:nvPr>
            <p:ph type="body" sz="quarter" idx="22"/>
          </p:nvPr>
        </p:nvSpPr>
        <p:spPr>
          <a:xfrm>
            <a:off x="1638301" y="4682926"/>
            <a:ext cx="9885338" cy="637287"/>
          </a:xfrm>
        </p:spPr>
        <p:txBody>
          <a:bodyPr anchor="ctr">
            <a:noAutofit/>
          </a:bodyPr>
          <a:lstStyle>
            <a:lvl1pPr marL="182880" indent="0" algn="l">
              <a:spcBef>
                <a:spcPts val="0"/>
              </a:spcBef>
              <a:buFontTx/>
              <a:buNone/>
              <a:defRPr sz="28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080821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Objectives Option 2">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8BB21E7-06DA-EB48-ABBE-2AE4753EB39F}"/>
              </a:ext>
            </a:extLst>
          </p:cNvPr>
          <p:cNvSpPr/>
          <p:nvPr userDrawn="1"/>
        </p:nvSpPr>
        <p:spPr>
          <a:xfrm>
            <a:off x="508000" y="390525"/>
            <a:ext cx="11125200" cy="1527175"/>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7" name="Oval 6">
            <a:extLst>
              <a:ext uri="{FF2B5EF4-FFF2-40B4-BE49-F238E27FC236}">
                <a16:creationId xmlns:a16="http://schemas.microsoft.com/office/drawing/2014/main" id="{1A45808E-35EF-5542-BDDD-D8F68893B782}"/>
              </a:ext>
            </a:extLst>
          </p:cNvPr>
          <p:cNvSpPr/>
          <p:nvPr userDrawn="1"/>
        </p:nvSpPr>
        <p:spPr>
          <a:xfrm>
            <a:off x="508000" y="2552700"/>
            <a:ext cx="3322638" cy="330358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8" name="Oval 7">
            <a:extLst>
              <a:ext uri="{FF2B5EF4-FFF2-40B4-BE49-F238E27FC236}">
                <a16:creationId xmlns:a16="http://schemas.microsoft.com/office/drawing/2014/main" id="{E795F482-83D3-9242-A0BD-90FA8A982523}"/>
              </a:ext>
            </a:extLst>
          </p:cNvPr>
          <p:cNvSpPr/>
          <p:nvPr userDrawn="1"/>
        </p:nvSpPr>
        <p:spPr>
          <a:xfrm>
            <a:off x="8267700" y="2552700"/>
            <a:ext cx="3322638" cy="330358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9" name="Oval 8">
            <a:extLst>
              <a:ext uri="{FF2B5EF4-FFF2-40B4-BE49-F238E27FC236}">
                <a16:creationId xmlns:a16="http://schemas.microsoft.com/office/drawing/2014/main" id="{0331901F-74D3-5B40-960F-970A3C8B14B9}"/>
              </a:ext>
            </a:extLst>
          </p:cNvPr>
          <p:cNvSpPr/>
          <p:nvPr userDrawn="1"/>
        </p:nvSpPr>
        <p:spPr>
          <a:xfrm>
            <a:off x="4387850" y="2552700"/>
            <a:ext cx="3322638" cy="330358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2" name="Title 1"/>
          <p:cNvSpPr>
            <a:spLocks noGrp="1"/>
          </p:cNvSpPr>
          <p:nvPr>
            <p:ph type="ctrTitle"/>
          </p:nvPr>
        </p:nvSpPr>
        <p:spPr>
          <a:xfrm>
            <a:off x="508000" y="856701"/>
            <a:ext cx="11125200" cy="584789"/>
          </a:xfrm>
        </p:spPr>
        <p:txBody>
          <a:bodyPr>
            <a:noAutofit/>
          </a:bodyPr>
          <a:lstStyle>
            <a:lvl1pPr marL="0" algn="ctr">
              <a:defRPr sz="5200" b="0">
                <a:solidFill>
                  <a:schemeClr val="bg1"/>
                </a:solidFill>
                <a:latin typeface="+mj-lt"/>
                <a:cs typeface="Arial" panose="020B0604020202020204" pitchFamily="34" charset="0"/>
              </a:defRPr>
            </a:lvl1pPr>
          </a:lstStyle>
          <a:p>
            <a:r>
              <a:rPr lang="en-US"/>
              <a:t>Click to edit Master title style</a:t>
            </a:r>
          </a:p>
        </p:txBody>
      </p:sp>
      <p:sp>
        <p:nvSpPr>
          <p:cNvPr id="13" name="Text Placeholder 4"/>
          <p:cNvSpPr>
            <a:spLocks noGrp="1"/>
          </p:cNvSpPr>
          <p:nvPr>
            <p:ph type="body" sz="quarter" idx="16"/>
          </p:nvPr>
        </p:nvSpPr>
        <p:spPr>
          <a:xfrm>
            <a:off x="649357" y="3564835"/>
            <a:ext cx="3021496" cy="1197665"/>
          </a:xfrm>
        </p:spPr>
        <p:txBody>
          <a:bodyPr anchor="ctr">
            <a:noAutofit/>
          </a:bodyPr>
          <a:lstStyle>
            <a:lvl1pPr marL="0" indent="0" algn="ctr">
              <a:spcBef>
                <a:spcPts val="0"/>
              </a:spcBef>
              <a:buFontTx/>
              <a:buNone/>
              <a:defRPr sz="22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9" name="Text Placeholder 4">
            <a:extLst>
              <a:ext uri="{FF2B5EF4-FFF2-40B4-BE49-F238E27FC236}">
                <a16:creationId xmlns:a16="http://schemas.microsoft.com/office/drawing/2014/main" id="{4A9ECE79-3623-1742-B02D-0EF962C69227}"/>
              </a:ext>
            </a:extLst>
          </p:cNvPr>
          <p:cNvSpPr>
            <a:spLocks noGrp="1"/>
          </p:cNvSpPr>
          <p:nvPr>
            <p:ph type="body" sz="quarter" idx="17"/>
          </p:nvPr>
        </p:nvSpPr>
        <p:spPr>
          <a:xfrm>
            <a:off x="8415131" y="3564835"/>
            <a:ext cx="3034748" cy="1197665"/>
          </a:xfrm>
        </p:spPr>
        <p:txBody>
          <a:bodyPr anchor="ctr">
            <a:noAutofit/>
          </a:bodyPr>
          <a:lstStyle>
            <a:lvl1pPr marL="0" indent="0" algn="ctr">
              <a:spcBef>
                <a:spcPts val="0"/>
              </a:spcBef>
              <a:buFontTx/>
              <a:buNone/>
              <a:defRPr sz="22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21" name="Text Placeholder 4">
            <a:extLst>
              <a:ext uri="{FF2B5EF4-FFF2-40B4-BE49-F238E27FC236}">
                <a16:creationId xmlns:a16="http://schemas.microsoft.com/office/drawing/2014/main" id="{F5159A3A-4068-1E45-96E8-79A4A1FDA763}"/>
              </a:ext>
            </a:extLst>
          </p:cNvPr>
          <p:cNvSpPr>
            <a:spLocks noGrp="1"/>
          </p:cNvSpPr>
          <p:nvPr>
            <p:ph type="body" sz="quarter" idx="18"/>
          </p:nvPr>
        </p:nvSpPr>
        <p:spPr>
          <a:xfrm>
            <a:off x="4505739" y="3564835"/>
            <a:ext cx="3048000" cy="1197665"/>
          </a:xfrm>
        </p:spPr>
        <p:txBody>
          <a:bodyPr anchor="ctr">
            <a:noAutofit/>
          </a:bodyPr>
          <a:lstStyle>
            <a:lvl1pPr marL="0" indent="0" algn="ctr">
              <a:spcBef>
                <a:spcPts val="0"/>
              </a:spcBef>
              <a:buFontTx/>
              <a:buNone/>
              <a:defRPr sz="22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579687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53" presetClass="entr" presetSubtype="16"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p:cTn id="11" dur="500" fill="hold"/>
                                        <p:tgtEl>
                                          <p:spTgt spid="7"/>
                                        </p:tgtEl>
                                        <p:attrNameLst>
                                          <p:attrName>ppt_w</p:attrName>
                                        </p:attrNameLst>
                                      </p:cBhvr>
                                      <p:tavLst>
                                        <p:tav tm="0">
                                          <p:val>
                                            <p:fltVal val="0"/>
                                          </p:val>
                                        </p:tav>
                                        <p:tav tm="100000">
                                          <p:val>
                                            <p:strVal val="#ppt_w"/>
                                          </p:val>
                                        </p:tav>
                                      </p:tavLst>
                                    </p:anim>
                                    <p:anim calcmode="lin" valueType="num">
                                      <p:cBhvr>
                                        <p:cTn id="12" dur="500" fill="hold"/>
                                        <p:tgtEl>
                                          <p:spTgt spid="7"/>
                                        </p:tgtEl>
                                        <p:attrNameLst>
                                          <p:attrName>ppt_h</p:attrName>
                                        </p:attrNameLst>
                                      </p:cBhvr>
                                      <p:tavLst>
                                        <p:tav tm="0">
                                          <p:val>
                                            <p:fltVal val="0"/>
                                          </p:val>
                                        </p:tav>
                                        <p:tav tm="100000">
                                          <p:val>
                                            <p:strVal val="#ppt_h"/>
                                          </p:val>
                                        </p:tav>
                                      </p:tavLst>
                                    </p:anim>
                                    <p:animEffect transition="in" filter="fade">
                                      <p:cBhvr>
                                        <p:cTn id="13" dur="500"/>
                                        <p:tgtEl>
                                          <p:spTgt spid="7"/>
                                        </p:tgtEl>
                                      </p:cBhvr>
                                    </p:animEffect>
                                  </p:childTnLst>
                                </p:cTn>
                              </p:par>
                            </p:childTnLst>
                          </p:cTn>
                        </p:par>
                        <p:par>
                          <p:cTn id="14" fill="hold">
                            <p:stCondLst>
                              <p:cond delay="1000"/>
                            </p:stCondLst>
                            <p:childTnLst>
                              <p:par>
                                <p:cTn id="15" presetID="53" presetClass="entr" presetSubtype="16" fill="hold" grpId="0" nodeType="after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p:cTn id="17" dur="500" fill="hold"/>
                                        <p:tgtEl>
                                          <p:spTgt spid="8"/>
                                        </p:tgtEl>
                                        <p:attrNameLst>
                                          <p:attrName>ppt_w</p:attrName>
                                        </p:attrNameLst>
                                      </p:cBhvr>
                                      <p:tavLst>
                                        <p:tav tm="0">
                                          <p:val>
                                            <p:fltVal val="0"/>
                                          </p:val>
                                        </p:tav>
                                        <p:tav tm="100000">
                                          <p:val>
                                            <p:strVal val="#ppt_w"/>
                                          </p:val>
                                        </p:tav>
                                      </p:tavLst>
                                    </p:anim>
                                    <p:anim calcmode="lin" valueType="num">
                                      <p:cBhvr>
                                        <p:cTn id="18" dur="500" fill="hold"/>
                                        <p:tgtEl>
                                          <p:spTgt spid="8"/>
                                        </p:tgtEl>
                                        <p:attrNameLst>
                                          <p:attrName>ppt_h</p:attrName>
                                        </p:attrNameLst>
                                      </p:cBhvr>
                                      <p:tavLst>
                                        <p:tav tm="0">
                                          <p:val>
                                            <p:fltVal val="0"/>
                                          </p:val>
                                        </p:tav>
                                        <p:tav tm="100000">
                                          <p:val>
                                            <p:strVal val="#ppt_h"/>
                                          </p:val>
                                        </p:tav>
                                      </p:tavLst>
                                    </p:anim>
                                    <p:animEffect transition="in" filter="fade">
                                      <p:cBhvr>
                                        <p:cTn id="19" dur="500"/>
                                        <p:tgtEl>
                                          <p:spTgt spid="8"/>
                                        </p:tgtEl>
                                      </p:cBhvr>
                                    </p:animEffect>
                                  </p:childTnLst>
                                </p:cTn>
                              </p:par>
                            </p:childTnLst>
                          </p:cTn>
                        </p:par>
                        <p:par>
                          <p:cTn id="20" fill="hold">
                            <p:stCondLst>
                              <p:cond delay="1500"/>
                            </p:stCondLst>
                            <p:childTnLst>
                              <p:par>
                                <p:cTn id="21" presetID="53" presetClass="entr" presetSubtype="16" fill="hold" grpId="0" nodeType="after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p:cTn id="23" dur="500" fill="hold"/>
                                        <p:tgtEl>
                                          <p:spTgt spid="9"/>
                                        </p:tgtEl>
                                        <p:attrNameLst>
                                          <p:attrName>ppt_w</p:attrName>
                                        </p:attrNameLst>
                                      </p:cBhvr>
                                      <p:tavLst>
                                        <p:tav tm="0">
                                          <p:val>
                                            <p:fltVal val="0"/>
                                          </p:val>
                                        </p:tav>
                                        <p:tav tm="100000">
                                          <p:val>
                                            <p:strVal val="#ppt_w"/>
                                          </p:val>
                                        </p:tav>
                                      </p:tavLst>
                                    </p:anim>
                                    <p:anim calcmode="lin" valueType="num">
                                      <p:cBhvr>
                                        <p:cTn id="24" dur="500" fill="hold"/>
                                        <p:tgtEl>
                                          <p:spTgt spid="9"/>
                                        </p:tgtEl>
                                        <p:attrNameLst>
                                          <p:attrName>ppt_h</p:attrName>
                                        </p:attrNameLst>
                                      </p:cBhvr>
                                      <p:tavLst>
                                        <p:tav tm="0">
                                          <p:val>
                                            <p:fltVal val="0"/>
                                          </p:val>
                                        </p:tav>
                                        <p:tav tm="100000">
                                          <p:val>
                                            <p:strVal val="#ppt_h"/>
                                          </p:val>
                                        </p:tav>
                                      </p:tavLst>
                                    </p:anim>
                                    <p:animEffect transition="in" filter="fade">
                                      <p:cBhvr>
                                        <p:cTn id="2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Module Title Option 1">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CD73E3C-5E60-2441-9C1C-2FD2C9604D75}"/>
              </a:ext>
            </a:extLst>
          </p:cNvPr>
          <p:cNvSpPr/>
          <p:nvPr userDrawn="1"/>
        </p:nvSpPr>
        <p:spPr>
          <a:xfrm>
            <a:off x="508000" y="390525"/>
            <a:ext cx="11125200" cy="1527175"/>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2" name="Title 1"/>
          <p:cNvSpPr>
            <a:spLocks noGrp="1"/>
          </p:cNvSpPr>
          <p:nvPr>
            <p:ph type="ctrTitle"/>
          </p:nvPr>
        </p:nvSpPr>
        <p:spPr>
          <a:xfrm>
            <a:off x="508000" y="893277"/>
            <a:ext cx="11125200" cy="584789"/>
          </a:xfrm>
        </p:spPr>
        <p:txBody>
          <a:bodyPr>
            <a:noAutofit/>
          </a:bodyPr>
          <a:lstStyle>
            <a:lvl1pPr marL="0" algn="ctr">
              <a:defRPr sz="5200" b="0">
                <a:solidFill>
                  <a:schemeClr val="bg1"/>
                </a:solidFill>
                <a:latin typeface="+mj-lt"/>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3166167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Module Title Option 2">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5F7F835-DAC2-214C-A864-CEAE615374F0}"/>
              </a:ext>
            </a:extLst>
          </p:cNvPr>
          <p:cNvSpPr/>
          <p:nvPr userDrawn="1"/>
        </p:nvSpPr>
        <p:spPr>
          <a:xfrm>
            <a:off x="0" y="0"/>
            <a:ext cx="12172950" cy="6858000"/>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8" name="Oval 7">
            <a:extLst>
              <a:ext uri="{FF2B5EF4-FFF2-40B4-BE49-F238E27FC236}">
                <a16:creationId xmlns:a16="http://schemas.microsoft.com/office/drawing/2014/main" id="{8B3D2A36-C834-944C-B484-0557693020A6}"/>
              </a:ext>
            </a:extLst>
          </p:cNvPr>
          <p:cNvSpPr/>
          <p:nvPr userDrawn="1"/>
        </p:nvSpPr>
        <p:spPr>
          <a:xfrm>
            <a:off x="220663" y="700088"/>
            <a:ext cx="5489575" cy="5457825"/>
          </a:xfrm>
          <a:prstGeom prst="ellipse">
            <a:avLst/>
          </a:prstGeom>
          <a:solidFill>
            <a:schemeClr val="tx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3" name="Freeform 8">
            <a:extLst>
              <a:ext uri="{FF2B5EF4-FFF2-40B4-BE49-F238E27FC236}">
                <a16:creationId xmlns:a16="http://schemas.microsoft.com/office/drawing/2014/main" id="{04E32299-C0AC-0E46-9874-4681EE319FE5}"/>
              </a:ext>
            </a:extLst>
          </p:cNvPr>
          <p:cNvSpPr>
            <a:spLocks/>
          </p:cNvSpPr>
          <p:nvPr userDrawn="1"/>
        </p:nvSpPr>
        <p:spPr bwMode="auto">
          <a:xfrm>
            <a:off x="6189663" y="1787525"/>
            <a:ext cx="503237" cy="481013"/>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4" name="Freeform 9">
            <a:extLst>
              <a:ext uri="{FF2B5EF4-FFF2-40B4-BE49-F238E27FC236}">
                <a16:creationId xmlns:a16="http://schemas.microsoft.com/office/drawing/2014/main" id="{CB86CF74-4F4C-F64E-936A-F3F3252F74D1}"/>
              </a:ext>
            </a:extLst>
          </p:cNvPr>
          <p:cNvSpPr>
            <a:spLocks/>
          </p:cNvSpPr>
          <p:nvPr userDrawn="1"/>
        </p:nvSpPr>
        <p:spPr bwMode="auto">
          <a:xfrm>
            <a:off x="6189663" y="2716213"/>
            <a:ext cx="503237" cy="481012"/>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5" name="Freeform 10">
            <a:extLst>
              <a:ext uri="{FF2B5EF4-FFF2-40B4-BE49-F238E27FC236}">
                <a16:creationId xmlns:a16="http://schemas.microsoft.com/office/drawing/2014/main" id="{B875EAA0-4721-CB4D-A35B-37CDBFED00D4}"/>
              </a:ext>
            </a:extLst>
          </p:cNvPr>
          <p:cNvSpPr>
            <a:spLocks/>
          </p:cNvSpPr>
          <p:nvPr userDrawn="1"/>
        </p:nvSpPr>
        <p:spPr bwMode="auto">
          <a:xfrm>
            <a:off x="6189663" y="3644900"/>
            <a:ext cx="503237" cy="481013"/>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6" name="Freeform 11">
            <a:extLst>
              <a:ext uri="{FF2B5EF4-FFF2-40B4-BE49-F238E27FC236}">
                <a16:creationId xmlns:a16="http://schemas.microsoft.com/office/drawing/2014/main" id="{82864287-1380-A64F-A391-FF65C7D04F93}"/>
              </a:ext>
            </a:extLst>
          </p:cNvPr>
          <p:cNvSpPr>
            <a:spLocks/>
          </p:cNvSpPr>
          <p:nvPr userDrawn="1"/>
        </p:nvSpPr>
        <p:spPr bwMode="auto">
          <a:xfrm>
            <a:off x="6189663" y="4573588"/>
            <a:ext cx="503237" cy="481012"/>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2" name="Title 1"/>
          <p:cNvSpPr>
            <a:spLocks noGrp="1"/>
          </p:cNvSpPr>
          <p:nvPr>
            <p:ph type="ctrTitle"/>
          </p:nvPr>
        </p:nvSpPr>
        <p:spPr>
          <a:xfrm>
            <a:off x="429491" y="2452256"/>
            <a:ext cx="5084618" cy="1925780"/>
          </a:xfrm>
        </p:spPr>
        <p:txBody>
          <a:bodyPr>
            <a:noAutofit/>
          </a:bodyPr>
          <a:lstStyle>
            <a:lvl1pPr marL="0" algn="ctr">
              <a:defRPr sz="3600" b="0">
                <a:solidFill>
                  <a:schemeClr val="bg1"/>
                </a:solidFill>
                <a:latin typeface="+mj-lt"/>
                <a:cs typeface="Arial" panose="020B0604020202020204" pitchFamily="34" charset="0"/>
              </a:defRPr>
            </a:lvl1pPr>
          </a:lstStyle>
          <a:p>
            <a:r>
              <a:rPr lang="en-US"/>
              <a:t>Click to edit Master title style</a:t>
            </a:r>
          </a:p>
        </p:txBody>
      </p:sp>
      <p:sp>
        <p:nvSpPr>
          <p:cNvPr id="9" name="Text Placeholder 4"/>
          <p:cNvSpPr>
            <a:spLocks noGrp="1"/>
          </p:cNvSpPr>
          <p:nvPr>
            <p:ph type="body" sz="quarter" idx="17"/>
          </p:nvPr>
        </p:nvSpPr>
        <p:spPr>
          <a:xfrm>
            <a:off x="6969458" y="2636890"/>
            <a:ext cx="4663741" cy="637287"/>
          </a:xfrm>
        </p:spPr>
        <p:txBody>
          <a:bodyPr anchor="ctr">
            <a:noAutofit/>
          </a:bodyPr>
          <a:lstStyle>
            <a:lvl1pPr marL="182880" indent="0" algn="l">
              <a:spcBef>
                <a:spcPts val="0"/>
              </a:spcBef>
              <a:buFontTx/>
              <a:buNone/>
              <a:defRPr sz="23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0" name="Text Placeholder 4"/>
          <p:cNvSpPr>
            <a:spLocks noGrp="1"/>
          </p:cNvSpPr>
          <p:nvPr>
            <p:ph type="body" sz="quarter" idx="18"/>
          </p:nvPr>
        </p:nvSpPr>
        <p:spPr>
          <a:xfrm>
            <a:off x="6969458" y="3564425"/>
            <a:ext cx="4663741" cy="637287"/>
          </a:xfrm>
        </p:spPr>
        <p:txBody>
          <a:bodyPr anchor="ctr">
            <a:noAutofit/>
          </a:bodyPr>
          <a:lstStyle>
            <a:lvl1pPr marL="182880" indent="0" algn="l">
              <a:spcBef>
                <a:spcPts val="0"/>
              </a:spcBef>
              <a:buFontTx/>
              <a:buNone/>
              <a:defRPr sz="23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1" name="Text Placeholder 4"/>
          <p:cNvSpPr>
            <a:spLocks noGrp="1"/>
          </p:cNvSpPr>
          <p:nvPr>
            <p:ph type="body" sz="quarter" idx="16"/>
          </p:nvPr>
        </p:nvSpPr>
        <p:spPr>
          <a:xfrm>
            <a:off x="6969458" y="1709355"/>
            <a:ext cx="4663741" cy="637287"/>
          </a:xfrm>
        </p:spPr>
        <p:txBody>
          <a:bodyPr anchor="ctr">
            <a:noAutofit/>
          </a:bodyPr>
          <a:lstStyle>
            <a:lvl1pPr marL="182880" indent="0" algn="l">
              <a:spcBef>
                <a:spcPts val="0"/>
              </a:spcBef>
              <a:buFontTx/>
              <a:buNone/>
              <a:defRPr sz="23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2" name="Text Placeholder 4"/>
          <p:cNvSpPr>
            <a:spLocks noGrp="1"/>
          </p:cNvSpPr>
          <p:nvPr>
            <p:ph type="body" sz="quarter" idx="19"/>
          </p:nvPr>
        </p:nvSpPr>
        <p:spPr>
          <a:xfrm>
            <a:off x="6969458" y="4491960"/>
            <a:ext cx="4663741" cy="637287"/>
          </a:xfrm>
        </p:spPr>
        <p:txBody>
          <a:bodyPr anchor="ctr">
            <a:noAutofit/>
          </a:bodyPr>
          <a:lstStyle>
            <a:lvl1pPr marL="182880" indent="0" algn="l">
              <a:spcBef>
                <a:spcPts val="0"/>
              </a:spcBef>
              <a:buFontTx/>
              <a:buNone/>
              <a:defRPr sz="23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120626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par>
                                <p:cTn id="10" presetID="10" presetClass="entr" presetSubtype="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Page Title 1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C5EC5E4-83ED-514F-853E-AB724778CD15}"/>
              </a:ext>
            </a:extLst>
          </p:cNvPr>
          <p:cNvSpPr/>
          <p:nvPr userDrawn="1"/>
        </p:nvSpPr>
        <p:spPr>
          <a:xfrm>
            <a:off x="515938" y="358775"/>
            <a:ext cx="11125200" cy="6118225"/>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C0FD9902-EDC6-AD4E-A5CD-9FBCAF7DE62F}"/>
              </a:ext>
            </a:extLst>
          </p:cNvPr>
          <p:cNvSpPr>
            <a:spLocks noGrp="1"/>
          </p:cNvSpPr>
          <p:nvPr>
            <p:ph type="ctrTitle"/>
          </p:nvPr>
        </p:nvSpPr>
        <p:spPr>
          <a:xfrm>
            <a:off x="1073625" y="461317"/>
            <a:ext cx="10008359" cy="1211047"/>
          </a:xfrm>
        </p:spPr>
        <p:txBody>
          <a:bodyPr>
            <a:noAutofit/>
          </a:bodyPr>
          <a:lstStyle>
            <a:lvl1pPr marL="0" algn="l">
              <a:defRPr sz="5700" b="0">
                <a:solidFill>
                  <a:schemeClr val="bg1"/>
                </a:solidFill>
                <a:latin typeface="+mj-lt"/>
                <a:cs typeface="Arial" panose="020B0604020202020204" pitchFamily="34" charset="0"/>
              </a:defRPr>
            </a:lvl1pPr>
          </a:lstStyle>
          <a:p>
            <a:r>
              <a:rPr lang="en-US"/>
              <a:t>Click to edit Master title style</a:t>
            </a:r>
          </a:p>
        </p:txBody>
      </p:sp>
      <p:sp>
        <p:nvSpPr>
          <p:cNvPr id="6" name="Text Placeholder 9">
            <a:extLst>
              <a:ext uri="{FF2B5EF4-FFF2-40B4-BE49-F238E27FC236}">
                <a16:creationId xmlns:a16="http://schemas.microsoft.com/office/drawing/2014/main" id="{67DDD03F-8E78-EA4B-A5F1-C9F6D3307B0C}"/>
              </a:ext>
            </a:extLst>
          </p:cNvPr>
          <p:cNvSpPr>
            <a:spLocks noGrp="1"/>
          </p:cNvSpPr>
          <p:nvPr>
            <p:ph type="body" sz="quarter" idx="10" hasCustomPrompt="1"/>
          </p:nvPr>
        </p:nvSpPr>
        <p:spPr>
          <a:xfrm>
            <a:off x="1073623" y="1874520"/>
            <a:ext cx="10008361" cy="4360024"/>
          </a:xfrm>
        </p:spPr>
        <p:txBody>
          <a:bodyPr numCol="1" spcCol="182880">
            <a:normAutofit/>
          </a:bodyPr>
          <a:lstStyle>
            <a:lvl1pPr marL="0" indent="0">
              <a:lnSpc>
                <a:spcPct val="100000"/>
              </a:lnSpc>
              <a:buFontTx/>
              <a:buNone/>
              <a:defRPr sz="2000" b="1">
                <a:solidFill>
                  <a:schemeClr val="bg1"/>
                </a:solidFill>
                <a:latin typeface="+mn-lt"/>
                <a:cs typeface="Arial" panose="020B0604020202020204" pitchFamily="34" charset="0"/>
              </a:defRPr>
            </a:lvl1pPr>
            <a:lvl2pPr marL="457200" indent="0">
              <a:lnSpc>
                <a:spcPct val="100000"/>
              </a:lnSpc>
              <a:buFontTx/>
              <a:buNone/>
              <a:defRPr sz="2000" b="1">
                <a:solidFill>
                  <a:schemeClr val="bg1"/>
                </a:solidFill>
                <a:latin typeface="+mn-lt"/>
                <a:cs typeface="Arial" panose="020B0604020202020204" pitchFamily="34" charset="0"/>
              </a:defRPr>
            </a:lvl2pPr>
            <a:lvl3pPr marL="914400" indent="0">
              <a:lnSpc>
                <a:spcPct val="100000"/>
              </a:lnSpc>
              <a:buFontTx/>
              <a:buNone/>
              <a:defRPr sz="2000" b="1">
                <a:solidFill>
                  <a:schemeClr val="bg1"/>
                </a:solidFill>
                <a:latin typeface="+mn-lt"/>
                <a:cs typeface="Arial" panose="020B0604020202020204" pitchFamily="34" charset="0"/>
              </a:defRPr>
            </a:lvl3pPr>
            <a:lvl4pPr marL="1371600" indent="0">
              <a:lnSpc>
                <a:spcPct val="100000"/>
              </a:lnSpc>
              <a:buFontTx/>
              <a:buNone/>
              <a:defRPr sz="2000" b="1">
                <a:solidFill>
                  <a:schemeClr val="bg1"/>
                </a:solidFill>
                <a:latin typeface="+mn-lt"/>
                <a:cs typeface="Arial" panose="020B0604020202020204" pitchFamily="34" charset="0"/>
              </a:defRPr>
            </a:lvl4pPr>
            <a:lvl5pPr marL="1828800" indent="0">
              <a:lnSpc>
                <a:spcPct val="100000"/>
              </a:lnSpc>
              <a:buFontTx/>
              <a:buNone/>
              <a:defRPr sz="2000" b="1">
                <a:solidFill>
                  <a:schemeClr val="bg1"/>
                </a:solidFill>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91374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Page Title 2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B11CB33-1443-DA46-9095-750894B820AA}"/>
              </a:ext>
            </a:extLst>
          </p:cNvPr>
          <p:cNvSpPr/>
          <p:nvPr userDrawn="1"/>
        </p:nvSpPr>
        <p:spPr>
          <a:xfrm>
            <a:off x="515938" y="358775"/>
            <a:ext cx="11125200" cy="6118225"/>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EBFA4A0F-E771-C44B-8EF4-6CEFA69A8636}"/>
              </a:ext>
            </a:extLst>
          </p:cNvPr>
          <p:cNvSpPr>
            <a:spLocks noGrp="1"/>
          </p:cNvSpPr>
          <p:nvPr>
            <p:ph type="ctrTitle"/>
          </p:nvPr>
        </p:nvSpPr>
        <p:spPr>
          <a:xfrm>
            <a:off x="1073625" y="461317"/>
            <a:ext cx="10008359" cy="1211047"/>
          </a:xfrm>
        </p:spPr>
        <p:txBody>
          <a:bodyPr>
            <a:noAutofit/>
          </a:bodyPr>
          <a:lstStyle>
            <a:lvl1pPr marL="0" algn="l">
              <a:defRPr sz="5700" b="0">
                <a:solidFill>
                  <a:schemeClr val="bg1"/>
                </a:solidFill>
                <a:latin typeface="+mj-lt"/>
                <a:cs typeface="Arial" panose="020B0604020202020204" pitchFamily="34" charset="0"/>
              </a:defRPr>
            </a:lvl1pPr>
          </a:lstStyle>
          <a:p>
            <a:r>
              <a:rPr lang="en-US"/>
              <a:t>Click to edit Master title style</a:t>
            </a:r>
          </a:p>
        </p:txBody>
      </p:sp>
      <p:sp>
        <p:nvSpPr>
          <p:cNvPr id="12" name="Text Placeholder 9">
            <a:extLst>
              <a:ext uri="{FF2B5EF4-FFF2-40B4-BE49-F238E27FC236}">
                <a16:creationId xmlns:a16="http://schemas.microsoft.com/office/drawing/2014/main" id="{6DBDA52E-DB09-F640-94B1-63297BC08DA1}"/>
              </a:ext>
            </a:extLst>
          </p:cNvPr>
          <p:cNvSpPr>
            <a:spLocks noGrp="1"/>
          </p:cNvSpPr>
          <p:nvPr>
            <p:ph type="body" sz="quarter" idx="10" hasCustomPrompt="1"/>
          </p:nvPr>
        </p:nvSpPr>
        <p:spPr>
          <a:xfrm>
            <a:off x="1073623" y="1874520"/>
            <a:ext cx="10008361" cy="1988820"/>
          </a:xfrm>
        </p:spPr>
        <p:txBody>
          <a:bodyPr numCol="1" spcCol="182880">
            <a:normAutofit/>
          </a:bodyPr>
          <a:lstStyle>
            <a:lvl1pPr marL="0" indent="0">
              <a:lnSpc>
                <a:spcPct val="100000"/>
              </a:lnSpc>
              <a:buFontTx/>
              <a:buNone/>
              <a:defRPr sz="2000" b="1">
                <a:solidFill>
                  <a:schemeClr val="bg1"/>
                </a:solidFill>
                <a:latin typeface="+mn-lt"/>
                <a:cs typeface="Arial" panose="020B0604020202020204" pitchFamily="34" charset="0"/>
              </a:defRPr>
            </a:lvl1pPr>
            <a:lvl2pPr marL="457200" indent="0">
              <a:lnSpc>
                <a:spcPct val="100000"/>
              </a:lnSpc>
              <a:buFontTx/>
              <a:buNone/>
              <a:defRPr sz="2000" b="1">
                <a:solidFill>
                  <a:schemeClr val="bg1"/>
                </a:solidFill>
                <a:latin typeface="+mn-lt"/>
                <a:cs typeface="Arial" panose="020B0604020202020204" pitchFamily="34" charset="0"/>
              </a:defRPr>
            </a:lvl2pPr>
            <a:lvl3pPr marL="914400" indent="0">
              <a:lnSpc>
                <a:spcPct val="100000"/>
              </a:lnSpc>
              <a:buFontTx/>
              <a:buNone/>
              <a:defRPr sz="2000" b="1">
                <a:solidFill>
                  <a:schemeClr val="bg1"/>
                </a:solidFill>
                <a:latin typeface="+mn-lt"/>
                <a:cs typeface="Arial" panose="020B0604020202020204" pitchFamily="34" charset="0"/>
              </a:defRPr>
            </a:lvl3pPr>
            <a:lvl4pPr marL="1371600" indent="0">
              <a:lnSpc>
                <a:spcPct val="100000"/>
              </a:lnSpc>
              <a:buFontTx/>
              <a:buNone/>
              <a:defRPr sz="2000" b="1">
                <a:solidFill>
                  <a:schemeClr val="bg1"/>
                </a:solidFill>
                <a:latin typeface="+mn-lt"/>
                <a:cs typeface="Arial" panose="020B0604020202020204" pitchFamily="34" charset="0"/>
              </a:defRPr>
            </a:lvl4pPr>
            <a:lvl5pPr marL="1828800" indent="0">
              <a:lnSpc>
                <a:spcPct val="100000"/>
              </a:lnSpc>
              <a:buFontTx/>
              <a:buNone/>
              <a:defRPr sz="2000" b="1">
                <a:solidFill>
                  <a:schemeClr val="bg1"/>
                </a:solidFill>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9">
            <a:extLst>
              <a:ext uri="{FF2B5EF4-FFF2-40B4-BE49-F238E27FC236}">
                <a16:creationId xmlns:a16="http://schemas.microsoft.com/office/drawing/2014/main" id="{EA88D9A0-D97F-B34B-A821-D51EEB1F017E}"/>
              </a:ext>
            </a:extLst>
          </p:cNvPr>
          <p:cNvSpPr>
            <a:spLocks noGrp="1"/>
          </p:cNvSpPr>
          <p:nvPr>
            <p:ph type="body" sz="quarter" idx="11" hasCustomPrompt="1"/>
          </p:nvPr>
        </p:nvSpPr>
        <p:spPr>
          <a:xfrm>
            <a:off x="1073623" y="4057650"/>
            <a:ext cx="10008361" cy="1988820"/>
          </a:xfrm>
        </p:spPr>
        <p:txBody>
          <a:bodyPr numCol="1" spcCol="182880">
            <a:normAutofit/>
          </a:bodyPr>
          <a:lstStyle>
            <a:lvl1pPr marL="0" indent="0">
              <a:lnSpc>
                <a:spcPct val="100000"/>
              </a:lnSpc>
              <a:buFontTx/>
              <a:buNone/>
              <a:defRPr sz="2000" b="1">
                <a:solidFill>
                  <a:schemeClr val="bg1"/>
                </a:solidFill>
                <a:latin typeface="+mn-lt"/>
                <a:cs typeface="Arial" panose="020B0604020202020204" pitchFamily="34" charset="0"/>
              </a:defRPr>
            </a:lvl1pPr>
            <a:lvl2pPr marL="457200" indent="0">
              <a:lnSpc>
                <a:spcPct val="100000"/>
              </a:lnSpc>
              <a:buFontTx/>
              <a:buNone/>
              <a:defRPr sz="2000" b="1">
                <a:solidFill>
                  <a:schemeClr val="bg1"/>
                </a:solidFill>
                <a:latin typeface="+mn-lt"/>
                <a:cs typeface="Arial" panose="020B0604020202020204" pitchFamily="34" charset="0"/>
              </a:defRPr>
            </a:lvl2pPr>
            <a:lvl3pPr marL="914400" indent="0">
              <a:lnSpc>
                <a:spcPct val="100000"/>
              </a:lnSpc>
              <a:buFontTx/>
              <a:buNone/>
              <a:defRPr sz="2000" b="1">
                <a:solidFill>
                  <a:schemeClr val="bg1"/>
                </a:solidFill>
                <a:latin typeface="+mn-lt"/>
                <a:cs typeface="Arial" panose="020B0604020202020204" pitchFamily="34" charset="0"/>
              </a:defRPr>
            </a:lvl3pPr>
            <a:lvl4pPr marL="1371600" indent="0">
              <a:lnSpc>
                <a:spcPct val="100000"/>
              </a:lnSpc>
              <a:buFontTx/>
              <a:buNone/>
              <a:defRPr sz="2000" b="1">
                <a:solidFill>
                  <a:schemeClr val="bg1"/>
                </a:solidFill>
                <a:latin typeface="+mn-lt"/>
                <a:cs typeface="Arial" panose="020B0604020202020204" pitchFamily="34" charset="0"/>
              </a:defRPr>
            </a:lvl4pPr>
            <a:lvl5pPr marL="1828800" indent="0">
              <a:lnSpc>
                <a:spcPct val="100000"/>
              </a:lnSpc>
              <a:buFontTx/>
              <a:buNone/>
              <a:defRPr sz="2000" b="1">
                <a:solidFill>
                  <a:schemeClr val="bg1"/>
                </a:solidFill>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12379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Page Title 3 Slide">
    <p:bg>
      <p:bgPr>
        <a:blipFill>
          <a:blip r:embed="rId2"/>
          <a:stretch>
            <a:fillRect/>
          </a:stretch>
        </a:blip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F370304-2217-994C-AAB1-D32CE625EDA7}"/>
              </a:ext>
            </a:extLst>
          </p:cNvPr>
          <p:cNvSpPr/>
          <p:nvPr userDrawn="1"/>
        </p:nvSpPr>
        <p:spPr>
          <a:xfrm>
            <a:off x="542925" y="366523"/>
            <a:ext cx="11125200" cy="6096000"/>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DE9BDE16-B340-7542-9280-7D4837E5A41F}"/>
              </a:ext>
            </a:extLst>
          </p:cNvPr>
          <p:cNvSpPr>
            <a:spLocks noGrp="1"/>
          </p:cNvSpPr>
          <p:nvPr>
            <p:ph type="ctrTitle"/>
          </p:nvPr>
        </p:nvSpPr>
        <p:spPr>
          <a:xfrm>
            <a:off x="1073625" y="461317"/>
            <a:ext cx="10008359" cy="1211047"/>
          </a:xfrm>
        </p:spPr>
        <p:txBody>
          <a:bodyPr>
            <a:noAutofit/>
          </a:bodyPr>
          <a:lstStyle>
            <a:lvl1pPr marL="0" algn="l">
              <a:defRPr sz="5700" b="0">
                <a:solidFill>
                  <a:schemeClr val="bg1"/>
                </a:solidFill>
                <a:latin typeface="+mj-lt"/>
                <a:cs typeface="Arial" panose="020B0604020202020204" pitchFamily="34" charset="0"/>
              </a:defRPr>
            </a:lvl1pPr>
          </a:lstStyle>
          <a:p>
            <a:r>
              <a:rPr lang="en-US"/>
              <a:t>Click to edit Master title style</a:t>
            </a:r>
          </a:p>
        </p:txBody>
      </p:sp>
      <p:sp>
        <p:nvSpPr>
          <p:cNvPr id="7" name="Text Placeholder 9">
            <a:extLst>
              <a:ext uri="{FF2B5EF4-FFF2-40B4-BE49-F238E27FC236}">
                <a16:creationId xmlns:a16="http://schemas.microsoft.com/office/drawing/2014/main" id="{F3504CB2-C36C-4847-80A6-049FBE75C570}"/>
              </a:ext>
            </a:extLst>
          </p:cNvPr>
          <p:cNvSpPr>
            <a:spLocks noGrp="1"/>
          </p:cNvSpPr>
          <p:nvPr>
            <p:ph type="body" sz="quarter" idx="10" hasCustomPrompt="1"/>
          </p:nvPr>
        </p:nvSpPr>
        <p:spPr>
          <a:xfrm>
            <a:off x="1073623" y="1874520"/>
            <a:ext cx="4855845" cy="4360024"/>
          </a:xfrm>
        </p:spPr>
        <p:txBody>
          <a:bodyPr numCol="1" spcCol="182880">
            <a:normAutofit/>
          </a:bodyPr>
          <a:lstStyle>
            <a:lvl1pPr marL="0" indent="0">
              <a:lnSpc>
                <a:spcPct val="100000"/>
              </a:lnSpc>
              <a:buFontTx/>
              <a:buNone/>
              <a:defRPr sz="2000" b="1">
                <a:solidFill>
                  <a:schemeClr val="bg1"/>
                </a:solidFill>
                <a:latin typeface="+mn-lt"/>
                <a:cs typeface="Arial" panose="020B0604020202020204" pitchFamily="34" charset="0"/>
              </a:defRPr>
            </a:lvl1pPr>
            <a:lvl2pPr marL="457200" indent="0">
              <a:lnSpc>
                <a:spcPct val="100000"/>
              </a:lnSpc>
              <a:buFontTx/>
              <a:buNone/>
              <a:defRPr sz="2000" b="1">
                <a:solidFill>
                  <a:schemeClr val="bg1"/>
                </a:solidFill>
                <a:latin typeface="+mn-lt"/>
                <a:cs typeface="Arial" panose="020B0604020202020204" pitchFamily="34" charset="0"/>
              </a:defRPr>
            </a:lvl2pPr>
            <a:lvl3pPr marL="914400" indent="0">
              <a:lnSpc>
                <a:spcPct val="100000"/>
              </a:lnSpc>
              <a:buFontTx/>
              <a:buNone/>
              <a:defRPr sz="2000" b="1">
                <a:solidFill>
                  <a:schemeClr val="bg1"/>
                </a:solidFill>
                <a:latin typeface="+mn-lt"/>
                <a:cs typeface="Arial" panose="020B0604020202020204" pitchFamily="34" charset="0"/>
              </a:defRPr>
            </a:lvl3pPr>
            <a:lvl4pPr marL="1371600" indent="0">
              <a:lnSpc>
                <a:spcPct val="100000"/>
              </a:lnSpc>
              <a:buFontTx/>
              <a:buNone/>
              <a:defRPr sz="2000" b="1">
                <a:solidFill>
                  <a:schemeClr val="bg1"/>
                </a:solidFill>
                <a:latin typeface="+mn-lt"/>
                <a:cs typeface="Arial" panose="020B0604020202020204" pitchFamily="34" charset="0"/>
              </a:defRPr>
            </a:lvl4pPr>
            <a:lvl5pPr marL="1828800" indent="0">
              <a:lnSpc>
                <a:spcPct val="100000"/>
              </a:lnSpc>
              <a:buFontTx/>
              <a:buNone/>
              <a:defRPr sz="2000" b="1">
                <a:solidFill>
                  <a:schemeClr val="bg1"/>
                </a:solidFill>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9">
            <a:extLst>
              <a:ext uri="{FF2B5EF4-FFF2-40B4-BE49-F238E27FC236}">
                <a16:creationId xmlns:a16="http://schemas.microsoft.com/office/drawing/2014/main" id="{4765BE69-5D34-4B4C-B9F0-4645314AC87E}"/>
              </a:ext>
            </a:extLst>
          </p:cNvPr>
          <p:cNvSpPr>
            <a:spLocks noGrp="1"/>
          </p:cNvSpPr>
          <p:nvPr>
            <p:ph type="body" sz="quarter" idx="11" hasCustomPrompt="1"/>
          </p:nvPr>
        </p:nvSpPr>
        <p:spPr>
          <a:xfrm>
            <a:off x="6226139" y="1874520"/>
            <a:ext cx="4855845" cy="4360024"/>
          </a:xfrm>
        </p:spPr>
        <p:txBody>
          <a:bodyPr numCol="1" spcCol="182880">
            <a:normAutofit/>
          </a:bodyPr>
          <a:lstStyle>
            <a:lvl1pPr marL="0" indent="0">
              <a:lnSpc>
                <a:spcPct val="100000"/>
              </a:lnSpc>
              <a:buFontTx/>
              <a:buNone/>
              <a:defRPr sz="2000" b="1">
                <a:solidFill>
                  <a:schemeClr val="bg1"/>
                </a:solidFill>
                <a:latin typeface="+mn-lt"/>
                <a:cs typeface="Arial" panose="020B0604020202020204" pitchFamily="34" charset="0"/>
              </a:defRPr>
            </a:lvl1pPr>
            <a:lvl2pPr marL="457200" indent="0">
              <a:lnSpc>
                <a:spcPct val="100000"/>
              </a:lnSpc>
              <a:buFontTx/>
              <a:buNone/>
              <a:defRPr sz="2000" b="1">
                <a:solidFill>
                  <a:schemeClr val="bg1"/>
                </a:solidFill>
                <a:latin typeface="+mn-lt"/>
                <a:cs typeface="Arial" panose="020B0604020202020204" pitchFamily="34" charset="0"/>
              </a:defRPr>
            </a:lvl2pPr>
            <a:lvl3pPr marL="914400" indent="0">
              <a:lnSpc>
                <a:spcPct val="100000"/>
              </a:lnSpc>
              <a:buFontTx/>
              <a:buNone/>
              <a:defRPr sz="2000" b="1">
                <a:solidFill>
                  <a:schemeClr val="bg1"/>
                </a:solidFill>
                <a:latin typeface="+mn-lt"/>
                <a:cs typeface="Arial" panose="020B0604020202020204" pitchFamily="34" charset="0"/>
              </a:defRPr>
            </a:lvl3pPr>
            <a:lvl4pPr marL="1371600" indent="0">
              <a:lnSpc>
                <a:spcPct val="100000"/>
              </a:lnSpc>
              <a:buFontTx/>
              <a:buNone/>
              <a:defRPr sz="2000" b="1">
                <a:solidFill>
                  <a:schemeClr val="bg1"/>
                </a:solidFill>
                <a:latin typeface="+mn-lt"/>
                <a:cs typeface="Arial" panose="020B0604020202020204" pitchFamily="34" charset="0"/>
              </a:defRPr>
            </a:lvl4pPr>
            <a:lvl5pPr marL="1828800" indent="0">
              <a:lnSpc>
                <a:spcPct val="100000"/>
              </a:lnSpc>
              <a:buFontTx/>
              <a:buNone/>
              <a:defRPr sz="2000" b="1">
                <a:solidFill>
                  <a:schemeClr val="bg1"/>
                </a:solidFill>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6502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Page Title 4 Slide">
    <p:bg>
      <p:bgPr>
        <a:blipFill>
          <a:blip r:embed="rId2"/>
          <a:stretch>
            <a:fillRect/>
          </a:stretch>
        </a:blip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CA356540-5534-654B-8100-E89AC29DF686}"/>
              </a:ext>
            </a:extLst>
          </p:cNvPr>
          <p:cNvSpPr/>
          <p:nvPr userDrawn="1"/>
        </p:nvSpPr>
        <p:spPr>
          <a:xfrm>
            <a:off x="0" y="0"/>
            <a:ext cx="12172950" cy="6858000"/>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2" name="Title 1"/>
          <p:cNvSpPr>
            <a:spLocks noGrp="1"/>
          </p:cNvSpPr>
          <p:nvPr>
            <p:ph type="ctrTitle"/>
          </p:nvPr>
        </p:nvSpPr>
        <p:spPr>
          <a:xfrm>
            <a:off x="790507" y="490967"/>
            <a:ext cx="10540101" cy="1211047"/>
          </a:xfrm>
        </p:spPr>
        <p:txBody>
          <a:bodyPr>
            <a:noAutofit/>
          </a:bodyPr>
          <a:lstStyle>
            <a:lvl1pPr marL="0" algn="ctr">
              <a:defRPr sz="5700" b="1">
                <a:solidFill>
                  <a:schemeClr val="bg1"/>
                </a:solidFill>
                <a:latin typeface="+mj-lt"/>
                <a:cs typeface="Arial" panose="020B0604020202020204" pitchFamily="34" charset="0"/>
              </a:defRPr>
            </a:lvl1pPr>
          </a:lstStyle>
          <a:p>
            <a:r>
              <a:rPr lang="en-US"/>
              <a:t>Click to edit Master title style</a:t>
            </a:r>
          </a:p>
        </p:txBody>
      </p:sp>
      <p:sp>
        <p:nvSpPr>
          <p:cNvPr id="24" name="Text Placeholder 9"/>
          <p:cNvSpPr>
            <a:spLocks noGrp="1"/>
          </p:cNvSpPr>
          <p:nvPr>
            <p:ph type="body" sz="quarter" idx="10"/>
          </p:nvPr>
        </p:nvSpPr>
        <p:spPr>
          <a:xfrm>
            <a:off x="1896643" y="2160676"/>
            <a:ext cx="9433965" cy="1042416"/>
          </a:xfrm>
        </p:spPr>
        <p:txBody>
          <a:bodyPr spcCol="182880">
            <a:normAutofit/>
          </a:bodyPr>
          <a:lstStyle>
            <a:lvl1pPr marL="0" indent="0">
              <a:lnSpc>
                <a:spcPct val="100000"/>
              </a:lnSpc>
              <a:buFontTx/>
              <a:buNone/>
              <a:defRPr sz="1600" b="0">
                <a:solidFill>
                  <a:schemeClr val="bg1"/>
                </a:solidFill>
                <a:latin typeface="+mn-lt"/>
                <a:cs typeface="Arial" panose="020B0604020202020204" pitchFamily="34" charset="0"/>
              </a:defRPr>
            </a:lvl1pPr>
            <a:lvl2pPr marL="457200" indent="0">
              <a:lnSpc>
                <a:spcPct val="100000"/>
              </a:lnSpc>
              <a:buFontTx/>
              <a:buNone/>
              <a:defRPr sz="1600" b="0">
                <a:solidFill>
                  <a:schemeClr val="bg1"/>
                </a:solidFill>
                <a:latin typeface="+mn-lt"/>
                <a:cs typeface="Arial" panose="020B0604020202020204" pitchFamily="34" charset="0"/>
              </a:defRPr>
            </a:lvl2pPr>
            <a:lvl3pPr marL="914400" indent="0">
              <a:lnSpc>
                <a:spcPct val="100000"/>
              </a:lnSpc>
              <a:buFontTx/>
              <a:buNone/>
              <a:defRPr sz="1600" b="0">
                <a:solidFill>
                  <a:schemeClr val="bg1"/>
                </a:solidFill>
                <a:latin typeface="+mn-lt"/>
                <a:cs typeface="Arial" panose="020B0604020202020204" pitchFamily="34" charset="0"/>
              </a:defRPr>
            </a:lvl3pPr>
            <a:lvl4pPr marL="1371600" indent="0">
              <a:lnSpc>
                <a:spcPct val="100000"/>
              </a:lnSpc>
              <a:buFontTx/>
              <a:buNone/>
              <a:defRPr sz="1600" b="1">
                <a:solidFill>
                  <a:srgbClr val="FFFFFF"/>
                </a:solidFill>
                <a:latin typeface="Cantarell" panose="02000603000000000000" pitchFamily="2" charset="0"/>
              </a:defRPr>
            </a:lvl4pPr>
            <a:lvl5pPr marL="1828800" indent="0">
              <a:lnSpc>
                <a:spcPct val="100000"/>
              </a:lnSpc>
              <a:buFontTx/>
              <a:buNone/>
              <a:defRPr sz="1600" b="1">
                <a:solidFill>
                  <a:srgbClr val="FFFFFF"/>
                </a:solidFill>
                <a:latin typeface="Cantarell" panose="02000603000000000000" pitchFamily="2" charset="0"/>
              </a:defRPr>
            </a:lvl5pPr>
          </a:lstStyle>
          <a:p>
            <a:pPr lvl="0"/>
            <a:r>
              <a:rPr lang="en-US"/>
              <a:t>Click to edit Master text styles</a:t>
            </a:r>
          </a:p>
          <a:p>
            <a:pPr lvl="1"/>
            <a:r>
              <a:rPr lang="en-US"/>
              <a:t>Second level</a:t>
            </a:r>
          </a:p>
          <a:p>
            <a:pPr lvl="2"/>
            <a:r>
              <a:rPr lang="en-US"/>
              <a:t>Third level</a:t>
            </a:r>
          </a:p>
        </p:txBody>
      </p:sp>
      <p:sp>
        <p:nvSpPr>
          <p:cNvPr id="14" name="Text Placeholder 9"/>
          <p:cNvSpPr>
            <a:spLocks noGrp="1"/>
          </p:cNvSpPr>
          <p:nvPr>
            <p:ph type="body" sz="quarter" idx="22"/>
          </p:nvPr>
        </p:nvSpPr>
        <p:spPr>
          <a:xfrm>
            <a:off x="1896643" y="3557015"/>
            <a:ext cx="9433965" cy="1042416"/>
          </a:xfrm>
        </p:spPr>
        <p:txBody>
          <a:bodyPr spcCol="182880">
            <a:normAutofit/>
          </a:bodyPr>
          <a:lstStyle>
            <a:lvl1pPr marL="0" indent="0">
              <a:lnSpc>
                <a:spcPct val="100000"/>
              </a:lnSpc>
              <a:buFontTx/>
              <a:buNone/>
              <a:defRPr sz="1600" b="0">
                <a:solidFill>
                  <a:schemeClr val="bg1"/>
                </a:solidFill>
                <a:latin typeface="+mn-lt"/>
                <a:cs typeface="Arial" panose="020B0604020202020204" pitchFamily="34" charset="0"/>
              </a:defRPr>
            </a:lvl1pPr>
            <a:lvl2pPr marL="457200" indent="0">
              <a:lnSpc>
                <a:spcPct val="100000"/>
              </a:lnSpc>
              <a:buFontTx/>
              <a:buNone/>
              <a:defRPr sz="1600" b="0">
                <a:solidFill>
                  <a:schemeClr val="bg1"/>
                </a:solidFill>
                <a:latin typeface="+mn-lt"/>
                <a:cs typeface="Arial" panose="020B0604020202020204" pitchFamily="34" charset="0"/>
              </a:defRPr>
            </a:lvl2pPr>
            <a:lvl3pPr marL="914400" indent="0">
              <a:lnSpc>
                <a:spcPct val="100000"/>
              </a:lnSpc>
              <a:buFontTx/>
              <a:buNone/>
              <a:defRPr sz="1600" b="0">
                <a:solidFill>
                  <a:schemeClr val="bg1"/>
                </a:solidFill>
                <a:latin typeface="+mn-lt"/>
                <a:cs typeface="Arial" panose="020B0604020202020204" pitchFamily="34" charset="0"/>
              </a:defRPr>
            </a:lvl3pPr>
            <a:lvl4pPr marL="1371600" indent="0">
              <a:lnSpc>
                <a:spcPct val="100000"/>
              </a:lnSpc>
              <a:buFontTx/>
              <a:buNone/>
              <a:defRPr sz="1600" b="1">
                <a:solidFill>
                  <a:srgbClr val="FFFFFF"/>
                </a:solidFill>
                <a:latin typeface="Cantarell" panose="02000603000000000000" pitchFamily="2" charset="0"/>
              </a:defRPr>
            </a:lvl4pPr>
            <a:lvl5pPr marL="1828800" indent="0">
              <a:lnSpc>
                <a:spcPct val="100000"/>
              </a:lnSpc>
              <a:buFontTx/>
              <a:buNone/>
              <a:defRPr sz="1600" b="1">
                <a:solidFill>
                  <a:srgbClr val="FFFFFF"/>
                </a:solidFill>
                <a:latin typeface="Cantarell" panose="02000603000000000000" pitchFamily="2" charset="0"/>
              </a:defRPr>
            </a:lvl5pPr>
          </a:lstStyle>
          <a:p>
            <a:pPr lvl="0"/>
            <a:r>
              <a:rPr lang="en-US"/>
              <a:t>Click to edit Master text styles</a:t>
            </a:r>
          </a:p>
          <a:p>
            <a:pPr lvl="1"/>
            <a:r>
              <a:rPr lang="en-US"/>
              <a:t>Second level</a:t>
            </a:r>
          </a:p>
          <a:p>
            <a:pPr lvl="2"/>
            <a:r>
              <a:rPr lang="en-US"/>
              <a:t>Third level</a:t>
            </a:r>
          </a:p>
        </p:txBody>
      </p:sp>
      <p:sp>
        <p:nvSpPr>
          <p:cNvPr id="15" name="Text Placeholder 9"/>
          <p:cNvSpPr>
            <a:spLocks noGrp="1"/>
          </p:cNvSpPr>
          <p:nvPr>
            <p:ph type="body" sz="quarter" idx="23"/>
          </p:nvPr>
        </p:nvSpPr>
        <p:spPr>
          <a:xfrm>
            <a:off x="1896643" y="4953354"/>
            <a:ext cx="9433965" cy="1042416"/>
          </a:xfrm>
        </p:spPr>
        <p:txBody>
          <a:bodyPr spcCol="182880">
            <a:normAutofit/>
          </a:bodyPr>
          <a:lstStyle>
            <a:lvl1pPr marL="0" indent="0">
              <a:lnSpc>
                <a:spcPct val="100000"/>
              </a:lnSpc>
              <a:buFontTx/>
              <a:buNone/>
              <a:defRPr sz="1600" b="0">
                <a:solidFill>
                  <a:schemeClr val="bg1"/>
                </a:solidFill>
                <a:latin typeface="+mn-lt"/>
                <a:cs typeface="Arial" panose="020B0604020202020204" pitchFamily="34" charset="0"/>
              </a:defRPr>
            </a:lvl1pPr>
            <a:lvl2pPr marL="457200" indent="0">
              <a:lnSpc>
                <a:spcPct val="100000"/>
              </a:lnSpc>
              <a:buFontTx/>
              <a:buNone/>
              <a:defRPr sz="1600" b="0">
                <a:solidFill>
                  <a:schemeClr val="bg1"/>
                </a:solidFill>
                <a:latin typeface="+mn-lt"/>
                <a:cs typeface="Arial" panose="020B0604020202020204" pitchFamily="34" charset="0"/>
              </a:defRPr>
            </a:lvl2pPr>
            <a:lvl3pPr marL="914400" indent="0">
              <a:lnSpc>
                <a:spcPct val="100000"/>
              </a:lnSpc>
              <a:buFontTx/>
              <a:buNone/>
              <a:defRPr sz="1600" b="0">
                <a:solidFill>
                  <a:schemeClr val="bg1"/>
                </a:solidFill>
                <a:latin typeface="+mn-lt"/>
                <a:cs typeface="Arial" panose="020B0604020202020204" pitchFamily="34" charset="0"/>
              </a:defRPr>
            </a:lvl3pPr>
            <a:lvl4pPr marL="1371600" indent="0">
              <a:lnSpc>
                <a:spcPct val="100000"/>
              </a:lnSpc>
              <a:buFontTx/>
              <a:buNone/>
              <a:defRPr sz="1600" b="1">
                <a:solidFill>
                  <a:srgbClr val="FFFFFF"/>
                </a:solidFill>
                <a:latin typeface="Cantarell" panose="02000603000000000000" pitchFamily="2" charset="0"/>
              </a:defRPr>
            </a:lvl4pPr>
            <a:lvl5pPr marL="1828800" indent="0">
              <a:lnSpc>
                <a:spcPct val="100000"/>
              </a:lnSpc>
              <a:buFontTx/>
              <a:buNone/>
              <a:defRPr sz="1600" b="1">
                <a:solidFill>
                  <a:srgbClr val="FFFFFF"/>
                </a:solidFill>
                <a:latin typeface="Cantarell" panose="02000603000000000000" pitchFamily="2" charset="0"/>
              </a:defRPr>
            </a:lvl5pPr>
          </a:lstStyle>
          <a:p>
            <a:pPr lvl="0"/>
            <a:r>
              <a:rPr lang="en-US"/>
              <a:t>Click to edit Master text styles</a:t>
            </a:r>
          </a:p>
          <a:p>
            <a:pPr lvl="1"/>
            <a:r>
              <a:rPr lang="en-US"/>
              <a:t>Second level</a:t>
            </a:r>
          </a:p>
          <a:p>
            <a:pPr lvl="2"/>
            <a:r>
              <a:rPr lang="en-US"/>
              <a:t>Third level</a:t>
            </a:r>
          </a:p>
        </p:txBody>
      </p:sp>
      <p:sp>
        <p:nvSpPr>
          <p:cNvPr id="16" name="Freeform 7">
            <a:extLst>
              <a:ext uri="{FF2B5EF4-FFF2-40B4-BE49-F238E27FC236}">
                <a16:creationId xmlns:a16="http://schemas.microsoft.com/office/drawing/2014/main" id="{A1AD5348-F4C4-F94E-ABD5-6F64F7656FB3}"/>
              </a:ext>
            </a:extLst>
          </p:cNvPr>
          <p:cNvSpPr>
            <a:spLocks/>
          </p:cNvSpPr>
          <p:nvPr userDrawn="1"/>
        </p:nvSpPr>
        <p:spPr bwMode="auto">
          <a:xfrm>
            <a:off x="790507" y="2246965"/>
            <a:ext cx="813006" cy="777100"/>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solidFill>
                <a:schemeClr val="bg1"/>
              </a:solidFill>
              <a:latin typeface="Arial" panose="020B0604020202020204" pitchFamily="34" charset="0"/>
              <a:cs typeface="Arial" panose="020B0604020202020204" pitchFamily="34" charset="0"/>
            </a:endParaRPr>
          </a:p>
        </p:txBody>
      </p:sp>
      <p:sp>
        <p:nvSpPr>
          <p:cNvPr id="17" name="Freeform 7">
            <a:extLst>
              <a:ext uri="{FF2B5EF4-FFF2-40B4-BE49-F238E27FC236}">
                <a16:creationId xmlns:a16="http://schemas.microsoft.com/office/drawing/2014/main" id="{E0905B88-AC32-004B-897C-CF7D836D9CCF}"/>
              </a:ext>
            </a:extLst>
          </p:cNvPr>
          <p:cNvSpPr>
            <a:spLocks/>
          </p:cNvSpPr>
          <p:nvPr userDrawn="1"/>
        </p:nvSpPr>
        <p:spPr bwMode="auto">
          <a:xfrm>
            <a:off x="797132" y="5116062"/>
            <a:ext cx="813006" cy="777100"/>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solidFill>
                <a:schemeClr val="bg1"/>
              </a:solidFill>
              <a:latin typeface="Arial" panose="020B0604020202020204" pitchFamily="34" charset="0"/>
              <a:cs typeface="Arial" panose="020B0604020202020204" pitchFamily="34" charset="0"/>
            </a:endParaRPr>
          </a:p>
        </p:txBody>
      </p:sp>
      <p:sp>
        <p:nvSpPr>
          <p:cNvPr id="18" name="Freeform 7">
            <a:extLst>
              <a:ext uri="{FF2B5EF4-FFF2-40B4-BE49-F238E27FC236}">
                <a16:creationId xmlns:a16="http://schemas.microsoft.com/office/drawing/2014/main" id="{CFB5491F-FDF0-8A4C-802D-FADA00F43A22}"/>
              </a:ext>
            </a:extLst>
          </p:cNvPr>
          <p:cNvSpPr>
            <a:spLocks/>
          </p:cNvSpPr>
          <p:nvPr userDrawn="1"/>
        </p:nvSpPr>
        <p:spPr bwMode="auto">
          <a:xfrm>
            <a:off x="790508" y="3744465"/>
            <a:ext cx="813006" cy="777100"/>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7799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Page Title 5 Slide">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C69D417-F18D-6C49-B969-D6C8144C4C1B}"/>
              </a:ext>
            </a:extLst>
          </p:cNvPr>
          <p:cNvSpPr/>
          <p:nvPr userDrawn="1"/>
        </p:nvSpPr>
        <p:spPr>
          <a:xfrm>
            <a:off x="-1588" y="13252"/>
            <a:ext cx="12193588" cy="6858000"/>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2" name="Title 1"/>
          <p:cNvSpPr>
            <a:spLocks noGrp="1"/>
          </p:cNvSpPr>
          <p:nvPr>
            <p:ph type="ctrTitle"/>
          </p:nvPr>
        </p:nvSpPr>
        <p:spPr>
          <a:xfrm>
            <a:off x="6202019" y="713340"/>
            <a:ext cx="5485464" cy="1105077"/>
          </a:xfrm>
        </p:spPr>
        <p:txBody>
          <a:bodyPr>
            <a:noAutofit/>
          </a:bodyPr>
          <a:lstStyle>
            <a:lvl1pPr marL="0" algn="l">
              <a:defRPr sz="3300" b="1">
                <a:solidFill>
                  <a:schemeClr val="bg1"/>
                </a:solidFill>
                <a:latin typeface="+mj-lt"/>
                <a:cs typeface="Arial" panose="020B0604020202020204" pitchFamily="34" charset="0"/>
              </a:defRPr>
            </a:lvl1pPr>
          </a:lstStyle>
          <a:p>
            <a:r>
              <a:rPr lang="en-US"/>
              <a:t>Click to edit Master title style</a:t>
            </a:r>
          </a:p>
        </p:txBody>
      </p:sp>
      <p:sp>
        <p:nvSpPr>
          <p:cNvPr id="24" name="Text Placeholder 9"/>
          <p:cNvSpPr>
            <a:spLocks noGrp="1"/>
          </p:cNvSpPr>
          <p:nvPr>
            <p:ph type="body" sz="quarter" idx="10"/>
          </p:nvPr>
        </p:nvSpPr>
        <p:spPr>
          <a:xfrm>
            <a:off x="6202019" y="1818417"/>
            <a:ext cx="5485464" cy="4413325"/>
          </a:xfrm>
        </p:spPr>
        <p:txBody>
          <a:bodyPr spcCol="182880">
            <a:normAutofit/>
          </a:bodyPr>
          <a:lstStyle>
            <a:lvl1pPr marL="0" indent="0">
              <a:lnSpc>
                <a:spcPct val="100000"/>
              </a:lnSpc>
              <a:buFontTx/>
              <a:buNone/>
              <a:defRPr sz="1600" b="0">
                <a:solidFill>
                  <a:schemeClr val="bg1"/>
                </a:solidFill>
                <a:latin typeface="+mn-lt"/>
                <a:cs typeface="Arial" panose="020B0604020202020204" pitchFamily="34" charset="0"/>
              </a:defRPr>
            </a:lvl1pPr>
            <a:lvl2pPr marL="457200" indent="0">
              <a:lnSpc>
                <a:spcPct val="100000"/>
              </a:lnSpc>
              <a:buFontTx/>
              <a:buNone/>
              <a:defRPr sz="1600" b="0">
                <a:solidFill>
                  <a:schemeClr val="bg1"/>
                </a:solidFill>
                <a:latin typeface="+mn-lt"/>
                <a:cs typeface="Arial" panose="020B0604020202020204" pitchFamily="34" charset="0"/>
              </a:defRPr>
            </a:lvl2pPr>
            <a:lvl3pPr marL="914400" indent="0">
              <a:lnSpc>
                <a:spcPct val="100000"/>
              </a:lnSpc>
              <a:buFontTx/>
              <a:buNone/>
              <a:defRPr sz="1600" b="0">
                <a:solidFill>
                  <a:schemeClr val="bg1"/>
                </a:solidFill>
                <a:latin typeface="+mn-lt"/>
                <a:cs typeface="Arial" panose="020B0604020202020204" pitchFamily="34" charset="0"/>
              </a:defRPr>
            </a:lvl3pPr>
            <a:lvl4pPr marL="1371600" indent="0">
              <a:lnSpc>
                <a:spcPct val="100000"/>
              </a:lnSpc>
              <a:buFontTx/>
              <a:buNone/>
              <a:defRPr sz="1600" b="1">
                <a:solidFill>
                  <a:srgbClr val="FFFFFF"/>
                </a:solidFill>
                <a:latin typeface="Cantarell" panose="02000603000000000000" pitchFamily="2" charset="0"/>
              </a:defRPr>
            </a:lvl4pPr>
            <a:lvl5pPr marL="1828800" indent="0">
              <a:lnSpc>
                <a:spcPct val="100000"/>
              </a:lnSpc>
              <a:buFontTx/>
              <a:buNone/>
              <a:defRPr sz="1600" b="1">
                <a:solidFill>
                  <a:srgbClr val="FFFFFF"/>
                </a:solidFill>
                <a:latin typeface="Cantarell" panose="02000603000000000000" pitchFamily="2" charset="0"/>
              </a:defRPr>
            </a:lvl5pPr>
          </a:lstStyle>
          <a:p>
            <a:pPr lvl="0"/>
            <a:r>
              <a:rPr lang="en-US"/>
              <a:t>Click to edit Master text styles</a:t>
            </a:r>
          </a:p>
          <a:p>
            <a:pPr lvl="1"/>
            <a:r>
              <a:rPr lang="en-US"/>
              <a:t>Second level</a:t>
            </a:r>
          </a:p>
          <a:p>
            <a:pPr lvl="2"/>
            <a:r>
              <a:rPr lang="en-US"/>
              <a:t>Third level</a:t>
            </a:r>
          </a:p>
        </p:txBody>
      </p:sp>
      <p:sp>
        <p:nvSpPr>
          <p:cNvPr id="8" name="Oval 7">
            <a:extLst>
              <a:ext uri="{FF2B5EF4-FFF2-40B4-BE49-F238E27FC236}">
                <a16:creationId xmlns:a16="http://schemas.microsoft.com/office/drawing/2014/main" id="{6C16F715-A360-0847-860D-808D2F0BB9C8}"/>
              </a:ext>
            </a:extLst>
          </p:cNvPr>
          <p:cNvSpPr/>
          <p:nvPr userDrawn="1"/>
        </p:nvSpPr>
        <p:spPr>
          <a:xfrm>
            <a:off x="326679" y="713340"/>
            <a:ext cx="5489575" cy="5457825"/>
          </a:xfrm>
          <a:prstGeom prst="ellipse">
            <a:avLst/>
          </a:prstGeom>
          <a:solidFill>
            <a:schemeClr val="tx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9" name="Title 1">
            <a:extLst>
              <a:ext uri="{FF2B5EF4-FFF2-40B4-BE49-F238E27FC236}">
                <a16:creationId xmlns:a16="http://schemas.microsoft.com/office/drawing/2014/main" id="{07878E07-08CD-9647-8B49-DC09266F23AF}"/>
              </a:ext>
            </a:extLst>
          </p:cNvPr>
          <p:cNvSpPr txBox="1">
            <a:spLocks/>
          </p:cNvSpPr>
          <p:nvPr userDrawn="1"/>
        </p:nvSpPr>
        <p:spPr bwMode="auto">
          <a:xfrm>
            <a:off x="535507" y="2465508"/>
            <a:ext cx="5084618" cy="1925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Autofit/>
          </a:bodyPr>
          <a:lstStyle>
            <a:lvl1pPr marL="0" algn="ctr" rtl="0" eaLnBrk="0" fontAlgn="base" hangingPunct="0">
              <a:lnSpc>
                <a:spcPct val="90000"/>
              </a:lnSpc>
              <a:spcBef>
                <a:spcPct val="0"/>
              </a:spcBef>
              <a:spcAft>
                <a:spcPct val="0"/>
              </a:spcAft>
              <a:defRPr sz="3600" b="0" kern="1200">
                <a:solidFill>
                  <a:schemeClr val="bg1"/>
                </a:solidFill>
                <a:latin typeface="Arial" panose="020B0604020202020204" pitchFamily="34" charset="0"/>
                <a:ea typeface="+mj-ea"/>
                <a:cs typeface="Arial" panose="020B0604020202020204" pitchFamily="34" charset="0"/>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a:lstStyle>
          <a:p>
            <a:r>
              <a:rPr lang="en-US">
                <a:latin typeface="+mj-lt"/>
              </a:rPr>
              <a:t>Click to edit Master title style</a:t>
            </a:r>
          </a:p>
        </p:txBody>
      </p:sp>
    </p:spTree>
    <p:extLst>
      <p:ext uri="{BB962C8B-B14F-4D97-AF65-F5344CB8AC3E}">
        <p14:creationId xmlns:p14="http://schemas.microsoft.com/office/powerpoint/2010/main" val="1556290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par>
                                <p:cTn id="10" presetID="10"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8" grpId="0" animBg="1"/>
    </p:bld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Page Title 6 Slide">
    <p:bg>
      <p:bgPr>
        <a:blipFill>
          <a:blip r:embed="rId2"/>
          <a:stretch>
            <a:fillRect/>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0571ED9-AE3B-4846-93C5-82E9047AAD9C}"/>
              </a:ext>
            </a:extLst>
          </p:cNvPr>
          <p:cNvSpPr/>
          <p:nvPr userDrawn="1"/>
        </p:nvSpPr>
        <p:spPr>
          <a:xfrm>
            <a:off x="-1588" y="1815548"/>
            <a:ext cx="12193588" cy="5042452"/>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2" name="Title 1"/>
          <p:cNvSpPr>
            <a:spLocks noGrp="1"/>
          </p:cNvSpPr>
          <p:nvPr>
            <p:ph type="ctrTitle"/>
          </p:nvPr>
        </p:nvSpPr>
        <p:spPr>
          <a:xfrm>
            <a:off x="508000" y="713291"/>
            <a:ext cx="11125200" cy="584789"/>
          </a:xfrm>
        </p:spPr>
        <p:txBody>
          <a:bodyPr>
            <a:noAutofit/>
          </a:bodyPr>
          <a:lstStyle>
            <a:lvl1pPr marL="0" algn="ctr">
              <a:defRPr sz="5800" b="0">
                <a:solidFill>
                  <a:schemeClr val="bg1"/>
                </a:solidFill>
                <a:latin typeface="+mj-lt"/>
                <a:cs typeface="Arial" panose="020B0604020202020204" pitchFamily="34" charset="0"/>
              </a:defRPr>
            </a:lvl1pPr>
          </a:lstStyle>
          <a:p>
            <a:r>
              <a:rPr lang="en-US"/>
              <a:t>Click to edit Master title style</a:t>
            </a:r>
          </a:p>
        </p:txBody>
      </p:sp>
      <p:sp>
        <p:nvSpPr>
          <p:cNvPr id="16" name="Text Placeholder 9"/>
          <p:cNvSpPr>
            <a:spLocks noGrp="1"/>
          </p:cNvSpPr>
          <p:nvPr>
            <p:ph type="body" sz="quarter" idx="10"/>
          </p:nvPr>
        </p:nvSpPr>
        <p:spPr>
          <a:xfrm>
            <a:off x="508001" y="2199504"/>
            <a:ext cx="5282441" cy="4378718"/>
          </a:xfrm>
        </p:spPr>
        <p:txBody>
          <a:bodyPr spcCol="182880">
            <a:normAutofit/>
          </a:bodyPr>
          <a:lstStyle>
            <a:lvl1pPr marL="0" indent="0">
              <a:lnSpc>
                <a:spcPct val="100000"/>
              </a:lnSpc>
              <a:buFontTx/>
              <a:buNone/>
              <a:defRPr sz="1400" b="1">
                <a:solidFill>
                  <a:schemeClr val="bg1"/>
                </a:solidFill>
                <a:latin typeface="+mn-lt"/>
                <a:cs typeface="Arial" panose="020B0604020202020204" pitchFamily="34" charset="0"/>
              </a:defRPr>
            </a:lvl1pPr>
            <a:lvl2pPr marL="457200" indent="0">
              <a:lnSpc>
                <a:spcPct val="100000"/>
              </a:lnSpc>
              <a:buFontTx/>
              <a:buNone/>
              <a:defRPr sz="1400" b="1">
                <a:solidFill>
                  <a:schemeClr val="bg1"/>
                </a:solidFill>
                <a:latin typeface="+mn-lt"/>
                <a:cs typeface="Arial" panose="020B0604020202020204" pitchFamily="34" charset="0"/>
              </a:defRPr>
            </a:lvl2pPr>
            <a:lvl3pPr marL="914400" indent="0">
              <a:lnSpc>
                <a:spcPct val="100000"/>
              </a:lnSpc>
              <a:buFontTx/>
              <a:buNone/>
              <a:defRPr sz="1400" b="1">
                <a:solidFill>
                  <a:schemeClr val="bg1"/>
                </a:solidFill>
                <a:latin typeface="+mn-lt"/>
                <a:cs typeface="Arial" panose="020B0604020202020204" pitchFamily="34" charset="0"/>
              </a:defRPr>
            </a:lvl3pPr>
            <a:lvl4pPr marL="1371600" indent="0">
              <a:lnSpc>
                <a:spcPct val="100000"/>
              </a:lnSpc>
              <a:buFontTx/>
              <a:buNone/>
              <a:defRPr sz="1600" b="1">
                <a:solidFill>
                  <a:srgbClr val="FFFFFF"/>
                </a:solidFill>
                <a:latin typeface="Cantarell" panose="02000603000000000000" pitchFamily="2" charset="0"/>
              </a:defRPr>
            </a:lvl4pPr>
            <a:lvl5pPr marL="1828800" indent="0">
              <a:lnSpc>
                <a:spcPct val="100000"/>
              </a:lnSpc>
              <a:buFontTx/>
              <a:buNone/>
              <a:defRPr sz="1600" b="1">
                <a:solidFill>
                  <a:srgbClr val="FFFFFF"/>
                </a:solidFill>
                <a:latin typeface="Cantarell" panose="02000603000000000000" pitchFamily="2" charset="0"/>
              </a:defRPr>
            </a:lvl5pPr>
          </a:lstStyle>
          <a:p>
            <a:pPr lvl="0"/>
            <a:r>
              <a:rPr lang="en-US"/>
              <a:t>Click to edit Master text styles</a:t>
            </a:r>
          </a:p>
          <a:p>
            <a:pPr lvl="1"/>
            <a:r>
              <a:rPr lang="en-US"/>
              <a:t>Second level</a:t>
            </a:r>
          </a:p>
          <a:p>
            <a:pPr lvl="2"/>
            <a:r>
              <a:rPr lang="en-US"/>
              <a:t>Third level</a:t>
            </a:r>
          </a:p>
        </p:txBody>
      </p:sp>
      <p:sp>
        <p:nvSpPr>
          <p:cNvPr id="17" name="Text Placeholder 9"/>
          <p:cNvSpPr>
            <a:spLocks noGrp="1"/>
          </p:cNvSpPr>
          <p:nvPr>
            <p:ph type="body" sz="quarter" idx="11"/>
          </p:nvPr>
        </p:nvSpPr>
        <p:spPr>
          <a:xfrm>
            <a:off x="6298444" y="2199504"/>
            <a:ext cx="5282441" cy="4378718"/>
          </a:xfrm>
        </p:spPr>
        <p:txBody>
          <a:bodyPr spcCol="182880">
            <a:normAutofit/>
          </a:bodyPr>
          <a:lstStyle>
            <a:lvl1pPr marL="0" indent="0">
              <a:lnSpc>
                <a:spcPct val="100000"/>
              </a:lnSpc>
              <a:buFontTx/>
              <a:buNone/>
              <a:defRPr sz="1400" b="1">
                <a:solidFill>
                  <a:schemeClr val="bg1"/>
                </a:solidFill>
                <a:latin typeface="+mn-lt"/>
                <a:cs typeface="Arial" panose="020B0604020202020204" pitchFamily="34" charset="0"/>
              </a:defRPr>
            </a:lvl1pPr>
            <a:lvl2pPr marL="457200" indent="0">
              <a:lnSpc>
                <a:spcPct val="100000"/>
              </a:lnSpc>
              <a:buFontTx/>
              <a:buNone/>
              <a:defRPr sz="1400" b="1">
                <a:solidFill>
                  <a:schemeClr val="bg1"/>
                </a:solidFill>
                <a:latin typeface="+mn-lt"/>
                <a:cs typeface="Arial" panose="020B0604020202020204" pitchFamily="34" charset="0"/>
              </a:defRPr>
            </a:lvl2pPr>
            <a:lvl3pPr marL="914400" indent="0">
              <a:lnSpc>
                <a:spcPct val="100000"/>
              </a:lnSpc>
              <a:buFontTx/>
              <a:buNone/>
              <a:defRPr sz="1400" b="1">
                <a:solidFill>
                  <a:schemeClr val="bg1"/>
                </a:solidFill>
                <a:latin typeface="+mn-lt"/>
                <a:cs typeface="Arial" panose="020B0604020202020204" pitchFamily="34" charset="0"/>
              </a:defRPr>
            </a:lvl3pPr>
            <a:lvl4pPr marL="1371600" indent="0">
              <a:lnSpc>
                <a:spcPct val="100000"/>
              </a:lnSpc>
              <a:buFontTx/>
              <a:buNone/>
              <a:defRPr sz="1600" b="1">
                <a:solidFill>
                  <a:srgbClr val="FFFFFF"/>
                </a:solidFill>
                <a:latin typeface="Cantarell" panose="02000603000000000000" pitchFamily="2" charset="0"/>
              </a:defRPr>
            </a:lvl4pPr>
            <a:lvl5pPr marL="1828800" indent="0">
              <a:lnSpc>
                <a:spcPct val="100000"/>
              </a:lnSpc>
              <a:buFontTx/>
              <a:buNone/>
              <a:defRPr sz="1600" b="1">
                <a:solidFill>
                  <a:srgbClr val="FFFFFF"/>
                </a:solidFill>
                <a:latin typeface="Cantarell" panose="02000603000000000000" pitchFamily="2"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661631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age Title 7 Slide">
    <p:bg>
      <p:bgPr>
        <a:blipFill>
          <a:blip r:embed="rId2"/>
          <a:stretch>
            <a:fillRect/>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31E013-B41B-984B-AD43-2B7B2B37EFA3}"/>
              </a:ext>
            </a:extLst>
          </p:cNvPr>
          <p:cNvSpPr/>
          <p:nvPr userDrawn="1"/>
        </p:nvSpPr>
        <p:spPr>
          <a:xfrm>
            <a:off x="-1588" y="4744278"/>
            <a:ext cx="12193588" cy="1828800"/>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2" name="Title 1"/>
          <p:cNvSpPr>
            <a:spLocks noGrp="1"/>
          </p:cNvSpPr>
          <p:nvPr>
            <p:ph type="ctrTitle"/>
          </p:nvPr>
        </p:nvSpPr>
        <p:spPr>
          <a:xfrm>
            <a:off x="928049" y="4839032"/>
            <a:ext cx="10463284" cy="639934"/>
          </a:xfrm>
        </p:spPr>
        <p:txBody>
          <a:bodyPr>
            <a:noAutofit/>
          </a:bodyPr>
          <a:lstStyle>
            <a:lvl1pPr marL="0" algn="l">
              <a:defRPr sz="2800" b="0">
                <a:solidFill>
                  <a:srgbClr val="FFFFFF"/>
                </a:solidFill>
                <a:latin typeface="+mj-lt"/>
              </a:defRPr>
            </a:lvl1pPr>
          </a:lstStyle>
          <a:p>
            <a:r>
              <a:rPr lang="en-US"/>
              <a:t>Click to edit Master title style</a:t>
            </a:r>
          </a:p>
        </p:txBody>
      </p:sp>
      <p:sp>
        <p:nvSpPr>
          <p:cNvPr id="24" name="Text Placeholder 9"/>
          <p:cNvSpPr>
            <a:spLocks noGrp="1"/>
          </p:cNvSpPr>
          <p:nvPr>
            <p:ph type="body" sz="quarter" idx="10"/>
          </p:nvPr>
        </p:nvSpPr>
        <p:spPr>
          <a:xfrm>
            <a:off x="928049" y="5478966"/>
            <a:ext cx="10463284" cy="994992"/>
          </a:xfrm>
        </p:spPr>
        <p:txBody>
          <a:bodyPr spcCol="182880">
            <a:normAutofit/>
          </a:bodyPr>
          <a:lstStyle>
            <a:lvl1pPr marL="0" indent="0">
              <a:lnSpc>
                <a:spcPct val="100000"/>
              </a:lnSpc>
              <a:buFontTx/>
              <a:buNone/>
              <a:defRPr sz="1500" b="1">
                <a:solidFill>
                  <a:schemeClr val="bg1"/>
                </a:solidFill>
                <a:latin typeface="+mn-lt"/>
                <a:cs typeface="Arial" panose="020B0604020202020204" pitchFamily="34" charset="0"/>
              </a:defRPr>
            </a:lvl1pPr>
            <a:lvl2pPr marL="457200" indent="0">
              <a:lnSpc>
                <a:spcPct val="100000"/>
              </a:lnSpc>
              <a:buFontTx/>
              <a:buNone/>
              <a:defRPr sz="1500" b="1">
                <a:solidFill>
                  <a:schemeClr val="bg1"/>
                </a:solidFill>
                <a:latin typeface="+mn-lt"/>
                <a:cs typeface="Arial" panose="020B0604020202020204" pitchFamily="34" charset="0"/>
              </a:defRPr>
            </a:lvl2pPr>
            <a:lvl3pPr marL="914400" indent="0">
              <a:lnSpc>
                <a:spcPct val="100000"/>
              </a:lnSpc>
              <a:buFontTx/>
              <a:buNone/>
              <a:defRPr sz="1500" b="1">
                <a:solidFill>
                  <a:schemeClr val="bg1"/>
                </a:solidFill>
                <a:latin typeface="+mn-lt"/>
                <a:cs typeface="Arial" panose="020B0604020202020204" pitchFamily="34" charset="0"/>
              </a:defRPr>
            </a:lvl3pPr>
            <a:lvl4pPr marL="1371600" indent="0">
              <a:lnSpc>
                <a:spcPct val="100000"/>
              </a:lnSpc>
              <a:buFontTx/>
              <a:buNone/>
              <a:defRPr sz="1300" b="1">
                <a:solidFill>
                  <a:srgbClr val="FFFFFF"/>
                </a:solidFill>
                <a:latin typeface="Cantarell" panose="02000603000000000000" pitchFamily="2" charset="0"/>
              </a:defRPr>
            </a:lvl4pPr>
            <a:lvl5pPr marL="1828800" indent="0">
              <a:lnSpc>
                <a:spcPct val="100000"/>
              </a:lnSpc>
              <a:buFontTx/>
              <a:buNone/>
              <a:defRPr sz="1300" b="1">
                <a:solidFill>
                  <a:srgbClr val="FFFFFF"/>
                </a:solidFill>
                <a:latin typeface="Cantarell" panose="02000603000000000000" pitchFamily="2"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955275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Page Title 8 Slide">
    <p:bg>
      <p:bgPr>
        <a:blipFill>
          <a:blip r:embed="rId2"/>
          <a:stretch>
            <a:fillRect/>
          </a:stretch>
        </a:blip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1DF5F82-5C78-6D40-AB3C-3D65963A3043}"/>
              </a:ext>
            </a:extLst>
          </p:cNvPr>
          <p:cNvSpPr/>
          <p:nvPr userDrawn="1"/>
        </p:nvSpPr>
        <p:spPr>
          <a:xfrm>
            <a:off x="-1588" y="0"/>
            <a:ext cx="12193588" cy="6858000"/>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7B951C82-72DF-2A49-B5A3-EC29A7C9E0CD}"/>
              </a:ext>
            </a:extLst>
          </p:cNvPr>
          <p:cNvSpPr/>
          <p:nvPr userDrawn="1"/>
        </p:nvSpPr>
        <p:spPr>
          <a:xfrm>
            <a:off x="508000" y="395288"/>
            <a:ext cx="11125200" cy="1490662"/>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tx1"/>
              </a:solidFill>
              <a:latin typeface="Arial" panose="020B0604020202020204" pitchFamily="34" charset="0"/>
              <a:cs typeface="Arial" panose="020B0604020202020204" pitchFamily="34" charset="0"/>
            </a:endParaRPr>
          </a:p>
        </p:txBody>
      </p:sp>
      <p:sp>
        <p:nvSpPr>
          <p:cNvPr id="17" name="Title 1"/>
          <p:cNvSpPr>
            <a:spLocks noGrp="1"/>
          </p:cNvSpPr>
          <p:nvPr>
            <p:ph type="ctrTitle"/>
          </p:nvPr>
        </p:nvSpPr>
        <p:spPr>
          <a:xfrm>
            <a:off x="838958" y="498158"/>
            <a:ext cx="10463284" cy="639934"/>
          </a:xfrm>
        </p:spPr>
        <p:txBody>
          <a:bodyPr>
            <a:noAutofit/>
          </a:bodyPr>
          <a:lstStyle>
            <a:lvl1pPr marL="0" algn="l">
              <a:defRPr sz="3600" b="0">
                <a:solidFill>
                  <a:schemeClr val="tx1"/>
                </a:solidFill>
                <a:latin typeface="+mj-lt"/>
                <a:cs typeface="Arial" panose="020B0604020202020204" pitchFamily="34" charset="0"/>
              </a:defRPr>
            </a:lvl1pPr>
          </a:lstStyle>
          <a:p>
            <a:r>
              <a:rPr lang="en-US"/>
              <a:t>Click to edit Master title style</a:t>
            </a:r>
          </a:p>
        </p:txBody>
      </p:sp>
      <p:sp>
        <p:nvSpPr>
          <p:cNvPr id="18" name="Text Placeholder 9"/>
          <p:cNvSpPr>
            <a:spLocks noGrp="1"/>
          </p:cNvSpPr>
          <p:nvPr>
            <p:ph type="body" sz="quarter" idx="10" hasCustomPrompt="1"/>
          </p:nvPr>
        </p:nvSpPr>
        <p:spPr>
          <a:xfrm>
            <a:off x="838958" y="1325880"/>
            <a:ext cx="10463284" cy="560070"/>
          </a:xfrm>
        </p:spPr>
        <p:txBody>
          <a:bodyPr spcCol="182880">
            <a:normAutofit/>
          </a:bodyPr>
          <a:lstStyle>
            <a:lvl1pPr marL="0" indent="0">
              <a:lnSpc>
                <a:spcPct val="100000"/>
              </a:lnSpc>
              <a:buFontTx/>
              <a:buNone/>
              <a:defRPr sz="1500" b="1">
                <a:solidFill>
                  <a:schemeClr val="tx1"/>
                </a:solidFill>
                <a:latin typeface="+mn-lt"/>
                <a:cs typeface="Arial" panose="020B0604020202020204" pitchFamily="34" charset="0"/>
              </a:defRPr>
            </a:lvl1pPr>
            <a:lvl2pPr marL="457200" indent="0">
              <a:lnSpc>
                <a:spcPct val="100000"/>
              </a:lnSpc>
              <a:buFontTx/>
              <a:buNone/>
              <a:defRPr sz="1300" b="1">
                <a:solidFill>
                  <a:schemeClr val="tx1"/>
                </a:solidFill>
                <a:latin typeface="+mn-lt"/>
                <a:cs typeface="Arial" panose="020B0604020202020204" pitchFamily="34" charset="0"/>
              </a:defRPr>
            </a:lvl2pPr>
            <a:lvl3pPr marL="914400" indent="0">
              <a:lnSpc>
                <a:spcPct val="100000"/>
              </a:lnSpc>
              <a:buFontTx/>
              <a:buNone/>
              <a:defRPr sz="1300" b="1">
                <a:solidFill>
                  <a:schemeClr val="tx1"/>
                </a:solidFill>
                <a:latin typeface="+mn-lt"/>
                <a:cs typeface="Arial" panose="020B0604020202020204" pitchFamily="34" charset="0"/>
              </a:defRPr>
            </a:lvl3pPr>
            <a:lvl4pPr marL="1371600" indent="0">
              <a:lnSpc>
                <a:spcPct val="100000"/>
              </a:lnSpc>
              <a:buFontTx/>
              <a:buNone/>
              <a:defRPr sz="1300" b="1">
                <a:solidFill>
                  <a:srgbClr val="FFFFFF"/>
                </a:solidFill>
                <a:latin typeface="Cantarell" panose="02000603000000000000" pitchFamily="2" charset="0"/>
              </a:defRPr>
            </a:lvl4pPr>
            <a:lvl5pPr marL="1828800" indent="0">
              <a:lnSpc>
                <a:spcPct val="100000"/>
              </a:lnSpc>
              <a:buFontTx/>
              <a:buNone/>
              <a:defRPr sz="1300" b="1">
                <a:solidFill>
                  <a:srgbClr val="FFFFFF"/>
                </a:solidFill>
                <a:latin typeface="Cantarell" panose="02000603000000000000" pitchFamily="2" charset="0"/>
              </a:defRPr>
            </a:lvl5pPr>
          </a:lstStyle>
          <a:p>
            <a:pPr lvl="0"/>
            <a:r>
              <a:rPr lang="en-US"/>
              <a:t>Click to edit Master text styles</a:t>
            </a:r>
          </a:p>
        </p:txBody>
      </p:sp>
      <p:sp>
        <p:nvSpPr>
          <p:cNvPr id="14" name="Text Placeholder 9">
            <a:extLst>
              <a:ext uri="{FF2B5EF4-FFF2-40B4-BE49-F238E27FC236}">
                <a16:creationId xmlns:a16="http://schemas.microsoft.com/office/drawing/2014/main" id="{09FB5047-670B-204B-9026-3840CD2AE388}"/>
              </a:ext>
            </a:extLst>
          </p:cNvPr>
          <p:cNvSpPr>
            <a:spLocks noGrp="1"/>
          </p:cNvSpPr>
          <p:nvPr>
            <p:ph type="body" sz="quarter" idx="11"/>
          </p:nvPr>
        </p:nvSpPr>
        <p:spPr>
          <a:xfrm>
            <a:off x="508000" y="2281238"/>
            <a:ext cx="11125200" cy="4344849"/>
          </a:xfrm>
        </p:spPr>
        <p:txBody>
          <a:bodyPr numCol="3" spcCol="182880">
            <a:normAutofit/>
          </a:bodyPr>
          <a:lstStyle>
            <a:lvl1pPr marL="0" indent="0">
              <a:lnSpc>
                <a:spcPct val="100000"/>
              </a:lnSpc>
              <a:buFontTx/>
              <a:buNone/>
              <a:defRPr sz="1400" b="1">
                <a:solidFill>
                  <a:schemeClr val="bg1"/>
                </a:solidFill>
                <a:latin typeface="+mn-lt"/>
                <a:cs typeface="Arial" panose="020B0604020202020204" pitchFamily="34" charset="0"/>
              </a:defRPr>
            </a:lvl1pPr>
            <a:lvl2pPr marL="457200" indent="0">
              <a:lnSpc>
                <a:spcPct val="100000"/>
              </a:lnSpc>
              <a:buFontTx/>
              <a:buNone/>
              <a:defRPr sz="1400" b="1">
                <a:solidFill>
                  <a:schemeClr val="bg1"/>
                </a:solidFill>
                <a:latin typeface="+mn-lt"/>
                <a:cs typeface="Arial" panose="020B0604020202020204" pitchFamily="34" charset="0"/>
              </a:defRPr>
            </a:lvl2pPr>
            <a:lvl3pPr marL="914400" indent="0">
              <a:lnSpc>
                <a:spcPct val="100000"/>
              </a:lnSpc>
              <a:buFontTx/>
              <a:buNone/>
              <a:defRPr sz="1400" b="1">
                <a:solidFill>
                  <a:schemeClr val="bg1"/>
                </a:solidFill>
                <a:latin typeface="+mn-lt"/>
                <a:cs typeface="Arial" panose="020B0604020202020204" pitchFamily="34" charset="0"/>
              </a:defRPr>
            </a:lvl3pPr>
            <a:lvl4pPr marL="1371600" indent="0">
              <a:lnSpc>
                <a:spcPct val="100000"/>
              </a:lnSpc>
              <a:buFontTx/>
              <a:buNone/>
              <a:defRPr sz="1400" b="1">
                <a:solidFill>
                  <a:schemeClr val="bg1"/>
                </a:solidFill>
                <a:latin typeface="+mn-lt"/>
                <a:cs typeface="Arial" panose="020B0604020202020204" pitchFamily="34" charset="0"/>
              </a:defRPr>
            </a:lvl4pPr>
            <a:lvl5pPr marL="1828800" indent="0">
              <a:lnSpc>
                <a:spcPct val="100000"/>
              </a:lnSpc>
              <a:buFontTx/>
              <a:buNone/>
              <a:defRPr sz="1400" b="1">
                <a:solidFill>
                  <a:schemeClr val="bg1"/>
                </a:solidFill>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09529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anim calcmode="lin" valueType="num">
                                      <p:cBhvr>
                                        <p:cTn id="8" dur="500" fill="hold"/>
                                        <p:tgtEl>
                                          <p:spTgt spid="9"/>
                                        </p:tgtEl>
                                        <p:attrNameLst>
                                          <p:attrName>ppt_x</p:attrName>
                                        </p:attrNameLst>
                                      </p:cBhvr>
                                      <p:tavLst>
                                        <p:tav tm="0">
                                          <p:val>
                                            <p:strVal val="#ppt_x"/>
                                          </p:val>
                                        </p:tav>
                                        <p:tav tm="100000">
                                          <p:val>
                                            <p:strVal val="#ppt_x"/>
                                          </p:val>
                                        </p:tav>
                                      </p:tavLst>
                                    </p:anim>
                                    <p:anim calcmode="lin" valueType="num">
                                      <p:cBhvr>
                                        <p:cTn id="9" dur="500" fill="hold"/>
                                        <p:tgtEl>
                                          <p:spTgt spid="9"/>
                                        </p:tgtEl>
                                        <p:attrNameLst>
                                          <p:attrName>ppt_y</p:attrName>
                                        </p:attrNameLst>
                                      </p:cBhvr>
                                      <p:tavLst>
                                        <p:tav tm="0">
                                          <p:val>
                                            <p:strVal val="#ppt_y-.1"/>
                                          </p:val>
                                        </p:tav>
                                        <p:tav tm="100000">
                                          <p:val>
                                            <p:strVal val="#ppt_y"/>
                                          </p:val>
                                        </p:tav>
                                      </p:tavLst>
                                    </p:anim>
                                  </p:childTnLst>
                                </p:cTn>
                              </p:par>
                              <p:par>
                                <p:cTn id="10" presetID="10" presetClass="entr" presetSubtype="0" fill="hold" grpId="0" nodeType="with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9"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Page Title 9 Slid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BB01454-0EF0-ED43-8FC4-DDF0AE387FE9}"/>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508000" y="383385"/>
            <a:ext cx="11190288" cy="1244600"/>
          </a:xfrm>
          <a:prstGeom prst="rect">
            <a:avLst/>
          </a:prstGeom>
        </p:spPr>
      </p:pic>
      <p:sp>
        <p:nvSpPr>
          <p:cNvPr id="12" name="Rectangle 11">
            <a:extLst>
              <a:ext uri="{FF2B5EF4-FFF2-40B4-BE49-F238E27FC236}">
                <a16:creationId xmlns:a16="http://schemas.microsoft.com/office/drawing/2014/main" id="{829EE19E-03B3-3244-A564-A13444E9B068}"/>
              </a:ext>
            </a:extLst>
          </p:cNvPr>
          <p:cNvSpPr/>
          <p:nvPr userDrawn="1"/>
        </p:nvSpPr>
        <p:spPr>
          <a:xfrm>
            <a:off x="508000" y="383385"/>
            <a:ext cx="11190288" cy="1244600"/>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684D7908-4F41-DB49-A512-6EC3A76D51FA}"/>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a:stretch/>
        </p:blipFill>
        <p:spPr>
          <a:xfrm>
            <a:off x="508000" y="1828422"/>
            <a:ext cx="11190288" cy="4749800"/>
          </a:xfrm>
          <a:prstGeom prst="rect">
            <a:avLst/>
          </a:prstGeom>
        </p:spPr>
      </p:pic>
      <p:sp>
        <p:nvSpPr>
          <p:cNvPr id="9" name="Rectangle 8">
            <a:extLst>
              <a:ext uri="{FF2B5EF4-FFF2-40B4-BE49-F238E27FC236}">
                <a16:creationId xmlns:a16="http://schemas.microsoft.com/office/drawing/2014/main" id="{B7F8FC67-3458-454E-BB5F-7817F383506A}"/>
              </a:ext>
            </a:extLst>
          </p:cNvPr>
          <p:cNvSpPr/>
          <p:nvPr userDrawn="1"/>
        </p:nvSpPr>
        <p:spPr>
          <a:xfrm>
            <a:off x="508000" y="1828422"/>
            <a:ext cx="11190288" cy="4749800"/>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22" name="Title 1"/>
          <p:cNvSpPr>
            <a:spLocks noGrp="1"/>
          </p:cNvSpPr>
          <p:nvPr>
            <p:ph type="ctrTitle"/>
          </p:nvPr>
        </p:nvSpPr>
        <p:spPr>
          <a:xfrm>
            <a:off x="508000" y="713291"/>
            <a:ext cx="11125200" cy="584789"/>
          </a:xfrm>
        </p:spPr>
        <p:txBody>
          <a:bodyPr>
            <a:noAutofit/>
          </a:bodyPr>
          <a:lstStyle>
            <a:lvl1pPr marL="0" algn="ctr">
              <a:defRPr sz="5800" b="0">
                <a:solidFill>
                  <a:schemeClr val="bg1"/>
                </a:solidFill>
                <a:latin typeface="+mj-lt"/>
                <a:cs typeface="Arial" panose="020B0604020202020204" pitchFamily="34" charset="0"/>
              </a:defRPr>
            </a:lvl1pPr>
          </a:lstStyle>
          <a:p>
            <a:r>
              <a:rPr lang="en-US"/>
              <a:t>Click to edit Master title style</a:t>
            </a:r>
          </a:p>
        </p:txBody>
      </p:sp>
      <p:sp>
        <p:nvSpPr>
          <p:cNvPr id="23" name="Text Placeholder 9"/>
          <p:cNvSpPr>
            <a:spLocks noGrp="1"/>
          </p:cNvSpPr>
          <p:nvPr>
            <p:ph type="body" sz="quarter" idx="10"/>
          </p:nvPr>
        </p:nvSpPr>
        <p:spPr>
          <a:xfrm>
            <a:off x="1073625" y="2014249"/>
            <a:ext cx="4716817" cy="4563973"/>
          </a:xfrm>
        </p:spPr>
        <p:txBody>
          <a:bodyPr spcCol="182880">
            <a:normAutofit/>
          </a:bodyPr>
          <a:lstStyle>
            <a:lvl1pPr marL="0" indent="0">
              <a:lnSpc>
                <a:spcPct val="100000"/>
              </a:lnSpc>
              <a:buFontTx/>
              <a:buNone/>
              <a:defRPr sz="1300" b="1">
                <a:solidFill>
                  <a:schemeClr val="bg1"/>
                </a:solidFill>
                <a:latin typeface="+mn-lt"/>
                <a:cs typeface="Arial" panose="020B0604020202020204" pitchFamily="34" charset="0"/>
              </a:defRPr>
            </a:lvl1pPr>
            <a:lvl2pPr marL="457200" indent="0">
              <a:lnSpc>
                <a:spcPct val="100000"/>
              </a:lnSpc>
              <a:buFontTx/>
              <a:buNone/>
              <a:defRPr sz="1300" b="1">
                <a:solidFill>
                  <a:schemeClr val="bg1"/>
                </a:solidFill>
                <a:latin typeface="+mn-lt"/>
                <a:cs typeface="Arial" panose="020B0604020202020204" pitchFamily="34" charset="0"/>
              </a:defRPr>
            </a:lvl2pPr>
            <a:lvl3pPr marL="914400" indent="0">
              <a:lnSpc>
                <a:spcPct val="100000"/>
              </a:lnSpc>
              <a:buFontTx/>
              <a:buNone/>
              <a:defRPr sz="1300" b="1">
                <a:solidFill>
                  <a:schemeClr val="bg1"/>
                </a:solidFill>
                <a:latin typeface="+mn-lt"/>
                <a:cs typeface="Arial" panose="020B0604020202020204" pitchFamily="34" charset="0"/>
              </a:defRPr>
            </a:lvl3pPr>
            <a:lvl4pPr marL="1371600" indent="0">
              <a:lnSpc>
                <a:spcPct val="100000"/>
              </a:lnSpc>
              <a:buFontTx/>
              <a:buNone/>
              <a:defRPr sz="1600" b="1">
                <a:solidFill>
                  <a:srgbClr val="FFFFFF"/>
                </a:solidFill>
                <a:latin typeface="Cantarell" panose="02000603000000000000" pitchFamily="2" charset="0"/>
              </a:defRPr>
            </a:lvl4pPr>
            <a:lvl5pPr marL="1828800" indent="0">
              <a:lnSpc>
                <a:spcPct val="100000"/>
              </a:lnSpc>
              <a:buFontTx/>
              <a:buNone/>
              <a:defRPr sz="1600" b="1">
                <a:solidFill>
                  <a:srgbClr val="FFFFFF"/>
                </a:solidFill>
                <a:latin typeface="Cantarell" panose="02000603000000000000" pitchFamily="2" charset="0"/>
              </a:defRPr>
            </a:lvl5pPr>
          </a:lstStyle>
          <a:p>
            <a:pPr lvl="0"/>
            <a:r>
              <a:rPr lang="en-US"/>
              <a:t>Click to edit Master text styles</a:t>
            </a:r>
          </a:p>
          <a:p>
            <a:pPr lvl="1"/>
            <a:r>
              <a:rPr lang="en-US"/>
              <a:t>Second level</a:t>
            </a:r>
          </a:p>
          <a:p>
            <a:pPr lvl="2"/>
            <a:r>
              <a:rPr lang="en-US"/>
              <a:t>Third level</a:t>
            </a:r>
          </a:p>
        </p:txBody>
      </p:sp>
      <p:sp>
        <p:nvSpPr>
          <p:cNvPr id="24" name="Text Placeholder 9"/>
          <p:cNvSpPr>
            <a:spLocks noGrp="1"/>
          </p:cNvSpPr>
          <p:nvPr>
            <p:ph type="body" sz="quarter" idx="11"/>
          </p:nvPr>
        </p:nvSpPr>
        <p:spPr>
          <a:xfrm>
            <a:off x="6298443" y="2014249"/>
            <a:ext cx="4874524" cy="4563973"/>
          </a:xfrm>
        </p:spPr>
        <p:txBody>
          <a:bodyPr spcCol="182880">
            <a:normAutofit/>
          </a:bodyPr>
          <a:lstStyle>
            <a:lvl1pPr marL="0" indent="0">
              <a:lnSpc>
                <a:spcPct val="100000"/>
              </a:lnSpc>
              <a:buFontTx/>
              <a:buNone/>
              <a:defRPr sz="1300" b="1">
                <a:solidFill>
                  <a:schemeClr val="bg1"/>
                </a:solidFill>
                <a:latin typeface="+mn-lt"/>
                <a:cs typeface="Arial" panose="020B0604020202020204" pitchFamily="34" charset="0"/>
              </a:defRPr>
            </a:lvl1pPr>
            <a:lvl2pPr marL="457200" indent="0">
              <a:lnSpc>
                <a:spcPct val="100000"/>
              </a:lnSpc>
              <a:buFontTx/>
              <a:buNone/>
              <a:defRPr sz="1300" b="1">
                <a:solidFill>
                  <a:schemeClr val="bg1"/>
                </a:solidFill>
                <a:latin typeface="+mn-lt"/>
                <a:cs typeface="Arial" panose="020B0604020202020204" pitchFamily="34" charset="0"/>
              </a:defRPr>
            </a:lvl2pPr>
            <a:lvl3pPr marL="914400" indent="0">
              <a:lnSpc>
                <a:spcPct val="100000"/>
              </a:lnSpc>
              <a:buFontTx/>
              <a:buNone/>
              <a:defRPr sz="1300" b="1">
                <a:solidFill>
                  <a:schemeClr val="bg1"/>
                </a:solidFill>
                <a:latin typeface="+mn-lt"/>
                <a:cs typeface="Arial" panose="020B0604020202020204" pitchFamily="34" charset="0"/>
              </a:defRPr>
            </a:lvl3pPr>
            <a:lvl4pPr marL="1371600" indent="0">
              <a:lnSpc>
                <a:spcPct val="100000"/>
              </a:lnSpc>
              <a:buFontTx/>
              <a:buNone/>
              <a:defRPr sz="1600" b="1">
                <a:solidFill>
                  <a:srgbClr val="FFFFFF"/>
                </a:solidFill>
                <a:latin typeface="Cantarell" panose="02000603000000000000" pitchFamily="2" charset="0"/>
              </a:defRPr>
            </a:lvl4pPr>
            <a:lvl5pPr marL="1828800" indent="0">
              <a:lnSpc>
                <a:spcPct val="100000"/>
              </a:lnSpc>
              <a:buFontTx/>
              <a:buNone/>
              <a:defRPr sz="1600" b="1">
                <a:solidFill>
                  <a:srgbClr val="FFFFFF"/>
                </a:solidFill>
                <a:latin typeface="Cantarell" panose="02000603000000000000" pitchFamily="2"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44047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9"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Page Title 10 Slide">
    <p:bg>
      <p:bgPr>
        <a:blipFill>
          <a:blip r:embed="rId2"/>
          <a:stretch>
            <a:fillRect/>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8F3F5FF-ADC8-E741-9DB1-F1231DA3E319}"/>
              </a:ext>
            </a:extLst>
          </p:cNvPr>
          <p:cNvSpPr/>
          <p:nvPr userDrawn="1"/>
        </p:nvSpPr>
        <p:spPr>
          <a:xfrm>
            <a:off x="1" y="377209"/>
            <a:ext cx="12192000" cy="1389279"/>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43BACA43-6442-844D-A783-F674F6A846F3}"/>
              </a:ext>
            </a:extLst>
          </p:cNvPr>
          <p:cNvSpPr/>
          <p:nvPr userDrawn="1"/>
        </p:nvSpPr>
        <p:spPr>
          <a:xfrm>
            <a:off x="508000" y="2162175"/>
            <a:ext cx="11125200" cy="4306888"/>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tx1"/>
              </a:solidFill>
              <a:latin typeface="Arial" panose="020B0604020202020204" pitchFamily="34" charset="0"/>
              <a:cs typeface="Arial" panose="020B0604020202020204" pitchFamily="34" charset="0"/>
            </a:endParaRPr>
          </a:p>
        </p:txBody>
      </p:sp>
      <p:sp>
        <p:nvSpPr>
          <p:cNvPr id="22" name="Title 1"/>
          <p:cNvSpPr>
            <a:spLocks noGrp="1"/>
          </p:cNvSpPr>
          <p:nvPr>
            <p:ph type="ctrTitle"/>
          </p:nvPr>
        </p:nvSpPr>
        <p:spPr>
          <a:xfrm>
            <a:off x="508000" y="786013"/>
            <a:ext cx="11125200" cy="584789"/>
          </a:xfrm>
        </p:spPr>
        <p:txBody>
          <a:bodyPr>
            <a:noAutofit/>
          </a:bodyPr>
          <a:lstStyle>
            <a:lvl1pPr marL="0" algn="ctr">
              <a:defRPr sz="5800" b="0">
                <a:solidFill>
                  <a:schemeClr val="bg1"/>
                </a:solidFill>
                <a:latin typeface="+mj-lt"/>
                <a:cs typeface="Arial" panose="020B0604020202020204" pitchFamily="34" charset="0"/>
              </a:defRPr>
            </a:lvl1pPr>
          </a:lstStyle>
          <a:p>
            <a:r>
              <a:rPr lang="en-US"/>
              <a:t>Click to edit Master title style</a:t>
            </a:r>
          </a:p>
        </p:txBody>
      </p:sp>
      <p:sp>
        <p:nvSpPr>
          <p:cNvPr id="23" name="Text Placeholder 9"/>
          <p:cNvSpPr>
            <a:spLocks noGrp="1"/>
          </p:cNvSpPr>
          <p:nvPr>
            <p:ph type="body" sz="quarter" idx="10"/>
          </p:nvPr>
        </p:nvSpPr>
        <p:spPr>
          <a:xfrm>
            <a:off x="1073625" y="2415654"/>
            <a:ext cx="4716817" cy="4053625"/>
          </a:xfrm>
        </p:spPr>
        <p:txBody>
          <a:bodyPr spcCol="182880">
            <a:normAutofit/>
          </a:bodyPr>
          <a:lstStyle>
            <a:lvl1pPr marL="0" indent="0">
              <a:lnSpc>
                <a:spcPct val="100000"/>
              </a:lnSpc>
              <a:buFontTx/>
              <a:buNone/>
              <a:defRPr sz="1600" b="1">
                <a:solidFill>
                  <a:schemeClr val="tx1"/>
                </a:solidFill>
                <a:latin typeface="+mn-lt"/>
                <a:cs typeface="Arial" panose="020B0604020202020204" pitchFamily="34" charset="0"/>
              </a:defRPr>
            </a:lvl1pPr>
            <a:lvl2pPr marL="457200" indent="0">
              <a:lnSpc>
                <a:spcPct val="100000"/>
              </a:lnSpc>
              <a:buFontTx/>
              <a:buNone/>
              <a:defRPr sz="1600" b="1">
                <a:solidFill>
                  <a:schemeClr val="tx1"/>
                </a:solidFill>
                <a:latin typeface="+mn-lt"/>
                <a:cs typeface="Arial" panose="020B0604020202020204" pitchFamily="34" charset="0"/>
              </a:defRPr>
            </a:lvl2pPr>
            <a:lvl3pPr marL="914400" indent="0">
              <a:lnSpc>
                <a:spcPct val="100000"/>
              </a:lnSpc>
              <a:buFontTx/>
              <a:buNone/>
              <a:defRPr sz="1600" b="1">
                <a:solidFill>
                  <a:schemeClr val="tx1"/>
                </a:solidFill>
                <a:latin typeface="+mn-lt"/>
                <a:cs typeface="Arial" panose="020B0604020202020204" pitchFamily="34" charset="0"/>
              </a:defRPr>
            </a:lvl3pPr>
            <a:lvl4pPr marL="1371600" indent="0">
              <a:lnSpc>
                <a:spcPct val="100000"/>
              </a:lnSpc>
              <a:buFontTx/>
              <a:buNone/>
              <a:defRPr sz="1600" b="1">
                <a:solidFill>
                  <a:srgbClr val="FFFFFF"/>
                </a:solidFill>
                <a:latin typeface="Cantarell" panose="02000603000000000000" pitchFamily="2" charset="0"/>
              </a:defRPr>
            </a:lvl4pPr>
            <a:lvl5pPr marL="1828800" indent="0">
              <a:lnSpc>
                <a:spcPct val="100000"/>
              </a:lnSpc>
              <a:buFontTx/>
              <a:buNone/>
              <a:defRPr sz="1600" b="1">
                <a:solidFill>
                  <a:srgbClr val="FFFFFF"/>
                </a:solidFill>
                <a:latin typeface="Cantarell" panose="02000603000000000000" pitchFamily="2" charset="0"/>
              </a:defRPr>
            </a:lvl5pPr>
          </a:lstStyle>
          <a:p>
            <a:pPr lvl="0"/>
            <a:r>
              <a:rPr lang="en-US"/>
              <a:t>Click to edit Master text styles</a:t>
            </a:r>
          </a:p>
          <a:p>
            <a:pPr lvl="1"/>
            <a:r>
              <a:rPr lang="en-US"/>
              <a:t>Second level</a:t>
            </a:r>
          </a:p>
          <a:p>
            <a:pPr lvl="2"/>
            <a:r>
              <a:rPr lang="en-US"/>
              <a:t>Third level</a:t>
            </a:r>
          </a:p>
        </p:txBody>
      </p:sp>
      <p:sp>
        <p:nvSpPr>
          <p:cNvPr id="24" name="Text Placeholder 9"/>
          <p:cNvSpPr>
            <a:spLocks noGrp="1"/>
          </p:cNvSpPr>
          <p:nvPr>
            <p:ph type="body" sz="quarter" idx="11"/>
          </p:nvPr>
        </p:nvSpPr>
        <p:spPr>
          <a:xfrm>
            <a:off x="6298443" y="2415654"/>
            <a:ext cx="4874524" cy="4053625"/>
          </a:xfrm>
        </p:spPr>
        <p:txBody>
          <a:bodyPr spcCol="182880">
            <a:normAutofit/>
          </a:bodyPr>
          <a:lstStyle>
            <a:lvl1pPr marL="0" indent="0">
              <a:lnSpc>
                <a:spcPct val="100000"/>
              </a:lnSpc>
              <a:buFontTx/>
              <a:buNone/>
              <a:defRPr sz="1600" b="1">
                <a:solidFill>
                  <a:schemeClr val="tx1"/>
                </a:solidFill>
                <a:latin typeface="+mn-lt"/>
                <a:cs typeface="Arial" panose="020B0604020202020204" pitchFamily="34" charset="0"/>
              </a:defRPr>
            </a:lvl1pPr>
            <a:lvl2pPr marL="457200" indent="0">
              <a:lnSpc>
                <a:spcPct val="100000"/>
              </a:lnSpc>
              <a:buFontTx/>
              <a:buNone/>
              <a:defRPr sz="1600" b="1">
                <a:solidFill>
                  <a:schemeClr val="tx1"/>
                </a:solidFill>
                <a:latin typeface="+mn-lt"/>
                <a:cs typeface="Arial" panose="020B0604020202020204" pitchFamily="34" charset="0"/>
              </a:defRPr>
            </a:lvl2pPr>
            <a:lvl3pPr marL="914400" indent="0">
              <a:lnSpc>
                <a:spcPct val="100000"/>
              </a:lnSpc>
              <a:buFontTx/>
              <a:buNone/>
              <a:defRPr sz="1600" b="1">
                <a:solidFill>
                  <a:schemeClr val="tx1"/>
                </a:solidFill>
                <a:latin typeface="+mn-lt"/>
                <a:cs typeface="Arial" panose="020B0604020202020204" pitchFamily="34" charset="0"/>
              </a:defRPr>
            </a:lvl3pPr>
            <a:lvl4pPr marL="1371600" indent="0">
              <a:lnSpc>
                <a:spcPct val="100000"/>
              </a:lnSpc>
              <a:buFontTx/>
              <a:buNone/>
              <a:defRPr sz="1600" b="1">
                <a:solidFill>
                  <a:srgbClr val="FFFFFF"/>
                </a:solidFill>
                <a:latin typeface="Cantarell" panose="02000603000000000000" pitchFamily="2" charset="0"/>
              </a:defRPr>
            </a:lvl4pPr>
            <a:lvl5pPr marL="1828800" indent="0">
              <a:lnSpc>
                <a:spcPct val="100000"/>
              </a:lnSpc>
              <a:buFontTx/>
              <a:buNone/>
              <a:defRPr sz="1600" b="1">
                <a:solidFill>
                  <a:srgbClr val="FFFFFF"/>
                </a:solidFill>
                <a:latin typeface="Cantarell" panose="02000603000000000000" pitchFamily="2"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3777536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7"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Cycle / Process Option 1">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D5A83B2-B368-0B40-A418-5F9BD277AAA2}"/>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r="-5746"/>
          <a:stretch/>
        </p:blipFill>
        <p:spPr>
          <a:xfrm>
            <a:off x="0" y="1105397"/>
            <a:ext cx="12892558" cy="5752603"/>
          </a:xfrm>
          <a:prstGeom prst="rect">
            <a:avLst/>
          </a:prstGeom>
        </p:spPr>
      </p:pic>
      <p:sp>
        <p:nvSpPr>
          <p:cNvPr id="8" name="Oval 7">
            <a:extLst>
              <a:ext uri="{FF2B5EF4-FFF2-40B4-BE49-F238E27FC236}">
                <a16:creationId xmlns:a16="http://schemas.microsoft.com/office/drawing/2014/main" id="{3F211676-FA4B-9041-A1CD-960DCA3377DC}"/>
              </a:ext>
            </a:extLst>
          </p:cNvPr>
          <p:cNvSpPr/>
          <p:nvPr userDrawn="1"/>
        </p:nvSpPr>
        <p:spPr>
          <a:xfrm>
            <a:off x="4683989" y="1341347"/>
            <a:ext cx="2813970" cy="273823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b"/>
          <a:lstStyle/>
          <a:p>
            <a:pPr algn="ctr" eaLnBrk="1" fontAlgn="auto" hangingPunct="1">
              <a:spcBef>
                <a:spcPts val="0"/>
              </a:spcBef>
              <a:spcAft>
                <a:spcPts val="0"/>
              </a:spcAft>
              <a:defRPr/>
            </a:pPr>
            <a:endParaRPr lang="en-US" sz="14500">
              <a:solidFill>
                <a:schemeClr val="bg1"/>
              </a:solidFill>
              <a:latin typeface="Arial" panose="020B0604020202020204" pitchFamily="34" charset="0"/>
              <a:cs typeface="Arial" panose="020B0604020202020204" pitchFamily="34" charset="0"/>
            </a:endParaRPr>
          </a:p>
        </p:txBody>
      </p:sp>
      <p:sp>
        <p:nvSpPr>
          <p:cNvPr id="2" name="Title 1"/>
          <p:cNvSpPr>
            <a:spLocks noGrp="1"/>
          </p:cNvSpPr>
          <p:nvPr>
            <p:ph type="ctrTitle"/>
          </p:nvPr>
        </p:nvSpPr>
        <p:spPr>
          <a:xfrm>
            <a:off x="533400" y="187294"/>
            <a:ext cx="11125200" cy="899190"/>
          </a:xfrm>
        </p:spPr>
        <p:txBody>
          <a:bodyPr>
            <a:noAutofit/>
          </a:bodyPr>
          <a:lstStyle>
            <a:lvl1pPr marL="0" algn="ctr">
              <a:defRPr sz="5200" b="0">
                <a:solidFill>
                  <a:schemeClr val="tx1"/>
                </a:solidFill>
                <a:latin typeface="+mj-lt"/>
                <a:cs typeface="Arial" panose="020B0604020202020204" pitchFamily="34" charset="0"/>
              </a:defRPr>
            </a:lvl1pPr>
          </a:lstStyle>
          <a:p>
            <a:r>
              <a:rPr lang="en-US"/>
              <a:t>Click to edit Master title style</a:t>
            </a:r>
          </a:p>
        </p:txBody>
      </p:sp>
      <p:sp>
        <p:nvSpPr>
          <p:cNvPr id="13" name="Text Placeholder 4"/>
          <p:cNvSpPr>
            <a:spLocks noGrp="1"/>
          </p:cNvSpPr>
          <p:nvPr>
            <p:ph type="body" sz="quarter" idx="16"/>
          </p:nvPr>
        </p:nvSpPr>
        <p:spPr>
          <a:xfrm>
            <a:off x="4865148" y="2058296"/>
            <a:ext cx="2451652" cy="1280214"/>
          </a:xfrm>
        </p:spPr>
        <p:txBody>
          <a:bodyPr anchor="ctr">
            <a:noAutofit/>
          </a:bodyPr>
          <a:lstStyle>
            <a:lvl1pPr marL="0" indent="0" algn="ctr">
              <a:spcBef>
                <a:spcPts val="0"/>
              </a:spcBef>
              <a:buFontTx/>
              <a:buNone/>
              <a:defRPr sz="1700" b="1"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31" name="Oval 30">
            <a:extLst>
              <a:ext uri="{FF2B5EF4-FFF2-40B4-BE49-F238E27FC236}">
                <a16:creationId xmlns:a16="http://schemas.microsoft.com/office/drawing/2014/main" id="{178544B6-2101-744E-835F-174F541F2D2B}"/>
              </a:ext>
            </a:extLst>
          </p:cNvPr>
          <p:cNvSpPr/>
          <p:nvPr userDrawn="1"/>
        </p:nvSpPr>
        <p:spPr>
          <a:xfrm>
            <a:off x="6797522" y="3848963"/>
            <a:ext cx="2813970" cy="273823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b"/>
          <a:lstStyle/>
          <a:p>
            <a:pPr algn="ctr" eaLnBrk="1" fontAlgn="auto" hangingPunct="1">
              <a:spcBef>
                <a:spcPts val="0"/>
              </a:spcBef>
              <a:spcAft>
                <a:spcPts val="0"/>
              </a:spcAft>
              <a:defRPr/>
            </a:pPr>
            <a:endParaRPr lang="en-US" sz="14500">
              <a:solidFill>
                <a:schemeClr val="bg1"/>
              </a:solidFill>
              <a:latin typeface="Arial" panose="020B0604020202020204" pitchFamily="34" charset="0"/>
              <a:cs typeface="Arial" panose="020B0604020202020204" pitchFamily="34" charset="0"/>
            </a:endParaRPr>
          </a:p>
        </p:txBody>
      </p:sp>
      <p:sp>
        <p:nvSpPr>
          <p:cNvPr id="35" name="Text Placeholder 4">
            <a:extLst>
              <a:ext uri="{FF2B5EF4-FFF2-40B4-BE49-F238E27FC236}">
                <a16:creationId xmlns:a16="http://schemas.microsoft.com/office/drawing/2014/main" id="{97005381-244B-DC45-9BF9-126B17A9581F}"/>
              </a:ext>
            </a:extLst>
          </p:cNvPr>
          <p:cNvSpPr>
            <a:spLocks noGrp="1"/>
          </p:cNvSpPr>
          <p:nvPr>
            <p:ph type="body" sz="quarter" idx="17"/>
          </p:nvPr>
        </p:nvSpPr>
        <p:spPr>
          <a:xfrm>
            <a:off x="6979118" y="4530989"/>
            <a:ext cx="2451652" cy="1280214"/>
          </a:xfrm>
        </p:spPr>
        <p:txBody>
          <a:bodyPr anchor="ctr">
            <a:noAutofit/>
          </a:bodyPr>
          <a:lstStyle>
            <a:lvl1pPr marL="0" indent="0" algn="ctr">
              <a:spcBef>
                <a:spcPts val="0"/>
              </a:spcBef>
              <a:buFontTx/>
              <a:buNone/>
              <a:defRPr sz="1700" b="1"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36" name="Oval 35">
            <a:extLst>
              <a:ext uri="{FF2B5EF4-FFF2-40B4-BE49-F238E27FC236}">
                <a16:creationId xmlns:a16="http://schemas.microsoft.com/office/drawing/2014/main" id="{6357D1C3-09E4-A844-8278-E6598936708A}"/>
              </a:ext>
            </a:extLst>
          </p:cNvPr>
          <p:cNvSpPr/>
          <p:nvPr userDrawn="1"/>
        </p:nvSpPr>
        <p:spPr>
          <a:xfrm>
            <a:off x="2695658" y="3848963"/>
            <a:ext cx="2813970" cy="273823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b"/>
          <a:lstStyle/>
          <a:p>
            <a:pPr algn="ctr" eaLnBrk="1" fontAlgn="auto" hangingPunct="1">
              <a:spcBef>
                <a:spcPts val="0"/>
              </a:spcBef>
              <a:spcAft>
                <a:spcPts val="0"/>
              </a:spcAft>
              <a:defRPr/>
            </a:pPr>
            <a:endParaRPr lang="en-US" sz="14500">
              <a:solidFill>
                <a:schemeClr val="bg1"/>
              </a:solidFill>
              <a:latin typeface="Arial" panose="020B0604020202020204" pitchFamily="34" charset="0"/>
              <a:cs typeface="Arial" panose="020B0604020202020204" pitchFamily="34" charset="0"/>
            </a:endParaRPr>
          </a:p>
        </p:txBody>
      </p:sp>
      <p:sp>
        <p:nvSpPr>
          <p:cNvPr id="40" name="Text Placeholder 4">
            <a:extLst>
              <a:ext uri="{FF2B5EF4-FFF2-40B4-BE49-F238E27FC236}">
                <a16:creationId xmlns:a16="http://schemas.microsoft.com/office/drawing/2014/main" id="{C09C843D-49F7-0840-8A34-82843E1E67DB}"/>
              </a:ext>
            </a:extLst>
          </p:cNvPr>
          <p:cNvSpPr>
            <a:spLocks noGrp="1"/>
          </p:cNvSpPr>
          <p:nvPr>
            <p:ph type="body" sz="quarter" idx="18"/>
          </p:nvPr>
        </p:nvSpPr>
        <p:spPr>
          <a:xfrm>
            <a:off x="2877254" y="4530989"/>
            <a:ext cx="2451652" cy="1280214"/>
          </a:xfrm>
        </p:spPr>
        <p:txBody>
          <a:bodyPr anchor="ctr">
            <a:noAutofit/>
          </a:bodyPr>
          <a:lstStyle>
            <a:lvl1pPr marL="0" indent="0" algn="ctr">
              <a:spcBef>
                <a:spcPts val="0"/>
              </a:spcBef>
              <a:buFontTx/>
              <a:buNone/>
              <a:defRPr sz="1700" b="1"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5" name="Bent-Up Arrow 4">
            <a:extLst>
              <a:ext uri="{FF2B5EF4-FFF2-40B4-BE49-F238E27FC236}">
                <a16:creationId xmlns:a16="http://schemas.microsoft.com/office/drawing/2014/main" id="{7C42AE4F-27C7-CB45-8089-3333B75812F1}"/>
              </a:ext>
            </a:extLst>
          </p:cNvPr>
          <p:cNvSpPr/>
          <p:nvPr userDrawn="1"/>
        </p:nvSpPr>
        <p:spPr>
          <a:xfrm rot="5400000" flipH="1">
            <a:off x="3543096" y="2552325"/>
            <a:ext cx="603539" cy="895696"/>
          </a:xfrm>
          <a:prstGeom prst="bentUpArrow">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latin typeface="Arial" panose="020B0604020202020204" pitchFamily="34" charset="0"/>
              <a:cs typeface="Arial" panose="020B0604020202020204" pitchFamily="34" charset="0"/>
            </a:endParaRPr>
          </a:p>
        </p:txBody>
      </p:sp>
      <p:sp>
        <p:nvSpPr>
          <p:cNvPr id="41" name="Bent-Up Arrow 40">
            <a:extLst>
              <a:ext uri="{FF2B5EF4-FFF2-40B4-BE49-F238E27FC236}">
                <a16:creationId xmlns:a16="http://schemas.microsoft.com/office/drawing/2014/main" id="{65F4C381-0E10-AB4F-AF60-5163B074CD4D}"/>
              </a:ext>
            </a:extLst>
          </p:cNvPr>
          <p:cNvSpPr/>
          <p:nvPr userDrawn="1"/>
        </p:nvSpPr>
        <p:spPr>
          <a:xfrm rot="16200000" flipH="1">
            <a:off x="5886995" y="5785776"/>
            <a:ext cx="603539" cy="895696"/>
          </a:xfrm>
          <a:prstGeom prst="bentUpArrow">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latin typeface="Arial" panose="020B0604020202020204" pitchFamily="34" charset="0"/>
              <a:cs typeface="Arial" panose="020B0604020202020204" pitchFamily="34" charset="0"/>
            </a:endParaRPr>
          </a:p>
        </p:txBody>
      </p:sp>
      <p:sp>
        <p:nvSpPr>
          <p:cNvPr id="42" name="Bent-Up Arrow 41">
            <a:extLst>
              <a:ext uri="{FF2B5EF4-FFF2-40B4-BE49-F238E27FC236}">
                <a16:creationId xmlns:a16="http://schemas.microsoft.com/office/drawing/2014/main" id="{5C84F4BD-51E1-8246-8852-8BA7E226732A}"/>
              </a:ext>
            </a:extLst>
          </p:cNvPr>
          <p:cNvSpPr/>
          <p:nvPr userDrawn="1"/>
        </p:nvSpPr>
        <p:spPr>
          <a:xfrm rot="10800000" flipH="1">
            <a:off x="8122182" y="2698404"/>
            <a:ext cx="603539" cy="895696"/>
          </a:xfrm>
          <a:prstGeom prst="bentUpArrow">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latin typeface="Arial" panose="020B0604020202020204" pitchFamily="34" charset="0"/>
              <a:cs typeface="Arial" panose="020B0604020202020204" pitchFamily="34" charset="0"/>
            </a:endParaRPr>
          </a:p>
        </p:txBody>
      </p:sp>
      <p:grpSp>
        <p:nvGrpSpPr>
          <p:cNvPr id="3" name="Group 2">
            <a:extLst>
              <a:ext uri="{FF2B5EF4-FFF2-40B4-BE49-F238E27FC236}">
                <a16:creationId xmlns:a16="http://schemas.microsoft.com/office/drawing/2014/main" id="{313D01B5-0B7D-8E46-8321-BD7B64948062}"/>
              </a:ext>
            </a:extLst>
          </p:cNvPr>
          <p:cNvGrpSpPr/>
          <p:nvPr userDrawn="1"/>
        </p:nvGrpSpPr>
        <p:grpSpPr>
          <a:xfrm>
            <a:off x="5850778" y="3507604"/>
            <a:ext cx="480391" cy="134938"/>
            <a:chOff x="5888659" y="3441700"/>
            <a:chExt cx="480391" cy="134938"/>
          </a:xfrm>
        </p:grpSpPr>
        <p:sp>
          <p:nvSpPr>
            <p:cNvPr id="9" name="Oval 8">
              <a:extLst>
                <a:ext uri="{FF2B5EF4-FFF2-40B4-BE49-F238E27FC236}">
                  <a16:creationId xmlns:a16="http://schemas.microsoft.com/office/drawing/2014/main" id="{1BB957DD-57EF-3645-AC81-D688F5E9A952}"/>
                </a:ext>
              </a:extLst>
            </p:cNvPr>
            <p:cNvSpPr/>
            <p:nvPr userDrawn="1"/>
          </p:nvSpPr>
          <p:spPr>
            <a:xfrm>
              <a:off x="6060109" y="3441700"/>
              <a:ext cx="137492" cy="134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11" name="Oval 10">
              <a:extLst>
                <a:ext uri="{FF2B5EF4-FFF2-40B4-BE49-F238E27FC236}">
                  <a16:creationId xmlns:a16="http://schemas.microsoft.com/office/drawing/2014/main" id="{A8CBBAEA-8418-EC4D-8B49-B19FEE94429E}"/>
                </a:ext>
              </a:extLst>
            </p:cNvPr>
            <p:cNvSpPr/>
            <p:nvPr userDrawn="1"/>
          </p:nvSpPr>
          <p:spPr>
            <a:xfrm>
              <a:off x="6234734" y="3441700"/>
              <a:ext cx="134316" cy="134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22" name="Oval 21">
              <a:extLst>
                <a:ext uri="{FF2B5EF4-FFF2-40B4-BE49-F238E27FC236}">
                  <a16:creationId xmlns:a16="http://schemas.microsoft.com/office/drawing/2014/main" id="{3DAC8E92-114B-A74E-AF32-B30E816D7201}"/>
                </a:ext>
              </a:extLst>
            </p:cNvPr>
            <p:cNvSpPr/>
            <p:nvPr userDrawn="1"/>
          </p:nvSpPr>
          <p:spPr>
            <a:xfrm>
              <a:off x="5888659" y="3441700"/>
              <a:ext cx="134316" cy="134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grpSp>
      <p:grpSp>
        <p:nvGrpSpPr>
          <p:cNvPr id="24" name="Group 23">
            <a:extLst>
              <a:ext uri="{FF2B5EF4-FFF2-40B4-BE49-F238E27FC236}">
                <a16:creationId xmlns:a16="http://schemas.microsoft.com/office/drawing/2014/main" id="{1EFA2363-C6CD-C948-B67D-C716CB9BC11B}"/>
              </a:ext>
            </a:extLst>
          </p:cNvPr>
          <p:cNvGrpSpPr/>
          <p:nvPr userDrawn="1"/>
        </p:nvGrpSpPr>
        <p:grpSpPr>
          <a:xfrm>
            <a:off x="3862447" y="5986132"/>
            <a:ext cx="480391" cy="134938"/>
            <a:chOff x="5888659" y="3441700"/>
            <a:chExt cx="480391" cy="134938"/>
          </a:xfrm>
        </p:grpSpPr>
        <p:sp>
          <p:nvSpPr>
            <p:cNvPr id="25" name="Oval 24">
              <a:extLst>
                <a:ext uri="{FF2B5EF4-FFF2-40B4-BE49-F238E27FC236}">
                  <a16:creationId xmlns:a16="http://schemas.microsoft.com/office/drawing/2014/main" id="{D6A33278-33DB-294A-9D29-8CA55703E413}"/>
                </a:ext>
              </a:extLst>
            </p:cNvPr>
            <p:cNvSpPr/>
            <p:nvPr userDrawn="1"/>
          </p:nvSpPr>
          <p:spPr>
            <a:xfrm>
              <a:off x="6060109" y="3441700"/>
              <a:ext cx="137492" cy="134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26" name="Oval 25">
              <a:extLst>
                <a:ext uri="{FF2B5EF4-FFF2-40B4-BE49-F238E27FC236}">
                  <a16:creationId xmlns:a16="http://schemas.microsoft.com/office/drawing/2014/main" id="{96CCED25-4B9C-A846-88FF-A3DAD428E54D}"/>
                </a:ext>
              </a:extLst>
            </p:cNvPr>
            <p:cNvSpPr/>
            <p:nvPr userDrawn="1"/>
          </p:nvSpPr>
          <p:spPr>
            <a:xfrm>
              <a:off x="6234734" y="3441700"/>
              <a:ext cx="134316" cy="134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27" name="Oval 26">
              <a:extLst>
                <a:ext uri="{FF2B5EF4-FFF2-40B4-BE49-F238E27FC236}">
                  <a16:creationId xmlns:a16="http://schemas.microsoft.com/office/drawing/2014/main" id="{50C21DF1-10B1-CF49-81EA-733CF27F45C2}"/>
                </a:ext>
              </a:extLst>
            </p:cNvPr>
            <p:cNvSpPr/>
            <p:nvPr userDrawn="1"/>
          </p:nvSpPr>
          <p:spPr>
            <a:xfrm>
              <a:off x="5888659" y="3441700"/>
              <a:ext cx="134316" cy="134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grpSp>
      <p:grpSp>
        <p:nvGrpSpPr>
          <p:cNvPr id="28" name="Group 27">
            <a:extLst>
              <a:ext uri="{FF2B5EF4-FFF2-40B4-BE49-F238E27FC236}">
                <a16:creationId xmlns:a16="http://schemas.microsoft.com/office/drawing/2014/main" id="{F3B40EC5-5E19-B34C-B4CF-C42A1AC1186A}"/>
              </a:ext>
            </a:extLst>
          </p:cNvPr>
          <p:cNvGrpSpPr/>
          <p:nvPr userDrawn="1"/>
        </p:nvGrpSpPr>
        <p:grpSpPr>
          <a:xfrm>
            <a:off x="7964311" y="5986132"/>
            <a:ext cx="480391" cy="134938"/>
            <a:chOff x="5888659" y="3441700"/>
            <a:chExt cx="480391" cy="134938"/>
          </a:xfrm>
        </p:grpSpPr>
        <p:sp>
          <p:nvSpPr>
            <p:cNvPr id="29" name="Oval 28">
              <a:extLst>
                <a:ext uri="{FF2B5EF4-FFF2-40B4-BE49-F238E27FC236}">
                  <a16:creationId xmlns:a16="http://schemas.microsoft.com/office/drawing/2014/main" id="{001502CE-1988-8047-9CD1-BFBC4457C00B}"/>
                </a:ext>
              </a:extLst>
            </p:cNvPr>
            <p:cNvSpPr/>
            <p:nvPr userDrawn="1"/>
          </p:nvSpPr>
          <p:spPr>
            <a:xfrm>
              <a:off x="6060109" y="3441700"/>
              <a:ext cx="137492" cy="134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30" name="Oval 29">
              <a:extLst>
                <a:ext uri="{FF2B5EF4-FFF2-40B4-BE49-F238E27FC236}">
                  <a16:creationId xmlns:a16="http://schemas.microsoft.com/office/drawing/2014/main" id="{9D35D92F-6265-F746-B463-BA32A94307BB}"/>
                </a:ext>
              </a:extLst>
            </p:cNvPr>
            <p:cNvSpPr/>
            <p:nvPr userDrawn="1"/>
          </p:nvSpPr>
          <p:spPr>
            <a:xfrm>
              <a:off x="6234734" y="3441700"/>
              <a:ext cx="134316" cy="134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43" name="Oval 42">
              <a:extLst>
                <a:ext uri="{FF2B5EF4-FFF2-40B4-BE49-F238E27FC236}">
                  <a16:creationId xmlns:a16="http://schemas.microsoft.com/office/drawing/2014/main" id="{EF6CC73E-2080-3F4C-9152-0411336792C5}"/>
                </a:ext>
              </a:extLst>
            </p:cNvPr>
            <p:cNvSpPr/>
            <p:nvPr userDrawn="1"/>
          </p:nvSpPr>
          <p:spPr>
            <a:xfrm>
              <a:off x="5888659" y="3441700"/>
              <a:ext cx="134316" cy="134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185400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31"/>
                                        </p:tgtEl>
                                        <p:attrNameLst>
                                          <p:attrName>style.visibility</p:attrName>
                                        </p:attrNameLst>
                                      </p:cBhvr>
                                      <p:to>
                                        <p:strVal val="visible"/>
                                      </p:to>
                                    </p:set>
                                    <p:anim calcmode="lin" valueType="num">
                                      <p:cBhvr>
                                        <p:cTn id="12" dur="500" fill="hold"/>
                                        <p:tgtEl>
                                          <p:spTgt spid="31"/>
                                        </p:tgtEl>
                                        <p:attrNameLst>
                                          <p:attrName>ppt_w</p:attrName>
                                        </p:attrNameLst>
                                      </p:cBhvr>
                                      <p:tavLst>
                                        <p:tav tm="0">
                                          <p:val>
                                            <p:fltVal val="0"/>
                                          </p:val>
                                        </p:tav>
                                        <p:tav tm="100000">
                                          <p:val>
                                            <p:strVal val="#ppt_w"/>
                                          </p:val>
                                        </p:tav>
                                      </p:tavLst>
                                    </p:anim>
                                    <p:anim calcmode="lin" valueType="num">
                                      <p:cBhvr>
                                        <p:cTn id="13" dur="500" fill="hold"/>
                                        <p:tgtEl>
                                          <p:spTgt spid="31"/>
                                        </p:tgtEl>
                                        <p:attrNameLst>
                                          <p:attrName>ppt_h</p:attrName>
                                        </p:attrNameLst>
                                      </p:cBhvr>
                                      <p:tavLst>
                                        <p:tav tm="0">
                                          <p:val>
                                            <p:fltVal val="0"/>
                                          </p:val>
                                        </p:tav>
                                        <p:tav tm="100000">
                                          <p:val>
                                            <p:strVal val="#ppt_h"/>
                                          </p:val>
                                        </p:tav>
                                      </p:tavLst>
                                    </p:anim>
                                    <p:animEffect transition="in" filter="fade">
                                      <p:cBhvr>
                                        <p:cTn id="14" dur="500"/>
                                        <p:tgtEl>
                                          <p:spTgt spid="31"/>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36"/>
                                        </p:tgtEl>
                                        <p:attrNameLst>
                                          <p:attrName>style.visibility</p:attrName>
                                        </p:attrNameLst>
                                      </p:cBhvr>
                                      <p:to>
                                        <p:strVal val="visible"/>
                                      </p:to>
                                    </p:set>
                                    <p:anim calcmode="lin" valueType="num">
                                      <p:cBhvr>
                                        <p:cTn id="17" dur="500" fill="hold"/>
                                        <p:tgtEl>
                                          <p:spTgt spid="36"/>
                                        </p:tgtEl>
                                        <p:attrNameLst>
                                          <p:attrName>ppt_w</p:attrName>
                                        </p:attrNameLst>
                                      </p:cBhvr>
                                      <p:tavLst>
                                        <p:tav tm="0">
                                          <p:val>
                                            <p:fltVal val="0"/>
                                          </p:val>
                                        </p:tav>
                                        <p:tav tm="100000">
                                          <p:val>
                                            <p:strVal val="#ppt_w"/>
                                          </p:val>
                                        </p:tav>
                                      </p:tavLst>
                                    </p:anim>
                                    <p:anim calcmode="lin" valueType="num">
                                      <p:cBhvr>
                                        <p:cTn id="18" dur="500" fill="hold"/>
                                        <p:tgtEl>
                                          <p:spTgt spid="36"/>
                                        </p:tgtEl>
                                        <p:attrNameLst>
                                          <p:attrName>ppt_h</p:attrName>
                                        </p:attrNameLst>
                                      </p:cBhvr>
                                      <p:tavLst>
                                        <p:tav tm="0">
                                          <p:val>
                                            <p:fltVal val="0"/>
                                          </p:val>
                                        </p:tav>
                                        <p:tav tm="100000">
                                          <p:val>
                                            <p:strVal val="#ppt_h"/>
                                          </p:val>
                                        </p:tav>
                                      </p:tavLst>
                                    </p:anim>
                                    <p:animEffect transition="in" filter="fade">
                                      <p:cBhvr>
                                        <p:cTn id="19"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31" grpId="0" animBg="1"/>
      <p:bldP spid="36"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8_Title Slide Option 1">
    <p:bg>
      <p:bgPr>
        <a:blipFill>
          <a:blip r:embed="rId2"/>
          <a:stretch>
            <a:fillRect/>
          </a:stretch>
        </a:blip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3D856B2B-578E-5744-BC86-72C6E0CDE008}"/>
              </a:ext>
            </a:extLst>
          </p:cNvPr>
          <p:cNvSpPr/>
          <p:nvPr userDrawn="1"/>
        </p:nvSpPr>
        <p:spPr>
          <a:xfrm>
            <a:off x="-1588" y="13252"/>
            <a:ext cx="12193588" cy="6858000"/>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24" name="Rectangle 23">
            <a:extLst>
              <a:ext uri="{FF2B5EF4-FFF2-40B4-BE49-F238E27FC236}">
                <a16:creationId xmlns:a16="http://schemas.microsoft.com/office/drawing/2014/main" id="{D8B24191-1F6B-E34A-BF32-8BDC797C5DCF}"/>
              </a:ext>
            </a:extLst>
          </p:cNvPr>
          <p:cNvSpPr/>
          <p:nvPr userDrawn="1"/>
        </p:nvSpPr>
        <p:spPr>
          <a:xfrm>
            <a:off x="508000" y="4440437"/>
            <a:ext cx="3361445" cy="202862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tx1"/>
              </a:solidFill>
              <a:latin typeface="Arial" panose="020B0604020202020204" pitchFamily="34" charset="0"/>
              <a:cs typeface="Arial" panose="020B0604020202020204" pitchFamily="34" charset="0"/>
            </a:endParaRPr>
          </a:p>
        </p:txBody>
      </p:sp>
      <p:sp>
        <p:nvSpPr>
          <p:cNvPr id="26" name="Rectangle 25">
            <a:extLst>
              <a:ext uri="{FF2B5EF4-FFF2-40B4-BE49-F238E27FC236}">
                <a16:creationId xmlns:a16="http://schemas.microsoft.com/office/drawing/2014/main" id="{42AF578D-49C5-6541-BFD4-97DE1E3F01F6}"/>
              </a:ext>
            </a:extLst>
          </p:cNvPr>
          <p:cNvSpPr/>
          <p:nvPr userDrawn="1"/>
        </p:nvSpPr>
        <p:spPr>
          <a:xfrm>
            <a:off x="4389886" y="4440437"/>
            <a:ext cx="3361445" cy="202862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tx1"/>
              </a:solidFill>
              <a:latin typeface="Arial" panose="020B0604020202020204" pitchFamily="34" charset="0"/>
              <a:cs typeface="Arial" panose="020B0604020202020204" pitchFamily="34" charset="0"/>
            </a:endParaRPr>
          </a:p>
        </p:txBody>
      </p:sp>
      <p:sp>
        <p:nvSpPr>
          <p:cNvPr id="25" name="Rectangle 24">
            <a:extLst>
              <a:ext uri="{FF2B5EF4-FFF2-40B4-BE49-F238E27FC236}">
                <a16:creationId xmlns:a16="http://schemas.microsoft.com/office/drawing/2014/main" id="{FF82F957-D9E9-B74C-A1D2-5E8B04D09658}"/>
              </a:ext>
            </a:extLst>
          </p:cNvPr>
          <p:cNvSpPr/>
          <p:nvPr userDrawn="1"/>
        </p:nvSpPr>
        <p:spPr>
          <a:xfrm>
            <a:off x="507999" y="2070195"/>
            <a:ext cx="3361445" cy="202862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tx1"/>
              </a:solidFill>
              <a:latin typeface="Arial" panose="020B0604020202020204" pitchFamily="34" charset="0"/>
              <a:cs typeface="Arial" panose="020B0604020202020204" pitchFamily="34" charset="0"/>
            </a:endParaRPr>
          </a:p>
        </p:txBody>
      </p:sp>
      <p:sp>
        <p:nvSpPr>
          <p:cNvPr id="27" name="Rectangle 26">
            <a:extLst>
              <a:ext uri="{FF2B5EF4-FFF2-40B4-BE49-F238E27FC236}">
                <a16:creationId xmlns:a16="http://schemas.microsoft.com/office/drawing/2014/main" id="{A5DE6B86-7B9E-1049-9DC7-40F2A18FEBE1}"/>
              </a:ext>
            </a:extLst>
          </p:cNvPr>
          <p:cNvSpPr/>
          <p:nvPr userDrawn="1"/>
        </p:nvSpPr>
        <p:spPr>
          <a:xfrm>
            <a:off x="4366266" y="2090043"/>
            <a:ext cx="3361445" cy="202862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tx1"/>
              </a:solidFill>
              <a:latin typeface="Arial" panose="020B0604020202020204" pitchFamily="34" charset="0"/>
              <a:cs typeface="Arial" panose="020B0604020202020204" pitchFamily="34" charset="0"/>
            </a:endParaRPr>
          </a:p>
        </p:txBody>
      </p:sp>
      <p:sp>
        <p:nvSpPr>
          <p:cNvPr id="28" name="Rectangle 27">
            <a:extLst>
              <a:ext uri="{FF2B5EF4-FFF2-40B4-BE49-F238E27FC236}">
                <a16:creationId xmlns:a16="http://schemas.microsoft.com/office/drawing/2014/main" id="{38284D0E-9C8D-014C-BAB0-E537B337F35B}"/>
              </a:ext>
            </a:extLst>
          </p:cNvPr>
          <p:cNvSpPr/>
          <p:nvPr userDrawn="1"/>
        </p:nvSpPr>
        <p:spPr>
          <a:xfrm>
            <a:off x="8195056" y="2090043"/>
            <a:ext cx="3361445" cy="202862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tx1"/>
              </a:solidFill>
              <a:latin typeface="Arial" panose="020B0604020202020204" pitchFamily="34" charset="0"/>
              <a:cs typeface="Arial" panose="020B0604020202020204" pitchFamily="34" charset="0"/>
            </a:endParaRPr>
          </a:p>
        </p:txBody>
      </p:sp>
      <p:sp>
        <p:nvSpPr>
          <p:cNvPr id="29" name="Rectangle 28">
            <a:extLst>
              <a:ext uri="{FF2B5EF4-FFF2-40B4-BE49-F238E27FC236}">
                <a16:creationId xmlns:a16="http://schemas.microsoft.com/office/drawing/2014/main" id="{A533F0CE-36C5-FA4B-9BED-B9B707F8BFFD}"/>
              </a:ext>
            </a:extLst>
          </p:cNvPr>
          <p:cNvSpPr/>
          <p:nvPr userDrawn="1"/>
        </p:nvSpPr>
        <p:spPr>
          <a:xfrm>
            <a:off x="8180199" y="4411552"/>
            <a:ext cx="3361445" cy="202862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tx1"/>
              </a:solidFill>
              <a:latin typeface="Arial" panose="020B0604020202020204" pitchFamily="34" charset="0"/>
              <a:cs typeface="Arial" panose="020B0604020202020204" pitchFamily="34" charset="0"/>
            </a:endParaRPr>
          </a:p>
        </p:txBody>
      </p:sp>
      <p:sp>
        <p:nvSpPr>
          <p:cNvPr id="2" name="Title 1"/>
          <p:cNvSpPr>
            <a:spLocks noGrp="1"/>
          </p:cNvSpPr>
          <p:nvPr>
            <p:ph type="ctrTitle"/>
          </p:nvPr>
        </p:nvSpPr>
        <p:spPr>
          <a:xfrm>
            <a:off x="508000" y="856701"/>
            <a:ext cx="11125200" cy="584789"/>
          </a:xfrm>
        </p:spPr>
        <p:txBody>
          <a:bodyPr>
            <a:noAutofit/>
          </a:bodyPr>
          <a:lstStyle>
            <a:lvl1pPr marL="0" algn="ctr">
              <a:defRPr sz="5200" b="0">
                <a:solidFill>
                  <a:schemeClr val="bg1"/>
                </a:solidFill>
                <a:latin typeface="+mj-lt"/>
                <a:cs typeface="Arial" panose="020B0604020202020204" pitchFamily="34" charset="0"/>
              </a:defRPr>
            </a:lvl1pPr>
          </a:lstStyle>
          <a:p>
            <a:r>
              <a:rPr lang="en-US"/>
              <a:t>Click to edit Master title style</a:t>
            </a:r>
          </a:p>
        </p:txBody>
      </p:sp>
      <p:sp>
        <p:nvSpPr>
          <p:cNvPr id="17" name="Text Placeholder 4"/>
          <p:cNvSpPr>
            <a:spLocks noGrp="1"/>
          </p:cNvSpPr>
          <p:nvPr>
            <p:ph type="body" sz="quarter" idx="16"/>
          </p:nvPr>
        </p:nvSpPr>
        <p:spPr>
          <a:xfrm>
            <a:off x="539576" y="2072789"/>
            <a:ext cx="3253153" cy="2026032"/>
          </a:xfrm>
        </p:spPr>
        <p:txBody>
          <a:bodyPr anchor="ctr">
            <a:noAutofit/>
          </a:bodyPr>
          <a:lstStyle>
            <a:lvl1pPr marL="0" indent="0" algn="ctr">
              <a:spcBef>
                <a:spcPts val="0"/>
              </a:spcBef>
              <a:buFontTx/>
              <a:buNone/>
              <a:defRPr sz="1700" b="1"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8" name="Text Placeholder 4"/>
          <p:cNvSpPr>
            <a:spLocks noGrp="1"/>
          </p:cNvSpPr>
          <p:nvPr>
            <p:ph type="body" sz="quarter" idx="17"/>
          </p:nvPr>
        </p:nvSpPr>
        <p:spPr>
          <a:xfrm>
            <a:off x="4428245" y="2092637"/>
            <a:ext cx="3208011" cy="2026032"/>
          </a:xfrm>
        </p:spPr>
        <p:txBody>
          <a:bodyPr anchor="ctr">
            <a:noAutofit/>
          </a:bodyPr>
          <a:lstStyle>
            <a:lvl1pPr marL="0" indent="0" algn="ctr">
              <a:spcBef>
                <a:spcPts val="0"/>
              </a:spcBef>
              <a:buFontTx/>
              <a:buNone/>
              <a:defRPr sz="1700" b="1"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9" name="Text Placeholder 4"/>
          <p:cNvSpPr>
            <a:spLocks noGrp="1"/>
          </p:cNvSpPr>
          <p:nvPr>
            <p:ph type="body" sz="quarter" idx="18"/>
          </p:nvPr>
        </p:nvSpPr>
        <p:spPr>
          <a:xfrm>
            <a:off x="8256915" y="2105319"/>
            <a:ext cx="3208011" cy="2026032"/>
          </a:xfrm>
        </p:spPr>
        <p:txBody>
          <a:bodyPr anchor="ctr">
            <a:noAutofit/>
          </a:bodyPr>
          <a:lstStyle>
            <a:lvl1pPr marL="0" indent="0" algn="ctr">
              <a:spcBef>
                <a:spcPts val="0"/>
              </a:spcBef>
              <a:buFontTx/>
              <a:buNone/>
              <a:defRPr sz="1700" b="1"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20" name="Text Placeholder 4"/>
          <p:cNvSpPr>
            <a:spLocks noGrp="1"/>
          </p:cNvSpPr>
          <p:nvPr>
            <p:ph type="body" sz="quarter" idx="19"/>
          </p:nvPr>
        </p:nvSpPr>
        <p:spPr>
          <a:xfrm>
            <a:off x="539576" y="4420589"/>
            <a:ext cx="3253153" cy="2026032"/>
          </a:xfrm>
        </p:spPr>
        <p:txBody>
          <a:bodyPr anchor="ctr">
            <a:noAutofit/>
          </a:bodyPr>
          <a:lstStyle>
            <a:lvl1pPr marL="0" indent="0" algn="ctr">
              <a:spcBef>
                <a:spcPts val="0"/>
              </a:spcBef>
              <a:buFontTx/>
              <a:buNone/>
              <a:defRPr sz="1700" b="1"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21" name="Text Placeholder 4"/>
          <p:cNvSpPr>
            <a:spLocks noGrp="1"/>
          </p:cNvSpPr>
          <p:nvPr>
            <p:ph type="body" sz="quarter" idx="20"/>
          </p:nvPr>
        </p:nvSpPr>
        <p:spPr>
          <a:xfrm>
            <a:off x="4466594" y="4443031"/>
            <a:ext cx="3208011" cy="2026032"/>
          </a:xfrm>
        </p:spPr>
        <p:txBody>
          <a:bodyPr anchor="ctr">
            <a:noAutofit/>
          </a:bodyPr>
          <a:lstStyle>
            <a:lvl1pPr marL="0" indent="0" algn="ctr">
              <a:spcBef>
                <a:spcPts val="0"/>
              </a:spcBef>
              <a:buFontTx/>
              <a:buNone/>
              <a:defRPr sz="1700" b="1"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22" name="Text Placeholder 4"/>
          <p:cNvSpPr>
            <a:spLocks noGrp="1"/>
          </p:cNvSpPr>
          <p:nvPr>
            <p:ph type="body" sz="quarter" idx="21"/>
          </p:nvPr>
        </p:nvSpPr>
        <p:spPr>
          <a:xfrm>
            <a:off x="8256915" y="4398870"/>
            <a:ext cx="3208011" cy="2026032"/>
          </a:xfrm>
        </p:spPr>
        <p:txBody>
          <a:bodyPr anchor="ctr">
            <a:noAutofit/>
          </a:bodyPr>
          <a:lstStyle>
            <a:lvl1pPr marL="0" indent="0" algn="ctr">
              <a:spcBef>
                <a:spcPts val="0"/>
              </a:spcBef>
              <a:buFontTx/>
              <a:buNone/>
              <a:defRPr sz="1700" b="1"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34069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24"/>
                                        </p:tgtEl>
                                        <p:attrNameLst>
                                          <p:attrName>style.visibility</p:attrName>
                                        </p:attrNameLst>
                                      </p:cBhvr>
                                      <p:to>
                                        <p:strVal val="visible"/>
                                      </p:to>
                                    </p:set>
                                    <p:animEffect transition="in" filter="wipe(down)">
                                      <p:cBhvr>
                                        <p:cTn id="11" dur="500"/>
                                        <p:tgtEl>
                                          <p:spTgt spid="24"/>
                                        </p:tgtEl>
                                      </p:cBhvr>
                                    </p:animEffect>
                                  </p:childTnLst>
                                </p:cTn>
                              </p:par>
                            </p:childTnLst>
                          </p:cTn>
                        </p:par>
                        <p:par>
                          <p:cTn id="12" fill="hold">
                            <p:stCondLst>
                              <p:cond delay="1000"/>
                            </p:stCondLst>
                            <p:childTnLst>
                              <p:par>
                                <p:cTn id="13" presetID="22" presetClass="entr" presetSubtype="4" fill="hold" grpId="0" nodeType="afterEffect">
                                  <p:stCondLst>
                                    <p:cond delay="0"/>
                                  </p:stCondLst>
                                  <p:childTnLst>
                                    <p:set>
                                      <p:cBhvr>
                                        <p:cTn id="14" dur="1" fill="hold">
                                          <p:stCondLst>
                                            <p:cond delay="0"/>
                                          </p:stCondLst>
                                        </p:cTn>
                                        <p:tgtEl>
                                          <p:spTgt spid="25"/>
                                        </p:tgtEl>
                                        <p:attrNameLst>
                                          <p:attrName>style.visibility</p:attrName>
                                        </p:attrNameLst>
                                      </p:cBhvr>
                                      <p:to>
                                        <p:strVal val="visible"/>
                                      </p:to>
                                    </p:set>
                                    <p:animEffect transition="in" filter="wipe(down)">
                                      <p:cBhvr>
                                        <p:cTn id="15" dur="500"/>
                                        <p:tgtEl>
                                          <p:spTgt spid="25"/>
                                        </p:tgtEl>
                                      </p:cBhvr>
                                    </p:animEffect>
                                  </p:childTnLst>
                                </p:cTn>
                              </p:par>
                            </p:childTnLst>
                          </p:cTn>
                        </p:par>
                        <p:par>
                          <p:cTn id="16" fill="hold">
                            <p:stCondLst>
                              <p:cond delay="1500"/>
                            </p:stCondLst>
                            <p:childTnLst>
                              <p:par>
                                <p:cTn id="17" presetID="22" presetClass="entr" presetSubtype="4" fill="hold" grpId="0" nodeType="afterEffect">
                                  <p:stCondLst>
                                    <p:cond delay="0"/>
                                  </p:stCondLst>
                                  <p:childTnLst>
                                    <p:set>
                                      <p:cBhvr>
                                        <p:cTn id="18" dur="1" fill="hold">
                                          <p:stCondLst>
                                            <p:cond delay="0"/>
                                          </p:stCondLst>
                                        </p:cTn>
                                        <p:tgtEl>
                                          <p:spTgt spid="26"/>
                                        </p:tgtEl>
                                        <p:attrNameLst>
                                          <p:attrName>style.visibility</p:attrName>
                                        </p:attrNameLst>
                                      </p:cBhvr>
                                      <p:to>
                                        <p:strVal val="visible"/>
                                      </p:to>
                                    </p:set>
                                    <p:animEffect transition="in" filter="wipe(down)">
                                      <p:cBhvr>
                                        <p:cTn id="19" dur="500"/>
                                        <p:tgtEl>
                                          <p:spTgt spid="26"/>
                                        </p:tgtEl>
                                      </p:cBhvr>
                                    </p:animEffect>
                                  </p:childTnLst>
                                </p:cTn>
                              </p:par>
                            </p:childTnLst>
                          </p:cTn>
                        </p:par>
                        <p:par>
                          <p:cTn id="20" fill="hold">
                            <p:stCondLst>
                              <p:cond delay="2000"/>
                            </p:stCondLst>
                            <p:childTnLst>
                              <p:par>
                                <p:cTn id="21" presetID="22" presetClass="entr" presetSubtype="4" fill="hold" grpId="0" nodeType="afterEffect">
                                  <p:stCondLst>
                                    <p:cond delay="0"/>
                                  </p:stCondLst>
                                  <p:childTnLst>
                                    <p:set>
                                      <p:cBhvr>
                                        <p:cTn id="22" dur="1" fill="hold">
                                          <p:stCondLst>
                                            <p:cond delay="0"/>
                                          </p:stCondLst>
                                        </p:cTn>
                                        <p:tgtEl>
                                          <p:spTgt spid="27"/>
                                        </p:tgtEl>
                                        <p:attrNameLst>
                                          <p:attrName>style.visibility</p:attrName>
                                        </p:attrNameLst>
                                      </p:cBhvr>
                                      <p:to>
                                        <p:strVal val="visible"/>
                                      </p:to>
                                    </p:set>
                                    <p:animEffect transition="in" filter="wipe(down)">
                                      <p:cBhvr>
                                        <p:cTn id="23" dur="500"/>
                                        <p:tgtEl>
                                          <p:spTgt spid="27"/>
                                        </p:tgtEl>
                                      </p:cBhvr>
                                    </p:animEffect>
                                  </p:childTnLst>
                                </p:cTn>
                              </p:par>
                            </p:childTnLst>
                          </p:cTn>
                        </p:par>
                        <p:par>
                          <p:cTn id="24" fill="hold">
                            <p:stCondLst>
                              <p:cond delay="2500"/>
                            </p:stCondLst>
                            <p:childTnLst>
                              <p:par>
                                <p:cTn id="25" presetID="22" presetClass="entr" presetSubtype="4" fill="hold" grpId="0" nodeType="afterEffect">
                                  <p:stCondLst>
                                    <p:cond delay="0"/>
                                  </p:stCondLst>
                                  <p:childTnLst>
                                    <p:set>
                                      <p:cBhvr>
                                        <p:cTn id="26" dur="1" fill="hold">
                                          <p:stCondLst>
                                            <p:cond delay="0"/>
                                          </p:stCondLst>
                                        </p:cTn>
                                        <p:tgtEl>
                                          <p:spTgt spid="28"/>
                                        </p:tgtEl>
                                        <p:attrNameLst>
                                          <p:attrName>style.visibility</p:attrName>
                                        </p:attrNameLst>
                                      </p:cBhvr>
                                      <p:to>
                                        <p:strVal val="visible"/>
                                      </p:to>
                                    </p:set>
                                    <p:animEffect transition="in" filter="wipe(down)">
                                      <p:cBhvr>
                                        <p:cTn id="27" dur="500"/>
                                        <p:tgtEl>
                                          <p:spTgt spid="28"/>
                                        </p:tgtEl>
                                      </p:cBhvr>
                                    </p:animEffect>
                                  </p:childTnLst>
                                </p:cTn>
                              </p:par>
                            </p:childTnLst>
                          </p:cTn>
                        </p:par>
                        <p:par>
                          <p:cTn id="28" fill="hold">
                            <p:stCondLst>
                              <p:cond delay="3000"/>
                            </p:stCondLst>
                            <p:childTnLst>
                              <p:par>
                                <p:cTn id="29" presetID="22" presetClass="entr" presetSubtype="4" fill="hold" grpId="0" nodeType="afterEffect">
                                  <p:stCondLst>
                                    <p:cond delay="0"/>
                                  </p:stCondLst>
                                  <p:childTnLst>
                                    <p:set>
                                      <p:cBhvr>
                                        <p:cTn id="30" dur="1" fill="hold">
                                          <p:stCondLst>
                                            <p:cond delay="0"/>
                                          </p:stCondLst>
                                        </p:cTn>
                                        <p:tgtEl>
                                          <p:spTgt spid="29"/>
                                        </p:tgtEl>
                                        <p:attrNameLst>
                                          <p:attrName>style.visibility</p:attrName>
                                        </p:attrNameLst>
                                      </p:cBhvr>
                                      <p:to>
                                        <p:strVal val="visible"/>
                                      </p:to>
                                    </p:set>
                                    <p:animEffect transition="in" filter="wipe(down)">
                                      <p:cBhvr>
                                        <p:cTn id="31"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4" grpId="0" animBg="1"/>
      <p:bldP spid="26" grpId="0" animBg="1"/>
      <p:bldP spid="25" grpId="0" animBg="1"/>
      <p:bldP spid="27" grpId="0" animBg="1"/>
      <p:bldP spid="28" grpId="0" animBg="1"/>
      <p:bldP spid="29"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9_Title Slide Option 1">
    <p:bg>
      <p:bgPr>
        <a:blipFill>
          <a:blip r:embed="rId2"/>
          <a:stretch>
            <a:fillRect/>
          </a:stretch>
        </a:blip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2ADF475-C159-FF41-9E59-BB977A7DA82C}"/>
              </a:ext>
            </a:extLst>
          </p:cNvPr>
          <p:cNvSpPr/>
          <p:nvPr userDrawn="1"/>
        </p:nvSpPr>
        <p:spPr>
          <a:xfrm>
            <a:off x="263456" y="251791"/>
            <a:ext cx="11663501" cy="6347792"/>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2" name="Title 1"/>
          <p:cNvSpPr>
            <a:spLocks noGrp="1"/>
          </p:cNvSpPr>
          <p:nvPr>
            <p:ph type="ctrTitle"/>
          </p:nvPr>
        </p:nvSpPr>
        <p:spPr>
          <a:xfrm>
            <a:off x="1073625" y="358446"/>
            <a:ext cx="10008359" cy="1164472"/>
          </a:xfrm>
        </p:spPr>
        <p:txBody>
          <a:bodyPr anchor="b">
            <a:noAutofit/>
          </a:bodyPr>
          <a:lstStyle>
            <a:lvl1pPr marL="0" algn="l">
              <a:defRPr sz="4800" b="0">
                <a:solidFill>
                  <a:schemeClr val="bg1"/>
                </a:solidFill>
                <a:latin typeface="+mj-lt"/>
                <a:cs typeface="Arial" panose="020B0604020202020204" pitchFamily="34" charset="0"/>
              </a:defRPr>
            </a:lvl1pPr>
          </a:lstStyle>
          <a:p>
            <a:r>
              <a:rPr lang="en-US"/>
              <a:t>Click to edit Master title style</a:t>
            </a:r>
          </a:p>
        </p:txBody>
      </p:sp>
      <p:sp>
        <p:nvSpPr>
          <p:cNvPr id="24" name="Text Placeholder 9"/>
          <p:cNvSpPr>
            <a:spLocks noGrp="1"/>
          </p:cNvSpPr>
          <p:nvPr>
            <p:ph type="body" sz="quarter" idx="10"/>
          </p:nvPr>
        </p:nvSpPr>
        <p:spPr>
          <a:xfrm>
            <a:off x="1073625" y="1665028"/>
            <a:ext cx="10008359" cy="4811973"/>
          </a:xfrm>
        </p:spPr>
        <p:txBody>
          <a:bodyPr spcCol="182880">
            <a:normAutofit/>
          </a:bodyPr>
          <a:lstStyle>
            <a:lvl1pPr marL="0" indent="0">
              <a:lnSpc>
                <a:spcPct val="100000"/>
              </a:lnSpc>
              <a:buFontTx/>
              <a:buNone/>
              <a:defRPr sz="2000" b="1">
                <a:solidFill>
                  <a:schemeClr val="bg1"/>
                </a:solidFill>
                <a:latin typeface="+mn-lt"/>
                <a:cs typeface="Arial" panose="020B0604020202020204" pitchFamily="34" charset="0"/>
              </a:defRPr>
            </a:lvl1pPr>
            <a:lvl2pPr marL="457200" indent="0">
              <a:lnSpc>
                <a:spcPct val="100000"/>
              </a:lnSpc>
              <a:buFontTx/>
              <a:buNone/>
              <a:defRPr sz="2000" b="1">
                <a:solidFill>
                  <a:schemeClr val="bg1"/>
                </a:solidFill>
                <a:latin typeface="+mn-lt"/>
                <a:cs typeface="Arial" panose="020B0604020202020204" pitchFamily="34" charset="0"/>
              </a:defRPr>
            </a:lvl2pPr>
            <a:lvl3pPr marL="914400" indent="0">
              <a:lnSpc>
                <a:spcPct val="100000"/>
              </a:lnSpc>
              <a:buFontTx/>
              <a:buNone/>
              <a:defRPr sz="2000" b="1">
                <a:solidFill>
                  <a:schemeClr val="bg1"/>
                </a:solidFill>
                <a:latin typeface="+mn-lt"/>
                <a:cs typeface="Arial" panose="020B0604020202020204" pitchFamily="34" charset="0"/>
              </a:defRPr>
            </a:lvl3pPr>
            <a:lvl4pPr marL="1371600" indent="0">
              <a:lnSpc>
                <a:spcPct val="100000"/>
              </a:lnSpc>
              <a:buFontTx/>
              <a:buNone/>
              <a:defRPr sz="2000" b="1">
                <a:solidFill>
                  <a:schemeClr val="bg1"/>
                </a:solidFill>
                <a:latin typeface="+mn-lt"/>
                <a:cs typeface="Arial" panose="020B0604020202020204" pitchFamily="34" charset="0"/>
              </a:defRPr>
            </a:lvl4pPr>
            <a:lvl5pPr marL="1828800" indent="0">
              <a:lnSpc>
                <a:spcPct val="100000"/>
              </a:lnSpc>
              <a:buFontTx/>
              <a:buNone/>
              <a:defRPr sz="2000" b="1">
                <a:solidFill>
                  <a:schemeClr val="bg1"/>
                </a:solidFill>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74199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0_Title Slide Option 1">
    <p:bg>
      <p:bgPr>
        <a:blipFill>
          <a:blip r:embed="rId2"/>
          <a:stretch>
            <a:fillRect/>
          </a:stretch>
        </a:blip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E829C82-6520-C047-AE04-0A13168D6BD7}"/>
              </a:ext>
            </a:extLst>
          </p:cNvPr>
          <p:cNvSpPr/>
          <p:nvPr userDrawn="1"/>
        </p:nvSpPr>
        <p:spPr>
          <a:xfrm>
            <a:off x="6010275" y="0"/>
            <a:ext cx="6181725" cy="6884988"/>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2" name="Title 1"/>
          <p:cNvSpPr>
            <a:spLocks noGrp="1"/>
          </p:cNvSpPr>
          <p:nvPr>
            <p:ph type="ctrTitle"/>
          </p:nvPr>
        </p:nvSpPr>
        <p:spPr>
          <a:xfrm>
            <a:off x="6096000" y="303854"/>
            <a:ext cx="5537200" cy="760670"/>
          </a:xfrm>
        </p:spPr>
        <p:txBody>
          <a:bodyPr anchor="t">
            <a:noAutofit/>
          </a:bodyPr>
          <a:lstStyle>
            <a:lvl1pPr marL="0" algn="ctr">
              <a:defRPr sz="3200" b="0">
                <a:solidFill>
                  <a:schemeClr val="bg1"/>
                </a:solidFill>
                <a:latin typeface="+mj-lt"/>
              </a:defRPr>
            </a:lvl1pPr>
          </a:lstStyle>
          <a:p>
            <a:r>
              <a:rPr lang="en-US"/>
              <a:t>Click to edit Master title style</a:t>
            </a:r>
          </a:p>
        </p:txBody>
      </p:sp>
      <p:sp>
        <p:nvSpPr>
          <p:cNvPr id="24" name="Text Placeholder 9"/>
          <p:cNvSpPr>
            <a:spLocks noGrp="1"/>
          </p:cNvSpPr>
          <p:nvPr>
            <p:ph type="body" sz="quarter" idx="10"/>
          </p:nvPr>
        </p:nvSpPr>
        <p:spPr>
          <a:xfrm>
            <a:off x="6096000" y="1269241"/>
            <a:ext cx="5537200" cy="5098576"/>
          </a:xfrm>
        </p:spPr>
        <p:txBody>
          <a:bodyPr spcCol="182880">
            <a:normAutofit/>
          </a:bodyPr>
          <a:lstStyle>
            <a:lvl1pPr marL="0" indent="0" algn="l">
              <a:lnSpc>
                <a:spcPct val="100000"/>
              </a:lnSpc>
              <a:spcAft>
                <a:spcPts val="1000"/>
              </a:spcAft>
              <a:buFontTx/>
              <a:buNone/>
              <a:defRPr sz="1600" b="1">
                <a:solidFill>
                  <a:schemeClr val="bg1"/>
                </a:solidFill>
                <a:latin typeface="+mn-lt"/>
              </a:defRPr>
            </a:lvl1pPr>
            <a:lvl2pPr marL="457200" indent="0" algn="l">
              <a:lnSpc>
                <a:spcPct val="100000"/>
              </a:lnSpc>
              <a:spcAft>
                <a:spcPts val="1000"/>
              </a:spcAft>
              <a:buFontTx/>
              <a:buNone/>
              <a:defRPr sz="1600" b="1">
                <a:solidFill>
                  <a:schemeClr val="bg1"/>
                </a:solidFill>
                <a:latin typeface="+mn-lt"/>
              </a:defRPr>
            </a:lvl2pPr>
            <a:lvl3pPr marL="914400" indent="0" algn="l">
              <a:lnSpc>
                <a:spcPct val="100000"/>
              </a:lnSpc>
              <a:spcAft>
                <a:spcPts val="1000"/>
              </a:spcAft>
              <a:buFontTx/>
              <a:buNone/>
              <a:defRPr sz="1600" b="1">
                <a:solidFill>
                  <a:schemeClr val="bg1"/>
                </a:solidFill>
                <a:latin typeface="+mn-lt"/>
              </a:defRPr>
            </a:lvl3pPr>
            <a:lvl4pPr marL="1371600" indent="0" algn="l">
              <a:lnSpc>
                <a:spcPct val="100000"/>
              </a:lnSpc>
              <a:spcAft>
                <a:spcPts val="1000"/>
              </a:spcAft>
              <a:buFontTx/>
              <a:buNone/>
              <a:defRPr sz="1600" b="1">
                <a:solidFill>
                  <a:schemeClr val="bg1"/>
                </a:solidFill>
                <a:latin typeface="+mn-lt"/>
              </a:defRPr>
            </a:lvl4pPr>
            <a:lvl5pPr marL="1828800" indent="0" algn="l">
              <a:lnSpc>
                <a:spcPct val="100000"/>
              </a:lnSpc>
              <a:spcAft>
                <a:spcPts val="1000"/>
              </a:spcAft>
              <a:buFontTx/>
              <a:buNone/>
              <a:defRPr sz="1600" b="1">
                <a:solidFill>
                  <a:schemeClr val="bg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04657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1_Title Slide Option 1">
    <p:bg>
      <p:bgPr>
        <a:blipFill>
          <a:blip r:embed="rId2"/>
          <a:stretch>
            <a:fillRect/>
          </a:stretch>
        </a:blip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D0538F4-3F8A-5743-84C7-D216AB93D9A9}"/>
              </a:ext>
            </a:extLst>
          </p:cNvPr>
          <p:cNvSpPr/>
          <p:nvPr userDrawn="1"/>
        </p:nvSpPr>
        <p:spPr>
          <a:xfrm>
            <a:off x="-1" y="0"/>
            <a:ext cx="12192001" cy="6868319"/>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2" name="Title 1"/>
          <p:cNvSpPr>
            <a:spLocks noGrp="1"/>
          </p:cNvSpPr>
          <p:nvPr>
            <p:ph type="ctrTitle"/>
          </p:nvPr>
        </p:nvSpPr>
        <p:spPr>
          <a:xfrm>
            <a:off x="508000" y="417539"/>
            <a:ext cx="11125200" cy="1017225"/>
          </a:xfrm>
          <a:solidFill>
            <a:srgbClr val="FFFFFF"/>
          </a:solidFill>
        </p:spPr>
        <p:txBody>
          <a:bodyPr>
            <a:noAutofit/>
          </a:bodyPr>
          <a:lstStyle>
            <a:lvl1pPr marL="0" algn="ctr">
              <a:defRPr sz="3300" b="0">
                <a:solidFill>
                  <a:schemeClr val="tx1"/>
                </a:solidFill>
                <a:latin typeface="+mj-lt"/>
                <a:cs typeface="Arial" panose="020B0604020202020204" pitchFamily="34" charset="0"/>
              </a:defRPr>
            </a:lvl1pPr>
          </a:lstStyle>
          <a:p>
            <a:r>
              <a:rPr lang="en-US"/>
              <a:t>Click to edit Master title style</a:t>
            </a:r>
          </a:p>
        </p:txBody>
      </p:sp>
      <p:sp>
        <p:nvSpPr>
          <p:cNvPr id="39" name="Text Placeholder 4"/>
          <p:cNvSpPr>
            <a:spLocks noGrp="1"/>
          </p:cNvSpPr>
          <p:nvPr>
            <p:ph type="body" sz="quarter" idx="17"/>
          </p:nvPr>
        </p:nvSpPr>
        <p:spPr>
          <a:xfrm>
            <a:off x="1364974" y="2904209"/>
            <a:ext cx="10268225" cy="637287"/>
          </a:xfrm>
        </p:spPr>
        <p:txBody>
          <a:bodyPr anchor="ctr">
            <a:noAutofit/>
          </a:bodyPr>
          <a:lstStyle>
            <a:lvl1pPr marL="182880" indent="0" algn="l">
              <a:spcBef>
                <a:spcPts val="0"/>
              </a:spcBef>
              <a:buFontTx/>
              <a:buNone/>
              <a:defRPr sz="28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40" name="Text Placeholder 4"/>
          <p:cNvSpPr>
            <a:spLocks noGrp="1"/>
          </p:cNvSpPr>
          <p:nvPr>
            <p:ph type="body" sz="quarter" idx="18"/>
          </p:nvPr>
        </p:nvSpPr>
        <p:spPr>
          <a:xfrm>
            <a:off x="1364974" y="3827739"/>
            <a:ext cx="10268225" cy="637287"/>
          </a:xfrm>
        </p:spPr>
        <p:txBody>
          <a:bodyPr anchor="ctr">
            <a:noAutofit/>
          </a:bodyPr>
          <a:lstStyle>
            <a:lvl1pPr marL="182880" indent="0" algn="l">
              <a:spcBef>
                <a:spcPts val="0"/>
              </a:spcBef>
              <a:buFontTx/>
              <a:buNone/>
              <a:defRPr sz="28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59" name="Text Placeholder 4"/>
          <p:cNvSpPr>
            <a:spLocks noGrp="1"/>
          </p:cNvSpPr>
          <p:nvPr>
            <p:ph type="body" sz="quarter" idx="23"/>
          </p:nvPr>
        </p:nvSpPr>
        <p:spPr>
          <a:xfrm>
            <a:off x="1364974" y="5674800"/>
            <a:ext cx="10268225" cy="637287"/>
          </a:xfrm>
        </p:spPr>
        <p:txBody>
          <a:bodyPr anchor="ctr">
            <a:noAutofit/>
          </a:bodyPr>
          <a:lstStyle>
            <a:lvl1pPr marL="182880" indent="0" algn="l">
              <a:spcBef>
                <a:spcPts val="0"/>
              </a:spcBef>
              <a:buFontTx/>
              <a:buNone/>
              <a:defRPr sz="28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3" name="Text Placeholder 4"/>
          <p:cNvSpPr>
            <a:spLocks noGrp="1"/>
          </p:cNvSpPr>
          <p:nvPr>
            <p:ph type="body" sz="quarter" idx="16"/>
          </p:nvPr>
        </p:nvSpPr>
        <p:spPr>
          <a:xfrm>
            <a:off x="1364974" y="1980679"/>
            <a:ext cx="10268226" cy="637287"/>
          </a:xfrm>
        </p:spPr>
        <p:txBody>
          <a:bodyPr anchor="ctr">
            <a:noAutofit/>
          </a:bodyPr>
          <a:lstStyle>
            <a:lvl1pPr marL="182880" indent="0" algn="l">
              <a:spcBef>
                <a:spcPts val="0"/>
              </a:spcBef>
              <a:buFontTx/>
              <a:buNone/>
              <a:defRPr sz="28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58" name="Text Placeholder 4"/>
          <p:cNvSpPr>
            <a:spLocks noGrp="1"/>
          </p:cNvSpPr>
          <p:nvPr>
            <p:ph type="body" sz="quarter" idx="22"/>
          </p:nvPr>
        </p:nvSpPr>
        <p:spPr>
          <a:xfrm>
            <a:off x="1364974" y="4751269"/>
            <a:ext cx="10268225" cy="637287"/>
          </a:xfrm>
        </p:spPr>
        <p:txBody>
          <a:bodyPr anchor="ctr">
            <a:noAutofit/>
          </a:bodyPr>
          <a:lstStyle>
            <a:lvl1pPr marL="182880" indent="0" algn="l">
              <a:spcBef>
                <a:spcPts val="0"/>
              </a:spcBef>
              <a:buFontTx/>
              <a:buNone/>
              <a:defRPr sz="28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7" name="Freeform 7">
            <a:extLst>
              <a:ext uri="{FF2B5EF4-FFF2-40B4-BE49-F238E27FC236}">
                <a16:creationId xmlns:a16="http://schemas.microsoft.com/office/drawing/2014/main" id="{CDEACDAE-C3F8-1048-A7CC-793954924CB3}"/>
              </a:ext>
            </a:extLst>
          </p:cNvPr>
          <p:cNvSpPr>
            <a:spLocks/>
          </p:cNvSpPr>
          <p:nvPr userDrawn="1"/>
        </p:nvSpPr>
        <p:spPr bwMode="auto">
          <a:xfrm>
            <a:off x="516525" y="1994268"/>
            <a:ext cx="627476" cy="599764"/>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8" name="Freeform 8">
            <a:extLst>
              <a:ext uri="{FF2B5EF4-FFF2-40B4-BE49-F238E27FC236}">
                <a16:creationId xmlns:a16="http://schemas.microsoft.com/office/drawing/2014/main" id="{17E29689-BB0B-8B4A-BAF0-A6D7F50E216E}"/>
              </a:ext>
            </a:extLst>
          </p:cNvPr>
          <p:cNvSpPr>
            <a:spLocks/>
          </p:cNvSpPr>
          <p:nvPr userDrawn="1"/>
        </p:nvSpPr>
        <p:spPr bwMode="auto">
          <a:xfrm>
            <a:off x="516525" y="5693561"/>
            <a:ext cx="627476" cy="599764"/>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9" name="Freeform 9">
            <a:extLst>
              <a:ext uri="{FF2B5EF4-FFF2-40B4-BE49-F238E27FC236}">
                <a16:creationId xmlns:a16="http://schemas.microsoft.com/office/drawing/2014/main" id="{8BB91098-2754-E349-A793-9D15048F8530}"/>
              </a:ext>
            </a:extLst>
          </p:cNvPr>
          <p:cNvSpPr>
            <a:spLocks/>
          </p:cNvSpPr>
          <p:nvPr userDrawn="1"/>
        </p:nvSpPr>
        <p:spPr bwMode="auto">
          <a:xfrm>
            <a:off x="516525" y="2922970"/>
            <a:ext cx="627476" cy="599764"/>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20" name="Freeform 11">
            <a:extLst>
              <a:ext uri="{FF2B5EF4-FFF2-40B4-BE49-F238E27FC236}">
                <a16:creationId xmlns:a16="http://schemas.microsoft.com/office/drawing/2014/main" id="{AC4503A5-AD67-CF47-B3A5-E56FCC7E8D29}"/>
              </a:ext>
            </a:extLst>
          </p:cNvPr>
          <p:cNvSpPr>
            <a:spLocks/>
          </p:cNvSpPr>
          <p:nvPr userDrawn="1"/>
        </p:nvSpPr>
        <p:spPr bwMode="auto">
          <a:xfrm>
            <a:off x="516525" y="4788791"/>
            <a:ext cx="627476" cy="599765"/>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21" name="Freeform 9">
            <a:extLst>
              <a:ext uri="{FF2B5EF4-FFF2-40B4-BE49-F238E27FC236}">
                <a16:creationId xmlns:a16="http://schemas.microsoft.com/office/drawing/2014/main" id="{CBB3E28C-8603-1D41-B293-9DF5BFDFBCF5}"/>
              </a:ext>
            </a:extLst>
          </p:cNvPr>
          <p:cNvSpPr>
            <a:spLocks/>
          </p:cNvSpPr>
          <p:nvPr userDrawn="1"/>
        </p:nvSpPr>
        <p:spPr bwMode="auto">
          <a:xfrm>
            <a:off x="516525" y="3846500"/>
            <a:ext cx="627476" cy="599764"/>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Tree>
    <p:extLst>
      <p:ext uri="{BB962C8B-B14F-4D97-AF65-F5344CB8AC3E}">
        <p14:creationId xmlns:p14="http://schemas.microsoft.com/office/powerpoint/2010/main" val="3524399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22_Title Slide Option 1">
    <p:bg>
      <p:bgPr>
        <a:blipFill>
          <a:blip r:embed="rId2"/>
          <a:stretch>
            <a:fillRect/>
          </a:stretch>
        </a:blip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7440CF9C-9865-C14F-8547-FDEBF02D4683}"/>
              </a:ext>
            </a:extLst>
          </p:cNvPr>
          <p:cNvSpPr/>
          <p:nvPr userDrawn="1"/>
        </p:nvSpPr>
        <p:spPr>
          <a:xfrm>
            <a:off x="-1" y="0"/>
            <a:ext cx="12192001" cy="6868319"/>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27" name="Oval 26">
            <a:extLst>
              <a:ext uri="{FF2B5EF4-FFF2-40B4-BE49-F238E27FC236}">
                <a16:creationId xmlns:a16="http://schemas.microsoft.com/office/drawing/2014/main" id="{A94B338F-AE2E-9142-8F9E-6626076CFC4A}"/>
              </a:ext>
            </a:extLst>
          </p:cNvPr>
          <p:cNvSpPr/>
          <p:nvPr userDrawn="1"/>
        </p:nvSpPr>
        <p:spPr>
          <a:xfrm>
            <a:off x="625922" y="3960813"/>
            <a:ext cx="2482782" cy="246842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2" name="Title 1"/>
          <p:cNvSpPr>
            <a:spLocks noGrp="1"/>
          </p:cNvSpPr>
          <p:nvPr>
            <p:ph type="ctrTitle"/>
          </p:nvPr>
        </p:nvSpPr>
        <p:spPr>
          <a:xfrm>
            <a:off x="508000" y="358446"/>
            <a:ext cx="11125200" cy="787966"/>
          </a:xfrm>
        </p:spPr>
        <p:txBody>
          <a:bodyPr anchor="b">
            <a:noAutofit/>
          </a:bodyPr>
          <a:lstStyle>
            <a:lvl1pPr marL="0" algn="ctr">
              <a:defRPr sz="3300" b="0">
                <a:solidFill>
                  <a:schemeClr val="bg1"/>
                </a:solidFill>
                <a:latin typeface="+mj-lt"/>
                <a:cs typeface="Arial" panose="020B0604020202020204" pitchFamily="34" charset="0"/>
              </a:defRPr>
            </a:lvl1pPr>
          </a:lstStyle>
          <a:p>
            <a:r>
              <a:rPr lang="en-US"/>
              <a:t>Click to edit Master title style</a:t>
            </a:r>
          </a:p>
        </p:txBody>
      </p:sp>
      <p:sp>
        <p:nvSpPr>
          <p:cNvPr id="23" name="Text Placeholder 4"/>
          <p:cNvSpPr>
            <a:spLocks noGrp="1"/>
          </p:cNvSpPr>
          <p:nvPr>
            <p:ph type="body" sz="quarter" idx="20"/>
          </p:nvPr>
        </p:nvSpPr>
        <p:spPr>
          <a:xfrm>
            <a:off x="768626" y="4638260"/>
            <a:ext cx="2160104" cy="1126435"/>
          </a:xfrm>
        </p:spPr>
        <p:txBody>
          <a:bodyPr anchor="ctr">
            <a:noAutofit/>
          </a:bodyPr>
          <a:lstStyle>
            <a:lvl1pPr marL="0" indent="0" algn="ctr">
              <a:spcBef>
                <a:spcPts val="0"/>
              </a:spcBef>
              <a:buFontTx/>
              <a:buNone/>
              <a:defRPr sz="1600" b="0" baseline="0">
                <a:solidFill>
                  <a:schemeClr val="bg1"/>
                </a:solidFill>
                <a:latin typeface="+mn-lt"/>
                <a:cs typeface="Glegoo" pitchFamily="2"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29" name="Oval 28">
            <a:extLst>
              <a:ext uri="{FF2B5EF4-FFF2-40B4-BE49-F238E27FC236}">
                <a16:creationId xmlns:a16="http://schemas.microsoft.com/office/drawing/2014/main" id="{C96F7DA9-1422-B349-80C8-F6098E551491}"/>
              </a:ext>
            </a:extLst>
          </p:cNvPr>
          <p:cNvSpPr/>
          <p:nvPr userDrawn="1"/>
        </p:nvSpPr>
        <p:spPr>
          <a:xfrm>
            <a:off x="3383980" y="3960813"/>
            <a:ext cx="2482782" cy="246842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1" name="Text Placeholder 4">
            <a:extLst>
              <a:ext uri="{FF2B5EF4-FFF2-40B4-BE49-F238E27FC236}">
                <a16:creationId xmlns:a16="http://schemas.microsoft.com/office/drawing/2014/main" id="{29E66F15-EB17-AD4A-9BEF-22D7AE048276}"/>
              </a:ext>
            </a:extLst>
          </p:cNvPr>
          <p:cNvSpPr>
            <a:spLocks noGrp="1"/>
          </p:cNvSpPr>
          <p:nvPr>
            <p:ph type="body" sz="quarter" idx="24"/>
          </p:nvPr>
        </p:nvSpPr>
        <p:spPr>
          <a:xfrm>
            <a:off x="3526684" y="4638260"/>
            <a:ext cx="2160104" cy="1126435"/>
          </a:xfrm>
        </p:spPr>
        <p:txBody>
          <a:bodyPr anchor="ctr">
            <a:noAutofit/>
          </a:bodyPr>
          <a:lstStyle>
            <a:lvl1pPr marL="0" indent="0" algn="ctr">
              <a:spcBef>
                <a:spcPts val="0"/>
              </a:spcBef>
              <a:buFontTx/>
              <a:buNone/>
              <a:defRPr sz="16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32" name="Oval 31">
            <a:extLst>
              <a:ext uri="{FF2B5EF4-FFF2-40B4-BE49-F238E27FC236}">
                <a16:creationId xmlns:a16="http://schemas.microsoft.com/office/drawing/2014/main" id="{64FFDAC1-065C-3646-A1C6-0E78782241E2}"/>
              </a:ext>
            </a:extLst>
          </p:cNvPr>
          <p:cNvSpPr/>
          <p:nvPr userDrawn="1"/>
        </p:nvSpPr>
        <p:spPr>
          <a:xfrm>
            <a:off x="6142038" y="3960813"/>
            <a:ext cx="2482782" cy="246842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3" name="Text Placeholder 4">
            <a:extLst>
              <a:ext uri="{FF2B5EF4-FFF2-40B4-BE49-F238E27FC236}">
                <a16:creationId xmlns:a16="http://schemas.microsoft.com/office/drawing/2014/main" id="{26BA6EB9-9A1E-0E4F-B17C-1039D0C8AE97}"/>
              </a:ext>
            </a:extLst>
          </p:cNvPr>
          <p:cNvSpPr>
            <a:spLocks noGrp="1"/>
          </p:cNvSpPr>
          <p:nvPr>
            <p:ph type="body" sz="quarter" idx="25"/>
          </p:nvPr>
        </p:nvSpPr>
        <p:spPr>
          <a:xfrm>
            <a:off x="6284742" y="4638260"/>
            <a:ext cx="2160104" cy="1126435"/>
          </a:xfrm>
        </p:spPr>
        <p:txBody>
          <a:bodyPr anchor="ctr">
            <a:noAutofit/>
          </a:bodyPr>
          <a:lstStyle>
            <a:lvl1pPr marL="0" indent="0" algn="ctr">
              <a:spcBef>
                <a:spcPts val="0"/>
              </a:spcBef>
              <a:buFontTx/>
              <a:buNone/>
              <a:defRPr sz="16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34" name="Oval 33">
            <a:extLst>
              <a:ext uri="{FF2B5EF4-FFF2-40B4-BE49-F238E27FC236}">
                <a16:creationId xmlns:a16="http://schemas.microsoft.com/office/drawing/2014/main" id="{08EFBF7C-6968-4148-B375-E409AE0A88DC}"/>
              </a:ext>
            </a:extLst>
          </p:cNvPr>
          <p:cNvSpPr/>
          <p:nvPr userDrawn="1"/>
        </p:nvSpPr>
        <p:spPr>
          <a:xfrm>
            <a:off x="8900096" y="3960813"/>
            <a:ext cx="2482782" cy="246842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5" name="Text Placeholder 4">
            <a:extLst>
              <a:ext uri="{FF2B5EF4-FFF2-40B4-BE49-F238E27FC236}">
                <a16:creationId xmlns:a16="http://schemas.microsoft.com/office/drawing/2014/main" id="{738E026D-A054-7147-91B8-23B56B534678}"/>
              </a:ext>
            </a:extLst>
          </p:cNvPr>
          <p:cNvSpPr>
            <a:spLocks noGrp="1"/>
          </p:cNvSpPr>
          <p:nvPr>
            <p:ph type="body" sz="quarter" idx="26"/>
          </p:nvPr>
        </p:nvSpPr>
        <p:spPr>
          <a:xfrm>
            <a:off x="9042800" y="4638260"/>
            <a:ext cx="2160104" cy="1126435"/>
          </a:xfrm>
        </p:spPr>
        <p:txBody>
          <a:bodyPr anchor="ctr">
            <a:noAutofit/>
          </a:bodyPr>
          <a:lstStyle>
            <a:lvl1pPr marL="0" indent="0" algn="ctr">
              <a:spcBef>
                <a:spcPts val="0"/>
              </a:spcBef>
              <a:buFontTx/>
              <a:buNone/>
              <a:defRPr sz="16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36" name="Oval 35">
            <a:extLst>
              <a:ext uri="{FF2B5EF4-FFF2-40B4-BE49-F238E27FC236}">
                <a16:creationId xmlns:a16="http://schemas.microsoft.com/office/drawing/2014/main" id="{736A21DA-E9DA-8C45-801A-A9A90826C338}"/>
              </a:ext>
            </a:extLst>
          </p:cNvPr>
          <p:cNvSpPr/>
          <p:nvPr userDrawn="1"/>
        </p:nvSpPr>
        <p:spPr>
          <a:xfrm>
            <a:off x="508000" y="1319401"/>
            <a:ext cx="2482782" cy="246842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7" name="Text Placeholder 4">
            <a:extLst>
              <a:ext uri="{FF2B5EF4-FFF2-40B4-BE49-F238E27FC236}">
                <a16:creationId xmlns:a16="http://schemas.microsoft.com/office/drawing/2014/main" id="{B7455404-DA79-C54C-8A77-FBCAC682E79C}"/>
              </a:ext>
            </a:extLst>
          </p:cNvPr>
          <p:cNvSpPr>
            <a:spLocks noGrp="1"/>
          </p:cNvSpPr>
          <p:nvPr>
            <p:ph type="body" sz="quarter" idx="27"/>
          </p:nvPr>
        </p:nvSpPr>
        <p:spPr>
          <a:xfrm>
            <a:off x="650704" y="1996848"/>
            <a:ext cx="2160104" cy="1126435"/>
          </a:xfrm>
        </p:spPr>
        <p:txBody>
          <a:bodyPr anchor="ctr">
            <a:noAutofit/>
          </a:bodyPr>
          <a:lstStyle>
            <a:lvl1pPr marL="0" indent="0" algn="ctr">
              <a:spcBef>
                <a:spcPts val="0"/>
              </a:spcBef>
              <a:buFontTx/>
              <a:buNone/>
              <a:defRPr sz="1600" b="0" baseline="0">
                <a:solidFill>
                  <a:schemeClr val="bg1"/>
                </a:solidFill>
                <a:latin typeface="+mn-lt"/>
                <a:cs typeface="Glegoo" pitchFamily="2"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38" name="Oval 37">
            <a:extLst>
              <a:ext uri="{FF2B5EF4-FFF2-40B4-BE49-F238E27FC236}">
                <a16:creationId xmlns:a16="http://schemas.microsoft.com/office/drawing/2014/main" id="{63068BB9-E420-D745-8DC9-69A11E13608E}"/>
              </a:ext>
            </a:extLst>
          </p:cNvPr>
          <p:cNvSpPr/>
          <p:nvPr userDrawn="1"/>
        </p:nvSpPr>
        <p:spPr>
          <a:xfrm>
            <a:off x="3266058" y="1319401"/>
            <a:ext cx="2482782" cy="246842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9" name="Text Placeholder 4">
            <a:extLst>
              <a:ext uri="{FF2B5EF4-FFF2-40B4-BE49-F238E27FC236}">
                <a16:creationId xmlns:a16="http://schemas.microsoft.com/office/drawing/2014/main" id="{8875DCA5-9C96-ED49-B522-6FF06A33AAF2}"/>
              </a:ext>
            </a:extLst>
          </p:cNvPr>
          <p:cNvSpPr>
            <a:spLocks noGrp="1"/>
          </p:cNvSpPr>
          <p:nvPr>
            <p:ph type="body" sz="quarter" idx="28"/>
          </p:nvPr>
        </p:nvSpPr>
        <p:spPr>
          <a:xfrm>
            <a:off x="3408762" y="1996848"/>
            <a:ext cx="2160104" cy="1126435"/>
          </a:xfrm>
        </p:spPr>
        <p:txBody>
          <a:bodyPr anchor="ctr">
            <a:noAutofit/>
          </a:bodyPr>
          <a:lstStyle>
            <a:lvl1pPr marL="0" indent="0" algn="ctr">
              <a:spcBef>
                <a:spcPts val="0"/>
              </a:spcBef>
              <a:buFontTx/>
              <a:buNone/>
              <a:defRPr sz="16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40" name="Oval 39">
            <a:extLst>
              <a:ext uri="{FF2B5EF4-FFF2-40B4-BE49-F238E27FC236}">
                <a16:creationId xmlns:a16="http://schemas.microsoft.com/office/drawing/2014/main" id="{BB2DD266-D8D8-4141-8755-CE9D044B5253}"/>
              </a:ext>
            </a:extLst>
          </p:cNvPr>
          <p:cNvSpPr/>
          <p:nvPr userDrawn="1"/>
        </p:nvSpPr>
        <p:spPr>
          <a:xfrm>
            <a:off x="6024116" y="1319401"/>
            <a:ext cx="2482782" cy="246842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41" name="Text Placeholder 4">
            <a:extLst>
              <a:ext uri="{FF2B5EF4-FFF2-40B4-BE49-F238E27FC236}">
                <a16:creationId xmlns:a16="http://schemas.microsoft.com/office/drawing/2014/main" id="{FD698468-EBF3-1C44-B0D1-3C24AE49087D}"/>
              </a:ext>
            </a:extLst>
          </p:cNvPr>
          <p:cNvSpPr>
            <a:spLocks noGrp="1"/>
          </p:cNvSpPr>
          <p:nvPr>
            <p:ph type="body" sz="quarter" idx="29"/>
          </p:nvPr>
        </p:nvSpPr>
        <p:spPr>
          <a:xfrm>
            <a:off x="6166820" y="1996848"/>
            <a:ext cx="2160104" cy="1126435"/>
          </a:xfrm>
        </p:spPr>
        <p:txBody>
          <a:bodyPr anchor="ctr">
            <a:noAutofit/>
          </a:bodyPr>
          <a:lstStyle>
            <a:lvl1pPr marL="0" indent="0" algn="ctr">
              <a:spcBef>
                <a:spcPts val="0"/>
              </a:spcBef>
              <a:buFontTx/>
              <a:buNone/>
              <a:defRPr sz="16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42" name="Oval 41">
            <a:extLst>
              <a:ext uri="{FF2B5EF4-FFF2-40B4-BE49-F238E27FC236}">
                <a16:creationId xmlns:a16="http://schemas.microsoft.com/office/drawing/2014/main" id="{4DCEE813-0741-CC41-958D-6ADED6ED43E4}"/>
              </a:ext>
            </a:extLst>
          </p:cNvPr>
          <p:cNvSpPr/>
          <p:nvPr userDrawn="1"/>
        </p:nvSpPr>
        <p:spPr>
          <a:xfrm>
            <a:off x="8782174" y="1319401"/>
            <a:ext cx="2482782" cy="246842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43" name="Text Placeholder 4">
            <a:extLst>
              <a:ext uri="{FF2B5EF4-FFF2-40B4-BE49-F238E27FC236}">
                <a16:creationId xmlns:a16="http://schemas.microsoft.com/office/drawing/2014/main" id="{04E1351F-777F-3E48-809F-22D7CF35997F}"/>
              </a:ext>
            </a:extLst>
          </p:cNvPr>
          <p:cNvSpPr>
            <a:spLocks noGrp="1"/>
          </p:cNvSpPr>
          <p:nvPr>
            <p:ph type="body" sz="quarter" idx="30"/>
          </p:nvPr>
        </p:nvSpPr>
        <p:spPr>
          <a:xfrm>
            <a:off x="8924878" y="1996848"/>
            <a:ext cx="2160104" cy="1126435"/>
          </a:xfrm>
        </p:spPr>
        <p:txBody>
          <a:bodyPr anchor="ctr">
            <a:noAutofit/>
          </a:bodyPr>
          <a:lstStyle>
            <a:lvl1pPr marL="0" indent="0" algn="ctr">
              <a:spcBef>
                <a:spcPts val="0"/>
              </a:spcBef>
              <a:buFontTx/>
              <a:buNone/>
              <a:defRPr sz="16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8636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p:cTn id="7" dur="500" fill="hold"/>
                                        <p:tgtEl>
                                          <p:spTgt spid="27"/>
                                        </p:tgtEl>
                                        <p:attrNameLst>
                                          <p:attrName>ppt_w</p:attrName>
                                        </p:attrNameLst>
                                      </p:cBhvr>
                                      <p:tavLst>
                                        <p:tav tm="0">
                                          <p:val>
                                            <p:fltVal val="0"/>
                                          </p:val>
                                        </p:tav>
                                        <p:tav tm="100000">
                                          <p:val>
                                            <p:strVal val="#ppt_w"/>
                                          </p:val>
                                        </p:tav>
                                      </p:tavLst>
                                    </p:anim>
                                    <p:anim calcmode="lin" valueType="num">
                                      <p:cBhvr>
                                        <p:cTn id="8" dur="500" fill="hold"/>
                                        <p:tgtEl>
                                          <p:spTgt spid="27"/>
                                        </p:tgtEl>
                                        <p:attrNameLst>
                                          <p:attrName>ppt_h</p:attrName>
                                        </p:attrNameLst>
                                      </p:cBhvr>
                                      <p:tavLst>
                                        <p:tav tm="0">
                                          <p:val>
                                            <p:fltVal val="0"/>
                                          </p:val>
                                        </p:tav>
                                        <p:tav tm="100000">
                                          <p:val>
                                            <p:strVal val="#ppt_h"/>
                                          </p:val>
                                        </p:tav>
                                      </p:tavLst>
                                    </p:anim>
                                    <p:animEffect transition="in" filter="fade">
                                      <p:cBhvr>
                                        <p:cTn id="9" dur="500"/>
                                        <p:tgtEl>
                                          <p:spTgt spid="27"/>
                                        </p:tgtEl>
                                      </p:cBhvr>
                                    </p:animEffect>
                                  </p:childTnLst>
                                </p:cTn>
                              </p:par>
                            </p:childTnLst>
                          </p:cTn>
                        </p:par>
                        <p:par>
                          <p:cTn id="10" fill="hold">
                            <p:stCondLst>
                              <p:cond delay="500"/>
                            </p:stCondLst>
                            <p:childTnLst>
                              <p:par>
                                <p:cTn id="11" presetID="53" presetClass="entr" presetSubtype="16" fill="hold" grpId="0" nodeType="afterEffect">
                                  <p:stCondLst>
                                    <p:cond delay="0"/>
                                  </p:stCondLst>
                                  <p:childTnLst>
                                    <p:set>
                                      <p:cBhvr>
                                        <p:cTn id="12" dur="1" fill="hold">
                                          <p:stCondLst>
                                            <p:cond delay="0"/>
                                          </p:stCondLst>
                                        </p:cTn>
                                        <p:tgtEl>
                                          <p:spTgt spid="29"/>
                                        </p:tgtEl>
                                        <p:attrNameLst>
                                          <p:attrName>style.visibility</p:attrName>
                                        </p:attrNameLst>
                                      </p:cBhvr>
                                      <p:to>
                                        <p:strVal val="visible"/>
                                      </p:to>
                                    </p:set>
                                    <p:anim calcmode="lin" valueType="num">
                                      <p:cBhvr>
                                        <p:cTn id="13" dur="500" fill="hold"/>
                                        <p:tgtEl>
                                          <p:spTgt spid="29"/>
                                        </p:tgtEl>
                                        <p:attrNameLst>
                                          <p:attrName>ppt_w</p:attrName>
                                        </p:attrNameLst>
                                      </p:cBhvr>
                                      <p:tavLst>
                                        <p:tav tm="0">
                                          <p:val>
                                            <p:fltVal val="0"/>
                                          </p:val>
                                        </p:tav>
                                        <p:tav tm="100000">
                                          <p:val>
                                            <p:strVal val="#ppt_w"/>
                                          </p:val>
                                        </p:tav>
                                      </p:tavLst>
                                    </p:anim>
                                    <p:anim calcmode="lin" valueType="num">
                                      <p:cBhvr>
                                        <p:cTn id="14" dur="500" fill="hold"/>
                                        <p:tgtEl>
                                          <p:spTgt spid="29"/>
                                        </p:tgtEl>
                                        <p:attrNameLst>
                                          <p:attrName>ppt_h</p:attrName>
                                        </p:attrNameLst>
                                      </p:cBhvr>
                                      <p:tavLst>
                                        <p:tav tm="0">
                                          <p:val>
                                            <p:fltVal val="0"/>
                                          </p:val>
                                        </p:tav>
                                        <p:tav tm="100000">
                                          <p:val>
                                            <p:strVal val="#ppt_h"/>
                                          </p:val>
                                        </p:tav>
                                      </p:tavLst>
                                    </p:anim>
                                    <p:animEffect transition="in" filter="fade">
                                      <p:cBhvr>
                                        <p:cTn id="15" dur="500"/>
                                        <p:tgtEl>
                                          <p:spTgt spid="29"/>
                                        </p:tgtEl>
                                      </p:cBhvr>
                                    </p:animEffect>
                                  </p:childTnLst>
                                </p:cTn>
                              </p:par>
                            </p:childTnLst>
                          </p:cTn>
                        </p:par>
                        <p:par>
                          <p:cTn id="16" fill="hold">
                            <p:stCondLst>
                              <p:cond delay="1000"/>
                            </p:stCondLst>
                            <p:childTnLst>
                              <p:par>
                                <p:cTn id="17" presetID="53" presetClass="entr" presetSubtype="16" fill="hold" grpId="0" nodeType="afterEffect">
                                  <p:stCondLst>
                                    <p:cond delay="0"/>
                                  </p:stCondLst>
                                  <p:childTnLst>
                                    <p:set>
                                      <p:cBhvr>
                                        <p:cTn id="18" dur="1" fill="hold">
                                          <p:stCondLst>
                                            <p:cond delay="0"/>
                                          </p:stCondLst>
                                        </p:cTn>
                                        <p:tgtEl>
                                          <p:spTgt spid="32"/>
                                        </p:tgtEl>
                                        <p:attrNameLst>
                                          <p:attrName>style.visibility</p:attrName>
                                        </p:attrNameLst>
                                      </p:cBhvr>
                                      <p:to>
                                        <p:strVal val="visible"/>
                                      </p:to>
                                    </p:set>
                                    <p:anim calcmode="lin" valueType="num">
                                      <p:cBhvr>
                                        <p:cTn id="19" dur="500" fill="hold"/>
                                        <p:tgtEl>
                                          <p:spTgt spid="32"/>
                                        </p:tgtEl>
                                        <p:attrNameLst>
                                          <p:attrName>ppt_w</p:attrName>
                                        </p:attrNameLst>
                                      </p:cBhvr>
                                      <p:tavLst>
                                        <p:tav tm="0">
                                          <p:val>
                                            <p:fltVal val="0"/>
                                          </p:val>
                                        </p:tav>
                                        <p:tav tm="100000">
                                          <p:val>
                                            <p:strVal val="#ppt_w"/>
                                          </p:val>
                                        </p:tav>
                                      </p:tavLst>
                                    </p:anim>
                                    <p:anim calcmode="lin" valueType="num">
                                      <p:cBhvr>
                                        <p:cTn id="20" dur="500" fill="hold"/>
                                        <p:tgtEl>
                                          <p:spTgt spid="32"/>
                                        </p:tgtEl>
                                        <p:attrNameLst>
                                          <p:attrName>ppt_h</p:attrName>
                                        </p:attrNameLst>
                                      </p:cBhvr>
                                      <p:tavLst>
                                        <p:tav tm="0">
                                          <p:val>
                                            <p:fltVal val="0"/>
                                          </p:val>
                                        </p:tav>
                                        <p:tav tm="100000">
                                          <p:val>
                                            <p:strVal val="#ppt_h"/>
                                          </p:val>
                                        </p:tav>
                                      </p:tavLst>
                                    </p:anim>
                                    <p:animEffect transition="in" filter="fade">
                                      <p:cBhvr>
                                        <p:cTn id="21" dur="500"/>
                                        <p:tgtEl>
                                          <p:spTgt spid="32"/>
                                        </p:tgtEl>
                                      </p:cBhvr>
                                    </p:animEffect>
                                  </p:childTnLst>
                                </p:cTn>
                              </p:par>
                            </p:childTnLst>
                          </p:cTn>
                        </p:par>
                        <p:par>
                          <p:cTn id="22" fill="hold">
                            <p:stCondLst>
                              <p:cond delay="1500"/>
                            </p:stCondLst>
                            <p:childTnLst>
                              <p:par>
                                <p:cTn id="23" presetID="53" presetClass="entr" presetSubtype="16" fill="hold" grpId="0" nodeType="afterEffect">
                                  <p:stCondLst>
                                    <p:cond delay="0"/>
                                  </p:stCondLst>
                                  <p:childTnLst>
                                    <p:set>
                                      <p:cBhvr>
                                        <p:cTn id="24" dur="1" fill="hold">
                                          <p:stCondLst>
                                            <p:cond delay="0"/>
                                          </p:stCondLst>
                                        </p:cTn>
                                        <p:tgtEl>
                                          <p:spTgt spid="34"/>
                                        </p:tgtEl>
                                        <p:attrNameLst>
                                          <p:attrName>style.visibility</p:attrName>
                                        </p:attrNameLst>
                                      </p:cBhvr>
                                      <p:to>
                                        <p:strVal val="visible"/>
                                      </p:to>
                                    </p:set>
                                    <p:anim calcmode="lin" valueType="num">
                                      <p:cBhvr>
                                        <p:cTn id="25" dur="500" fill="hold"/>
                                        <p:tgtEl>
                                          <p:spTgt spid="34"/>
                                        </p:tgtEl>
                                        <p:attrNameLst>
                                          <p:attrName>ppt_w</p:attrName>
                                        </p:attrNameLst>
                                      </p:cBhvr>
                                      <p:tavLst>
                                        <p:tav tm="0">
                                          <p:val>
                                            <p:fltVal val="0"/>
                                          </p:val>
                                        </p:tav>
                                        <p:tav tm="100000">
                                          <p:val>
                                            <p:strVal val="#ppt_w"/>
                                          </p:val>
                                        </p:tav>
                                      </p:tavLst>
                                    </p:anim>
                                    <p:anim calcmode="lin" valueType="num">
                                      <p:cBhvr>
                                        <p:cTn id="26" dur="500" fill="hold"/>
                                        <p:tgtEl>
                                          <p:spTgt spid="34"/>
                                        </p:tgtEl>
                                        <p:attrNameLst>
                                          <p:attrName>ppt_h</p:attrName>
                                        </p:attrNameLst>
                                      </p:cBhvr>
                                      <p:tavLst>
                                        <p:tav tm="0">
                                          <p:val>
                                            <p:fltVal val="0"/>
                                          </p:val>
                                        </p:tav>
                                        <p:tav tm="100000">
                                          <p:val>
                                            <p:strVal val="#ppt_h"/>
                                          </p:val>
                                        </p:tav>
                                      </p:tavLst>
                                    </p:anim>
                                    <p:animEffect transition="in" filter="fade">
                                      <p:cBhvr>
                                        <p:cTn id="27" dur="500"/>
                                        <p:tgtEl>
                                          <p:spTgt spid="34"/>
                                        </p:tgtEl>
                                      </p:cBhvr>
                                    </p:animEffect>
                                  </p:childTnLst>
                                </p:cTn>
                              </p:par>
                            </p:childTnLst>
                          </p:cTn>
                        </p:par>
                        <p:par>
                          <p:cTn id="28" fill="hold">
                            <p:stCondLst>
                              <p:cond delay="2000"/>
                            </p:stCondLst>
                            <p:childTnLst>
                              <p:par>
                                <p:cTn id="29" presetID="53" presetClass="entr" presetSubtype="16" fill="hold" grpId="0" nodeType="afterEffect">
                                  <p:stCondLst>
                                    <p:cond delay="0"/>
                                  </p:stCondLst>
                                  <p:childTnLst>
                                    <p:set>
                                      <p:cBhvr>
                                        <p:cTn id="30" dur="1" fill="hold">
                                          <p:stCondLst>
                                            <p:cond delay="0"/>
                                          </p:stCondLst>
                                        </p:cTn>
                                        <p:tgtEl>
                                          <p:spTgt spid="36"/>
                                        </p:tgtEl>
                                        <p:attrNameLst>
                                          <p:attrName>style.visibility</p:attrName>
                                        </p:attrNameLst>
                                      </p:cBhvr>
                                      <p:to>
                                        <p:strVal val="visible"/>
                                      </p:to>
                                    </p:set>
                                    <p:anim calcmode="lin" valueType="num">
                                      <p:cBhvr>
                                        <p:cTn id="31" dur="500" fill="hold"/>
                                        <p:tgtEl>
                                          <p:spTgt spid="36"/>
                                        </p:tgtEl>
                                        <p:attrNameLst>
                                          <p:attrName>ppt_w</p:attrName>
                                        </p:attrNameLst>
                                      </p:cBhvr>
                                      <p:tavLst>
                                        <p:tav tm="0">
                                          <p:val>
                                            <p:fltVal val="0"/>
                                          </p:val>
                                        </p:tav>
                                        <p:tav tm="100000">
                                          <p:val>
                                            <p:strVal val="#ppt_w"/>
                                          </p:val>
                                        </p:tav>
                                      </p:tavLst>
                                    </p:anim>
                                    <p:anim calcmode="lin" valueType="num">
                                      <p:cBhvr>
                                        <p:cTn id="32" dur="500" fill="hold"/>
                                        <p:tgtEl>
                                          <p:spTgt spid="36"/>
                                        </p:tgtEl>
                                        <p:attrNameLst>
                                          <p:attrName>ppt_h</p:attrName>
                                        </p:attrNameLst>
                                      </p:cBhvr>
                                      <p:tavLst>
                                        <p:tav tm="0">
                                          <p:val>
                                            <p:fltVal val="0"/>
                                          </p:val>
                                        </p:tav>
                                        <p:tav tm="100000">
                                          <p:val>
                                            <p:strVal val="#ppt_h"/>
                                          </p:val>
                                        </p:tav>
                                      </p:tavLst>
                                    </p:anim>
                                    <p:animEffect transition="in" filter="fade">
                                      <p:cBhvr>
                                        <p:cTn id="33" dur="500"/>
                                        <p:tgtEl>
                                          <p:spTgt spid="36"/>
                                        </p:tgtEl>
                                      </p:cBhvr>
                                    </p:animEffect>
                                  </p:childTnLst>
                                </p:cTn>
                              </p:par>
                            </p:childTnLst>
                          </p:cTn>
                        </p:par>
                        <p:par>
                          <p:cTn id="34" fill="hold">
                            <p:stCondLst>
                              <p:cond delay="2500"/>
                            </p:stCondLst>
                            <p:childTnLst>
                              <p:par>
                                <p:cTn id="35" presetID="53" presetClass="entr" presetSubtype="16" fill="hold" grpId="0" nodeType="afterEffect">
                                  <p:stCondLst>
                                    <p:cond delay="0"/>
                                  </p:stCondLst>
                                  <p:childTnLst>
                                    <p:set>
                                      <p:cBhvr>
                                        <p:cTn id="36" dur="1" fill="hold">
                                          <p:stCondLst>
                                            <p:cond delay="0"/>
                                          </p:stCondLst>
                                        </p:cTn>
                                        <p:tgtEl>
                                          <p:spTgt spid="38"/>
                                        </p:tgtEl>
                                        <p:attrNameLst>
                                          <p:attrName>style.visibility</p:attrName>
                                        </p:attrNameLst>
                                      </p:cBhvr>
                                      <p:to>
                                        <p:strVal val="visible"/>
                                      </p:to>
                                    </p:set>
                                    <p:anim calcmode="lin" valueType="num">
                                      <p:cBhvr>
                                        <p:cTn id="37" dur="500" fill="hold"/>
                                        <p:tgtEl>
                                          <p:spTgt spid="38"/>
                                        </p:tgtEl>
                                        <p:attrNameLst>
                                          <p:attrName>ppt_w</p:attrName>
                                        </p:attrNameLst>
                                      </p:cBhvr>
                                      <p:tavLst>
                                        <p:tav tm="0">
                                          <p:val>
                                            <p:fltVal val="0"/>
                                          </p:val>
                                        </p:tav>
                                        <p:tav tm="100000">
                                          <p:val>
                                            <p:strVal val="#ppt_w"/>
                                          </p:val>
                                        </p:tav>
                                      </p:tavLst>
                                    </p:anim>
                                    <p:anim calcmode="lin" valueType="num">
                                      <p:cBhvr>
                                        <p:cTn id="38" dur="500" fill="hold"/>
                                        <p:tgtEl>
                                          <p:spTgt spid="38"/>
                                        </p:tgtEl>
                                        <p:attrNameLst>
                                          <p:attrName>ppt_h</p:attrName>
                                        </p:attrNameLst>
                                      </p:cBhvr>
                                      <p:tavLst>
                                        <p:tav tm="0">
                                          <p:val>
                                            <p:fltVal val="0"/>
                                          </p:val>
                                        </p:tav>
                                        <p:tav tm="100000">
                                          <p:val>
                                            <p:strVal val="#ppt_h"/>
                                          </p:val>
                                        </p:tav>
                                      </p:tavLst>
                                    </p:anim>
                                    <p:animEffect transition="in" filter="fade">
                                      <p:cBhvr>
                                        <p:cTn id="39" dur="500"/>
                                        <p:tgtEl>
                                          <p:spTgt spid="38"/>
                                        </p:tgtEl>
                                      </p:cBhvr>
                                    </p:animEffect>
                                  </p:childTnLst>
                                </p:cTn>
                              </p:par>
                            </p:childTnLst>
                          </p:cTn>
                        </p:par>
                        <p:par>
                          <p:cTn id="40" fill="hold">
                            <p:stCondLst>
                              <p:cond delay="3000"/>
                            </p:stCondLst>
                            <p:childTnLst>
                              <p:par>
                                <p:cTn id="41" presetID="53" presetClass="entr" presetSubtype="16" fill="hold" grpId="0" nodeType="afterEffect">
                                  <p:stCondLst>
                                    <p:cond delay="0"/>
                                  </p:stCondLst>
                                  <p:childTnLst>
                                    <p:set>
                                      <p:cBhvr>
                                        <p:cTn id="42" dur="1" fill="hold">
                                          <p:stCondLst>
                                            <p:cond delay="0"/>
                                          </p:stCondLst>
                                        </p:cTn>
                                        <p:tgtEl>
                                          <p:spTgt spid="40"/>
                                        </p:tgtEl>
                                        <p:attrNameLst>
                                          <p:attrName>style.visibility</p:attrName>
                                        </p:attrNameLst>
                                      </p:cBhvr>
                                      <p:to>
                                        <p:strVal val="visible"/>
                                      </p:to>
                                    </p:set>
                                    <p:anim calcmode="lin" valueType="num">
                                      <p:cBhvr>
                                        <p:cTn id="43" dur="500" fill="hold"/>
                                        <p:tgtEl>
                                          <p:spTgt spid="40"/>
                                        </p:tgtEl>
                                        <p:attrNameLst>
                                          <p:attrName>ppt_w</p:attrName>
                                        </p:attrNameLst>
                                      </p:cBhvr>
                                      <p:tavLst>
                                        <p:tav tm="0">
                                          <p:val>
                                            <p:fltVal val="0"/>
                                          </p:val>
                                        </p:tav>
                                        <p:tav tm="100000">
                                          <p:val>
                                            <p:strVal val="#ppt_w"/>
                                          </p:val>
                                        </p:tav>
                                      </p:tavLst>
                                    </p:anim>
                                    <p:anim calcmode="lin" valueType="num">
                                      <p:cBhvr>
                                        <p:cTn id="44" dur="500" fill="hold"/>
                                        <p:tgtEl>
                                          <p:spTgt spid="40"/>
                                        </p:tgtEl>
                                        <p:attrNameLst>
                                          <p:attrName>ppt_h</p:attrName>
                                        </p:attrNameLst>
                                      </p:cBhvr>
                                      <p:tavLst>
                                        <p:tav tm="0">
                                          <p:val>
                                            <p:fltVal val="0"/>
                                          </p:val>
                                        </p:tav>
                                        <p:tav tm="100000">
                                          <p:val>
                                            <p:strVal val="#ppt_h"/>
                                          </p:val>
                                        </p:tav>
                                      </p:tavLst>
                                    </p:anim>
                                    <p:animEffect transition="in" filter="fade">
                                      <p:cBhvr>
                                        <p:cTn id="45" dur="500"/>
                                        <p:tgtEl>
                                          <p:spTgt spid="40"/>
                                        </p:tgtEl>
                                      </p:cBhvr>
                                    </p:animEffect>
                                  </p:childTnLst>
                                </p:cTn>
                              </p:par>
                            </p:childTnLst>
                          </p:cTn>
                        </p:par>
                        <p:par>
                          <p:cTn id="46" fill="hold">
                            <p:stCondLst>
                              <p:cond delay="3500"/>
                            </p:stCondLst>
                            <p:childTnLst>
                              <p:par>
                                <p:cTn id="47" presetID="53" presetClass="entr" presetSubtype="16" fill="hold" grpId="0" nodeType="afterEffect">
                                  <p:stCondLst>
                                    <p:cond delay="0"/>
                                  </p:stCondLst>
                                  <p:childTnLst>
                                    <p:set>
                                      <p:cBhvr>
                                        <p:cTn id="48" dur="1" fill="hold">
                                          <p:stCondLst>
                                            <p:cond delay="0"/>
                                          </p:stCondLst>
                                        </p:cTn>
                                        <p:tgtEl>
                                          <p:spTgt spid="42"/>
                                        </p:tgtEl>
                                        <p:attrNameLst>
                                          <p:attrName>style.visibility</p:attrName>
                                        </p:attrNameLst>
                                      </p:cBhvr>
                                      <p:to>
                                        <p:strVal val="visible"/>
                                      </p:to>
                                    </p:set>
                                    <p:anim calcmode="lin" valueType="num">
                                      <p:cBhvr>
                                        <p:cTn id="49" dur="500" fill="hold"/>
                                        <p:tgtEl>
                                          <p:spTgt spid="42"/>
                                        </p:tgtEl>
                                        <p:attrNameLst>
                                          <p:attrName>ppt_w</p:attrName>
                                        </p:attrNameLst>
                                      </p:cBhvr>
                                      <p:tavLst>
                                        <p:tav tm="0">
                                          <p:val>
                                            <p:fltVal val="0"/>
                                          </p:val>
                                        </p:tav>
                                        <p:tav tm="100000">
                                          <p:val>
                                            <p:strVal val="#ppt_w"/>
                                          </p:val>
                                        </p:tav>
                                      </p:tavLst>
                                    </p:anim>
                                    <p:anim calcmode="lin" valueType="num">
                                      <p:cBhvr>
                                        <p:cTn id="50" dur="500" fill="hold"/>
                                        <p:tgtEl>
                                          <p:spTgt spid="42"/>
                                        </p:tgtEl>
                                        <p:attrNameLst>
                                          <p:attrName>ppt_h</p:attrName>
                                        </p:attrNameLst>
                                      </p:cBhvr>
                                      <p:tavLst>
                                        <p:tav tm="0">
                                          <p:val>
                                            <p:fltVal val="0"/>
                                          </p:val>
                                        </p:tav>
                                        <p:tav tm="100000">
                                          <p:val>
                                            <p:strVal val="#ppt_h"/>
                                          </p:val>
                                        </p:tav>
                                      </p:tavLst>
                                    </p:anim>
                                    <p:animEffect transition="in" filter="fade">
                                      <p:cBhvr>
                                        <p:cTn id="51" dur="500"/>
                                        <p:tgtEl>
                                          <p:spTgt spid="42"/>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44"/>
                                        </p:tgtEl>
                                        <p:attrNameLst>
                                          <p:attrName>style.visibility</p:attrName>
                                        </p:attrNameLst>
                                      </p:cBhvr>
                                      <p:to>
                                        <p:strVal val="visible"/>
                                      </p:to>
                                    </p:set>
                                    <p:animEffect transition="in" filter="fade">
                                      <p:cBhvr>
                                        <p:cTn id="54" dur="500"/>
                                        <p:tgtEl>
                                          <p:spTgt spid="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animBg="1"/>
      <p:bldP spid="27" grpId="0" animBg="1"/>
      <p:bldP spid="29" grpId="0" animBg="1"/>
      <p:bldP spid="32" grpId="0" animBg="1"/>
      <p:bldP spid="34" grpId="0" animBg="1"/>
      <p:bldP spid="36" grpId="0" animBg="1"/>
      <p:bldP spid="38" grpId="0" animBg="1"/>
      <p:bldP spid="40" grpId="0" animBg="1"/>
      <p:bldP spid="42"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Play Slide">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B187E1-9D4E-3847-8318-1DF406E4E764}"/>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360363" y="351693"/>
            <a:ext cx="11471275" cy="6154616"/>
          </a:xfrm>
          <a:prstGeom prst="rect">
            <a:avLst/>
          </a:prstGeom>
        </p:spPr>
      </p:pic>
      <p:sp>
        <p:nvSpPr>
          <p:cNvPr id="16" name="Rectangle 15">
            <a:extLst>
              <a:ext uri="{FF2B5EF4-FFF2-40B4-BE49-F238E27FC236}">
                <a16:creationId xmlns:a16="http://schemas.microsoft.com/office/drawing/2014/main" id="{095AD243-15AB-0A40-A83C-ACFE191B75C2}"/>
              </a:ext>
            </a:extLst>
          </p:cNvPr>
          <p:cNvSpPr/>
          <p:nvPr userDrawn="1"/>
        </p:nvSpPr>
        <p:spPr>
          <a:xfrm>
            <a:off x="360363" y="351692"/>
            <a:ext cx="11471275" cy="6154616"/>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1"/>
              </a:solidFill>
              <a:latin typeface="Arial" panose="020B0604020202020204" pitchFamily="34" charset="0"/>
              <a:cs typeface="Arial" panose="020B0604020202020204" pitchFamily="34" charset="0"/>
            </a:endParaRPr>
          </a:p>
        </p:txBody>
      </p:sp>
      <p:sp>
        <p:nvSpPr>
          <p:cNvPr id="11" name="Title 1"/>
          <p:cNvSpPr>
            <a:spLocks noGrp="1"/>
          </p:cNvSpPr>
          <p:nvPr>
            <p:ph type="ctrTitle"/>
          </p:nvPr>
        </p:nvSpPr>
        <p:spPr>
          <a:xfrm>
            <a:off x="360363" y="2476559"/>
            <a:ext cx="11471275" cy="1767882"/>
          </a:xfrm>
        </p:spPr>
        <p:txBody>
          <a:bodyPr>
            <a:noAutofit/>
          </a:bodyPr>
          <a:lstStyle>
            <a:lvl1pPr marL="0" algn="ctr">
              <a:defRPr sz="6600" b="1">
                <a:solidFill>
                  <a:schemeClr val="bg1"/>
                </a:solidFill>
                <a:latin typeface="+mj-lt"/>
                <a:cs typeface="Arial" panose="020B0604020202020204" pitchFamily="34" charset="0"/>
              </a:defRPr>
            </a:lvl1pPr>
          </a:lstStyle>
          <a:p>
            <a:r>
              <a:rPr lang="en-US"/>
              <a:t>Click to edit Master title style</a:t>
            </a:r>
          </a:p>
        </p:txBody>
      </p:sp>
      <p:sp>
        <p:nvSpPr>
          <p:cNvPr id="12" name="Text Placeholder 4"/>
          <p:cNvSpPr>
            <a:spLocks noGrp="1"/>
          </p:cNvSpPr>
          <p:nvPr>
            <p:ph type="body" sz="quarter" idx="16"/>
          </p:nvPr>
        </p:nvSpPr>
        <p:spPr>
          <a:xfrm>
            <a:off x="360363" y="816939"/>
            <a:ext cx="11471275" cy="637287"/>
          </a:xfrm>
        </p:spPr>
        <p:txBody>
          <a:bodyPr anchor="ctr">
            <a:noAutofit/>
          </a:bodyPr>
          <a:lstStyle>
            <a:lvl1pPr marL="182880" indent="0" algn="ctr">
              <a:spcBef>
                <a:spcPts val="0"/>
              </a:spcBef>
              <a:buFontTx/>
              <a:buNone/>
              <a:defRPr sz="3200" b="1" baseline="0">
                <a:solidFill>
                  <a:schemeClr val="bg1"/>
                </a:solidFill>
                <a:latin typeface="+mn-lt"/>
                <a:cs typeface="Glegoo" pitchFamily="2"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3" name="Freeform 9">
            <a:extLst>
              <a:ext uri="{FF2B5EF4-FFF2-40B4-BE49-F238E27FC236}">
                <a16:creationId xmlns:a16="http://schemas.microsoft.com/office/drawing/2014/main" id="{C1ED0E79-26C1-B248-89EC-66F36D8A0D3C}"/>
              </a:ext>
            </a:extLst>
          </p:cNvPr>
          <p:cNvSpPr>
            <a:spLocks/>
          </p:cNvSpPr>
          <p:nvPr userDrawn="1"/>
        </p:nvSpPr>
        <p:spPr bwMode="auto">
          <a:xfrm>
            <a:off x="5501395" y="4831309"/>
            <a:ext cx="1138410" cy="1088133"/>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solidFill>
                <a:schemeClr val="bg1"/>
              </a:solidFill>
            </a:endParaRPr>
          </a:p>
        </p:txBody>
      </p:sp>
      <p:sp>
        <p:nvSpPr>
          <p:cNvPr id="14" name="Freeform 9">
            <a:extLst>
              <a:ext uri="{FF2B5EF4-FFF2-40B4-BE49-F238E27FC236}">
                <a16:creationId xmlns:a16="http://schemas.microsoft.com/office/drawing/2014/main" id="{0D1DB5DC-3ECA-FA44-905E-15ACAF4B8ECF}"/>
              </a:ext>
            </a:extLst>
          </p:cNvPr>
          <p:cNvSpPr>
            <a:spLocks/>
          </p:cNvSpPr>
          <p:nvPr userDrawn="1"/>
        </p:nvSpPr>
        <p:spPr bwMode="auto">
          <a:xfrm>
            <a:off x="6912751" y="4831309"/>
            <a:ext cx="1138410" cy="1088133"/>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solidFill>
                <a:schemeClr val="bg1"/>
              </a:solidFill>
            </a:endParaRPr>
          </a:p>
        </p:txBody>
      </p:sp>
      <p:sp>
        <p:nvSpPr>
          <p:cNvPr id="15" name="Freeform 9">
            <a:extLst>
              <a:ext uri="{FF2B5EF4-FFF2-40B4-BE49-F238E27FC236}">
                <a16:creationId xmlns:a16="http://schemas.microsoft.com/office/drawing/2014/main" id="{CD1D295F-F7ED-D447-BC31-6D586338FD4C}"/>
              </a:ext>
            </a:extLst>
          </p:cNvPr>
          <p:cNvSpPr>
            <a:spLocks/>
          </p:cNvSpPr>
          <p:nvPr userDrawn="1"/>
        </p:nvSpPr>
        <p:spPr bwMode="auto">
          <a:xfrm>
            <a:off x="4090039" y="4831308"/>
            <a:ext cx="1138410" cy="1088133"/>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solidFill>
                <a:schemeClr val="bg1"/>
              </a:solidFill>
            </a:endParaRPr>
          </a:p>
        </p:txBody>
      </p:sp>
    </p:spTree>
    <p:extLst>
      <p:ext uri="{BB962C8B-B14F-4D97-AF65-F5344CB8AC3E}">
        <p14:creationId xmlns:p14="http://schemas.microsoft.com/office/powerpoint/2010/main" val="2442105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D1C1A299-D8D3-684F-907C-2CDEC1AD5057}"/>
              </a:ext>
            </a:extLst>
          </p:cNvPr>
          <p:cNvSpPr>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FA0D0651-86F5-D44D-B5E6-CBD1D6869B69}"/>
              </a:ext>
            </a:extLst>
          </p:cNvPr>
          <p:cNvSpPr>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5947D4A8-B509-9F41-95E2-FA9222474A4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C43458A7-00DB-2F4D-A10D-863E6495F149}" type="datetimeFigureOut">
              <a:rPr lang="en-US"/>
              <a:pPr>
                <a:defRPr/>
              </a:pPr>
              <a:t>3/1/2026</a:t>
            </a:fld>
            <a:endParaRPr lang="en-US"/>
          </a:p>
        </p:txBody>
      </p:sp>
      <p:sp>
        <p:nvSpPr>
          <p:cNvPr id="5" name="Footer Placeholder 4">
            <a:extLst>
              <a:ext uri="{FF2B5EF4-FFF2-40B4-BE49-F238E27FC236}">
                <a16:creationId xmlns:a16="http://schemas.microsoft.com/office/drawing/2014/main" id="{6C9BBAED-22F8-C546-AC32-8B7E19298D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6" name="Slide Number Placeholder 5">
            <a:extLst>
              <a:ext uri="{FF2B5EF4-FFF2-40B4-BE49-F238E27FC236}">
                <a16:creationId xmlns:a16="http://schemas.microsoft.com/office/drawing/2014/main" id="{A4C0B6A8-315C-1D47-8330-9680D2C2B7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484B6B05-D73D-1A49-8C93-5682AA188607}"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923" r:id="rId1"/>
    <p:sldLayoutId id="2147483924" r:id="rId2"/>
    <p:sldLayoutId id="2147483925" r:id="rId3"/>
    <p:sldLayoutId id="2147483926" r:id="rId4"/>
    <p:sldLayoutId id="2147483927" r:id="rId5"/>
    <p:sldLayoutId id="2147483928" r:id="rId6"/>
    <p:sldLayoutId id="2147483929" r:id="rId7"/>
    <p:sldLayoutId id="2147483930" r:id="rId8"/>
    <p:sldLayoutId id="2147483931" r:id="rId9"/>
    <p:sldLayoutId id="2147483932" r:id="rId10"/>
    <p:sldLayoutId id="2147483933" r:id="rId11"/>
    <p:sldLayoutId id="2147483934" r:id="rId12"/>
    <p:sldLayoutId id="2147483935" r:id="rId13"/>
    <p:sldLayoutId id="2147483936" r:id="rId14"/>
    <p:sldLayoutId id="2147483937" r:id="rId15"/>
    <p:sldLayoutId id="2147483938" r:id="rId16"/>
    <p:sldLayoutId id="2147483939" r:id="rId17"/>
    <p:sldLayoutId id="2147483940" r:id="rId18"/>
    <p:sldLayoutId id="2147483941" r:id="rId19"/>
    <p:sldLayoutId id="2147483942" r:id="rId20"/>
    <p:sldLayoutId id="2147483943" r:id="rId21"/>
    <p:sldLayoutId id="2147483944" r:id="rId22"/>
  </p:sldLayoutIdLst>
  <p:txStyles>
    <p:titleStyle>
      <a:lvl1pPr algn="l" rtl="0" eaLnBrk="1" fontAlgn="base" hangingPunct="1">
        <a:lnSpc>
          <a:spcPct val="90000"/>
        </a:lnSpc>
        <a:spcBef>
          <a:spcPct val="0"/>
        </a:spcBef>
        <a:spcAft>
          <a:spcPct val="0"/>
        </a:spcAft>
        <a:defRPr sz="4400" kern="1200">
          <a:solidFill>
            <a:schemeClr val="tx1"/>
          </a:solidFill>
          <a:latin typeface="+mj-lt"/>
          <a:ea typeface="+mj-ea"/>
          <a:cs typeface="+mj-cs"/>
        </a:defRPr>
      </a:lvl1pPr>
      <a:lvl2pPr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2pPr>
      <a:lvl3pPr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3pPr>
      <a:lvl4pPr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4pPr>
      <a:lvl5pPr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5pPr>
      <a:lvl6pPr marL="457200"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6pPr>
      <a:lvl7pPr marL="914400"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7pPr>
      <a:lvl8pPr marL="1371600"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8pPr>
      <a:lvl9pPr marL="1828800"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1" fontAlgn="base" hangingPunct="1">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1" fontAlgn="base" hangingPunct="1">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1" fontAlgn="base" hangingPunct="1">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1" fontAlgn="base" hangingPunct="1">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1" fontAlgn="base" hangingPunct="1">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proquest.com/docview/3304613353?pq-origsite=gscholar&amp;fromopenview=true&amp;sourcetype=Dissertations%20&amp;%20Theses" TargetMode="External"/><Relationship Id="rId2" Type="http://schemas.openxmlformats.org/officeDocument/2006/relationships/hyperlink" Target="https://ericbakker.com/article/autism-disorder/" TargetMode="External"/><Relationship Id="rId1" Type="http://schemas.openxmlformats.org/officeDocument/2006/relationships/slideLayout" Target="../slideLayouts/slideLayout6.xml"/><Relationship Id="rId5" Type="http://schemas.openxmlformats.org/officeDocument/2006/relationships/hyperlink" Target="https://www.nature.com/articles/mp201798#citeas" TargetMode="External"/><Relationship Id="rId4" Type="http://schemas.openxmlformats.org/officeDocument/2006/relationships/hyperlink" Target="https://www.proquest.com/docview/3030900119?pq-origsite=gscholar&amp;fromopenview=true&amp;sourcetype=Dissertations%20&amp;%20These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journals.sagepub.com/doi/abs/10.1177/13623613211070341" TargetMode="External"/><Relationship Id="rId2" Type="http://schemas.openxmlformats.org/officeDocument/2006/relationships/hyperlink" Target="https://onlinelibrary.wiley.com/doi/abs/10.1002/aur.3203" TargetMode="External"/><Relationship Id="rId1" Type="http://schemas.openxmlformats.org/officeDocument/2006/relationships/slideLayout" Target="../slideLayouts/slideLayout6.xml"/><Relationship Id="rId4" Type="http://schemas.openxmlformats.org/officeDocument/2006/relationships/hyperlink" Target="https://www.mdpi.com/2076-3425/14/10/984"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onlinelibrary.wiley.com/doi/full/10.1111/hojo.12414" TargetMode="External"/><Relationship Id="rId2" Type="http://schemas.openxmlformats.org/officeDocument/2006/relationships/hyperlink" Target="https://journals.lww.com/hrpjournal/fulltext/2014/03000/sensory_symptoms_in_autism_spectrum_disorders.6.aspx" TargetMode="External"/><Relationship Id="rId1" Type="http://schemas.openxmlformats.org/officeDocument/2006/relationships/slideLayout" Target="../slideLayouts/slideLayout6.xml"/><Relationship Id="rId5" Type="http://schemas.openxmlformats.org/officeDocument/2006/relationships/hyperlink" Target="https://www.tandfonline.com/doi/full/10.1080/0731129X.2025.2583680#d1e104" TargetMode="External"/><Relationship Id="rId4" Type="http://schemas.openxmlformats.org/officeDocument/2006/relationships/hyperlink" Target="https://www.sciencedirect.com/science/article/pii/S0891422219302124"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journals.sagepub.com/doi/full/10.1177/13623613221145783" TargetMode="External"/><Relationship Id="rId2" Type="http://schemas.openxmlformats.org/officeDocument/2006/relationships/hyperlink" Target="https://journals.sagepub.com/doi/abs/10.1177/070674370004500109" TargetMode="External"/><Relationship Id="rId1" Type="http://schemas.openxmlformats.org/officeDocument/2006/relationships/slideLayout" Target="../slideLayouts/slideLayout6.xml"/><Relationship Id="rId5" Type="http://schemas.openxmlformats.org/officeDocument/2006/relationships/hyperlink" Target="https://assets.cureus.com/uploads/review_article/pdf/176734/20240724-319105-ixp8dp.pdf" TargetMode="External"/><Relationship Id="rId4" Type="http://schemas.openxmlformats.org/officeDocument/2006/relationships/hyperlink" Target="https://link.springer.com/article/10.2165/11591700-000000000-00000#Abs1"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books.google.co.uk/books?hl=en&amp;lr=&amp;id=8LbxJz5dlFAC&amp;oi=fnd&amp;pg=PA3&amp;dq=struggles+with+communication+autism+&amp;ots=XD77KnCPdW&amp;sig=m2-gZ_mbtHutBmTApS9F66q-cU8&amp;redir_esc=y#v=onepage&amp;q=struggles%20with%20communication%20autism&amp;f=false" TargetMode="External"/><Relationship Id="rId2" Type="http://schemas.openxmlformats.org/officeDocument/2006/relationships/hyperlink" Target="https://link.springer.com/content/pdf/10.1186/s13034-017-0181-4.pdf" TargetMode="External"/><Relationship Id="rId1" Type="http://schemas.openxmlformats.org/officeDocument/2006/relationships/slideLayout" Target="../slideLayouts/slideLayout6.xml"/><Relationship Id="rId5" Type="http://schemas.openxmlformats.org/officeDocument/2006/relationships/hyperlink" Target="https://encompass.eku.edu/honors_theses/1095/" TargetMode="External"/><Relationship Id="rId4" Type="http://schemas.openxmlformats.org/officeDocument/2006/relationships/hyperlink" Target="https://onlinelibrary.wiley.com/doi/full/10.1002/aur.2690"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google.co.uk/books/edition/Introduction_to_Criminology/Mw92KIOoL-MC?hl=en&amp;gbpv=1&amp;dq=Lack+of+impulse+control+lead+to+crime&amp;pg=PA176&amp;printsec=frontcover" TargetMode="External"/><Relationship Id="rId2" Type="http://schemas.openxmlformats.org/officeDocument/2006/relationships/hyperlink" Target="https://committees.parliament.uk/writtenevidence/142067/pdf/" TargetMode="External"/><Relationship Id="rId1" Type="http://schemas.openxmlformats.org/officeDocument/2006/relationships/slideLayout" Target="../slideLayouts/slideLayout6.xml"/><Relationship Id="rId4" Type="http://schemas.openxmlformats.org/officeDocument/2006/relationships/hyperlink" Target="https://link.springer.com/article/10.1186/s12916-024-03320-3"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70EAF-C8AD-07FF-19C8-E82B041ECA65}"/>
              </a:ext>
            </a:extLst>
          </p:cNvPr>
          <p:cNvSpPr>
            <a:spLocks noGrp="1"/>
          </p:cNvSpPr>
          <p:nvPr>
            <p:ph type="ctrTitle"/>
          </p:nvPr>
        </p:nvSpPr>
        <p:spPr>
          <a:xfrm>
            <a:off x="264665" y="2568680"/>
            <a:ext cx="7582697" cy="2760804"/>
          </a:xfrm>
        </p:spPr>
        <p:txBody>
          <a:bodyPr/>
          <a:lstStyle/>
          <a:p>
            <a:pPr algn="ctr"/>
            <a:r>
              <a:rPr lang="en-GB" sz="6000" dirty="0">
                <a:solidFill>
                  <a:schemeClr val="tx1"/>
                </a:solidFill>
                <a:latin typeface="Adobe Hebrew" panose="02040503050201020203" pitchFamily="18" charset="-79"/>
                <a:cs typeface="Adobe Hebrew" panose="02040503050201020203" pitchFamily="18" charset="-79"/>
              </a:rPr>
              <a:t>Autism and the challenges faced within the Criminal Justice System. </a:t>
            </a:r>
          </a:p>
        </p:txBody>
      </p:sp>
      <p:sp>
        <p:nvSpPr>
          <p:cNvPr id="4" name="TextBox 3">
            <a:extLst>
              <a:ext uri="{FF2B5EF4-FFF2-40B4-BE49-F238E27FC236}">
                <a16:creationId xmlns:a16="http://schemas.microsoft.com/office/drawing/2014/main" id="{F0F7BFCF-CD9E-871C-2329-E194469C1E49}"/>
              </a:ext>
            </a:extLst>
          </p:cNvPr>
          <p:cNvSpPr txBox="1"/>
          <p:nvPr/>
        </p:nvSpPr>
        <p:spPr>
          <a:xfrm>
            <a:off x="6309626" y="5326817"/>
            <a:ext cx="4769223" cy="830997"/>
          </a:xfrm>
          <a:prstGeom prst="rect">
            <a:avLst/>
          </a:prstGeom>
          <a:noFill/>
        </p:spPr>
        <p:txBody>
          <a:bodyPr wrap="square" rtlCol="0">
            <a:spAutoFit/>
          </a:bodyPr>
          <a:lstStyle/>
          <a:p>
            <a:r>
              <a:rPr lang="en-GB" sz="2400" dirty="0">
                <a:latin typeface="Adobe Hebrew" panose="02040503050201020203" pitchFamily="18" charset="-79"/>
                <a:cs typeface="Adobe Hebrew" panose="02040503050201020203" pitchFamily="18" charset="-79"/>
              </a:rPr>
              <a:t>Presented by: Molly Roberts</a:t>
            </a:r>
          </a:p>
          <a:p>
            <a:r>
              <a:rPr lang="en-GB" sz="2400" dirty="0">
                <a:latin typeface="Adobe Hebrew" panose="02040503050201020203" pitchFamily="18" charset="-79"/>
                <a:cs typeface="Adobe Hebrew" panose="02040503050201020203" pitchFamily="18" charset="-79"/>
              </a:rPr>
              <a:t>Student number:2403730</a:t>
            </a:r>
          </a:p>
        </p:txBody>
      </p:sp>
      <p:pic>
        <p:nvPicPr>
          <p:cNvPr id="1026" name="Picture 2">
            <a:extLst>
              <a:ext uri="{FF2B5EF4-FFF2-40B4-BE49-F238E27FC236}">
                <a16:creationId xmlns:a16="http://schemas.microsoft.com/office/drawing/2014/main" id="{C24D7AF5-C96C-83E6-F266-40D3C8E1C9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00486" y="545820"/>
            <a:ext cx="3191428" cy="212761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5FD3DA90-1126-3AFB-B872-2300834E7B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94238" y="1889760"/>
            <a:ext cx="2668960" cy="26957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92104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D077A-8DEF-7CD3-91BC-71EF397E9C14}"/>
              </a:ext>
            </a:extLst>
          </p:cNvPr>
          <p:cNvSpPr>
            <a:spLocks noGrp="1"/>
          </p:cNvSpPr>
          <p:nvPr>
            <p:ph type="ctrTitle"/>
          </p:nvPr>
        </p:nvSpPr>
        <p:spPr/>
        <p:txBody>
          <a:bodyPr/>
          <a:lstStyle/>
          <a:p>
            <a:r>
              <a:rPr lang="en-GB" dirty="0">
                <a:solidFill>
                  <a:schemeClr val="tx1"/>
                </a:solidFill>
                <a:latin typeface="Adobe Hebrew" panose="02040503050201020203" pitchFamily="18" charset="-79"/>
                <a:cs typeface="Adobe Hebrew" panose="02040503050201020203" pitchFamily="18" charset="-79"/>
              </a:rPr>
              <a:t>What is autism?</a:t>
            </a:r>
          </a:p>
        </p:txBody>
      </p:sp>
      <p:sp>
        <p:nvSpPr>
          <p:cNvPr id="3" name="Text Placeholder 2">
            <a:extLst>
              <a:ext uri="{FF2B5EF4-FFF2-40B4-BE49-F238E27FC236}">
                <a16:creationId xmlns:a16="http://schemas.microsoft.com/office/drawing/2014/main" id="{CCDF3E51-6B8B-ED05-CF46-8D5977780A6F}"/>
              </a:ext>
            </a:extLst>
          </p:cNvPr>
          <p:cNvSpPr>
            <a:spLocks noGrp="1"/>
          </p:cNvSpPr>
          <p:nvPr>
            <p:ph type="body" sz="quarter" idx="10"/>
          </p:nvPr>
        </p:nvSpPr>
        <p:spPr>
          <a:xfrm>
            <a:off x="822961" y="1844040"/>
            <a:ext cx="6299200" cy="4360024"/>
          </a:xfrm>
        </p:spPr>
        <p:txBody>
          <a:bodyPr>
            <a:normAutofit/>
          </a:bodyPr>
          <a:lstStyle/>
          <a:p>
            <a:r>
              <a:rPr lang="en-GB" b="0" dirty="0">
                <a:solidFill>
                  <a:schemeClr val="tx1"/>
                </a:solidFill>
                <a:latin typeface="Adobe Hebrew" panose="02040503050201020203" pitchFamily="18" charset="-79"/>
                <a:cs typeface="Adobe Hebrew" panose="02040503050201020203" pitchFamily="18" charset="-79"/>
              </a:rPr>
              <a:t>Autism Spectrum Disorder, also known as ASD is a developmental disability, people with autism have a different brain formation to neurotypicals, which can have an impact on many different functions and characteristics of an autistic individual  (Bakker, 2023).</a:t>
            </a:r>
          </a:p>
          <a:p>
            <a:r>
              <a:rPr lang="en-GB" b="0" dirty="0">
                <a:solidFill>
                  <a:schemeClr val="tx1"/>
                </a:solidFill>
                <a:latin typeface="Adobe Hebrew" panose="02040503050201020203" pitchFamily="18" charset="-79"/>
                <a:cs typeface="Adobe Hebrew" panose="02040503050201020203" pitchFamily="18" charset="-79"/>
              </a:rPr>
              <a:t>Common traits include:</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Struggling with social interaction </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Communication barriers</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Repetitive behaviours and patterns (</a:t>
            </a:r>
            <a:r>
              <a:rPr lang="en-GB" b="0" dirty="0" err="1">
                <a:solidFill>
                  <a:schemeClr val="tx1"/>
                </a:solidFill>
                <a:latin typeface="Adobe Hebrew" panose="02040503050201020203" pitchFamily="18" charset="-79"/>
                <a:cs typeface="Adobe Hebrew" panose="02040503050201020203" pitchFamily="18" charset="-79"/>
              </a:rPr>
              <a:t>Bralten</a:t>
            </a:r>
            <a:r>
              <a:rPr lang="en-GB" b="0" dirty="0">
                <a:solidFill>
                  <a:schemeClr val="tx1"/>
                </a:solidFill>
                <a:latin typeface="Adobe Hebrew" panose="02040503050201020203" pitchFamily="18" charset="-79"/>
                <a:cs typeface="Adobe Hebrew" panose="02040503050201020203" pitchFamily="18" charset="-79"/>
              </a:rPr>
              <a:t>, 2017). </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And Sensory overload (Hazen, 2014).</a:t>
            </a:r>
          </a:p>
        </p:txBody>
      </p:sp>
      <p:sp>
        <p:nvSpPr>
          <p:cNvPr id="4" name="AutoShape 4">
            <a:extLst>
              <a:ext uri="{FF2B5EF4-FFF2-40B4-BE49-F238E27FC236}">
                <a16:creationId xmlns:a16="http://schemas.microsoft.com/office/drawing/2014/main" id="{6C61D582-7361-160B-4D43-C048F221DF10}"/>
              </a:ext>
            </a:extLst>
          </p:cNvPr>
          <p:cNvSpPr>
            <a:spLocks noChangeAspect="1" noChangeArrowheads="1"/>
          </p:cNvSpPr>
          <p:nvPr/>
        </p:nvSpPr>
        <p:spPr bwMode="auto">
          <a:xfrm>
            <a:off x="5943600" y="3276600"/>
            <a:ext cx="1788160" cy="178816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a:extLst>
              <a:ext uri="{FF2B5EF4-FFF2-40B4-BE49-F238E27FC236}">
                <a16:creationId xmlns:a16="http://schemas.microsoft.com/office/drawing/2014/main" id="{C4C97133-18AB-03E5-654E-A033C092E6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50090" y="2343547"/>
            <a:ext cx="3136205" cy="2170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42866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B0EA0-B70C-BF3C-C8E2-B93C1B9F1405}"/>
              </a:ext>
            </a:extLst>
          </p:cNvPr>
          <p:cNvSpPr>
            <a:spLocks noGrp="1"/>
          </p:cNvSpPr>
          <p:nvPr>
            <p:ph type="ctrTitle"/>
          </p:nvPr>
        </p:nvSpPr>
        <p:spPr>
          <a:xfrm>
            <a:off x="838238" y="2650609"/>
            <a:ext cx="4802074" cy="987237"/>
          </a:xfrm>
        </p:spPr>
        <p:txBody>
          <a:bodyPr/>
          <a:lstStyle/>
          <a:p>
            <a:r>
              <a:rPr lang="en-GB" dirty="0">
                <a:solidFill>
                  <a:schemeClr val="tx1"/>
                </a:solidFill>
                <a:latin typeface="Adobe Hebrew" panose="02040503050201020203" pitchFamily="18" charset="-79"/>
                <a:cs typeface="Adobe Hebrew" panose="02040503050201020203" pitchFamily="18" charset="-79"/>
              </a:rPr>
              <a:t>Criminal justice system</a:t>
            </a:r>
          </a:p>
        </p:txBody>
      </p:sp>
      <p:sp>
        <p:nvSpPr>
          <p:cNvPr id="3" name="Text Placeholder 2">
            <a:extLst>
              <a:ext uri="{FF2B5EF4-FFF2-40B4-BE49-F238E27FC236}">
                <a16:creationId xmlns:a16="http://schemas.microsoft.com/office/drawing/2014/main" id="{26F42162-AA09-3CFD-66FE-F298D91C9AE2}"/>
              </a:ext>
            </a:extLst>
          </p:cNvPr>
          <p:cNvSpPr>
            <a:spLocks noGrp="1"/>
          </p:cNvSpPr>
          <p:nvPr>
            <p:ph type="body" sz="quarter" idx="10"/>
          </p:nvPr>
        </p:nvSpPr>
        <p:spPr>
          <a:xfrm>
            <a:off x="5640312" y="1068309"/>
            <a:ext cx="5402530" cy="4958005"/>
          </a:xfrm>
        </p:spPr>
        <p:txBody>
          <a:bodyPr>
            <a:normAutofit lnSpcReduction="10000"/>
          </a:bodyPr>
          <a:lstStyle/>
          <a:p>
            <a:r>
              <a:rPr lang="en-GB" b="0" dirty="0">
                <a:solidFill>
                  <a:schemeClr val="tx1"/>
                </a:solidFill>
                <a:latin typeface="Adobe Hebrew" panose="02040503050201020203" pitchFamily="18" charset="-79"/>
                <a:cs typeface="Adobe Hebrew" panose="02040503050201020203" pitchFamily="18" charset="-79"/>
              </a:rPr>
              <a:t>Autistic individuals face many challenges within the criminal Justice system, because of traits that an autistic person may have. </a:t>
            </a:r>
          </a:p>
          <a:p>
            <a:r>
              <a:rPr lang="en-GB" b="0" dirty="0">
                <a:solidFill>
                  <a:schemeClr val="tx1"/>
                </a:solidFill>
                <a:latin typeface="Adobe Hebrew" panose="02040503050201020203" pitchFamily="18" charset="-79"/>
                <a:cs typeface="Adobe Hebrew" panose="02040503050201020203" pitchFamily="18" charset="-79"/>
              </a:rPr>
              <a:t>ASD traits:</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Literal language</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Difficulty reading social cues </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Sensory difficulties </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Executive functioning deficits</a:t>
            </a:r>
          </a:p>
          <a:p>
            <a:r>
              <a:rPr lang="en-GB" b="0" dirty="0">
                <a:solidFill>
                  <a:schemeClr val="tx1"/>
                </a:solidFill>
                <a:latin typeface="Adobe Hebrew" panose="02040503050201020203" pitchFamily="18" charset="-79"/>
                <a:cs typeface="Adobe Hebrew" panose="02040503050201020203" pitchFamily="18" charset="-79"/>
              </a:rPr>
              <a:t>Can be challenging for CJS professionals to communicate and understand what the ASD person has experienced, missing out on key details to what has happened, leading to being misunderstood and causing the autistic person to be very vulnerable (Harris, 2025).</a:t>
            </a:r>
          </a:p>
        </p:txBody>
      </p:sp>
    </p:spTree>
    <p:extLst>
      <p:ext uri="{BB962C8B-B14F-4D97-AF65-F5344CB8AC3E}">
        <p14:creationId xmlns:p14="http://schemas.microsoft.com/office/powerpoint/2010/main" val="31933034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0CE62-EB5C-1BEA-203A-AD24331DDCD7}"/>
              </a:ext>
            </a:extLst>
          </p:cNvPr>
          <p:cNvSpPr>
            <a:spLocks noGrp="1"/>
          </p:cNvSpPr>
          <p:nvPr>
            <p:ph type="ctrTitle"/>
          </p:nvPr>
        </p:nvSpPr>
        <p:spPr>
          <a:xfrm>
            <a:off x="875563" y="2660485"/>
            <a:ext cx="4565570" cy="1211047"/>
          </a:xfrm>
        </p:spPr>
        <p:txBody>
          <a:bodyPr/>
          <a:lstStyle/>
          <a:p>
            <a:r>
              <a:rPr lang="en-GB" sz="4800" dirty="0">
                <a:solidFill>
                  <a:schemeClr val="tx1"/>
                </a:solidFill>
                <a:latin typeface="Adobe Hebrew" panose="02040503050201020203" pitchFamily="18" charset="-79"/>
                <a:cs typeface="Adobe Hebrew" panose="02040503050201020203" pitchFamily="18" charset="-79"/>
              </a:rPr>
              <a:t>Autism and the Criminal Justice System. </a:t>
            </a:r>
          </a:p>
        </p:txBody>
      </p:sp>
      <p:sp>
        <p:nvSpPr>
          <p:cNvPr id="3" name="Text Placeholder 2">
            <a:extLst>
              <a:ext uri="{FF2B5EF4-FFF2-40B4-BE49-F238E27FC236}">
                <a16:creationId xmlns:a16="http://schemas.microsoft.com/office/drawing/2014/main" id="{328D06E6-85C9-2AB9-7E6E-1BB898F270C6}"/>
              </a:ext>
            </a:extLst>
          </p:cNvPr>
          <p:cNvSpPr>
            <a:spLocks noGrp="1"/>
          </p:cNvSpPr>
          <p:nvPr>
            <p:ph type="body" sz="quarter" idx="10"/>
          </p:nvPr>
        </p:nvSpPr>
        <p:spPr>
          <a:xfrm>
            <a:off x="5549775" y="1085995"/>
            <a:ext cx="5329010" cy="4753489"/>
          </a:xfrm>
        </p:spPr>
        <p:txBody>
          <a:bodyPr>
            <a:normAutofit fontScale="92500" lnSpcReduction="20000"/>
          </a:bodyPr>
          <a:lstStyle/>
          <a:p>
            <a:r>
              <a:rPr lang="en-GB" b="0" dirty="0">
                <a:solidFill>
                  <a:schemeClr val="tx1"/>
                </a:solidFill>
                <a:latin typeface="Adobe Hebrew" panose="02040503050201020203" pitchFamily="18" charset="-79"/>
                <a:cs typeface="Adobe Hebrew" panose="02040503050201020203" pitchFamily="18" charset="-79"/>
              </a:rPr>
              <a:t>Autistic individuals face many challenges when involved with the criminal justice system. </a:t>
            </a:r>
          </a:p>
          <a:p>
            <a:r>
              <a:rPr lang="en-GB" b="0" dirty="0">
                <a:solidFill>
                  <a:schemeClr val="tx1"/>
                </a:solidFill>
                <a:latin typeface="Adobe Hebrew" panose="02040503050201020203" pitchFamily="18" charset="-79"/>
                <a:cs typeface="Adobe Hebrew" panose="02040503050201020203" pitchFamily="18" charset="-79"/>
              </a:rPr>
              <a:t>Criminal behaviour: </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Communication and social Boundaries - can lead to aggressive and violent  interactions with the police and other law enforcements (Cooper et al, 2022). </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Not understanding boundaries- Misinterpretation of other people's behaviours- lead to unwanted sexual behaviours (Rutten, Vermeiren and Nieuwenhuizen, 2017).</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People with ASD less likely to engage in crimes which involve planning and more commonly involved in illicit crimes, caused by impulsive behaviour (Loureiro et al, 2018 cited </a:t>
            </a:r>
            <a:r>
              <a:rPr lang="en-GB" b="0" dirty="0" err="1">
                <a:solidFill>
                  <a:schemeClr val="tx1"/>
                </a:solidFill>
                <a:latin typeface="Adobe Hebrew" panose="02040503050201020203" pitchFamily="18" charset="-79"/>
                <a:cs typeface="Adobe Hebrew" panose="02040503050201020203" pitchFamily="18" charset="-79"/>
              </a:rPr>
              <a:t>Dell’Osso</a:t>
            </a:r>
            <a:r>
              <a:rPr lang="en-GB" b="0" dirty="0">
                <a:solidFill>
                  <a:schemeClr val="tx1"/>
                </a:solidFill>
                <a:latin typeface="Adobe Hebrew" panose="02040503050201020203" pitchFamily="18" charset="-79"/>
                <a:cs typeface="Adobe Hebrew" panose="02040503050201020203" pitchFamily="18" charset="-79"/>
              </a:rPr>
              <a:t> et al, 2024). </a:t>
            </a:r>
          </a:p>
          <a:p>
            <a:pPr marL="342900" indent="-342900">
              <a:buFont typeface="Arial" panose="020B0604020202020204" pitchFamily="34" charset="0"/>
              <a:buChar char="•"/>
            </a:pPr>
            <a:endParaRPr lang="en-GB" b="0" dirty="0">
              <a:latin typeface="Adobe Hebrew" panose="02040503050201020203" pitchFamily="18" charset="-79"/>
              <a:cs typeface="Adobe Hebrew" panose="02040503050201020203" pitchFamily="18" charset="-79"/>
            </a:endParaRPr>
          </a:p>
          <a:p>
            <a:pPr marL="342900" indent="-342900">
              <a:buFont typeface="Arial" panose="020B0604020202020204" pitchFamily="34" charset="0"/>
              <a:buChar char="•"/>
            </a:pPr>
            <a:endParaRPr lang="en-GB" b="0" dirty="0">
              <a:latin typeface="Adobe Hebrew" panose="02040503050201020203" pitchFamily="18" charset="-79"/>
              <a:cs typeface="Adobe Hebrew" panose="02040503050201020203" pitchFamily="18" charset="-79"/>
            </a:endParaRPr>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p:txBody>
      </p:sp>
    </p:spTree>
    <p:extLst>
      <p:ext uri="{BB962C8B-B14F-4D97-AF65-F5344CB8AC3E}">
        <p14:creationId xmlns:p14="http://schemas.microsoft.com/office/powerpoint/2010/main" val="18995502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AAB6B-93F7-EC99-CA1E-E655B6BD2B2F}"/>
              </a:ext>
            </a:extLst>
          </p:cNvPr>
          <p:cNvSpPr>
            <a:spLocks noGrp="1"/>
          </p:cNvSpPr>
          <p:nvPr>
            <p:ph type="ctrTitle"/>
          </p:nvPr>
        </p:nvSpPr>
        <p:spPr>
          <a:xfrm>
            <a:off x="728185" y="353593"/>
            <a:ext cx="10008359" cy="1211047"/>
          </a:xfrm>
        </p:spPr>
        <p:txBody>
          <a:bodyPr/>
          <a:lstStyle/>
          <a:p>
            <a:r>
              <a:rPr lang="en-GB" dirty="0">
                <a:solidFill>
                  <a:schemeClr val="tx1"/>
                </a:solidFill>
                <a:latin typeface="Adobe Hebrew" panose="02040503050201020203" pitchFamily="18" charset="-79"/>
                <a:cs typeface="Adobe Hebrew" panose="02040503050201020203" pitchFamily="18" charset="-79"/>
              </a:rPr>
              <a:t>John</a:t>
            </a:r>
            <a:r>
              <a:rPr lang="en-GB" dirty="0">
                <a:latin typeface="Adobe Hebrew" panose="02040503050201020203" pitchFamily="18" charset="-79"/>
                <a:cs typeface="Adobe Hebrew" panose="02040503050201020203" pitchFamily="18" charset="-79"/>
              </a:rPr>
              <a:t> </a:t>
            </a:r>
          </a:p>
        </p:txBody>
      </p:sp>
      <p:sp>
        <p:nvSpPr>
          <p:cNvPr id="3" name="Text Placeholder 2">
            <a:extLst>
              <a:ext uri="{FF2B5EF4-FFF2-40B4-BE49-F238E27FC236}">
                <a16:creationId xmlns:a16="http://schemas.microsoft.com/office/drawing/2014/main" id="{4A2B8057-D680-D9B0-5496-ECC7D5809B31}"/>
              </a:ext>
            </a:extLst>
          </p:cNvPr>
          <p:cNvSpPr>
            <a:spLocks noGrp="1"/>
          </p:cNvSpPr>
          <p:nvPr>
            <p:ph type="body" sz="quarter" idx="10"/>
          </p:nvPr>
        </p:nvSpPr>
        <p:spPr>
          <a:xfrm>
            <a:off x="728185" y="1564640"/>
            <a:ext cx="10234457" cy="4669904"/>
          </a:xfrm>
        </p:spPr>
        <p:txBody>
          <a:bodyPr>
            <a:normAutofit/>
          </a:bodyPr>
          <a:lstStyle/>
          <a:p>
            <a:r>
              <a:rPr lang="en-GB" b="0" dirty="0">
                <a:solidFill>
                  <a:schemeClr val="tx1"/>
                </a:solidFill>
                <a:latin typeface="Adobe Hebrew" panose="02040503050201020203" pitchFamily="18" charset="-79"/>
                <a:cs typeface="Adobe Hebrew" panose="02040503050201020203" pitchFamily="18" charset="-79"/>
              </a:rPr>
              <a:t>John, age 35 years old convicted for low levels of offences such as theft and public order offences. His autism wasn’t identified until after his first involvement with the criminal justice system (CJS).</a:t>
            </a:r>
          </a:p>
          <a:p>
            <a:r>
              <a:rPr lang="en-GB" b="0" dirty="0">
                <a:solidFill>
                  <a:schemeClr val="tx1"/>
                </a:solidFill>
                <a:latin typeface="Adobe Hebrew" panose="02040503050201020203" pitchFamily="18" charset="-79"/>
                <a:cs typeface="Adobe Hebrew" panose="02040503050201020203" pitchFamily="18" charset="-79"/>
              </a:rPr>
              <a:t>Key struggles John faced with the CJS:</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Communication</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Social cues </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Sensory sensitivity </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Anxiety </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Behavioural issues.</a:t>
            </a:r>
          </a:p>
        </p:txBody>
      </p:sp>
      <p:pic>
        <p:nvPicPr>
          <p:cNvPr id="1028" name="Picture 4">
            <a:extLst>
              <a:ext uri="{FF2B5EF4-FFF2-40B4-BE49-F238E27FC236}">
                <a16:creationId xmlns:a16="http://schemas.microsoft.com/office/drawing/2014/main" id="{F1807783-1711-1DF5-CFF3-E40DE321BC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40880" y="2775687"/>
            <a:ext cx="3291840" cy="3291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62364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66B6E-B364-AD2F-BC62-A8009D713729}"/>
              </a:ext>
            </a:extLst>
          </p:cNvPr>
          <p:cNvSpPr>
            <a:spLocks noGrp="1"/>
          </p:cNvSpPr>
          <p:nvPr>
            <p:ph type="ctrTitle"/>
          </p:nvPr>
        </p:nvSpPr>
        <p:spPr>
          <a:xfrm>
            <a:off x="764513" y="2712109"/>
            <a:ext cx="4755585" cy="1211047"/>
          </a:xfrm>
        </p:spPr>
        <p:txBody>
          <a:bodyPr/>
          <a:lstStyle/>
          <a:p>
            <a:r>
              <a:rPr lang="en-GB" sz="5100" dirty="0">
                <a:solidFill>
                  <a:schemeClr val="tx1"/>
                </a:solidFill>
                <a:latin typeface="Adobe Hebrew" panose="02040503050201020203" pitchFamily="18" charset="-79"/>
                <a:cs typeface="Adobe Hebrew" panose="02040503050201020203" pitchFamily="18" charset="-79"/>
              </a:rPr>
              <a:t>John- communication and social cues</a:t>
            </a:r>
            <a:endParaRPr lang="en-US" sz="5100" dirty="0">
              <a:solidFill>
                <a:schemeClr val="tx1"/>
              </a:solidFill>
              <a:latin typeface="Adobe Hebrew" panose="02040503050201020203" pitchFamily="18" charset="-79"/>
              <a:cs typeface="Adobe Hebrew" panose="02040503050201020203" pitchFamily="18" charset="-79"/>
            </a:endParaRPr>
          </a:p>
        </p:txBody>
      </p:sp>
      <p:sp>
        <p:nvSpPr>
          <p:cNvPr id="3" name="Text Placeholder 2">
            <a:extLst>
              <a:ext uri="{FF2B5EF4-FFF2-40B4-BE49-F238E27FC236}">
                <a16:creationId xmlns:a16="http://schemas.microsoft.com/office/drawing/2014/main" id="{2412CD06-AC28-5739-ED43-8AD1608C6227}"/>
              </a:ext>
            </a:extLst>
          </p:cNvPr>
          <p:cNvSpPr>
            <a:spLocks noGrp="1"/>
          </p:cNvSpPr>
          <p:nvPr>
            <p:ph type="body" sz="quarter" idx="10"/>
          </p:nvPr>
        </p:nvSpPr>
        <p:spPr>
          <a:xfrm>
            <a:off x="5517585" y="1164595"/>
            <a:ext cx="5909902" cy="5089319"/>
          </a:xfrm>
        </p:spPr>
        <p:txBody>
          <a:bodyPr/>
          <a:lstStyle/>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Communication and social cues are common traits with ASD. </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Ritter (1983) cited in </a:t>
            </a:r>
            <a:r>
              <a:rPr lang="en-GB" b="0" dirty="0" err="1">
                <a:solidFill>
                  <a:schemeClr val="tx1"/>
                </a:solidFill>
                <a:latin typeface="Adobe Hebrew" panose="02040503050201020203" pitchFamily="18" charset="-79"/>
                <a:cs typeface="Adobe Hebrew" panose="02040503050201020203" pitchFamily="18" charset="-79"/>
              </a:rPr>
              <a:t>Schopler</a:t>
            </a:r>
            <a:r>
              <a:rPr lang="en-GB" b="0" dirty="0">
                <a:solidFill>
                  <a:schemeClr val="tx1"/>
                </a:solidFill>
                <a:latin typeface="Adobe Hebrew" panose="02040503050201020203" pitchFamily="18" charset="-79"/>
                <a:cs typeface="Adobe Hebrew" panose="02040503050201020203" pitchFamily="18" charset="-79"/>
              </a:rPr>
              <a:t> and </a:t>
            </a:r>
            <a:r>
              <a:rPr lang="en-GB" b="0" dirty="0" err="1">
                <a:solidFill>
                  <a:schemeClr val="tx1"/>
                </a:solidFill>
                <a:latin typeface="Adobe Hebrew" panose="02040503050201020203" pitchFamily="18" charset="-79"/>
                <a:cs typeface="Adobe Hebrew" panose="02040503050201020203" pitchFamily="18" charset="-79"/>
              </a:rPr>
              <a:t>Mesivov</a:t>
            </a:r>
            <a:r>
              <a:rPr lang="en-GB" b="0" dirty="0">
                <a:solidFill>
                  <a:schemeClr val="tx1"/>
                </a:solidFill>
                <a:latin typeface="Adobe Hebrew" panose="02040503050201020203" pitchFamily="18" charset="-79"/>
                <a:cs typeface="Adobe Hebrew" panose="02040503050201020203" pitchFamily="18" charset="-79"/>
              </a:rPr>
              <a:t> (1985, p.10)- Autistic people have difficulties with processing cognitive information, that includes social and emotional meaning. </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Could have led them to committing a public order offence.</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John might have become overwhelmed- struggling to manage his emotions and keep self-control. </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Leading to violent and anti-social behaviour            (Walsh and Hemmens, 2008, p.176).</a:t>
            </a:r>
            <a:endParaRPr lang="en-US" b="0" dirty="0">
              <a:solidFill>
                <a:schemeClr val="tx1"/>
              </a:solidFill>
              <a:latin typeface="Adobe Hebrew" panose="02040503050201020203" pitchFamily="18" charset="-79"/>
              <a:cs typeface="Adobe Hebrew" panose="02040503050201020203" pitchFamily="18" charset="-79"/>
            </a:endParaRPr>
          </a:p>
        </p:txBody>
      </p:sp>
    </p:spTree>
    <p:extLst>
      <p:ext uri="{BB962C8B-B14F-4D97-AF65-F5344CB8AC3E}">
        <p14:creationId xmlns:p14="http://schemas.microsoft.com/office/powerpoint/2010/main" val="2652934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77BE8-0F96-F815-A152-B6173CC074D6}"/>
              </a:ext>
            </a:extLst>
          </p:cNvPr>
          <p:cNvSpPr>
            <a:spLocks noGrp="1"/>
          </p:cNvSpPr>
          <p:nvPr>
            <p:ph type="ctrTitle"/>
          </p:nvPr>
        </p:nvSpPr>
        <p:spPr>
          <a:xfrm>
            <a:off x="1019305" y="2561721"/>
            <a:ext cx="3543641" cy="1211047"/>
          </a:xfrm>
        </p:spPr>
        <p:txBody>
          <a:bodyPr/>
          <a:lstStyle/>
          <a:p>
            <a:r>
              <a:rPr lang="en-GB" dirty="0">
                <a:solidFill>
                  <a:schemeClr val="tx1"/>
                </a:solidFill>
                <a:latin typeface="Adobe Hebrew" panose="02040503050201020203" pitchFamily="18" charset="-79"/>
                <a:cs typeface="Adobe Hebrew" panose="02040503050201020203" pitchFamily="18" charset="-79"/>
              </a:rPr>
              <a:t>John- sensory sensitivity </a:t>
            </a:r>
          </a:p>
        </p:txBody>
      </p:sp>
      <p:sp>
        <p:nvSpPr>
          <p:cNvPr id="3" name="Text Placeholder 2">
            <a:extLst>
              <a:ext uri="{FF2B5EF4-FFF2-40B4-BE49-F238E27FC236}">
                <a16:creationId xmlns:a16="http://schemas.microsoft.com/office/drawing/2014/main" id="{87CF937C-FD97-E966-026E-05424B16C883}"/>
              </a:ext>
            </a:extLst>
          </p:cNvPr>
          <p:cNvSpPr>
            <a:spLocks noGrp="1"/>
          </p:cNvSpPr>
          <p:nvPr>
            <p:ph type="body" sz="quarter" idx="10"/>
          </p:nvPr>
        </p:nvSpPr>
        <p:spPr>
          <a:xfrm>
            <a:off x="5522614" y="1330469"/>
            <a:ext cx="5106697" cy="4360024"/>
          </a:xfrm>
        </p:spPr>
        <p:txBody>
          <a:bodyPr/>
          <a:lstStyle/>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Poor sensory processing can lead to anxiety (Patil and Kaple, 2023). </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When anxiety is higher it can lead to meltdowns- an overwhelm by sensory, emotional and social factors. Resulting in emotions such as anger, sadness and fear, causing a loss in self control, having challenges with thinking and memory (Lewis and Stevens, 2023).  </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This could have led John to committing offences such as theft and public order offences. </a:t>
            </a:r>
          </a:p>
          <a:p>
            <a:pPr marL="342900" indent="-342900">
              <a:buFont typeface="Arial" panose="020B0604020202020204" pitchFamily="34" charset="0"/>
              <a:buChar char="•"/>
            </a:pPr>
            <a:endParaRPr lang="en-GB" b="0" dirty="0">
              <a:solidFill>
                <a:schemeClr val="tx1"/>
              </a:solidFill>
              <a:latin typeface="Adobe Hebrew" panose="02040503050201020203" pitchFamily="18" charset="-79"/>
              <a:cs typeface="Adobe Hebrew" panose="02040503050201020203" pitchFamily="18" charset="-79"/>
            </a:endParaRPr>
          </a:p>
        </p:txBody>
      </p:sp>
    </p:spTree>
    <p:extLst>
      <p:ext uri="{BB962C8B-B14F-4D97-AF65-F5344CB8AC3E}">
        <p14:creationId xmlns:p14="http://schemas.microsoft.com/office/powerpoint/2010/main" val="296904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22033-A223-8FAE-91C6-518AD3587007}"/>
              </a:ext>
            </a:extLst>
          </p:cNvPr>
          <p:cNvSpPr>
            <a:spLocks noGrp="1"/>
          </p:cNvSpPr>
          <p:nvPr>
            <p:ph type="ctrTitle"/>
          </p:nvPr>
        </p:nvSpPr>
        <p:spPr>
          <a:xfrm>
            <a:off x="1110016" y="2823476"/>
            <a:ext cx="4340347" cy="1211047"/>
          </a:xfrm>
        </p:spPr>
        <p:txBody>
          <a:bodyPr/>
          <a:lstStyle/>
          <a:p>
            <a:r>
              <a:rPr lang="en-GB" dirty="0">
                <a:solidFill>
                  <a:schemeClr val="tx1"/>
                </a:solidFill>
                <a:latin typeface="Adobe Hebrew" panose="02040503050201020203" pitchFamily="18" charset="-79"/>
                <a:cs typeface="Adobe Hebrew" panose="02040503050201020203" pitchFamily="18" charset="-79"/>
              </a:rPr>
              <a:t>John- Anxiety and Behavioural issues </a:t>
            </a:r>
          </a:p>
        </p:txBody>
      </p:sp>
      <p:sp>
        <p:nvSpPr>
          <p:cNvPr id="3" name="Text Placeholder 2">
            <a:extLst>
              <a:ext uri="{FF2B5EF4-FFF2-40B4-BE49-F238E27FC236}">
                <a16:creationId xmlns:a16="http://schemas.microsoft.com/office/drawing/2014/main" id="{1063878B-BB4D-1287-503A-5CB07EF40B2B}"/>
              </a:ext>
            </a:extLst>
          </p:cNvPr>
          <p:cNvSpPr>
            <a:spLocks noGrp="1"/>
          </p:cNvSpPr>
          <p:nvPr>
            <p:ph type="body" sz="quarter" idx="10"/>
          </p:nvPr>
        </p:nvSpPr>
        <p:spPr>
          <a:xfrm>
            <a:off x="5667469" y="1068308"/>
            <a:ext cx="4888871" cy="5057594"/>
          </a:xfrm>
        </p:spPr>
        <p:txBody>
          <a:bodyPr>
            <a:normAutofit fontScale="92500" lnSpcReduction="10000"/>
          </a:bodyPr>
          <a:lstStyle/>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Autistic people struggle sometimes to mage and control their behaviour leading the having behavioural issues.</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Aggression is a common trait is autistic individuals, ranging from hitting, spitting and kicking (Matson, 2012).</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Could have led them to committing a public order offence.</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Anxiety being one of the most common problems associated with shoplifting (</a:t>
            </a:r>
            <a:r>
              <a:rPr lang="en-GB" b="0" dirty="0" err="1">
                <a:solidFill>
                  <a:schemeClr val="tx1"/>
                </a:solidFill>
                <a:latin typeface="Adobe Hebrew" panose="02040503050201020203" pitchFamily="18" charset="-79"/>
                <a:cs typeface="Adobe Hebrew" panose="02040503050201020203" pitchFamily="18" charset="-79"/>
              </a:rPr>
              <a:t>Lemontagne</a:t>
            </a:r>
            <a:r>
              <a:rPr lang="en-GB" b="0" dirty="0">
                <a:solidFill>
                  <a:schemeClr val="tx1"/>
                </a:solidFill>
                <a:latin typeface="Adobe Hebrew" panose="02040503050201020203" pitchFamily="18" charset="-79"/>
                <a:cs typeface="Adobe Hebrew" panose="02040503050201020203" pitchFamily="18" charset="-79"/>
              </a:rPr>
              <a:t>, Boyer, Hétu, </a:t>
            </a:r>
            <a:r>
              <a:rPr lang="en-GB" b="0" dirty="0" err="1">
                <a:solidFill>
                  <a:schemeClr val="tx1"/>
                </a:solidFill>
                <a:latin typeface="Adobe Hebrew" panose="02040503050201020203" pitchFamily="18" charset="-79"/>
                <a:cs typeface="Adobe Hebrew" panose="02040503050201020203" pitchFamily="18" charset="-79"/>
              </a:rPr>
              <a:t>Lemontagne</a:t>
            </a:r>
            <a:r>
              <a:rPr lang="en-GB" b="0" dirty="0">
                <a:solidFill>
                  <a:schemeClr val="tx1"/>
                </a:solidFill>
                <a:latin typeface="Adobe Hebrew" panose="02040503050201020203" pitchFamily="18" charset="-79"/>
                <a:cs typeface="Adobe Hebrew" panose="02040503050201020203" pitchFamily="18" charset="-79"/>
              </a:rPr>
              <a:t>, 2000).</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Anxiety could have led to theft. </a:t>
            </a:r>
          </a:p>
          <a:p>
            <a:pPr marL="342900" indent="-342900">
              <a:buFont typeface="Arial" panose="020B0604020202020204" pitchFamily="34" charset="0"/>
              <a:buChar char="•"/>
            </a:pPr>
            <a:endParaRPr lang="en-GB" b="0" dirty="0">
              <a:solidFill>
                <a:schemeClr val="tx1"/>
              </a:solidFill>
            </a:endParaRPr>
          </a:p>
          <a:p>
            <a:r>
              <a:rPr lang="en-GB" b="0" dirty="0">
                <a:solidFill>
                  <a:schemeClr val="tx1"/>
                </a:solidFill>
              </a:rPr>
              <a:t> </a:t>
            </a:r>
          </a:p>
          <a:p>
            <a:pPr marL="342900" indent="-342900">
              <a:buFont typeface="Arial" panose="020B0604020202020204" pitchFamily="34" charset="0"/>
              <a:buChar char="•"/>
            </a:pPr>
            <a:endParaRPr lang="en-GB" b="0" dirty="0">
              <a:solidFill>
                <a:schemeClr val="tx1"/>
              </a:solidFill>
            </a:endParaRPr>
          </a:p>
        </p:txBody>
      </p:sp>
    </p:spTree>
    <p:extLst>
      <p:ext uri="{BB962C8B-B14F-4D97-AF65-F5344CB8AC3E}">
        <p14:creationId xmlns:p14="http://schemas.microsoft.com/office/powerpoint/2010/main" val="5975181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DC610-A583-2E4D-3614-BE7F43D3FC6E}"/>
              </a:ext>
            </a:extLst>
          </p:cNvPr>
          <p:cNvSpPr>
            <a:spLocks noGrp="1"/>
          </p:cNvSpPr>
          <p:nvPr>
            <p:ph type="ctrTitle"/>
          </p:nvPr>
        </p:nvSpPr>
        <p:spPr>
          <a:xfrm>
            <a:off x="829900" y="278906"/>
            <a:ext cx="9861235" cy="1211047"/>
          </a:xfrm>
        </p:spPr>
        <p:txBody>
          <a:bodyPr/>
          <a:lstStyle/>
          <a:p>
            <a:r>
              <a:rPr lang="en-US" sz="4400" dirty="0">
                <a:solidFill>
                  <a:schemeClr val="tx1"/>
                </a:solidFill>
                <a:latin typeface="Adobe Hebrew" panose="02040503050201020203" pitchFamily="18" charset="-79"/>
                <a:cs typeface="Adobe Hebrew" panose="02040503050201020203" pitchFamily="18" charset="-79"/>
              </a:rPr>
              <a:t>Needs John might have:</a:t>
            </a:r>
          </a:p>
        </p:txBody>
      </p:sp>
      <p:sp>
        <p:nvSpPr>
          <p:cNvPr id="3" name="TextBox 2">
            <a:extLst>
              <a:ext uri="{FF2B5EF4-FFF2-40B4-BE49-F238E27FC236}">
                <a16:creationId xmlns:a16="http://schemas.microsoft.com/office/drawing/2014/main" id="{B472A8D2-A625-3C8F-F3E6-4078B10AD445}"/>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
        <p:nvSpPr>
          <p:cNvPr id="6" name="TextBox 5">
            <a:extLst>
              <a:ext uri="{FF2B5EF4-FFF2-40B4-BE49-F238E27FC236}">
                <a16:creationId xmlns:a16="http://schemas.microsoft.com/office/drawing/2014/main" id="{4955BF88-42CE-96FE-5CBC-BBEF33109CDC}"/>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390070B7-3E7F-D451-D80B-F03E12493AED}"/>
              </a:ext>
            </a:extLst>
          </p:cNvPr>
          <p:cNvSpPr txBox="1"/>
          <p:nvPr/>
        </p:nvSpPr>
        <p:spPr>
          <a:xfrm>
            <a:off x="666435" y="1489953"/>
            <a:ext cx="10512080" cy="6894195"/>
          </a:xfrm>
          <a:prstGeom prst="rect">
            <a:avLst/>
          </a:prstGeom>
          <a:noFill/>
        </p:spPr>
        <p:txBody>
          <a:bodyPr wrap="square" rtlCol="0">
            <a:spAutoFit/>
          </a:bodyPr>
          <a:lstStyle/>
          <a:p>
            <a:pPr marL="285750" indent="-285750" algn="l">
              <a:buFont typeface="Arial" panose="020B0604020202020204" pitchFamily="34" charset="0"/>
              <a:buChar char="•"/>
            </a:pPr>
            <a:r>
              <a:rPr lang="en-GB" sz="2000" dirty="0">
                <a:latin typeface="Adobe Hebrew" panose="02040503050201020203" pitchFamily="18" charset="-79"/>
                <a:cs typeface="Adobe Hebrew" panose="02040503050201020203" pitchFamily="18" charset="-79"/>
              </a:rPr>
              <a:t>Communication difficulties-struggling with eye contact and answering direct questions can lead to an autistic person being misinterpreted, can come across as them not being compliant and resisting, resulting in negative outcomes (Cooper et al, 2024).</a:t>
            </a:r>
          </a:p>
          <a:p>
            <a:pPr marL="285750" indent="-285750" algn="l">
              <a:buFont typeface="Arial" panose="020B0604020202020204" pitchFamily="34" charset="0"/>
              <a:buChar char="•"/>
            </a:pPr>
            <a:endParaRPr lang="en-GB" sz="2000" dirty="0">
              <a:latin typeface="Adobe Hebrew" panose="02040503050201020203" pitchFamily="18" charset="-79"/>
              <a:cs typeface="Adobe Hebrew" panose="02040503050201020203" pitchFamily="18" charset="-79"/>
            </a:endParaRPr>
          </a:p>
          <a:p>
            <a:pPr marL="285750" indent="-285750" algn="l">
              <a:buFont typeface="Arial" panose="020B0604020202020204" pitchFamily="34" charset="0"/>
              <a:buChar char="•"/>
            </a:pPr>
            <a:r>
              <a:rPr lang="en-GB" sz="2000" dirty="0">
                <a:latin typeface="Adobe Hebrew" panose="02040503050201020203" pitchFamily="18" charset="-79"/>
                <a:cs typeface="Adobe Hebrew" panose="02040503050201020203" pitchFamily="18" charset="-79"/>
              </a:rPr>
              <a:t>Understanding and using social cues -to express remorse and sympathy towards victims. Seen as unsympathetic and having no remorse towards what happened; however, it’s that autistic people struggle with expressing emotion (Jones et al, 2010 cited in Barnett, 2024).</a:t>
            </a:r>
          </a:p>
          <a:p>
            <a:pPr marL="285750" indent="-285750" algn="l">
              <a:buFont typeface="Arial" panose="020B0604020202020204" pitchFamily="34" charset="0"/>
              <a:buChar char="•"/>
            </a:pPr>
            <a:endParaRPr lang="en-GB" sz="2000" dirty="0">
              <a:latin typeface="Adobe Hebrew" panose="02040503050201020203" pitchFamily="18" charset="-79"/>
              <a:cs typeface="Adobe Hebrew" panose="02040503050201020203" pitchFamily="18" charset="-79"/>
            </a:endParaRPr>
          </a:p>
          <a:p>
            <a:pPr marL="285750" indent="-285750" algn="l">
              <a:buFont typeface="Arial" panose="020B0604020202020204" pitchFamily="34" charset="0"/>
              <a:buChar char="•"/>
            </a:pPr>
            <a:r>
              <a:rPr lang="en-GB" sz="2000" dirty="0">
                <a:latin typeface="Adobe Hebrew" panose="02040503050201020203" pitchFamily="18" charset="-79"/>
                <a:cs typeface="Adobe Hebrew" panose="02040503050201020203" pitchFamily="18" charset="-79"/>
              </a:rPr>
              <a:t>Social cues in prison- prison is a very complex environment for autistic people, it is unpredictable- easy to misunderstand verbal and physical confrontations with other people. There is a lack of awareness and willingness to accommodate autistic people (</a:t>
            </a:r>
            <a:r>
              <a:rPr lang="en-GB" sz="2000" dirty="0" err="1">
                <a:latin typeface="Adobe Hebrew" panose="02040503050201020203" pitchFamily="18" charset="-79"/>
                <a:cs typeface="Adobe Hebrew" panose="02040503050201020203" pitchFamily="18" charset="-79"/>
              </a:rPr>
              <a:t>Vinter</a:t>
            </a:r>
            <a:r>
              <a:rPr lang="en-GB" sz="2000" dirty="0">
                <a:latin typeface="Adobe Hebrew" panose="02040503050201020203" pitchFamily="18" charset="-79"/>
                <a:cs typeface="Adobe Hebrew" panose="02040503050201020203" pitchFamily="18" charset="-79"/>
              </a:rPr>
              <a:t>, 2025).This could explain why John got into conflicts with prisons staff and other inmates.</a:t>
            </a:r>
            <a:r>
              <a:rPr lang="en-GB" dirty="0">
                <a:latin typeface="Adobe Hebrew" panose="02040503050201020203" pitchFamily="18" charset="-79"/>
                <a:cs typeface="Adobe Hebrew" panose="02040503050201020203" pitchFamily="18" charset="-79"/>
              </a:rPr>
              <a:t>  </a:t>
            </a:r>
          </a:p>
          <a:p>
            <a:pPr marL="285750" indent="-285750" algn="l">
              <a:buFont typeface="Arial" panose="020B0604020202020204" pitchFamily="34" charset="0"/>
              <a:buChar char="•"/>
            </a:pPr>
            <a:endParaRPr lang="en-GB" dirty="0">
              <a:latin typeface="Adobe Hebrew" panose="02040503050201020203" pitchFamily="18" charset="-79"/>
              <a:cs typeface="Adobe Hebrew" panose="02040503050201020203" pitchFamily="18" charset="-79"/>
            </a:endParaRPr>
          </a:p>
          <a:p>
            <a:pPr marL="285750" indent="-285750" algn="l">
              <a:buFont typeface="Arial" panose="020B0604020202020204" pitchFamily="34" charset="0"/>
              <a:buChar char="•"/>
            </a:pPr>
            <a:endParaRPr lang="en-GB" dirty="0">
              <a:latin typeface="Adobe Hebrew" panose="02040503050201020203" pitchFamily="18" charset="-79"/>
              <a:cs typeface="Adobe Hebrew" panose="02040503050201020203" pitchFamily="18" charset="-79"/>
            </a:endParaRPr>
          </a:p>
          <a:p>
            <a:pPr marL="285750" indent="-285750" algn="l">
              <a:buFont typeface="Arial" panose="020B0604020202020204" pitchFamily="34" charset="0"/>
              <a:buChar char="•"/>
            </a:pPr>
            <a:endParaRPr lang="en-GB" dirty="0">
              <a:latin typeface="Adobe Hebrew" panose="02040503050201020203" pitchFamily="18" charset="-79"/>
              <a:cs typeface="Adobe Hebrew" panose="02040503050201020203" pitchFamily="18" charset="-79"/>
            </a:endParaRPr>
          </a:p>
          <a:p>
            <a:pPr marL="285750" indent="-285750" algn="l">
              <a:buFont typeface="Arial" panose="020B0604020202020204" pitchFamily="34" charset="0"/>
              <a:buChar char="•"/>
            </a:pPr>
            <a:endParaRPr lang="en-GB" dirty="0">
              <a:latin typeface="Adobe Hebrew" panose="02040503050201020203" pitchFamily="18" charset="-79"/>
              <a:cs typeface="Adobe Hebrew" panose="02040503050201020203" pitchFamily="18" charset="-79"/>
            </a:endParaRPr>
          </a:p>
          <a:p>
            <a:pPr marL="285750" indent="-285750" algn="l">
              <a:buFont typeface="Arial" panose="020B0604020202020204" pitchFamily="34" charset="0"/>
              <a:buChar char="•"/>
            </a:pPr>
            <a:endParaRPr lang="en-GB" dirty="0">
              <a:latin typeface="Adobe Hebrew" panose="02040503050201020203" pitchFamily="18" charset="-79"/>
              <a:cs typeface="Adobe Hebrew" panose="02040503050201020203" pitchFamily="18" charset="-79"/>
            </a:endParaRPr>
          </a:p>
          <a:p>
            <a:pPr marL="285750" indent="-285750" algn="l">
              <a:buFont typeface="Arial" panose="020B0604020202020204" pitchFamily="34" charset="0"/>
              <a:buChar char="•"/>
            </a:pPr>
            <a:endParaRPr lang="en-GB" dirty="0">
              <a:latin typeface="Adobe Hebrew" panose="02040503050201020203" pitchFamily="18" charset="-79"/>
              <a:cs typeface="Adobe Hebrew" panose="02040503050201020203" pitchFamily="18" charset="-79"/>
            </a:endParaRPr>
          </a:p>
          <a:p>
            <a:pPr algn="l"/>
            <a:endParaRPr lang="en-GB" dirty="0"/>
          </a:p>
          <a:p>
            <a:pPr algn="l"/>
            <a:endParaRPr lang="en-GB" dirty="0"/>
          </a:p>
          <a:p>
            <a:pPr algn="l"/>
            <a:endParaRPr lang="en-US" dirty="0"/>
          </a:p>
        </p:txBody>
      </p:sp>
    </p:spTree>
    <p:extLst>
      <p:ext uri="{BB962C8B-B14F-4D97-AF65-F5344CB8AC3E}">
        <p14:creationId xmlns:p14="http://schemas.microsoft.com/office/powerpoint/2010/main" val="4448696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FBCCA-F6E3-4190-47C2-090BE4202587}"/>
              </a:ext>
            </a:extLst>
          </p:cNvPr>
          <p:cNvSpPr>
            <a:spLocks noGrp="1"/>
          </p:cNvSpPr>
          <p:nvPr>
            <p:ph type="ctrTitle"/>
          </p:nvPr>
        </p:nvSpPr>
        <p:spPr>
          <a:xfrm>
            <a:off x="720719" y="2724683"/>
            <a:ext cx="4985984" cy="1211047"/>
          </a:xfrm>
        </p:spPr>
        <p:txBody>
          <a:bodyPr/>
          <a:lstStyle/>
          <a:p>
            <a:r>
              <a:rPr lang="en-GB" sz="4800" dirty="0">
                <a:solidFill>
                  <a:schemeClr val="tx1"/>
                </a:solidFill>
                <a:latin typeface="Adobe Hebrew" panose="02040503050201020203" pitchFamily="18" charset="-79"/>
                <a:cs typeface="Adobe Hebrew" panose="02040503050201020203" pitchFamily="18" charset="-79"/>
              </a:rPr>
              <a:t>Recommendations- Release </a:t>
            </a:r>
            <a:br>
              <a:rPr lang="en-GB" sz="4800" dirty="0">
                <a:solidFill>
                  <a:schemeClr val="tx1"/>
                </a:solidFill>
                <a:latin typeface="Adobe Hebrew" panose="02040503050201020203" pitchFamily="18" charset="-79"/>
                <a:cs typeface="Adobe Hebrew" panose="02040503050201020203" pitchFamily="18" charset="-79"/>
              </a:rPr>
            </a:br>
            <a:r>
              <a:rPr lang="en-GB" sz="4800" dirty="0">
                <a:solidFill>
                  <a:schemeClr val="tx1"/>
                </a:solidFill>
                <a:latin typeface="Adobe Hebrew" panose="02040503050201020203" pitchFamily="18" charset="-79"/>
                <a:cs typeface="Adobe Hebrew" panose="02040503050201020203" pitchFamily="18" charset="-79"/>
              </a:rPr>
              <a:t>planning</a:t>
            </a:r>
          </a:p>
        </p:txBody>
      </p:sp>
      <p:sp>
        <p:nvSpPr>
          <p:cNvPr id="3" name="Text Placeholder 2">
            <a:extLst>
              <a:ext uri="{FF2B5EF4-FFF2-40B4-BE49-F238E27FC236}">
                <a16:creationId xmlns:a16="http://schemas.microsoft.com/office/drawing/2014/main" id="{74A676E0-3AEA-547D-9460-93E74A60E43F}"/>
              </a:ext>
            </a:extLst>
          </p:cNvPr>
          <p:cNvSpPr>
            <a:spLocks noGrp="1"/>
          </p:cNvSpPr>
          <p:nvPr>
            <p:ph type="body" sz="quarter" idx="10"/>
          </p:nvPr>
        </p:nvSpPr>
        <p:spPr>
          <a:xfrm>
            <a:off x="5706703" y="760491"/>
            <a:ext cx="5375281" cy="5474053"/>
          </a:xfrm>
        </p:spPr>
        <p:txBody>
          <a:bodyPr>
            <a:normAutofit lnSpcReduction="10000"/>
          </a:bodyPr>
          <a:lstStyle/>
          <a:p>
            <a:pPr marL="285750" indent="-285750">
              <a:buFont typeface="Arial" panose="020B0604020202020204" pitchFamily="34" charset="0"/>
              <a:buChar char="•"/>
            </a:pPr>
            <a:r>
              <a:rPr lang="en-GB" sz="1800" b="0" dirty="0">
                <a:solidFill>
                  <a:schemeClr val="tx1"/>
                </a:solidFill>
                <a:latin typeface="Adobe Hebrew" panose="02040503050201020203" pitchFamily="18" charset="-79"/>
                <a:cs typeface="Adobe Hebrew" panose="02040503050201020203" pitchFamily="18" charset="-79"/>
              </a:rPr>
              <a:t>It is difficult for all prisoners to transition from prison back into the community, struggling with adapting life skills back to being independent. Some wanting to go back to prison, having routine and feeling secure, increasing the chances of reoffending (Banfiled,2022). </a:t>
            </a:r>
          </a:p>
          <a:p>
            <a:pPr marL="342900" indent="-342900">
              <a:buFont typeface="Arial" panose="020B0604020202020204" pitchFamily="34" charset="0"/>
              <a:buChar char="•"/>
            </a:pPr>
            <a:r>
              <a:rPr lang="en-GB" sz="1800" b="0" dirty="0">
                <a:solidFill>
                  <a:schemeClr val="tx1"/>
                </a:solidFill>
                <a:latin typeface="Adobe Hebrew" panose="02040503050201020203" pitchFamily="18" charset="-79"/>
                <a:cs typeface="Adobe Hebrew" panose="02040503050201020203" pitchFamily="18" charset="-79"/>
              </a:rPr>
              <a:t>Continued support after being discharged released from prison- filling out housing applications, paying bill and any mental health treatment to be continued. Support being given up until they can live independently not going by a date (</a:t>
            </a:r>
            <a:r>
              <a:rPr lang="en-GB" sz="1800" b="0" dirty="0" err="1">
                <a:solidFill>
                  <a:schemeClr val="tx1"/>
                </a:solidFill>
                <a:latin typeface="Adobe Hebrew" panose="02040503050201020203" pitchFamily="18" charset="-79"/>
                <a:cs typeface="Adobe Hebrew" panose="02040503050201020203" pitchFamily="18" charset="-79"/>
              </a:rPr>
              <a:t>Hollomotz</a:t>
            </a:r>
            <a:r>
              <a:rPr lang="en-GB" sz="1800" b="0" dirty="0">
                <a:solidFill>
                  <a:schemeClr val="tx1"/>
                </a:solidFill>
                <a:latin typeface="Adobe Hebrew" panose="02040503050201020203" pitchFamily="18" charset="-79"/>
                <a:cs typeface="Adobe Hebrew" panose="02040503050201020203" pitchFamily="18" charset="-79"/>
              </a:rPr>
              <a:t> and Talbot, 2021). </a:t>
            </a:r>
          </a:p>
          <a:p>
            <a:pPr marL="342900" indent="-342900">
              <a:buFont typeface="Arial" panose="020B0604020202020204" pitchFamily="34" charset="0"/>
              <a:buChar char="•"/>
            </a:pPr>
            <a:r>
              <a:rPr lang="en-GB" sz="1800" b="0" dirty="0">
                <a:solidFill>
                  <a:schemeClr val="tx1"/>
                </a:solidFill>
                <a:latin typeface="Adobe Hebrew" panose="02040503050201020203" pitchFamily="18" charset="-79"/>
                <a:cs typeface="Adobe Hebrew" panose="02040503050201020203" pitchFamily="18" charset="-79"/>
              </a:rPr>
              <a:t>A study by Murphy et al (2017)- 38 participants, over half had been in contact with the police after leaving prison- Community support needed, social care needs to be involved in planning before release- Collaborative approach for smooth transaction in the community, allows services to offer support and guidance (Murphy et al, 2017 cited in Tomkins, 2025).                   </a:t>
            </a:r>
          </a:p>
        </p:txBody>
      </p:sp>
    </p:spTree>
    <p:extLst>
      <p:ext uri="{BB962C8B-B14F-4D97-AF65-F5344CB8AC3E}">
        <p14:creationId xmlns:p14="http://schemas.microsoft.com/office/powerpoint/2010/main" val="17913208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37BE9-80C4-2802-758E-6894E74719D1}"/>
              </a:ext>
            </a:extLst>
          </p:cNvPr>
          <p:cNvSpPr>
            <a:spLocks noGrp="1"/>
          </p:cNvSpPr>
          <p:nvPr>
            <p:ph type="ctrTitle"/>
          </p:nvPr>
        </p:nvSpPr>
        <p:spPr>
          <a:xfrm>
            <a:off x="792967" y="2734000"/>
            <a:ext cx="5625939" cy="1211047"/>
          </a:xfrm>
        </p:spPr>
        <p:txBody>
          <a:bodyPr/>
          <a:lstStyle/>
          <a:p>
            <a:r>
              <a:rPr lang="en-GB" sz="4800" dirty="0">
                <a:solidFill>
                  <a:schemeClr val="tx1"/>
                </a:solidFill>
                <a:latin typeface="Adobe Hebrew" panose="02040503050201020203" pitchFamily="18" charset="-79"/>
                <a:cs typeface="Adobe Hebrew" panose="02040503050201020203" pitchFamily="18" charset="-79"/>
              </a:rPr>
              <a:t>Recommendation- staff training </a:t>
            </a:r>
          </a:p>
        </p:txBody>
      </p:sp>
      <p:sp>
        <p:nvSpPr>
          <p:cNvPr id="3" name="Text Placeholder 2">
            <a:extLst>
              <a:ext uri="{FF2B5EF4-FFF2-40B4-BE49-F238E27FC236}">
                <a16:creationId xmlns:a16="http://schemas.microsoft.com/office/drawing/2014/main" id="{5FADAA2B-3249-5866-6B83-4D410B42C9FC}"/>
              </a:ext>
            </a:extLst>
          </p:cNvPr>
          <p:cNvSpPr>
            <a:spLocks noGrp="1"/>
          </p:cNvSpPr>
          <p:nvPr>
            <p:ph type="body" sz="quarter" idx="10"/>
          </p:nvPr>
        </p:nvSpPr>
        <p:spPr>
          <a:xfrm>
            <a:off x="5948127" y="742384"/>
            <a:ext cx="5133857" cy="5492160"/>
          </a:xfrm>
        </p:spPr>
        <p:txBody>
          <a:bodyPr>
            <a:normAutofit lnSpcReduction="10000"/>
          </a:bodyPr>
          <a:lstStyle/>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Little to no training is given to custody officers about autism and how to provide support to people with ASD (</a:t>
            </a:r>
            <a:r>
              <a:rPr lang="en-US" b="0" dirty="0">
                <a:solidFill>
                  <a:schemeClr val="tx1"/>
                </a:solidFill>
                <a:latin typeface="Adobe Hebrew" panose="02040503050201020203" pitchFamily="18" charset="-79"/>
                <a:cs typeface="Adobe Hebrew" panose="02040503050201020203" pitchFamily="18" charset="-79"/>
              </a:rPr>
              <a:t>Holloway, 2020).</a:t>
            </a:r>
          </a:p>
          <a:p>
            <a:pPr marL="342900" indent="-342900">
              <a:buFont typeface="Arial" panose="020B0604020202020204" pitchFamily="34" charset="0"/>
              <a:buChar char="•"/>
            </a:pPr>
            <a:r>
              <a:rPr lang="en-US" b="0" dirty="0">
                <a:solidFill>
                  <a:schemeClr val="tx1"/>
                </a:solidFill>
                <a:latin typeface="Adobe Hebrew" panose="02040503050201020203" pitchFamily="18" charset="-79"/>
                <a:cs typeface="Adobe Hebrew" panose="02040503050201020203" pitchFamily="18" charset="-79"/>
              </a:rPr>
              <a:t>Autistic people felt like they were let down by the services- not understood, not given the support they needed (King and Charles, 2025) .</a:t>
            </a:r>
            <a:endParaRPr lang="en-GB" b="0" dirty="0">
              <a:solidFill>
                <a:schemeClr val="tx1"/>
              </a:solidFill>
              <a:latin typeface="Adobe Hebrew" panose="02040503050201020203" pitchFamily="18" charset="-79"/>
              <a:cs typeface="Adobe Hebrew" panose="02040503050201020203" pitchFamily="18" charset="-79"/>
            </a:endParaRP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Future of staff training- alternative response models: Mobile crisis units with co-responder models, having trained mental health professionals as staff. – Mandatory police training, autism specific content, Autistic people having an input. – Provided with a AA, and using open ended questions in interrogation and interviews (Cooper et al, 2022, Cited in </a:t>
            </a:r>
            <a:r>
              <a:rPr lang="en-GB" b="0" dirty="0" err="1">
                <a:solidFill>
                  <a:schemeClr val="tx1"/>
                </a:solidFill>
                <a:latin typeface="Adobe Hebrew" panose="02040503050201020203" pitchFamily="18" charset="-79"/>
                <a:cs typeface="Adobe Hebrew" panose="02040503050201020203" pitchFamily="18" charset="-79"/>
              </a:rPr>
              <a:t>Stendel</a:t>
            </a:r>
            <a:r>
              <a:rPr lang="en-GB" b="0" dirty="0">
                <a:solidFill>
                  <a:schemeClr val="tx1"/>
                </a:solidFill>
                <a:latin typeface="Adobe Hebrew" panose="02040503050201020203" pitchFamily="18" charset="-79"/>
                <a:cs typeface="Adobe Hebrew" panose="02040503050201020203" pitchFamily="18" charset="-79"/>
              </a:rPr>
              <a:t>, 2025). </a:t>
            </a:r>
            <a:endParaRPr lang="en-US" b="0" dirty="0">
              <a:solidFill>
                <a:schemeClr val="tx1"/>
              </a:solidFill>
              <a:latin typeface="Adobe Hebrew" panose="02040503050201020203" pitchFamily="18" charset="-79"/>
              <a:cs typeface="Adobe Hebrew" panose="02040503050201020203" pitchFamily="18" charset="-79"/>
            </a:endParaRPr>
          </a:p>
          <a:p>
            <a:pPr marL="342900" indent="-342900">
              <a:buFont typeface="Arial" panose="020B0604020202020204" pitchFamily="34" charset="0"/>
              <a:buChar char="•"/>
            </a:pPr>
            <a:endParaRPr lang="en-US" b="0" dirty="0">
              <a:solidFill>
                <a:schemeClr val="tx1"/>
              </a:solidFill>
              <a:latin typeface="Adobe Hebrew" panose="02040503050201020203" pitchFamily="18" charset="-79"/>
              <a:cs typeface="Adobe Hebrew" panose="02040503050201020203" pitchFamily="18" charset="-79"/>
            </a:endParaRPr>
          </a:p>
          <a:p>
            <a:pPr marL="342900" indent="-342900">
              <a:buFont typeface="Arial" panose="020B0604020202020204" pitchFamily="34" charset="0"/>
              <a:buChar char="•"/>
            </a:pPr>
            <a:endParaRPr lang="en-GB" b="0" dirty="0">
              <a:solidFill>
                <a:schemeClr val="tx1"/>
              </a:solidFill>
              <a:latin typeface="Adobe Hebrew" panose="02040503050201020203" pitchFamily="18" charset="-79"/>
              <a:cs typeface="Adobe Hebrew" panose="02040503050201020203" pitchFamily="18" charset="-79"/>
            </a:endParaRPr>
          </a:p>
        </p:txBody>
      </p:sp>
    </p:spTree>
    <p:extLst>
      <p:ext uri="{BB962C8B-B14F-4D97-AF65-F5344CB8AC3E}">
        <p14:creationId xmlns:p14="http://schemas.microsoft.com/office/powerpoint/2010/main" val="35271989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551E1-9AB8-4674-5EF8-A44B50A3EB59}"/>
              </a:ext>
            </a:extLst>
          </p:cNvPr>
          <p:cNvSpPr>
            <a:spLocks noGrp="1"/>
          </p:cNvSpPr>
          <p:nvPr>
            <p:ph type="ctrTitle"/>
          </p:nvPr>
        </p:nvSpPr>
        <p:spPr>
          <a:xfrm>
            <a:off x="802022" y="2643202"/>
            <a:ext cx="4765860" cy="1211047"/>
          </a:xfrm>
        </p:spPr>
        <p:txBody>
          <a:bodyPr/>
          <a:lstStyle/>
          <a:p>
            <a:r>
              <a:rPr lang="en-GB" sz="4800" dirty="0">
                <a:solidFill>
                  <a:schemeClr val="tx1"/>
                </a:solidFill>
                <a:latin typeface="Adobe Hebrew" panose="02040503050201020203" pitchFamily="18" charset="-79"/>
                <a:cs typeface="Adobe Hebrew" panose="02040503050201020203" pitchFamily="18" charset="-79"/>
              </a:rPr>
              <a:t>Recommendation- Screening</a:t>
            </a:r>
          </a:p>
        </p:txBody>
      </p:sp>
      <p:sp>
        <p:nvSpPr>
          <p:cNvPr id="3" name="Text Placeholder 2">
            <a:extLst>
              <a:ext uri="{FF2B5EF4-FFF2-40B4-BE49-F238E27FC236}">
                <a16:creationId xmlns:a16="http://schemas.microsoft.com/office/drawing/2014/main" id="{97540127-9E1B-1042-135D-106D8354160B}"/>
              </a:ext>
            </a:extLst>
          </p:cNvPr>
          <p:cNvSpPr>
            <a:spLocks noGrp="1"/>
          </p:cNvSpPr>
          <p:nvPr>
            <p:ph type="body" sz="quarter" idx="10"/>
          </p:nvPr>
        </p:nvSpPr>
        <p:spPr>
          <a:xfrm>
            <a:off x="5857592" y="896293"/>
            <a:ext cx="5224393" cy="5338251"/>
          </a:xfrm>
        </p:spPr>
        <p:txBody>
          <a:bodyPr/>
          <a:lstStyle/>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Because of the lack of screening in place, there is a lack of  evidence to show how autistic people are treated in the CJS (</a:t>
            </a:r>
            <a:r>
              <a:rPr lang="en-GB" b="0" dirty="0" err="1">
                <a:solidFill>
                  <a:schemeClr val="tx1"/>
                </a:solidFill>
                <a:latin typeface="Adobe Hebrew" panose="02040503050201020203" pitchFamily="18" charset="-79"/>
                <a:cs typeface="Adobe Hebrew" panose="02040503050201020203" pitchFamily="18" charset="-79"/>
              </a:rPr>
              <a:t>Slavny</a:t>
            </a:r>
            <a:r>
              <a:rPr lang="en-GB" b="0" dirty="0">
                <a:solidFill>
                  <a:schemeClr val="tx1"/>
                </a:solidFill>
                <a:latin typeface="Adobe Hebrew" panose="02040503050201020203" pitchFamily="18" charset="-79"/>
                <a:cs typeface="Adobe Hebrew" panose="02040503050201020203" pitchFamily="18" charset="-79"/>
              </a:rPr>
              <a:t>-cross et al, 2022). </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If screening is completed when a person first  enters the CJS it can be identified early on, improving health outcomes and reduced reoffending (Earl et al, 2017 cited in </a:t>
            </a:r>
            <a:r>
              <a:rPr lang="en-GB" b="0" dirty="0" err="1">
                <a:solidFill>
                  <a:schemeClr val="tx1"/>
                </a:solidFill>
                <a:latin typeface="Adobe Hebrew" panose="02040503050201020203" pitchFamily="18" charset="-79"/>
                <a:cs typeface="Adobe Hebrew" panose="02040503050201020203" pitchFamily="18" charset="-79"/>
              </a:rPr>
              <a:t>Hollomotz</a:t>
            </a:r>
            <a:r>
              <a:rPr lang="en-GB" b="0" dirty="0">
                <a:solidFill>
                  <a:schemeClr val="tx1"/>
                </a:solidFill>
                <a:latin typeface="Adobe Hebrew" panose="02040503050201020203" pitchFamily="18" charset="-79"/>
                <a:cs typeface="Adobe Hebrew" panose="02040503050201020203" pitchFamily="18" charset="-79"/>
              </a:rPr>
              <a:t> and Talbot, 2021)</a:t>
            </a:r>
          </a:p>
          <a:p>
            <a:pPr marL="342900" indent="-342900">
              <a:buFont typeface="Arial" panose="020B0604020202020204" pitchFamily="34" charset="0"/>
              <a:buChar char="•"/>
            </a:pPr>
            <a:r>
              <a:rPr lang="en-GB" b="0" dirty="0">
                <a:solidFill>
                  <a:schemeClr val="tx1"/>
                </a:solidFill>
                <a:latin typeface="Adobe Hebrew" panose="02040503050201020203" pitchFamily="18" charset="-79"/>
                <a:cs typeface="Adobe Hebrew" panose="02040503050201020203" pitchFamily="18" charset="-79"/>
              </a:rPr>
              <a:t>Autism is a heterogenous condition- Having screening will </a:t>
            </a:r>
            <a:r>
              <a:rPr lang="en-GB" b="0">
                <a:solidFill>
                  <a:schemeClr val="tx1"/>
                </a:solidFill>
                <a:latin typeface="Adobe Hebrew" panose="02040503050201020203" pitchFamily="18" charset="-79"/>
                <a:cs typeface="Adobe Hebrew" panose="02040503050201020203" pitchFamily="18" charset="-79"/>
              </a:rPr>
              <a:t>help make a support </a:t>
            </a:r>
            <a:r>
              <a:rPr lang="en-GB" b="0" dirty="0">
                <a:solidFill>
                  <a:schemeClr val="tx1"/>
                </a:solidFill>
                <a:latin typeface="Adobe Hebrew" panose="02040503050201020203" pitchFamily="18" charset="-79"/>
                <a:cs typeface="Adobe Hebrew" panose="02040503050201020203" pitchFamily="18" charset="-79"/>
              </a:rPr>
              <a:t>plan to support their current needs. Can review the support plan before every change e.g. interviews, court and sentencing (Woodhouse et al, 2024).</a:t>
            </a:r>
          </a:p>
          <a:p>
            <a:pPr marL="342900" indent="-342900">
              <a:buFont typeface="Arial" panose="020B0604020202020204" pitchFamily="34" charset="0"/>
              <a:buChar char="•"/>
            </a:pPr>
            <a:endParaRPr lang="en-GB" b="0" dirty="0">
              <a:solidFill>
                <a:schemeClr val="tx1"/>
              </a:solidFill>
              <a:latin typeface="Adobe Hebrew" panose="02040503050201020203" pitchFamily="18" charset="-79"/>
              <a:cs typeface="Adobe Hebrew" panose="02040503050201020203" pitchFamily="18" charset="-79"/>
            </a:endParaRPr>
          </a:p>
        </p:txBody>
      </p:sp>
    </p:spTree>
    <p:extLst>
      <p:ext uri="{BB962C8B-B14F-4D97-AF65-F5344CB8AC3E}">
        <p14:creationId xmlns:p14="http://schemas.microsoft.com/office/powerpoint/2010/main" val="30994662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F94DD-925F-5604-584F-7EA0591AC675}"/>
              </a:ext>
            </a:extLst>
          </p:cNvPr>
          <p:cNvSpPr>
            <a:spLocks noGrp="1"/>
          </p:cNvSpPr>
          <p:nvPr>
            <p:ph type="ctrTitle"/>
          </p:nvPr>
        </p:nvSpPr>
        <p:spPr>
          <a:xfrm>
            <a:off x="796991" y="154773"/>
            <a:ext cx="11211425" cy="1647483"/>
          </a:xfrm>
        </p:spPr>
        <p:txBody>
          <a:bodyPr/>
          <a:lstStyle/>
          <a:p>
            <a:r>
              <a:rPr lang="en-GB" sz="3200" u="sng" dirty="0">
                <a:solidFill>
                  <a:schemeClr val="tx1"/>
                </a:solidFill>
                <a:latin typeface="Adobe Hebrew" panose="02040503050201020203" pitchFamily="18" charset="-79"/>
                <a:cs typeface="Adobe Hebrew" panose="02040503050201020203" pitchFamily="18" charset="-79"/>
              </a:rPr>
              <a:t>Reference list:</a:t>
            </a:r>
            <a:r>
              <a:rPr lang="en-GB" u="sng" dirty="0">
                <a:solidFill>
                  <a:schemeClr val="tx1"/>
                </a:solidFill>
                <a:latin typeface="Adobe Hebrew" panose="02040503050201020203" pitchFamily="18" charset="-79"/>
                <a:cs typeface="Adobe Hebrew" panose="02040503050201020203" pitchFamily="18" charset="-79"/>
              </a:rPr>
              <a:t> </a:t>
            </a:r>
            <a:endParaRPr lang="en-US" u="sng" dirty="0">
              <a:solidFill>
                <a:schemeClr val="tx1"/>
              </a:solidFill>
              <a:latin typeface="Adobe Hebrew" panose="02040503050201020203" pitchFamily="18" charset="-79"/>
              <a:cs typeface="Adobe Hebrew" panose="02040503050201020203" pitchFamily="18" charset="-79"/>
            </a:endParaRPr>
          </a:p>
        </p:txBody>
      </p:sp>
      <p:sp>
        <p:nvSpPr>
          <p:cNvPr id="3" name="Text Placeholder 2">
            <a:extLst>
              <a:ext uri="{FF2B5EF4-FFF2-40B4-BE49-F238E27FC236}">
                <a16:creationId xmlns:a16="http://schemas.microsoft.com/office/drawing/2014/main" id="{87BA38C9-B1B5-9292-4802-4718C598B91E}"/>
              </a:ext>
            </a:extLst>
          </p:cNvPr>
          <p:cNvSpPr>
            <a:spLocks noGrp="1"/>
          </p:cNvSpPr>
          <p:nvPr>
            <p:ph type="body" sz="quarter" idx="10"/>
          </p:nvPr>
        </p:nvSpPr>
        <p:spPr>
          <a:xfrm>
            <a:off x="796991" y="1802256"/>
            <a:ext cx="10008361" cy="4360024"/>
          </a:xfrm>
        </p:spPr>
        <p:txBody>
          <a:bodyPr>
            <a:normAutofit fontScale="92500" lnSpcReduction="20000"/>
          </a:bodyPr>
          <a:lstStyle/>
          <a:p>
            <a:r>
              <a:rPr lang="en-US" b="0" dirty="0">
                <a:solidFill>
                  <a:schemeClr val="tx1"/>
                </a:solidFill>
                <a:latin typeface="Adobe Hebrew" panose="02040503050201020203" pitchFamily="18" charset="-79"/>
                <a:cs typeface="Adobe Hebrew" panose="02040503050201020203" pitchFamily="18" charset="-79"/>
              </a:rPr>
              <a:t>Bakker, E. (2023), Eric Bakker Naturopath. Available at: </a:t>
            </a:r>
            <a:r>
              <a:rPr lang="en-US" b="0" dirty="0">
                <a:solidFill>
                  <a:srgbClr val="36A7F7"/>
                </a:solidFill>
                <a:latin typeface="Adobe Hebrew" panose="02040503050201020203" pitchFamily="18" charset="-79"/>
                <a:cs typeface="Adobe Hebrew" panose="02040503050201020203" pitchFamily="18" charset="-79"/>
                <a:hlinkClick r:id="rId2">
                  <a:extLst>
                    <a:ext uri="{A12FA001-AC4F-418D-AE19-62706E023703}">
                      <ahyp:hlinkClr xmlns:ahyp="http://schemas.microsoft.com/office/drawing/2018/hyperlinkcolor" val="tx"/>
                    </a:ext>
                  </a:extLst>
                </a:hlinkClick>
              </a:rPr>
              <a:t>https://</a:t>
            </a:r>
            <a:r>
              <a:rPr lang="en-US" b="0" dirty="0" err="1">
                <a:solidFill>
                  <a:srgbClr val="36A7F7"/>
                </a:solidFill>
                <a:latin typeface="Adobe Hebrew" panose="02040503050201020203" pitchFamily="18" charset="-79"/>
                <a:cs typeface="Adobe Hebrew" panose="02040503050201020203" pitchFamily="18" charset="-79"/>
                <a:hlinkClick r:id="rId2">
                  <a:extLst>
                    <a:ext uri="{A12FA001-AC4F-418D-AE19-62706E023703}">
                      <ahyp:hlinkClr xmlns:ahyp="http://schemas.microsoft.com/office/drawing/2018/hyperlinkcolor" val="tx"/>
                    </a:ext>
                  </a:extLst>
                </a:hlinkClick>
              </a:rPr>
              <a:t>ericbakker.com</a:t>
            </a:r>
            <a:r>
              <a:rPr lang="en-US" b="0" dirty="0">
                <a:solidFill>
                  <a:schemeClr val="tx1"/>
                </a:solidFill>
                <a:latin typeface="Adobe Hebrew" panose="02040503050201020203" pitchFamily="18" charset="-79"/>
                <a:cs typeface="Adobe Hebrew" panose="02040503050201020203" pitchFamily="18" charset="-79"/>
                <a:hlinkClick r:id="rId2">
                  <a:extLst>
                    <a:ext uri="{A12FA001-AC4F-418D-AE19-62706E023703}">
                      <ahyp:hlinkClr xmlns:ahyp="http://schemas.microsoft.com/office/drawing/2018/hyperlinkcolor" val="tx"/>
                    </a:ext>
                  </a:extLst>
                </a:hlinkClick>
              </a:rPr>
              <a:t>/article/autism-disorder/</a:t>
            </a:r>
            <a:r>
              <a:rPr lang="en-GB" b="0" dirty="0">
                <a:solidFill>
                  <a:schemeClr val="tx1"/>
                </a:solidFill>
                <a:latin typeface="Adobe Hebrew" panose="02040503050201020203" pitchFamily="18" charset="-79"/>
                <a:cs typeface="Adobe Hebrew" panose="02040503050201020203" pitchFamily="18" charset="-79"/>
              </a:rPr>
              <a:t> </a:t>
            </a:r>
            <a:r>
              <a:rPr lang="en-US" b="0" dirty="0">
                <a:solidFill>
                  <a:schemeClr val="tx1"/>
                </a:solidFill>
                <a:latin typeface="Adobe Hebrew" panose="02040503050201020203" pitchFamily="18" charset="-79"/>
                <a:cs typeface="Adobe Hebrew" panose="02040503050201020203" pitchFamily="18" charset="-79"/>
              </a:rPr>
              <a:t> (Accessed: 15 February 2026)</a:t>
            </a:r>
            <a:endParaRPr lang="en-GB" b="0" dirty="0">
              <a:solidFill>
                <a:schemeClr val="tx1"/>
              </a:solidFill>
              <a:latin typeface="Adobe Hebrew" panose="02040503050201020203" pitchFamily="18" charset="-79"/>
              <a:cs typeface="Adobe Hebrew" panose="02040503050201020203" pitchFamily="18" charset="-79"/>
            </a:endParaRPr>
          </a:p>
          <a:p>
            <a:r>
              <a:rPr lang="en-US" b="0" dirty="0">
                <a:solidFill>
                  <a:schemeClr val="tx1"/>
                </a:solidFill>
                <a:latin typeface="Adobe Hebrew" panose="02040503050201020203" pitchFamily="18" charset="-79"/>
                <a:cs typeface="Adobe Hebrew" panose="02040503050201020203" pitchFamily="18" charset="-79"/>
              </a:rPr>
              <a:t>.</a:t>
            </a:r>
            <a:r>
              <a:rPr lang="en-US" b="0" dirty="0" err="1">
                <a:solidFill>
                  <a:schemeClr val="tx1"/>
                </a:solidFill>
                <a:latin typeface="Adobe Hebrew" panose="02040503050201020203" pitchFamily="18" charset="-79"/>
                <a:cs typeface="Adobe Hebrew" panose="02040503050201020203" pitchFamily="18" charset="-79"/>
              </a:rPr>
              <a:t>Banfield</a:t>
            </a:r>
            <a:r>
              <a:rPr lang="en-US" b="0" dirty="0">
                <a:solidFill>
                  <a:schemeClr val="tx1"/>
                </a:solidFill>
                <a:latin typeface="Adobe Hebrew" panose="02040503050201020203" pitchFamily="18" charset="-79"/>
                <a:cs typeface="Adobe Hebrew" panose="02040503050201020203" pitchFamily="18" charset="-79"/>
              </a:rPr>
              <a:t>, T. (2022) The support change project: A critical evaluation of specific interventions at HMP Dartmoor to support and rehabilitate autistic offender, University of Derby. Available at: </a:t>
            </a:r>
            <a:r>
              <a:rPr lang="en-US" b="0" dirty="0">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https://</a:t>
            </a:r>
            <a:r>
              <a:rPr lang="en-US" b="0" dirty="0" err="1">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www.proquest.com</a:t>
            </a:r>
            <a:r>
              <a:rPr lang="en-US" b="0" dirty="0">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a:t>
            </a:r>
            <a:r>
              <a:rPr lang="en-US" b="0" dirty="0" err="1">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docview</a:t>
            </a:r>
            <a:r>
              <a:rPr lang="en-US" b="0" dirty="0">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/3304613353?</a:t>
            </a:r>
            <a:r>
              <a:rPr lang="en-US" b="0" dirty="0" err="1">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pq-origsite</a:t>
            </a:r>
            <a:r>
              <a:rPr lang="en-US" b="0" dirty="0">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=gscholar&amp;</a:t>
            </a:r>
            <a:r>
              <a:rPr lang="en-US" b="0" dirty="0" err="1">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fromopenview</a:t>
            </a:r>
            <a:r>
              <a:rPr lang="en-US" b="0" dirty="0">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=true&amp;</a:t>
            </a:r>
            <a:r>
              <a:rPr lang="en-US" b="0" dirty="0" err="1">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sourcetype</a:t>
            </a:r>
            <a:r>
              <a:rPr lang="en-US" b="0" dirty="0">
                <a:solidFill>
                  <a:schemeClr val="tx1"/>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=Dissertations%20&amp;%20Theses</a:t>
            </a:r>
            <a:r>
              <a:rPr lang="en-GB" b="0" dirty="0">
                <a:solidFill>
                  <a:schemeClr val="tx1"/>
                </a:solidFill>
                <a:latin typeface="Adobe Hebrew" panose="02040503050201020203" pitchFamily="18" charset="-79"/>
                <a:cs typeface="Adobe Hebrew" panose="02040503050201020203" pitchFamily="18" charset="-79"/>
              </a:rPr>
              <a:t> </a:t>
            </a:r>
            <a:r>
              <a:rPr lang="en-US" b="0" dirty="0">
                <a:solidFill>
                  <a:schemeClr val="tx1"/>
                </a:solidFill>
                <a:latin typeface="Adobe Hebrew" panose="02040503050201020203" pitchFamily="18" charset="-79"/>
                <a:cs typeface="Adobe Hebrew" panose="02040503050201020203" pitchFamily="18" charset="-79"/>
              </a:rPr>
              <a:t> ( Accessed: 27  February 2026). </a:t>
            </a:r>
            <a:endParaRPr lang="en-GB" b="0" dirty="0">
              <a:solidFill>
                <a:schemeClr val="tx1"/>
              </a:solidFill>
              <a:latin typeface="Adobe Hebrew" panose="02040503050201020203" pitchFamily="18" charset="-79"/>
              <a:cs typeface="Adobe Hebrew" panose="02040503050201020203" pitchFamily="18" charset="-79"/>
            </a:endParaRPr>
          </a:p>
          <a:p>
            <a:r>
              <a:rPr lang="en-US" b="0" dirty="0">
                <a:solidFill>
                  <a:schemeClr val="tx1"/>
                </a:solidFill>
                <a:latin typeface="Adobe Hebrew" panose="02040503050201020203" pitchFamily="18" charset="-79"/>
                <a:cs typeface="Adobe Hebrew" panose="02040503050201020203" pitchFamily="18" charset="-79"/>
              </a:rPr>
              <a:t>Barnett, J. (2024) Understanding How Those Affected With Autism Spectrum Disorder Unintentionally Enter the Justice System, Walden University. Available at: </a:t>
            </a:r>
            <a:r>
              <a:rPr lang="en-US" b="0" dirty="0">
                <a:solidFill>
                  <a:srgbClr val="36A7F7"/>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https://</a:t>
            </a:r>
            <a:r>
              <a:rPr lang="en-US" b="0" dirty="0" err="1">
                <a:solidFill>
                  <a:srgbClr val="36A7F7"/>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www.proquest.com</a:t>
            </a:r>
            <a:r>
              <a:rPr lang="en-US" b="0" dirty="0">
                <a:solidFill>
                  <a:srgbClr val="36A7F7"/>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a:t>
            </a:r>
            <a:r>
              <a:rPr lang="en-US" b="0" dirty="0" err="1">
                <a:solidFill>
                  <a:srgbClr val="36A7F7"/>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docview</a:t>
            </a:r>
            <a:r>
              <a:rPr lang="en-US" b="0" dirty="0">
                <a:solidFill>
                  <a:srgbClr val="36A7F7"/>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/3030900119?</a:t>
            </a:r>
            <a:r>
              <a:rPr lang="en-US" b="0" dirty="0" err="1">
                <a:solidFill>
                  <a:srgbClr val="36A7F7"/>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pq-origsite</a:t>
            </a:r>
            <a:r>
              <a:rPr lang="en-US" b="0" dirty="0">
                <a:solidFill>
                  <a:srgbClr val="36A7F7"/>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=gscholar&amp;</a:t>
            </a:r>
            <a:r>
              <a:rPr lang="en-US" b="0" dirty="0" err="1">
                <a:solidFill>
                  <a:srgbClr val="36A7F7"/>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fromopenview</a:t>
            </a:r>
            <a:r>
              <a:rPr lang="en-US" b="0" dirty="0">
                <a:solidFill>
                  <a:srgbClr val="36A7F7"/>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=true&amp;</a:t>
            </a:r>
            <a:r>
              <a:rPr lang="en-US" b="0" dirty="0" err="1">
                <a:solidFill>
                  <a:srgbClr val="36A7F7"/>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sourcetype</a:t>
            </a:r>
            <a:r>
              <a:rPr lang="en-US" b="0" dirty="0">
                <a:solidFill>
                  <a:schemeClr val="tx1"/>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=Dissertations%20&amp;%20Theses</a:t>
            </a:r>
            <a:r>
              <a:rPr lang="en-US" b="0" dirty="0">
                <a:solidFill>
                  <a:schemeClr val="tx1"/>
                </a:solidFill>
                <a:latin typeface="Adobe Hebrew" panose="02040503050201020203" pitchFamily="18" charset="-79"/>
                <a:cs typeface="Adobe Hebrew" panose="02040503050201020203" pitchFamily="18" charset="-79"/>
              </a:rPr>
              <a:t> (Accessed: 27 February 2026).</a:t>
            </a:r>
            <a:endParaRPr lang="en-GB" b="0" dirty="0">
              <a:solidFill>
                <a:schemeClr val="tx1"/>
              </a:solidFill>
              <a:latin typeface="Adobe Hebrew" panose="02040503050201020203" pitchFamily="18" charset="-79"/>
              <a:cs typeface="Adobe Hebrew" panose="02040503050201020203" pitchFamily="18" charset="-79"/>
            </a:endParaRPr>
          </a:p>
          <a:p>
            <a:r>
              <a:rPr lang="en-US" b="0" dirty="0" err="1">
                <a:solidFill>
                  <a:schemeClr val="tx1"/>
                </a:solidFill>
                <a:latin typeface="Adobe Hebrew" panose="02040503050201020203" pitchFamily="18" charset="-79"/>
                <a:cs typeface="Adobe Hebrew" panose="02040503050201020203" pitchFamily="18" charset="-79"/>
              </a:rPr>
              <a:t>Braten</a:t>
            </a:r>
            <a:r>
              <a:rPr lang="en-US" b="0" dirty="0">
                <a:solidFill>
                  <a:schemeClr val="tx1"/>
                </a:solidFill>
                <a:latin typeface="Adobe Hebrew" panose="02040503050201020203" pitchFamily="18" charset="-79"/>
                <a:cs typeface="Adobe Hebrew" panose="02040503050201020203" pitchFamily="18" charset="-79"/>
              </a:rPr>
              <a:t>, J., </a:t>
            </a:r>
            <a:r>
              <a:rPr lang="en-US" b="0" dirty="0" err="1">
                <a:solidFill>
                  <a:schemeClr val="tx1"/>
                </a:solidFill>
                <a:latin typeface="Adobe Hebrew" panose="02040503050201020203" pitchFamily="18" charset="-79"/>
                <a:cs typeface="Adobe Hebrew" panose="02040503050201020203" pitchFamily="18" charset="-79"/>
              </a:rPr>
              <a:t>Hulzen</a:t>
            </a:r>
            <a:r>
              <a:rPr lang="en-US" b="0" dirty="0">
                <a:solidFill>
                  <a:schemeClr val="tx1"/>
                </a:solidFill>
                <a:latin typeface="Adobe Hebrew" panose="02040503050201020203" pitchFamily="18" charset="-79"/>
                <a:cs typeface="Adobe Hebrew" panose="02040503050201020203" pitchFamily="18" charset="-79"/>
              </a:rPr>
              <a:t>, K., Martens, M., </a:t>
            </a:r>
            <a:r>
              <a:rPr lang="en-US" b="0" dirty="0" err="1">
                <a:solidFill>
                  <a:schemeClr val="tx1"/>
                </a:solidFill>
                <a:latin typeface="Adobe Hebrew" panose="02040503050201020203" pitchFamily="18" charset="-79"/>
                <a:cs typeface="Adobe Hebrew" panose="02040503050201020203" pitchFamily="18" charset="-79"/>
              </a:rPr>
              <a:t>Galesloot</a:t>
            </a:r>
            <a:r>
              <a:rPr lang="en-US" b="0" dirty="0">
                <a:solidFill>
                  <a:schemeClr val="tx1"/>
                </a:solidFill>
                <a:latin typeface="Adobe Hebrew" panose="02040503050201020203" pitchFamily="18" charset="-79"/>
                <a:cs typeface="Adobe Hebrew" panose="02040503050201020203" pitchFamily="18" charset="-79"/>
              </a:rPr>
              <a:t>, T., Vasquez, A., </a:t>
            </a:r>
            <a:r>
              <a:rPr lang="en-US" b="0" dirty="0" err="1">
                <a:solidFill>
                  <a:schemeClr val="tx1"/>
                </a:solidFill>
                <a:latin typeface="Adobe Hebrew" panose="02040503050201020203" pitchFamily="18" charset="-79"/>
                <a:cs typeface="Adobe Hebrew" panose="02040503050201020203" pitchFamily="18" charset="-79"/>
              </a:rPr>
              <a:t>Kiemeney</a:t>
            </a:r>
            <a:r>
              <a:rPr lang="en-US" b="0" dirty="0">
                <a:solidFill>
                  <a:schemeClr val="tx1"/>
                </a:solidFill>
                <a:latin typeface="Adobe Hebrew" panose="02040503050201020203" pitchFamily="18" charset="-79"/>
                <a:cs typeface="Adobe Hebrew" panose="02040503050201020203" pitchFamily="18" charset="-79"/>
              </a:rPr>
              <a:t>, L., </a:t>
            </a:r>
            <a:r>
              <a:rPr lang="en-US" b="0" dirty="0" err="1">
                <a:solidFill>
                  <a:schemeClr val="tx1"/>
                </a:solidFill>
                <a:latin typeface="Adobe Hebrew" panose="02040503050201020203" pitchFamily="18" charset="-79"/>
                <a:cs typeface="Adobe Hebrew" panose="02040503050201020203" pitchFamily="18" charset="-79"/>
              </a:rPr>
              <a:t>Buitelaar</a:t>
            </a:r>
            <a:r>
              <a:rPr lang="en-US" b="0" dirty="0">
                <a:solidFill>
                  <a:schemeClr val="tx1"/>
                </a:solidFill>
                <a:latin typeface="Adobe Hebrew" panose="02040503050201020203" pitchFamily="18" charset="-79"/>
                <a:cs typeface="Adobe Hebrew" panose="02040503050201020203" pitchFamily="18" charset="-79"/>
              </a:rPr>
              <a:t>, J., Franke, B. and </a:t>
            </a:r>
            <a:r>
              <a:rPr lang="en-US" b="0" dirty="0" err="1">
                <a:solidFill>
                  <a:schemeClr val="tx1"/>
                </a:solidFill>
                <a:latin typeface="Adobe Hebrew" panose="02040503050201020203" pitchFamily="18" charset="-79"/>
                <a:cs typeface="Adobe Hebrew" panose="02040503050201020203" pitchFamily="18" charset="-79"/>
              </a:rPr>
              <a:t>Poelmans</a:t>
            </a:r>
            <a:r>
              <a:rPr lang="en-US" b="0" dirty="0">
                <a:solidFill>
                  <a:schemeClr val="tx1"/>
                </a:solidFill>
                <a:latin typeface="Adobe Hebrew" panose="02040503050201020203" pitchFamily="18" charset="-79"/>
                <a:cs typeface="Adobe Hebrew" panose="02040503050201020203" pitchFamily="18" charset="-79"/>
              </a:rPr>
              <a:t>, G. (2017) ‘Autism spectrum disorders and autistic traits share genetics and biology’, Molecular Psychiatry, 23, (May). Available at: </a:t>
            </a:r>
            <a:r>
              <a:rPr lang="en-US" b="0" dirty="0">
                <a:solidFill>
                  <a:srgbClr val="36A7F7"/>
                </a:solidFill>
                <a:latin typeface="Adobe Hebrew" panose="02040503050201020203" pitchFamily="18" charset="-79"/>
                <a:cs typeface="Adobe Hebrew" panose="02040503050201020203" pitchFamily="18" charset="-79"/>
                <a:hlinkClick r:id="rId5">
                  <a:extLst>
                    <a:ext uri="{A12FA001-AC4F-418D-AE19-62706E023703}">
                      <ahyp:hlinkClr xmlns:ahyp="http://schemas.microsoft.com/office/drawing/2018/hyperlinkcolor" val="tx"/>
                    </a:ext>
                  </a:extLst>
                </a:hlinkClick>
              </a:rPr>
              <a:t>https://www.nature.com/articles/mp201798#</a:t>
            </a:r>
            <a:r>
              <a:rPr lang="en-US" b="0" dirty="0" err="1">
                <a:solidFill>
                  <a:schemeClr val="tx1"/>
                </a:solidFill>
                <a:latin typeface="Adobe Hebrew" panose="02040503050201020203" pitchFamily="18" charset="-79"/>
                <a:cs typeface="Adobe Hebrew" panose="02040503050201020203" pitchFamily="18" charset="-79"/>
                <a:hlinkClick r:id="rId5">
                  <a:extLst>
                    <a:ext uri="{A12FA001-AC4F-418D-AE19-62706E023703}">
                      <ahyp:hlinkClr xmlns:ahyp="http://schemas.microsoft.com/office/drawing/2018/hyperlinkcolor" val="tx"/>
                    </a:ext>
                  </a:extLst>
                </a:hlinkClick>
              </a:rPr>
              <a:t>citeas</a:t>
            </a:r>
            <a:r>
              <a:rPr lang="en-GB" b="0" dirty="0">
                <a:solidFill>
                  <a:schemeClr val="tx1"/>
                </a:solidFill>
                <a:latin typeface="Adobe Hebrew" panose="02040503050201020203" pitchFamily="18" charset="-79"/>
                <a:cs typeface="Adobe Hebrew" panose="02040503050201020203" pitchFamily="18" charset="-79"/>
              </a:rPr>
              <a:t> </a:t>
            </a:r>
            <a:r>
              <a:rPr lang="en-US" b="0" dirty="0">
                <a:solidFill>
                  <a:schemeClr val="tx1"/>
                </a:solidFill>
                <a:latin typeface="Adobe Hebrew" panose="02040503050201020203" pitchFamily="18" charset="-79"/>
                <a:cs typeface="Adobe Hebrew" panose="02040503050201020203" pitchFamily="18" charset="-79"/>
              </a:rPr>
              <a:t> (Accessed: 16 February 2026).</a:t>
            </a:r>
          </a:p>
        </p:txBody>
      </p:sp>
    </p:spTree>
    <p:extLst>
      <p:ext uri="{BB962C8B-B14F-4D97-AF65-F5344CB8AC3E}">
        <p14:creationId xmlns:p14="http://schemas.microsoft.com/office/powerpoint/2010/main" val="22375863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786462A-A8CB-1F43-CBD5-73CBACD9D68F}"/>
              </a:ext>
            </a:extLst>
          </p:cNvPr>
          <p:cNvSpPr>
            <a:spLocks noGrp="1"/>
          </p:cNvSpPr>
          <p:nvPr>
            <p:ph type="body" sz="quarter" idx="10"/>
          </p:nvPr>
        </p:nvSpPr>
        <p:spPr>
          <a:xfrm>
            <a:off x="1073623" y="590990"/>
            <a:ext cx="10008361" cy="5643554"/>
          </a:xfrm>
        </p:spPr>
        <p:txBody>
          <a:bodyPr>
            <a:normAutofit lnSpcReduction="10000"/>
          </a:bodyPr>
          <a:lstStyle/>
          <a:p>
            <a:r>
              <a:rPr lang="en-US" b="0" dirty="0">
                <a:solidFill>
                  <a:schemeClr val="tx1"/>
                </a:solidFill>
                <a:latin typeface="Adobe Hebrew" panose="02040503050201020203" pitchFamily="18" charset="-79"/>
                <a:cs typeface="Adobe Hebrew" panose="02040503050201020203" pitchFamily="18" charset="-79"/>
              </a:rPr>
              <a:t>Cooper, D., </a:t>
            </a:r>
            <a:r>
              <a:rPr lang="en-US" b="0" dirty="0" err="1">
                <a:solidFill>
                  <a:schemeClr val="tx1"/>
                </a:solidFill>
                <a:latin typeface="Adobe Hebrew" panose="02040503050201020203" pitchFamily="18" charset="-79"/>
                <a:cs typeface="Adobe Hebrew" panose="02040503050201020203" pitchFamily="18" charset="-79"/>
              </a:rPr>
              <a:t>Frisbie</a:t>
            </a:r>
            <a:r>
              <a:rPr lang="en-US" b="0" dirty="0">
                <a:solidFill>
                  <a:schemeClr val="tx1"/>
                </a:solidFill>
                <a:latin typeface="Adobe Hebrew" panose="02040503050201020203" pitchFamily="18" charset="-79"/>
                <a:cs typeface="Adobe Hebrew" panose="02040503050201020203" pitchFamily="18" charset="-79"/>
              </a:rPr>
              <a:t>, S., Wang, S., Ventimiglia, J., Gibbs, V., Love. A., </a:t>
            </a:r>
            <a:r>
              <a:rPr lang="en-US" b="0" dirty="0" err="1">
                <a:solidFill>
                  <a:schemeClr val="tx1"/>
                </a:solidFill>
                <a:latin typeface="Adobe Hebrew" panose="02040503050201020203" pitchFamily="18" charset="-79"/>
                <a:cs typeface="Adobe Hebrew" panose="02040503050201020203" pitchFamily="18" charset="-79"/>
              </a:rPr>
              <a:t>Mogavero</a:t>
            </a:r>
            <a:r>
              <a:rPr lang="en-US" b="0" dirty="0">
                <a:solidFill>
                  <a:schemeClr val="tx1"/>
                </a:solidFill>
                <a:latin typeface="Adobe Hebrew" panose="02040503050201020203" pitchFamily="18" charset="-79"/>
                <a:cs typeface="Adobe Hebrew" panose="02040503050201020203" pitchFamily="18" charset="-79"/>
              </a:rPr>
              <a:t>, M., </a:t>
            </a:r>
            <a:r>
              <a:rPr lang="en-US" b="0" dirty="0" err="1">
                <a:solidFill>
                  <a:schemeClr val="tx1"/>
                </a:solidFill>
                <a:latin typeface="Adobe Hebrew" panose="02040503050201020203" pitchFamily="18" charset="-79"/>
                <a:cs typeface="Adobe Hebrew" panose="02040503050201020203" pitchFamily="18" charset="-79"/>
              </a:rPr>
              <a:t>Benevides</a:t>
            </a:r>
            <a:r>
              <a:rPr lang="en-US" b="0" dirty="0">
                <a:solidFill>
                  <a:schemeClr val="tx1"/>
                </a:solidFill>
                <a:latin typeface="Adobe Hebrew" panose="02040503050201020203" pitchFamily="18" charset="-79"/>
                <a:cs typeface="Adobe Hebrew" panose="02040503050201020203" pitchFamily="18" charset="-79"/>
              </a:rPr>
              <a:t>, T., Hyatt, M., </a:t>
            </a:r>
            <a:r>
              <a:rPr lang="en-US" b="0" dirty="0" err="1">
                <a:solidFill>
                  <a:schemeClr val="tx1"/>
                </a:solidFill>
                <a:latin typeface="Adobe Hebrew" panose="02040503050201020203" pitchFamily="18" charset="-79"/>
                <a:cs typeface="Adobe Hebrew" panose="02040503050201020203" pitchFamily="18" charset="-79"/>
              </a:rPr>
              <a:t>Hooven</a:t>
            </a:r>
            <a:r>
              <a:rPr lang="en-US" b="0" dirty="0">
                <a:solidFill>
                  <a:schemeClr val="tx1"/>
                </a:solidFill>
                <a:latin typeface="Adobe Hebrew" panose="02040503050201020203" pitchFamily="18" charset="-79"/>
                <a:cs typeface="Adobe Hebrew" panose="02040503050201020203" pitchFamily="18" charset="-79"/>
              </a:rPr>
              <a:t>, K., Basketball, I.and Shea, L. (2024) ‘What do we Know about autism and policing globally? Preliminary findings from an international effort to examine autism and the criminal justice system’, Autism research, 17, (August). Available at: </a:t>
            </a:r>
            <a:r>
              <a:rPr lang="en-US" b="0" dirty="0">
                <a:solidFill>
                  <a:srgbClr val="36A7F7"/>
                </a:solidFill>
                <a:latin typeface="Adobe Hebrew" panose="02040503050201020203" pitchFamily="18" charset="-79"/>
                <a:cs typeface="Adobe Hebrew" panose="02040503050201020203" pitchFamily="18" charset="-79"/>
                <a:hlinkClick r:id="rId2">
                  <a:extLst>
                    <a:ext uri="{A12FA001-AC4F-418D-AE19-62706E023703}">
                      <ahyp:hlinkClr xmlns:ahyp="http://schemas.microsoft.com/office/drawing/2018/hyperlinkcolor" val="tx"/>
                    </a:ext>
                  </a:extLst>
                </a:hlinkClick>
              </a:rPr>
              <a:t>https://</a:t>
            </a:r>
            <a:r>
              <a:rPr lang="en-US" b="0" dirty="0" err="1">
                <a:solidFill>
                  <a:srgbClr val="36A7F7"/>
                </a:solidFill>
                <a:latin typeface="Adobe Hebrew" panose="02040503050201020203" pitchFamily="18" charset="-79"/>
                <a:cs typeface="Adobe Hebrew" panose="02040503050201020203" pitchFamily="18" charset="-79"/>
                <a:hlinkClick r:id="rId2">
                  <a:extLst>
                    <a:ext uri="{A12FA001-AC4F-418D-AE19-62706E023703}">
                      <ahyp:hlinkClr xmlns:ahyp="http://schemas.microsoft.com/office/drawing/2018/hyperlinkcolor" val="tx"/>
                    </a:ext>
                  </a:extLst>
                </a:hlinkClick>
              </a:rPr>
              <a:t>onlinelibrary.wiley.com</a:t>
            </a:r>
            <a:r>
              <a:rPr lang="en-US" b="0" dirty="0">
                <a:solidFill>
                  <a:srgbClr val="36A7F7"/>
                </a:solidFill>
                <a:latin typeface="Adobe Hebrew" panose="02040503050201020203" pitchFamily="18" charset="-79"/>
                <a:cs typeface="Adobe Hebrew" panose="02040503050201020203" pitchFamily="18" charset="-79"/>
                <a:hlinkClick r:id="rId2">
                  <a:extLst>
                    <a:ext uri="{A12FA001-AC4F-418D-AE19-62706E023703}">
                      <ahyp:hlinkClr xmlns:ahyp="http://schemas.microsoft.com/office/drawing/2018/hyperlinkcolor" val="tx"/>
                    </a:ext>
                  </a:extLst>
                </a:hlinkClick>
              </a:rPr>
              <a:t>/</a:t>
            </a:r>
            <a:r>
              <a:rPr lang="en-US" b="0" dirty="0" err="1">
                <a:solidFill>
                  <a:srgbClr val="36A7F7"/>
                </a:solidFill>
                <a:latin typeface="Adobe Hebrew" panose="02040503050201020203" pitchFamily="18" charset="-79"/>
                <a:cs typeface="Adobe Hebrew" panose="02040503050201020203" pitchFamily="18" charset="-79"/>
                <a:hlinkClick r:id="rId2">
                  <a:extLst>
                    <a:ext uri="{A12FA001-AC4F-418D-AE19-62706E023703}">
                      <ahyp:hlinkClr xmlns:ahyp="http://schemas.microsoft.com/office/drawing/2018/hyperlinkcolor" val="tx"/>
                    </a:ext>
                  </a:extLst>
                </a:hlinkClick>
              </a:rPr>
              <a:t>doi</a:t>
            </a:r>
            <a:r>
              <a:rPr lang="en-US" b="0" dirty="0">
                <a:solidFill>
                  <a:srgbClr val="36A7F7"/>
                </a:solidFill>
                <a:latin typeface="Adobe Hebrew" panose="02040503050201020203" pitchFamily="18" charset="-79"/>
                <a:cs typeface="Adobe Hebrew" panose="02040503050201020203" pitchFamily="18" charset="-79"/>
                <a:hlinkClick r:id="rId2">
                  <a:extLst>
                    <a:ext uri="{A12FA001-AC4F-418D-AE19-62706E023703}">
                      <ahyp:hlinkClr xmlns:ahyp="http://schemas.microsoft.com/office/drawing/2018/hyperlinkcolor" val="tx"/>
                    </a:ext>
                  </a:extLst>
                </a:hlinkClick>
              </a:rPr>
              <a:t>/abs/10.1002/</a:t>
            </a:r>
            <a:r>
              <a:rPr lang="en-US" b="0" dirty="0" err="1">
                <a:solidFill>
                  <a:schemeClr val="tx1"/>
                </a:solidFill>
                <a:latin typeface="Adobe Hebrew" panose="02040503050201020203" pitchFamily="18" charset="-79"/>
                <a:cs typeface="Adobe Hebrew" panose="02040503050201020203" pitchFamily="18" charset="-79"/>
                <a:hlinkClick r:id="rId2">
                  <a:extLst>
                    <a:ext uri="{A12FA001-AC4F-418D-AE19-62706E023703}">
                      <ahyp:hlinkClr xmlns:ahyp="http://schemas.microsoft.com/office/drawing/2018/hyperlinkcolor" val="tx"/>
                    </a:ext>
                  </a:extLst>
                </a:hlinkClick>
              </a:rPr>
              <a:t>aur.3203</a:t>
            </a:r>
            <a:r>
              <a:rPr lang="en-GB" b="0" dirty="0">
                <a:solidFill>
                  <a:schemeClr val="tx1"/>
                </a:solidFill>
                <a:latin typeface="Adobe Hebrew" panose="02040503050201020203" pitchFamily="18" charset="-79"/>
                <a:cs typeface="Adobe Hebrew" panose="02040503050201020203" pitchFamily="18" charset="-79"/>
              </a:rPr>
              <a:t> </a:t>
            </a:r>
            <a:r>
              <a:rPr lang="en-US" b="0" dirty="0">
                <a:solidFill>
                  <a:schemeClr val="tx1"/>
                </a:solidFill>
                <a:latin typeface="Adobe Hebrew" panose="02040503050201020203" pitchFamily="18" charset="-79"/>
                <a:cs typeface="Adobe Hebrew" panose="02040503050201020203" pitchFamily="18" charset="-79"/>
              </a:rPr>
              <a:t>  ( Accessed: 26 February 2026).</a:t>
            </a:r>
            <a:endParaRPr lang="en-GB" b="0" dirty="0">
              <a:solidFill>
                <a:schemeClr val="tx1"/>
              </a:solidFill>
              <a:latin typeface="Adobe Hebrew" panose="02040503050201020203" pitchFamily="18" charset="-79"/>
              <a:cs typeface="Adobe Hebrew" panose="02040503050201020203" pitchFamily="18" charset="-79"/>
            </a:endParaRPr>
          </a:p>
          <a:p>
            <a:r>
              <a:rPr lang="en-US" b="0" dirty="0">
                <a:solidFill>
                  <a:schemeClr val="tx1"/>
                </a:solidFill>
                <a:latin typeface="Adobe Hebrew" panose="02040503050201020203" pitchFamily="18" charset="-79"/>
                <a:cs typeface="Adobe Hebrew" panose="02040503050201020203" pitchFamily="18" charset="-79"/>
              </a:rPr>
              <a:t> Cooper, D., Uppal, D., Railey, K., Wilson, A., Maras, K., Zimmerman, E., </a:t>
            </a:r>
            <a:r>
              <a:rPr lang="en-US" b="0" dirty="0" err="1">
                <a:solidFill>
                  <a:schemeClr val="tx1"/>
                </a:solidFill>
                <a:latin typeface="Adobe Hebrew" panose="02040503050201020203" pitchFamily="18" charset="-79"/>
                <a:cs typeface="Adobe Hebrew" panose="02040503050201020203" pitchFamily="18" charset="-79"/>
              </a:rPr>
              <a:t>Bornman</a:t>
            </a:r>
            <a:r>
              <a:rPr lang="en-US" b="0" dirty="0">
                <a:solidFill>
                  <a:schemeClr val="tx1"/>
                </a:solidFill>
                <a:latin typeface="Adobe Hebrew" panose="02040503050201020203" pitchFamily="18" charset="-79"/>
                <a:cs typeface="Adobe Hebrew" panose="02040503050201020203" pitchFamily="18" charset="-79"/>
              </a:rPr>
              <a:t>, J. and Shea, L. (2022) ‘Policy gaps and opportunities: A systemic review of Autism spectrum disorder and criminal justice interactions’, National Autistic Society, 26 (January). Available at: </a:t>
            </a:r>
            <a:r>
              <a:rPr lang="en-US" b="0" dirty="0">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https://</a:t>
            </a:r>
            <a:r>
              <a:rPr lang="en-US" b="0" dirty="0" err="1">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journals.sagepub.com</a:t>
            </a:r>
            <a:r>
              <a:rPr lang="en-US" b="0" dirty="0">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a:t>
            </a:r>
            <a:r>
              <a:rPr lang="en-US" b="0" dirty="0" err="1">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doi</a:t>
            </a:r>
            <a:r>
              <a:rPr lang="en-US" b="0" dirty="0">
                <a:solidFill>
                  <a:schemeClr val="tx1"/>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/abs/10.1177/13623613211070341</a:t>
            </a:r>
            <a:r>
              <a:rPr lang="en-GB" b="0" dirty="0">
                <a:solidFill>
                  <a:schemeClr val="tx1"/>
                </a:solidFill>
                <a:latin typeface="Adobe Hebrew" panose="02040503050201020203" pitchFamily="18" charset="-79"/>
                <a:cs typeface="Adobe Hebrew" panose="02040503050201020203" pitchFamily="18" charset="-79"/>
              </a:rPr>
              <a:t> </a:t>
            </a:r>
            <a:r>
              <a:rPr lang="en-US" b="0" dirty="0">
                <a:solidFill>
                  <a:schemeClr val="tx1"/>
                </a:solidFill>
                <a:latin typeface="Adobe Hebrew" panose="02040503050201020203" pitchFamily="18" charset="-79"/>
                <a:cs typeface="Adobe Hebrew" panose="02040503050201020203" pitchFamily="18" charset="-79"/>
              </a:rPr>
              <a:t> (Accessed: 16 February 2026)</a:t>
            </a:r>
            <a:endParaRPr lang="en-GB" b="0" dirty="0">
              <a:solidFill>
                <a:schemeClr val="tx1"/>
              </a:solidFill>
              <a:latin typeface="Adobe Hebrew" panose="02040503050201020203" pitchFamily="18" charset="-79"/>
              <a:cs typeface="Adobe Hebrew" panose="02040503050201020203" pitchFamily="18" charset="-79"/>
            </a:endParaRPr>
          </a:p>
          <a:p>
            <a:r>
              <a:rPr lang="en-US" b="0" dirty="0">
                <a:solidFill>
                  <a:schemeClr val="tx1"/>
                </a:solidFill>
                <a:latin typeface="Adobe Hebrew" panose="02040503050201020203" pitchFamily="18" charset="-79"/>
                <a:cs typeface="Adobe Hebrew" panose="02040503050201020203" pitchFamily="18" charset="-79"/>
              </a:rPr>
              <a:t>.</a:t>
            </a:r>
            <a:r>
              <a:rPr lang="en-US" b="0" dirty="0" err="1">
                <a:solidFill>
                  <a:schemeClr val="tx1"/>
                </a:solidFill>
                <a:latin typeface="Adobe Hebrew" panose="02040503050201020203" pitchFamily="18" charset="-79"/>
                <a:cs typeface="Adobe Hebrew" panose="02040503050201020203" pitchFamily="18" charset="-79"/>
              </a:rPr>
              <a:t>Dell’Osso</a:t>
            </a:r>
            <a:r>
              <a:rPr lang="en-US" b="0" dirty="0">
                <a:solidFill>
                  <a:schemeClr val="tx1"/>
                </a:solidFill>
                <a:latin typeface="Adobe Hebrew" panose="02040503050201020203" pitchFamily="18" charset="-79"/>
                <a:cs typeface="Adobe Hebrew" panose="02040503050201020203" pitchFamily="18" charset="-79"/>
              </a:rPr>
              <a:t>, L., </a:t>
            </a:r>
            <a:r>
              <a:rPr lang="en-US" b="0" dirty="0" err="1">
                <a:solidFill>
                  <a:schemeClr val="tx1"/>
                </a:solidFill>
                <a:latin typeface="Adobe Hebrew" panose="02040503050201020203" pitchFamily="18" charset="-79"/>
                <a:cs typeface="Adobe Hebrew" panose="02040503050201020203" pitchFamily="18" charset="-79"/>
              </a:rPr>
              <a:t>Nardi</a:t>
            </a:r>
            <a:r>
              <a:rPr lang="en-US" b="0" dirty="0">
                <a:solidFill>
                  <a:schemeClr val="tx1"/>
                </a:solidFill>
                <a:latin typeface="Adobe Hebrew" panose="02040503050201020203" pitchFamily="18" charset="-79"/>
                <a:cs typeface="Adobe Hebrew" panose="02040503050201020203" pitchFamily="18" charset="-79"/>
              </a:rPr>
              <a:t>, B., </a:t>
            </a:r>
            <a:r>
              <a:rPr lang="en-US" b="0" dirty="0" err="1">
                <a:solidFill>
                  <a:schemeClr val="tx1"/>
                </a:solidFill>
                <a:latin typeface="Adobe Hebrew" panose="02040503050201020203" pitchFamily="18" charset="-79"/>
                <a:cs typeface="Adobe Hebrew" panose="02040503050201020203" pitchFamily="18" charset="-79"/>
              </a:rPr>
              <a:t>Calvaruso</a:t>
            </a:r>
            <a:r>
              <a:rPr lang="en-US" b="0" dirty="0">
                <a:solidFill>
                  <a:schemeClr val="tx1"/>
                </a:solidFill>
                <a:latin typeface="Adobe Hebrew" panose="02040503050201020203" pitchFamily="18" charset="-79"/>
                <a:cs typeface="Adobe Hebrew" panose="02040503050201020203" pitchFamily="18" charset="-79"/>
              </a:rPr>
              <a:t>, M., </a:t>
            </a:r>
            <a:r>
              <a:rPr lang="en-US" b="0" dirty="0" err="1">
                <a:solidFill>
                  <a:schemeClr val="tx1"/>
                </a:solidFill>
                <a:latin typeface="Adobe Hebrew" panose="02040503050201020203" pitchFamily="18" charset="-79"/>
                <a:cs typeface="Adobe Hebrew" panose="02040503050201020203" pitchFamily="18" charset="-79"/>
              </a:rPr>
              <a:t>Castellani</a:t>
            </a:r>
            <a:r>
              <a:rPr lang="en-US" b="0" dirty="0">
                <a:solidFill>
                  <a:schemeClr val="tx1"/>
                </a:solidFill>
                <a:latin typeface="Adobe Hebrew" panose="02040503050201020203" pitchFamily="18" charset="-79"/>
                <a:cs typeface="Adobe Hebrew" panose="02040503050201020203" pitchFamily="18" charset="-79"/>
              </a:rPr>
              <a:t>, L., </a:t>
            </a:r>
            <a:r>
              <a:rPr lang="en-US" b="0" dirty="0" err="1">
                <a:solidFill>
                  <a:schemeClr val="tx1"/>
                </a:solidFill>
                <a:latin typeface="Adobe Hebrew" panose="02040503050201020203" pitchFamily="18" charset="-79"/>
                <a:cs typeface="Adobe Hebrew" panose="02040503050201020203" pitchFamily="18" charset="-79"/>
              </a:rPr>
              <a:t>Pronestì</a:t>
            </a:r>
            <a:r>
              <a:rPr lang="en-US" b="0" dirty="0">
                <a:solidFill>
                  <a:schemeClr val="tx1"/>
                </a:solidFill>
                <a:latin typeface="Adobe Hebrew" panose="02040503050201020203" pitchFamily="18" charset="-79"/>
                <a:cs typeface="Adobe Hebrew" panose="02040503050201020203" pitchFamily="18" charset="-79"/>
              </a:rPr>
              <a:t>, C., </a:t>
            </a:r>
            <a:r>
              <a:rPr lang="en-US" b="0" dirty="0" err="1">
                <a:solidFill>
                  <a:schemeClr val="tx1"/>
                </a:solidFill>
                <a:latin typeface="Adobe Hebrew" panose="02040503050201020203" pitchFamily="18" charset="-79"/>
                <a:cs typeface="Adobe Hebrew" panose="02040503050201020203" pitchFamily="18" charset="-79"/>
              </a:rPr>
              <a:t>Cremone</a:t>
            </a:r>
            <a:r>
              <a:rPr lang="en-US" b="0" dirty="0">
                <a:solidFill>
                  <a:schemeClr val="tx1"/>
                </a:solidFill>
                <a:latin typeface="Adobe Hebrew" panose="02040503050201020203" pitchFamily="18" charset="-79"/>
                <a:cs typeface="Adobe Hebrew" panose="02040503050201020203" pitchFamily="18" charset="-79"/>
              </a:rPr>
              <a:t>, I., </a:t>
            </a:r>
            <a:r>
              <a:rPr lang="en-US" b="0" dirty="0" err="1">
                <a:solidFill>
                  <a:schemeClr val="tx1"/>
                </a:solidFill>
                <a:latin typeface="Adobe Hebrew" panose="02040503050201020203" pitchFamily="18" charset="-79"/>
                <a:cs typeface="Adobe Hebrew" panose="02040503050201020203" pitchFamily="18" charset="-79"/>
              </a:rPr>
              <a:t>Pini</a:t>
            </a:r>
            <a:r>
              <a:rPr lang="en-US" b="0" dirty="0">
                <a:solidFill>
                  <a:schemeClr val="tx1"/>
                </a:solidFill>
                <a:latin typeface="Adobe Hebrew" panose="02040503050201020203" pitchFamily="18" charset="-79"/>
                <a:cs typeface="Adobe Hebrew" panose="02040503050201020203" pitchFamily="18" charset="-79"/>
              </a:rPr>
              <a:t>, S. and </a:t>
            </a:r>
            <a:r>
              <a:rPr lang="en-US" b="0" dirty="0" err="1">
                <a:solidFill>
                  <a:schemeClr val="tx1"/>
                </a:solidFill>
                <a:latin typeface="Adobe Hebrew" panose="02040503050201020203" pitchFamily="18" charset="-79"/>
                <a:cs typeface="Adobe Hebrew" panose="02040503050201020203" pitchFamily="18" charset="-79"/>
              </a:rPr>
              <a:t>Carpita</a:t>
            </a:r>
            <a:r>
              <a:rPr lang="en-US" b="0" dirty="0">
                <a:solidFill>
                  <a:schemeClr val="tx1"/>
                </a:solidFill>
                <a:latin typeface="Adobe Hebrew" panose="02040503050201020203" pitchFamily="18" charset="-79"/>
                <a:cs typeface="Adobe Hebrew" panose="02040503050201020203" pitchFamily="18" charset="-79"/>
              </a:rPr>
              <a:t>, B. (2024) ‘Breaking down the stigma: A review of the literature on the relationship between autism spectrum disorder and criminal behaviour’, Brain Sciences, 14 (September). Available at: </a:t>
            </a:r>
            <a:r>
              <a:rPr lang="en-US" b="0" dirty="0">
                <a:solidFill>
                  <a:srgbClr val="36A7F7"/>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https://</a:t>
            </a:r>
            <a:r>
              <a:rPr lang="en-US" b="0" dirty="0" err="1">
                <a:solidFill>
                  <a:srgbClr val="36A7F7"/>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www.mdpi.com</a:t>
            </a:r>
            <a:r>
              <a:rPr lang="en-US" b="0" dirty="0">
                <a:solidFill>
                  <a:schemeClr val="tx1"/>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/2076-3425/14/10/984</a:t>
            </a:r>
            <a:r>
              <a:rPr lang="en-GB" b="0" dirty="0">
                <a:solidFill>
                  <a:schemeClr val="tx1"/>
                </a:solidFill>
                <a:latin typeface="Adobe Hebrew" panose="02040503050201020203" pitchFamily="18" charset="-79"/>
                <a:cs typeface="Adobe Hebrew" panose="02040503050201020203" pitchFamily="18" charset="-79"/>
              </a:rPr>
              <a:t> </a:t>
            </a:r>
            <a:r>
              <a:rPr lang="en-US" b="0" dirty="0">
                <a:solidFill>
                  <a:schemeClr val="tx1"/>
                </a:solidFill>
                <a:latin typeface="Adobe Hebrew" panose="02040503050201020203" pitchFamily="18" charset="-79"/>
                <a:cs typeface="Adobe Hebrew" panose="02040503050201020203" pitchFamily="18" charset="-79"/>
              </a:rPr>
              <a:t> (Accessed: 16 of February 2026).</a:t>
            </a:r>
            <a:endParaRPr lang="en-GB" b="0" dirty="0">
              <a:solidFill>
                <a:schemeClr val="tx1"/>
              </a:solidFill>
              <a:latin typeface="Adobe Hebrew" panose="02040503050201020203" pitchFamily="18" charset="-79"/>
              <a:cs typeface="Adobe Hebrew" panose="02040503050201020203" pitchFamily="18" charset="-79"/>
            </a:endParaRPr>
          </a:p>
          <a:p>
            <a:r>
              <a:rPr lang="en-US" b="0" dirty="0">
                <a:solidFill>
                  <a:schemeClr val="tx1"/>
                </a:solidFill>
                <a:latin typeface="Adobe Hebrew" panose="02040503050201020203" pitchFamily="18" charset="-79"/>
                <a:cs typeface="Adobe Hebrew" panose="02040503050201020203" pitchFamily="18" charset="-79"/>
              </a:rPr>
              <a:t> Harris, J. (2025) Lost in translation: How the criminal justice system fails individuals with autism, Concordia university, St. Paul. Available a:https://</a:t>
            </a:r>
            <a:r>
              <a:rPr lang="en-US" b="0" dirty="0" err="1">
                <a:solidFill>
                  <a:schemeClr val="tx1"/>
                </a:solidFill>
                <a:latin typeface="Adobe Hebrew" panose="02040503050201020203" pitchFamily="18" charset="-79"/>
                <a:cs typeface="Adobe Hebrew" panose="02040503050201020203" pitchFamily="18" charset="-79"/>
              </a:rPr>
              <a:t>digitalcommons.csp.edu</a:t>
            </a:r>
            <a:r>
              <a:rPr lang="en-US" b="0" dirty="0">
                <a:solidFill>
                  <a:schemeClr val="tx1"/>
                </a:solidFill>
                <a:latin typeface="Adobe Hebrew" panose="02040503050201020203" pitchFamily="18" charset="-79"/>
                <a:cs typeface="Adobe Hebrew" panose="02040503050201020203" pitchFamily="18" charset="-79"/>
              </a:rPr>
              <a:t>/human-services_masters/42/</a:t>
            </a:r>
            <a:r>
              <a:rPr lang="en-GB" b="0" dirty="0">
                <a:solidFill>
                  <a:schemeClr val="tx1"/>
                </a:solidFill>
                <a:latin typeface="Adobe Hebrew" panose="02040503050201020203" pitchFamily="18" charset="-79"/>
                <a:cs typeface="Adobe Hebrew" panose="02040503050201020203" pitchFamily="18" charset="-79"/>
              </a:rPr>
              <a:t> </a:t>
            </a:r>
            <a:r>
              <a:rPr lang="en-US" b="0" dirty="0">
                <a:solidFill>
                  <a:schemeClr val="tx1"/>
                </a:solidFill>
                <a:latin typeface="Adobe Hebrew" panose="02040503050201020203" pitchFamily="18" charset="-79"/>
                <a:cs typeface="Adobe Hebrew" panose="02040503050201020203" pitchFamily="18" charset="-79"/>
              </a:rPr>
              <a:t> (Accessed 22 February 2026). </a:t>
            </a:r>
          </a:p>
        </p:txBody>
      </p:sp>
    </p:spTree>
    <p:extLst>
      <p:ext uri="{BB962C8B-B14F-4D97-AF65-F5344CB8AC3E}">
        <p14:creationId xmlns:p14="http://schemas.microsoft.com/office/powerpoint/2010/main" val="30449419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4796B52-2D2F-184A-D2CA-E9432667CB39}"/>
              </a:ext>
            </a:extLst>
          </p:cNvPr>
          <p:cNvSpPr>
            <a:spLocks noGrp="1"/>
          </p:cNvSpPr>
          <p:nvPr>
            <p:ph type="body" sz="quarter" idx="10"/>
          </p:nvPr>
        </p:nvSpPr>
        <p:spPr>
          <a:xfrm>
            <a:off x="1073623" y="565842"/>
            <a:ext cx="10008361" cy="5668702"/>
          </a:xfrm>
        </p:spPr>
        <p:txBody>
          <a:bodyPr>
            <a:normAutofit fontScale="92500" lnSpcReduction="10000"/>
          </a:bodyPr>
          <a:lstStyle/>
          <a:p>
            <a:r>
              <a:rPr lang="en-US" b="0" dirty="0" err="1">
                <a:solidFill>
                  <a:schemeClr val="tx1"/>
                </a:solidFill>
                <a:latin typeface="Adobe Hebrew" panose="02040503050201020203" pitchFamily="18" charset="-79"/>
                <a:cs typeface="Adobe Hebrew" panose="02040503050201020203" pitchFamily="18" charset="-79"/>
              </a:rPr>
              <a:t>Hazen</a:t>
            </a:r>
            <a:r>
              <a:rPr lang="en-US" b="0" dirty="0">
                <a:solidFill>
                  <a:schemeClr val="tx1"/>
                </a:solidFill>
                <a:latin typeface="Adobe Hebrew" panose="02040503050201020203" pitchFamily="18" charset="-79"/>
                <a:cs typeface="Adobe Hebrew" panose="02040503050201020203" pitchFamily="18" charset="-79"/>
              </a:rPr>
              <a:t>, E., </a:t>
            </a:r>
            <a:r>
              <a:rPr lang="en-US" b="0" dirty="0" err="1">
                <a:solidFill>
                  <a:schemeClr val="tx1"/>
                </a:solidFill>
                <a:latin typeface="Adobe Hebrew" panose="02040503050201020203" pitchFamily="18" charset="-79"/>
                <a:cs typeface="Adobe Hebrew" panose="02040503050201020203" pitchFamily="18" charset="-79"/>
              </a:rPr>
              <a:t>Stornelli</a:t>
            </a:r>
            <a:r>
              <a:rPr lang="en-US" b="0" dirty="0">
                <a:solidFill>
                  <a:schemeClr val="tx1"/>
                </a:solidFill>
                <a:latin typeface="Adobe Hebrew" panose="02040503050201020203" pitchFamily="18" charset="-79"/>
                <a:cs typeface="Adobe Hebrew" panose="02040503050201020203" pitchFamily="18" charset="-79"/>
              </a:rPr>
              <a:t>, M., Jennifer, L., O’Rourke, Julia, A., </a:t>
            </a:r>
            <a:r>
              <a:rPr lang="en-US" b="0" dirty="0" err="1">
                <a:solidFill>
                  <a:schemeClr val="tx1"/>
                </a:solidFill>
                <a:latin typeface="Adobe Hebrew" panose="02040503050201020203" pitchFamily="18" charset="-79"/>
                <a:cs typeface="Adobe Hebrew" panose="02040503050201020203" pitchFamily="18" charset="-79"/>
              </a:rPr>
              <a:t>Koesterer</a:t>
            </a:r>
            <a:r>
              <a:rPr lang="en-US" b="0" dirty="0">
                <a:solidFill>
                  <a:schemeClr val="tx1"/>
                </a:solidFill>
                <a:latin typeface="Adobe Hebrew" panose="02040503050201020203" pitchFamily="18" charset="-79"/>
                <a:cs typeface="Adobe Hebrew" panose="02040503050201020203" pitchFamily="18" charset="-79"/>
              </a:rPr>
              <a:t>, </a:t>
            </a:r>
            <a:r>
              <a:rPr lang="en-US" b="0" dirty="0" err="1">
                <a:solidFill>
                  <a:schemeClr val="tx1"/>
                </a:solidFill>
                <a:latin typeface="Adobe Hebrew" panose="02040503050201020203" pitchFamily="18" charset="-79"/>
                <a:cs typeface="Adobe Hebrew" panose="02040503050201020203" pitchFamily="18" charset="-79"/>
              </a:rPr>
              <a:t>Karmen</a:t>
            </a:r>
            <a:r>
              <a:rPr lang="en-US" b="0" dirty="0">
                <a:solidFill>
                  <a:schemeClr val="tx1"/>
                </a:solidFill>
                <a:latin typeface="Adobe Hebrew" panose="02040503050201020203" pitchFamily="18" charset="-79"/>
                <a:cs typeface="Adobe Hebrew" panose="02040503050201020203" pitchFamily="18" charset="-79"/>
              </a:rPr>
              <a:t>, </a:t>
            </a:r>
            <a:r>
              <a:rPr lang="en-US" b="0" dirty="0" err="1">
                <a:solidFill>
                  <a:schemeClr val="tx1"/>
                </a:solidFill>
                <a:latin typeface="Adobe Hebrew" panose="02040503050201020203" pitchFamily="18" charset="-79"/>
                <a:cs typeface="Adobe Hebrew" panose="02040503050201020203" pitchFamily="18" charset="-79"/>
              </a:rPr>
              <a:t>McDougle</a:t>
            </a:r>
            <a:r>
              <a:rPr lang="en-US" b="0" dirty="0">
                <a:solidFill>
                  <a:schemeClr val="tx1"/>
                </a:solidFill>
                <a:latin typeface="Adobe Hebrew" panose="02040503050201020203" pitchFamily="18" charset="-79"/>
                <a:cs typeface="Adobe Hebrew" panose="02040503050201020203" pitchFamily="18" charset="-79"/>
              </a:rPr>
              <a:t> and Christopher, J., (2013) ‘Sensory symptoms in Autism spectrum disorder’, Harvard Review of Psychiatry, 22 (March). Available at: </a:t>
            </a:r>
            <a:r>
              <a:rPr lang="en-US" b="0" dirty="0">
                <a:solidFill>
                  <a:srgbClr val="36A7F7"/>
                </a:solidFill>
                <a:latin typeface="Adobe Hebrew" panose="02040503050201020203" pitchFamily="18" charset="-79"/>
                <a:cs typeface="Adobe Hebrew" panose="02040503050201020203" pitchFamily="18" charset="-79"/>
                <a:hlinkClick r:id="rId2">
                  <a:extLst>
                    <a:ext uri="{A12FA001-AC4F-418D-AE19-62706E023703}">
                      <ahyp:hlinkClr xmlns:ahyp="http://schemas.microsoft.com/office/drawing/2018/hyperlinkcolor" val="tx"/>
                    </a:ext>
                  </a:extLst>
                </a:hlinkClick>
              </a:rPr>
              <a:t>https://</a:t>
            </a:r>
            <a:r>
              <a:rPr lang="en-US" b="0" dirty="0" err="1">
                <a:solidFill>
                  <a:srgbClr val="36A7F7"/>
                </a:solidFill>
                <a:latin typeface="Adobe Hebrew" panose="02040503050201020203" pitchFamily="18" charset="-79"/>
                <a:cs typeface="Adobe Hebrew" panose="02040503050201020203" pitchFamily="18" charset="-79"/>
                <a:hlinkClick r:id="rId2">
                  <a:extLst>
                    <a:ext uri="{A12FA001-AC4F-418D-AE19-62706E023703}">
                      <ahyp:hlinkClr xmlns:ahyp="http://schemas.microsoft.com/office/drawing/2018/hyperlinkcolor" val="tx"/>
                    </a:ext>
                  </a:extLst>
                </a:hlinkClick>
              </a:rPr>
              <a:t>journals.lww.com</a:t>
            </a:r>
            <a:r>
              <a:rPr lang="en-US" b="0" dirty="0">
                <a:solidFill>
                  <a:srgbClr val="36A7F7"/>
                </a:solidFill>
                <a:latin typeface="Adobe Hebrew" panose="02040503050201020203" pitchFamily="18" charset="-79"/>
                <a:cs typeface="Adobe Hebrew" panose="02040503050201020203" pitchFamily="18" charset="-79"/>
                <a:hlinkClick r:id="rId2">
                  <a:extLst>
                    <a:ext uri="{A12FA001-AC4F-418D-AE19-62706E023703}">
                      <ahyp:hlinkClr xmlns:ahyp="http://schemas.microsoft.com/office/drawing/2018/hyperlinkcolor" val="tx"/>
                    </a:ext>
                  </a:extLst>
                </a:hlinkClick>
              </a:rPr>
              <a:t>/</a:t>
            </a:r>
            <a:r>
              <a:rPr lang="en-US" b="0" dirty="0" err="1">
                <a:solidFill>
                  <a:srgbClr val="36A7F7"/>
                </a:solidFill>
                <a:latin typeface="Adobe Hebrew" panose="02040503050201020203" pitchFamily="18" charset="-79"/>
                <a:cs typeface="Adobe Hebrew" panose="02040503050201020203" pitchFamily="18" charset="-79"/>
                <a:hlinkClick r:id="rId2">
                  <a:extLst>
                    <a:ext uri="{A12FA001-AC4F-418D-AE19-62706E023703}">
                      <ahyp:hlinkClr xmlns:ahyp="http://schemas.microsoft.com/office/drawing/2018/hyperlinkcolor" val="tx"/>
                    </a:ext>
                  </a:extLst>
                </a:hlinkClick>
              </a:rPr>
              <a:t>hrpjournal</a:t>
            </a:r>
            <a:r>
              <a:rPr lang="en-US" b="0" dirty="0">
                <a:solidFill>
                  <a:srgbClr val="36A7F7"/>
                </a:solidFill>
                <a:latin typeface="Adobe Hebrew" panose="02040503050201020203" pitchFamily="18" charset="-79"/>
                <a:cs typeface="Adobe Hebrew" panose="02040503050201020203" pitchFamily="18" charset="-79"/>
                <a:hlinkClick r:id="rId2">
                  <a:extLst>
                    <a:ext uri="{A12FA001-AC4F-418D-AE19-62706E023703}">
                      <ahyp:hlinkClr xmlns:ahyp="http://schemas.microsoft.com/office/drawing/2018/hyperlinkcolor" val="tx"/>
                    </a:ext>
                  </a:extLst>
                </a:hlinkClick>
              </a:rPr>
              <a:t>/</a:t>
            </a:r>
            <a:r>
              <a:rPr lang="en-US" b="0" dirty="0" err="1">
                <a:solidFill>
                  <a:srgbClr val="36A7F7"/>
                </a:solidFill>
                <a:latin typeface="Adobe Hebrew" panose="02040503050201020203" pitchFamily="18" charset="-79"/>
                <a:cs typeface="Adobe Hebrew" panose="02040503050201020203" pitchFamily="18" charset="-79"/>
                <a:hlinkClick r:id="rId2">
                  <a:extLst>
                    <a:ext uri="{A12FA001-AC4F-418D-AE19-62706E023703}">
                      <ahyp:hlinkClr xmlns:ahyp="http://schemas.microsoft.com/office/drawing/2018/hyperlinkcolor" val="tx"/>
                    </a:ext>
                  </a:extLst>
                </a:hlinkClick>
              </a:rPr>
              <a:t>fulltext</a:t>
            </a:r>
            <a:r>
              <a:rPr lang="en-US" b="0" dirty="0">
                <a:solidFill>
                  <a:schemeClr val="tx1"/>
                </a:solidFill>
                <a:latin typeface="Adobe Hebrew" panose="02040503050201020203" pitchFamily="18" charset="-79"/>
                <a:cs typeface="Adobe Hebrew" panose="02040503050201020203" pitchFamily="18" charset="-79"/>
                <a:hlinkClick r:id="rId2">
                  <a:extLst>
                    <a:ext uri="{A12FA001-AC4F-418D-AE19-62706E023703}">
                      <ahyp:hlinkClr xmlns:ahyp="http://schemas.microsoft.com/office/drawing/2018/hyperlinkcolor" val="tx"/>
                    </a:ext>
                  </a:extLst>
                </a:hlinkClick>
              </a:rPr>
              <a:t>/2014/03000/sensory_symptoms_in_autism_spectrum_disorders.6.aspx</a:t>
            </a:r>
            <a:r>
              <a:rPr lang="en-GB" b="0" dirty="0">
                <a:solidFill>
                  <a:schemeClr val="tx1"/>
                </a:solidFill>
                <a:latin typeface="Adobe Hebrew" panose="02040503050201020203" pitchFamily="18" charset="-79"/>
                <a:cs typeface="Adobe Hebrew" panose="02040503050201020203" pitchFamily="18" charset="-79"/>
              </a:rPr>
              <a:t> </a:t>
            </a:r>
            <a:r>
              <a:rPr lang="en-US" b="0" dirty="0">
                <a:solidFill>
                  <a:schemeClr val="tx1"/>
                </a:solidFill>
                <a:latin typeface="Adobe Hebrew" panose="02040503050201020203" pitchFamily="18" charset="-79"/>
                <a:cs typeface="Adobe Hebrew" panose="02040503050201020203" pitchFamily="18" charset="-79"/>
              </a:rPr>
              <a:t> (Accessed: 16 February 2026).</a:t>
            </a:r>
            <a:endParaRPr lang="en-GB" b="0" dirty="0">
              <a:solidFill>
                <a:schemeClr val="tx1"/>
              </a:solidFill>
              <a:latin typeface="Adobe Hebrew" panose="02040503050201020203" pitchFamily="18" charset="-79"/>
              <a:cs typeface="Adobe Hebrew" panose="02040503050201020203" pitchFamily="18" charset="-79"/>
            </a:endParaRPr>
          </a:p>
          <a:p>
            <a:r>
              <a:rPr lang="en-US" b="0" dirty="0" err="1">
                <a:solidFill>
                  <a:schemeClr val="tx1"/>
                </a:solidFill>
                <a:latin typeface="Adobe Hebrew" panose="02040503050201020203" pitchFamily="18" charset="-79"/>
                <a:cs typeface="Adobe Hebrew" panose="02040503050201020203" pitchFamily="18" charset="-79"/>
              </a:rPr>
              <a:t>Hollomotz</a:t>
            </a:r>
            <a:r>
              <a:rPr lang="en-US" b="0" dirty="0">
                <a:solidFill>
                  <a:schemeClr val="tx1"/>
                </a:solidFill>
                <a:latin typeface="Adobe Hebrew" panose="02040503050201020203" pitchFamily="18" charset="-79"/>
                <a:cs typeface="Adobe Hebrew" panose="02040503050201020203" pitchFamily="18" charset="-79"/>
              </a:rPr>
              <a:t>, A. and Talbot, J. (2021) ‘Designing Solutions for Improved Support within Health, Social Care and Criminal Justice for Adults with Learning Disabilities and/or Autism who Have Offended’, The Howard Journal of Crime and Justice, 60, (March). Available at: </a:t>
            </a:r>
            <a:r>
              <a:rPr lang="en-US" b="0" dirty="0">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https://</a:t>
            </a:r>
            <a:r>
              <a:rPr lang="en-US" b="0" dirty="0" err="1">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onlinelibrary.wiley.com</a:t>
            </a:r>
            <a:r>
              <a:rPr lang="en-US" b="0" dirty="0">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a:t>
            </a:r>
            <a:r>
              <a:rPr lang="en-US" b="0" dirty="0" err="1">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doi</a:t>
            </a:r>
            <a:r>
              <a:rPr lang="en-US" b="0" dirty="0">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/full/10.1111/</a:t>
            </a:r>
            <a:r>
              <a:rPr lang="en-US" b="0" dirty="0" err="1">
                <a:solidFill>
                  <a:schemeClr val="tx1"/>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hojo.12414</a:t>
            </a:r>
            <a:r>
              <a:rPr lang="en-GB" b="0" dirty="0">
                <a:solidFill>
                  <a:schemeClr val="tx1"/>
                </a:solidFill>
                <a:latin typeface="Adobe Hebrew" panose="02040503050201020203" pitchFamily="18" charset="-79"/>
                <a:cs typeface="Adobe Hebrew" panose="02040503050201020203" pitchFamily="18" charset="-79"/>
              </a:rPr>
              <a:t> </a:t>
            </a:r>
            <a:r>
              <a:rPr lang="en-US" b="0" dirty="0">
                <a:solidFill>
                  <a:schemeClr val="tx1"/>
                </a:solidFill>
                <a:latin typeface="Adobe Hebrew" panose="02040503050201020203" pitchFamily="18" charset="-79"/>
                <a:cs typeface="Adobe Hebrew" panose="02040503050201020203" pitchFamily="18" charset="-79"/>
              </a:rPr>
              <a:t> (Accessed: 23 February 2026).</a:t>
            </a:r>
            <a:endParaRPr lang="en-GB" b="0" dirty="0">
              <a:solidFill>
                <a:schemeClr val="tx1"/>
              </a:solidFill>
              <a:latin typeface="Adobe Hebrew" panose="02040503050201020203" pitchFamily="18" charset="-79"/>
              <a:cs typeface="Adobe Hebrew" panose="02040503050201020203" pitchFamily="18" charset="-79"/>
            </a:endParaRPr>
          </a:p>
          <a:p>
            <a:r>
              <a:rPr lang="en-US" b="0" dirty="0">
                <a:solidFill>
                  <a:schemeClr val="tx1"/>
                </a:solidFill>
                <a:latin typeface="Adobe Hebrew" panose="02040503050201020203" pitchFamily="18" charset="-79"/>
                <a:cs typeface="Adobe Hebrew" panose="02040503050201020203" pitchFamily="18" charset="-79"/>
              </a:rPr>
              <a:t> Holloway, C., Munro, N., Jackson, J., Phillips, S. and Ropar, D. (2020) ‘Exploring the autistic and police perspectives of the custody process through a participative walkthrough’, Research in Developmental Disabilities, 97 (February). Available at: </a:t>
            </a:r>
            <a:r>
              <a:rPr lang="en-US" b="0" dirty="0">
                <a:solidFill>
                  <a:srgbClr val="36A7F7"/>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https://</a:t>
            </a:r>
            <a:r>
              <a:rPr lang="en-US" b="0" dirty="0" err="1">
                <a:solidFill>
                  <a:srgbClr val="36A7F7"/>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www.sciencedirect.com</a:t>
            </a:r>
            <a:r>
              <a:rPr lang="en-US" b="0" dirty="0">
                <a:solidFill>
                  <a:srgbClr val="36A7F7"/>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/science/article/</a:t>
            </a:r>
            <a:r>
              <a:rPr lang="en-US" b="0" dirty="0" err="1">
                <a:solidFill>
                  <a:srgbClr val="36A7F7"/>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pii</a:t>
            </a:r>
            <a:r>
              <a:rPr lang="en-US" b="0" dirty="0">
                <a:solidFill>
                  <a:schemeClr val="tx1"/>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/S0891422219302124</a:t>
            </a:r>
            <a:r>
              <a:rPr lang="en-GB" b="0" dirty="0">
                <a:solidFill>
                  <a:schemeClr val="tx1"/>
                </a:solidFill>
                <a:latin typeface="Adobe Hebrew" panose="02040503050201020203" pitchFamily="18" charset="-79"/>
                <a:cs typeface="Adobe Hebrew" panose="02040503050201020203" pitchFamily="18" charset="-79"/>
              </a:rPr>
              <a:t> </a:t>
            </a:r>
            <a:r>
              <a:rPr lang="en-US" b="0" dirty="0">
                <a:solidFill>
                  <a:schemeClr val="tx1"/>
                </a:solidFill>
                <a:latin typeface="Adobe Hebrew" panose="02040503050201020203" pitchFamily="18" charset="-79"/>
                <a:cs typeface="Adobe Hebrew" panose="02040503050201020203" pitchFamily="18" charset="-79"/>
              </a:rPr>
              <a:t> (Accessed: 22 February 2026).</a:t>
            </a:r>
            <a:endParaRPr lang="en-GB" b="0" dirty="0">
              <a:solidFill>
                <a:schemeClr val="tx1"/>
              </a:solidFill>
              <a:latin typeface="Adobe Hebrew" panose="02040503050201020203" pitchFamily="18" charset="-79"/>
              <a:cs typeface="Adobe Hebrew" panose="02040503050201020203" pitchFamily="18" charset="-79"/>
            </a:endParaRPr>
          </a:p>
          <a:p>
            <a:r>
              <a:rPr lang="en-US" b="0" dirty="0">
                <a:solidFill>
                  <a:schemeClr val="tx1"/>
                </a:solidFill>
                <a:latin typeface="Adobe Hebrew" panose="02040503050201020203" pitchFamily="18" charset="-79"/>
                <a:cs typeface="Adobe Hebrew" panose="02040503050201020203" pitchFamily="18" charset="-79"/>
              </a:rPr>
              <a:t> King, J. and Charles, A. (2025) ‘Autistic Spectrum Disorder: Revealing the Plight of a Hidden Population and </a:t>
            </a:r>
            <a:r>
              <a:rPr lang="en-US" b="0" dirty="0" err="1">
                <a:solidFill>
                  <a:schemeClr val="tx1"/>
                </a:solidFill>
                <a:latin typeface="Adobe Hebrew" panose="02040503050201020203" pitchFamily="18" charset="-79"/>
                <a:cs typeface="Adobe Hebrew" panose="02040503050201020203" pitchFamily="18" charset="-79"/>
              </a:rPr>
              <a:t>Recognising</a:t>
            </a:r>
            <a:r>
              <a:rPr lang="en-US" b="0" dirty="0">
                <a:solidFill>
                  <a:schemeClr val="tx1"/>
                </a:solidFill>
                <a:latin typeface="Adobe Hebrew" panose="02040503050201020203" pitchFamily="18" charset="-79"/>
                <a:cs typeface="Adobe Hebrew" panose="02040503050201020203" pitchFamily="18" charset="-79"/>
              </a:rPr>
              <a:t> Challenges with the Implementation of the Police and Criminal Evidence Act (1984)’, Criminal Justice Ethics, 44 (November). Available at: </a:t>
            </a:r>
            <a:r>
              <a:rPr lang="en-US" b="0" dirty="0">
                <a:solidFill>
                  <a:srgbClr val="36A7F7"/>
                </a:solidFill>
                <a:latin typeface="Adobe Hebrew" panose="02040503050201020203" pitchFamily="18" charset="-79"/>
                <a:cs typeface="Adobe Hebrew" panose="02040503050201020203" pitchFamily="18" charset="-79"/>
                <a:hlinkClick r:id="rId5">
                  <a:extLst>
                    <a:ext uri="{A12FA001-AC4F-418D-AE19-62706E023703}">
                      <ahyp:hlinkClr xmlns:ahyp="http://schemas.microsoft.com/office/drawing/2018/hyperlinkcolor" val="tx"/>
                    </a:ext>
                  </a:extLst>
                </a:hlinkClick>
              </a:rPr>
              <a:t>https://</a:t>
            </a:r>
            <a:r>
              <a:rPr lang="en-US" b="0" dirty="0" err="1">
                <a:solidFill>
                  <a:srgbClr val="36A7F7"/>
                </a:solidFill>
                <a:latin typeface="Adobe Hebrew" panose="02040503050201020203" pitchFamily="18" charset="-79"/>
                <a:cs typeface="Adobe Hebrew" panose="02040503050201020203" pitchFamily="18" charset="-79"/>
                <a:hlinkClick r:id="rId5">
                  <a:extLst>
                    <a:ext uri="{A12FA001-AC4F-418D-AE19-62706E023703}">
                      <ahyp:hlinkClr xmlns:ahyp="http://schemas.microsoft.com/office/drawing/2018/hyperlinkcolor" val="tx"/>
                    </a:ext>
                  </a:extLst>
                </a:hlinkClick>
              </a:rPr>
              <a:t>www.tandfonline.com</a:t>
            </a:r>
            <a:r>
              <a:rPr lang="en-US" b="0" dirty="0">
                <a:solidFill>
                  <a:srgbClr val="36A7F7"/>
                </a:solidFill>
                <a:latin typeface="Adobe Hebrew" panose="02040503050201020203" pitchFamily="18" charset="-79"/>
                <a:cs typeface="Adobe Hebrew" panose="02040503050201020203" pitchFamily="18" charset="-79"/>
                <a:hlinkClick r:id="rId5">
                  <a:extLst>
                    <a:ext uri="{A12FA001-AC4F-418D-AE19-62706E023703}">
                      <ahyp:hlinkClr xmlns:ahyp="http://schemas.microsoft.com/office/drawing/2018/hyperlinkcolor" val="tx"/>
                    </a:ext>
                  </a:extLst>
                </a:hlinkClick>
              </a:rPr>
              <a:t>/</a:t>
            </a:r>
            <a:r>
              <a:rPr lang="en-US" b="0" dirty="0" err="1">
                <a:solidFill>
                  <a:srgbClr val="36A7F7"/>
                </a:solidFill>
                <a:latin typeface="Adobe Hebrew" panose="02040503050201020203" pitchFamily="18" charset="-79"/>
                <a:cs typeface="Adobe Hebrew" panose="02040503050201020203" pitchFamily="18" charset="-79"/>
                <a:hlinkClick r:id="rId5">
                  <a:extLst>
                    <a:ext uri="{A12FA001-AC4F-418D-AE19-62706E023703}">
                      <ahyp:hlinkClr xmlns:ahyp="http://schemas.microsoft.com/office/drawing/2018/hyperlinkcolor" val="tx"/>
                    </a:ext>
                  </a:extLst>
                </a:hlinkClick>
              </a:rPr>
              <a:t>doi</a:t>
            </a:r>
            <a:r>
              <a:rPr lang="en-US" b="0" dirty="0">
                <a:solidFill>
                  <a:schemeClr val="tx1"/>
                </a:solidFill>
                <a:latin typeface="Adobe Hebrew" panose="02040503050201020203" pitchFamily="18" charset="-79"/>
                <a:cs typeface="Adobe Hebrew" panose="02040503050201020203" pitchFamily="18" charset="-79"/>
                <a:hlinkClick r:id="rId5">
                  <a:extLst>
                    <a:ext uri="{A12FA001-AC4F-418D-AE19-62706E023703}">
                      <ahyp:hlinkClr xmlns:ahyp="http://schemas.microsoft.com/office/drawing/2018/hyperlinkcolor" val="tx"/>
                    </a:ext>
                  </a:extLst>
                </a:hlinkClick>
              </a:rPr>
              <a:t>/full/10.1080/0731129X.2025.2583680#d1e104</a:t>
            </a:r>
            <a:r>
              <a:rPr lang="en-GB" b="0" dirty="0">
                <a:solidFill>
                  <a:schemeClr val="tx1"/>
                </a:solidFill>
                <a:latin typeface="Adobe Hebrew" panose="02040503050201020203" pitchFamily="18" charset="-79"/>
                <a:cs typeface="Adobe Hebrew" panose="02040503050201020203" pitchFamily="18" charset="-79"/>
              </a:rPr>
              <a:t> </a:t>
            </a:r>
            <a:r>
              <a:rPr lang="en-US" b="0" dirty="0">
                <a:solidFill>
                  <a:schemeClr val="tx1"/>
                </a:solidFill>
                <a:latin typeface="Adobe Hebrew" panose="02040503050201020203" pitchFamily="18" charset="-79"/>
                <a:cs typeface="Adobe Hebrew" panose="02040503050201020203" pitchFamily="18" charset="-79"/>
              </a:rPr>
              <a:t> (Accessed: 22 February 2026). </a:t>
            </a:r>
          </a:p>
        </p:txBody>
      </p:sp>
    </p:spTree>
    <p:extLst>
      <p:ext uri="{BB962C8B-B14F-4D97-AF65-F5344CB8AC3E}">
        <p14:creationId xmlns:p14="http://schemas.microsoft.com/office/powerpoint/2010/main" val="6680492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0293403-0E87-1C44-A7B6-C7EFFBA24F93}"/>
              </a:ext>
            </a:extLst>
          </p:cNvPr>
          <p:cNvSpPr>
            <a:spLocks noGrp="1"/>
          </p:cNvSpPr>
          <p:nvPr>
            <p:ph type="body" sz="quarter" idx="10"/>
          </p:nvPr>
        </p:nvSpPr>
        <p:spPr>
          <a:xfrm>
            <a:off x="1073623" y="567184"/>
            <a:ext cx="10008361" cy="5667360"/>
          </a:xfrm>
        </p:spPr>
        <p:txBody>
          <a:bodyPr>
            <a:normAutofit fontScale="92500" lnSpcReduction="10000"/>
          </a:bodyPr>
          <a:lstStyle/>
          <a:p>
            <a:r>
              <a:rPr lang="en-US" b="0" dirty="0" err="1">
                <a:solidFill>
                  <a:schemeClr val="tx1"/>
                </a:solidFill>
                <a:latin typeface="Adobe Hebrew" panose="02040503050201020203" pitchFamily="18" charset="-79"/>
                <a:cs typeface="Adobe Hebrew" panose="02040503050201020203" pitchFamily="18" charset="-79"/>
              </a:rPr>
              <a:t>Lemontagne</a:t>
            </a:r>
            <a:r>
              <a:rPr lang="en-US" b="0" dirty="0">
                <a:solidFill>
                  <a:schemeClr val="tx1"/>
                </a:solidFill>
                <a:latin typeface="Adobe Hebrew" panose="02040503050201020203" pitchFamily="18" charset="-79"/>
                <a:cs typeface="Adobe Hebrew" panose="02040503050201020203" pitchFamily="18" charset="-79"/>
              </a:rPr>
              <a:t>, Y., Boyer, R., Hétu, C. and </a:t>
            </a:r>
            <a:r>
              <a:rPr lang="en-US" b="0" dirty="0" err="1">
                <a:solidFill>
                  <a:schemeClr val="tx1"/>
                </a:solidFill>
                <a:latin typeface="Adobe Hebrew" panose="02040503050201020203" pitchFamily="18" charset="-79"/>
                <a:cs typeface="Adobe Hebrew" panose="02040503050201020203" pitchFamily="18" charset="-79"/>
              </a:rPr>
              <a:t>Lemontagne</a:t>
            </a:r>
            <a:r>
              <a:rPr lang="en-US" b="0" dirty="0">
                <a:solidFill>
                  <a:schemeClr val="tx1"/>
                </a:solidFill>
                <a:latin typeface="Adobe Hebrew" panose="02040503050201020203" pitchFamily="18" charset="-79"/>
                <a:cs typeface="Adobe Hebrew" panose="02040503050201020203" pitchFamily="18" charset="-79"/>
              </a:rPr>
              <a:t>, C. (2000) ‘Anxiety, Significant Losses, Depression, and Irrational Beliefs in </a:t>
            </a:r>
            <a:r>
              <a:rPr lang="en-US" b="0" dirty="0" err="1">
                <a:solidFill>
                  <a:schemeClr val="tx1"/>
                </a:solidFill>
                <a:latin typeface="Adobe Hebrew" panose="02040503050201020203" pitchFamily="18" charset="-79"/>
                <a:cs typeface="Adobe Hebrew" panose="02040503050201020203" pitchFamily="18" charset="-79"/>
              </a:rPr>
              <a:t>First-Offence</a:t>
            </a:r>
            <a:r>
              <a:rPr lang="en-US" b="0" dirty="0">
                <a:solidFill>
                  <a:schemeClr val="tx1"/>
                </a:solidFill>
                <a:latin typeface="Adobe Hebrew" panose="02040503050201020203" pitchFamily="18" charset="-79"/>
                <a:cs typeface="Adobe Hebrew" panose="02040503050201020203" pitchFamily="18" charset="-79"/>
              </a:rPr>
              <a:t> Shoplifters’, The Canadian Journal of Psychiatry, 45, (February). Available at: </a:t>
            </a:r>
            <a:r>
              <a:rPr lang="en-US" b="0" dirty="0">
                <a:solidFill>
                  <a:srgbClr val="36A7F7"/>
                </a:solidFill>
                <a:latin typeface="Adobe Hebrew" panose="02040503050201020203" pitchFamily="18" charset="-79"/>
                <a:cs typeface="Adobe Hebrew" panose="02040503050201020203" pitchFamily="18" charset="-79"/>
                <a:hlinkClick r:id="rId2">
                  <a:extLst>
                    <a:ext uri="{A12FA001-AC4F-418D-AE19-62706E023703}">
                      <ahyp:hlinkClr xmlns:ahyp="http://schemas.microsoft.com/office/drawing/2018/hyperlinkcolor" val="tx"/>
                    </a:ext>
                  </a:extLst>
                </a:hlinkClick>
              </a:rPr>
              <a:t>https://</a:t>
            </a:r>
            <a:r>
              <a:rPr lang="en-US" b="0" dirty="0" err="1">
                <a:solidFill>
                  <a:srgbClr val="36A7F7"/>
                </a:solidFill>
                <a:latin typeface="Adobe Hebrew" panose="02040503050201020203" pitchFamily="18" charset="-79"/>
                <a:cs typeface="Adobe Hebrew" panose="02040503050201020203" pitchFamily="18" charset="-79"/>
                <a:hlinkClick r:id="rId2">
                  <a:extLst>
                    <a:ext uri="{A12FA001-AC4F-418D-AE19-62706E023703}">
                      <ahyp:hlinkClr xmlns:ahyp="http://schemas.microsoft.com/office/drawing/2018/hyperlinkcolor" val="tx"/>
                    </a:ext>
                  </a:extLst>
                </a:hlinkClick>
              </a:rPr>
              <a:t>journals.sagepub.com</a:t>
            </a:r>
            <a:r>
              <a:rPr lang="en-US" b="0" dirty="0">
                <a:solidFill>
                  <a:srgbClr val="36A7F7"/>
                </a:solidFill>
                <a:latin typeface="Adobe Hebrew" panose="02040503050201020203" pitchFamily="18" charset="-79"/>
                <a:cs typeface="Adobe Hebrew" panose="02040503050201020203" pitchFamily="18" charset="-79"/>
                <a:hlinkClick r:id="rId2">
                  <a:extLst>
                    <a:ext uri="{A12FA001-AC4F-418D-AE19-62706E023703}">
                      <ahyp:hlinkClr xmlns:ahyp="http://schemas.microsoft.com/office/drawing/2018/hyperlinkcolor" val="tx"/>
                    </a:ext>
                  </a:extLst>
                </a:hlinkClick>
              </a:rPr>
              <a:t>/</a:t>
            </a:r>
            <a:r>
              <a:rPr lang="en-US" b="0" dirty="0" err="1">
                <a:solidFill>
                  <a:srgbClr val="36A7F7"/>
                </a:solidFill>
                <a:latin typeface="Adobe Hebrew" panose="02040503050201020203" pitchFamily="18" charset="-79"/>
                <a:cs typeface="Adobe Hebrew" panose="02040503050201020203" pitchFamily="18" charset="-79"/>
                <a:hlinkClick r:id="rId2">
                  <a:extLst>
                    <a:ext uri="{A12FA001-AC4F-418D-AE19-62706E023703}">
                      <ahyp:hlinkClr xmlns:ahyp="http://schemas.microsoft.com/office/drawing/2018/hyperlinkcolor" val="tx"/>
                    </a:ext>
                  </a:extLst>
                </a:hlinkClick>
              </a:rPr>
              <a:t>doi</a:t>
            </a:r>
            <a:r>
              <a:rPr lang="en-US" b="0" dirty="0">
                <a:solidFill>
                  <a:schemeClr val="tx1"/>
                </a:solidFill>
                <a:latin typeface="Adobe Hebrew" panose="02040503050201020203" pitchFamily="18" charset="-79"/>
                <a:cs typeface="Adobe Hebrew" panose="02040503050201020203" pitchFamily="18" charset="-79"/>
                <a:hlinkClick r:id="rId2">
                  <a:extLst>
                    <a:ext uri="{A12FA001-AC4F-418D-AE19-62706E023703}">
                      <ahyp:hlinkClr xmlns:ahyp="http://schemas.microsoft.com/office/drawing/2018/hyperlinkcolor" val="tx"/>
                    </a:ext>
                  </a:extLst>
                </a:hlinkClick>
              </a:rPr>
              <a:t>/abs/10.1177/070674370004500109</a:t>
            </a:r>
            <a:r>
              <a:rPr lang="en-GB" b="0" dirty="0">
                <a:solidFill>
                  <a:schemeClr val="tx1"/>
                </a:solidFill>
                <a:latin typeface="Adobe Hebrew" panose="02040503050201020203" pitchFamily="18" charset="-79"/>
                <a:cs typeface="Adobe Hebrew" panose="02040503050201020203" pitchFamily="18" charset="-79"/>
              </a:rPr>
              <a:t> </a:t>
            </a:r>
            <a:r>
              <a:rPr lang="en-US" b="0" dirty="0">
                <a:solidFill>
                  <a:schemeClr val="tx1"/>
                </a:solidFill>
                <a:latin typeface="Adobe Hebrew" panose="02040503050201020203" pitchFamily="18" charset="-79"/>
                <a:cs typeface="Adobe Hebrew" panose="02040503050201020203" pitchFamily="18" charset="-79"/>
              </a:rPr>
              <a:t> (Accessed: 23 February 2026).</a:t>
            </a:r>
            <a:endParaRPr lang="en-GB" b="0" dirty="0">
              <a:solidFill>
                <a:schemeClr val="tx1"/>
              </a:solidFill>
              <a:latin typeface="Adobe Hebrew" panose="02040503050201020203" pitchFamily="18" charset="-79"/>
              <a:cs typeface="Adobe Hebrew" panose="02040503050201020203" pitchFamily="18" charset="-79"/>
            </a:endParaRPr>
          </a:p>
          <a:p>
            <a:r>
              <a:rPr lang="en-US" b="0" dirty="0">
                <a:solidFill>
                  <a:schemeClr val="tx1"/>
                </a:solidFill>
                <a:latin typeface="Adobe Hebrew" panose="02040503050201020203" pitchFamily="18" charset="-79"/>
                <a:cs typeface="Adobe Hebrew" panose="02040503050201020203" pitchFamily="18" charset="-79"/>
              </a:rPr>
              <a:t> Lewis, L. and Stevens, K. (2023) ‘The lived experience of meltdowns for autistic adults’, National Autistic Society, 27, (January). Available at: </a:t>
            </a:r>
            <a:r>
              <a:rPr lang="en-US" b="0" dirty="0">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https://</a:t>
            </a:r>
            <a:r>
              <a:rPr lang="en-US" b="0" dirty="0" err="1">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journals.sagepub.com</a:t>
            </a:r>
            <a:r>
              <a:rPr lang="en-US" b="0" dirty="0">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a:t>
            </a:r>
            <a:r>
              <a:rPr lang="en-US" b="0" dirty="0" err="1">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doi</a:t>
            </a:r>
            <a:r>
              <a:rPr lang="en-US" b="0" dirty="0">
                <a:solidFill>
                  <a:schemeClr val="tx1"/>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/full/10.1177/13623613221145783</a:t>
            </a:r>
            <a:r>
              <a:rPr lang="en-GB" b="0" dirty="0">
                <a:solidFill>
                  <a:schemeClr val="tx1"/>
                </a:solidFill>
                <a:latin typeface="Adobe Hebrew" panose="02040503050201020203" pitchFamily="18" charset="-79"/>
                <a:cs typeface="Adobe Hebrew" panose="02040503050201020203" pitchFamily="18" charset="-79"/>
              </a:rPr>
              <a:t> </a:t>
            </a:r>
            <a:r>
              <a:rPr lang="en-US" b="0" dirty="0">
                <a:solidFill>
                  <a:schemeClr val="tx1"/>
                </a:solidFill>
                <a:latin typeface="Adobe Hebrew" panose="02040503050201020203" pitchFamily="18" charset="-79"/>
                <a:cs typeface="Adobe Hebrew" panose="02040503050201020203" pitchFamily="18" charset="-79"/>
              </a:rPr>
              <a:t> (Accessed: 27 February 2026).</a:t>
            </a:r>
            <a:endParaRPr lang="en-GB" b="0" dirty="0">
              <a:solidFill>
                <a:schemeClr val="tx1"/>
              </a:solidFill>
              <a:latin typeface="Adobe Hebrew" panose="02040503050201020203" pitchFamily="18" charset="-79"/>
              <a:cs typeface="Adobe Hebrew" panose="02040503050201020203" pitchFamily="18" charset="-79"/>
            </a:endParaRPr>
          </a:p>
          <a:p>
            <a:r>
              <a:rPr lang="en-US" b="0" dirty="0">
                <a:solidFill>
                  <a:schemeClr val="tx1"/>
                </a:solidFill>
                <a:latin typeface="Adobe Hebrew" panose="02040503050201020203" pitchFamily="18" charset="-79"/>
                <a:cs typeface="Adobe Hebrew" panose="02040503050201020203" pitchFamily="18" charset="-79"/>
              </a:rPr>
              <a:t> </a:t>
            </a:r>
            <a:r>
              <a:rPr lang="en-US" b="0" dirty="0" err="1">
                <a:solidFill>
                  <a:schemeClr val="tx1"/>
                </a:solidFill>
                <a:latin typeface="Adobe Hebrew" panose="02040503050201020203" pitchFamily="18" charset="-79"/>
                <a:cs typeface="Adobe Hebrew" panose="02040503050201020203" pitchFamily="18" charset="-79"/>
              </a:rPr>
              <a:t>Matson</a:t>
            </a:r>
            <a:r>
              <a:rPr lang="en-US" b="0" dirty="0">
                <a:solidFill>
                  <a:schemeClr val="tx1"/>
                </a:solidFill>
                <a:latin typeface="Adobe Hebrew" panose="02040503050201020203" pitchFamily="18" charset="-79"/>
                <a:cs typeface="Adobe Hebrew" panose="02040503050201020203" pitchFamily="18" charset="-79"/>
              </a:rPr>
              <a:t>, J., Sipes, M., </a:t>
            </a:r>
            <a:r>
              <a:rPr lang="en-US" b="0" dirty="0" err="1">
                <a:solidFill>
                  <a:schemeClr val="tx1"/>
                </a:solidFill>
                <a:latin typeface="Adobe Hebrew" panose="02040503050201020203" pitchFamily="18" charset="-79"/>
                <a:cs typeface="Adobe Hebrew" panose="02040503050201020203" pitchFamily="18" charset="-79"/>
              </a:rPr>
              <a:t>Fodstad</a:t>
            </a:r>
            <a:r>
              <a:rPr lang="en-US" b="0" dirty="0">
                <a:solidFill>
                  <a:schemeClr val="tx1"/>
                </a:solidFill>
                <a:latin typeface="Adobe Hebrew" panose="02040503050201020203" pitchFamily="18" charset="-79"/>
                <a:cs typeface="Adobe Hebrew" panose="02040503050201020203" pitchFamily="18" charset="-79"/>
              </a:rPr>
              <a:t>, J. and Fitzgerald, M. (2012) ‘Issues in the management of challenging </a:t>
            </a:r>
            <a:r>
              <a:rPr lang="en-US" b="0" dirty="0" err="1">
                <a:solidFill>
                  <a:schemeClr val="tx1"/>
                </a:solidFill>
                <a:latin typeface="Adobe Hebrew" panose="02040503050201020203" pitchFamily="18" charset="-79"/>
                <a:cs typeface="Adobe Hebrew" panose="02040503050201020203" pitchFamily="18" charset="-79"/>
              </a:rPr>
              <a:t>behaviours</a:t>
            </a:r>
            <a:r>
              <a:rPr lang="en-US" b="0" dirty="0">
                <a:solidFill>
                  <a:schemeClr val="tx1"/>
                </a:solidFill>
                <a:latin typeface="Adobe Hebrew" panose="02040503050201020203" pitchFamily="18" charset="-79"/>
                <a:cs typeface="Adobe Hebrew" panose="02040503050201020203" pitchFamily="18" charset="-79"/>
              </a:rPr>
              <a:t> of adults with autism spectrum disorder’, CNS Drugs, 25, pp. 597-606 (August). Available at: </a:t>
            </a:r>
            <a:r>
              <a:rPr lang="en-US" b="0" dirty="0">
                <a:solidFill>
                  <a:schemeClr val="tx1"/>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https://link.springer.com/article/10.2165/11591700-000000000-00000#Abs1</a:t>
            </a:r>
            <a:r>
              <a:rPr lang="en-GB" b="0" dirty="0">
                <a:solidFill>
                  <a:schemeClr val="tx1"/>
                </a:solidFill>
                <a:latin typeface="Adobe Hebrew" panose="02040503050201020203" pitchFamily="18" charset="-79"/>
                <a:cs typeface="Adobe Hebrew" panose="02040503050201020203" pitchFamily="18" charset="-79"/>
              </a:rPr>
              <a:t> </a:t>
            </a:r>
            <a:r>
              <a:rPr lang="en-US" b="0" dirty="0">
                <a:solidFill>
                  <a:schemeClr val="tx1"/>
                </a:solidFill>
                <a:latin typeface="Adobe Hebrew" panose="02040503050201020203" pitchFamily="18" charset="-79"/>
                <a:cs typeface="Adobe Hebrew" panose="02040503050201020203" pitchFamily="18" charset="-79"/>
              </a:rPr>
              <a:t> (Accessed: 23 February 2026).</a:t>
            </a:r>
            <a:endParaRPr lang="en-GB" b="0" dirty="0">
              <a:solidFill>
                <a:schemeClr val="tx1"/>
              </a:solidFill>
              <a:latin typeface="Adobe Hebrew" panose="02040503050201020203" pitchFamily="18" charset="-79"/>
              <a:cs typeface="Adobe Hebrew" panose="02040503050201020203" pitchFamily="18" charset="-79"/>
            </a:endParaRPr>
          </a:p>
          <a:p>
            <a:r>
              <a:rPr lang="en-US" b="0" dirty="0" err="1">
                <a:solidFill>
                  <a:schemeClr val="tx1"/>
                </a:solidFill>
                <a:latin typeface="Adobe Hebrew" panose="02040503050201020203" pitchFamily="18" charset="-79"/>
                <a:cs typeface="Adobe Hebrew" panose="02040503050201020203" pitchFamily="18" charset="-79"/>
              </a:rPr>
              <a:t>Patil</a:t>
            </a:r>
            <a:r>
              <a:rPr lang="en-US" b="0" dirty="0">
                <a:solidFill>
                  <a:schemeClr val="tx1"/>
                </a:solidFill>
                <a:latin typeface="Adobe Hebrew" panose="02040503050201020203" pitchFamily="18" charset="-79"/>
                <a:cs typeface="Adobe Hebrew" panose="02040503050201020203" pitchFamily="18" charset="-79"/>
              </a:rPr>
              <a:t>, O., </a:t>
            </a:r>
            <a:r>
              <a:rPr lang="en-US" b="0" dirty="0" err="1">
                <a:solidFill>
                  <a:schemeClr val="tx1"/>
                </a:solidFill>
                <a:latin typeface="Adobe Hebrew" panose="02040503050201020203" pitchFamily="18" charset="-79"/>
                <a:cs typeface="Adobe Hebrew" panose="02040503050201020203" pitchFamily="18" charset="-79"/>
              </a:rPr>
              <a:t>Kaple</a:t>
            </a:r>
            <a:r>
              <a:rPr lang="en-US" b="0" dirty="0">
                <a:solidFill>
                  <a:schemeClr val="tx1"/>
                </a:solidFill>
                <a:latin typeface="Adobe Hebrew" panose="02040503050201020203" pitchFamily="18" charset="-79"/>
                <a:cs typeface="Adobe Hebrew" panose="02040503050201020203" pitchFamily="18" charset="-79"/>
              </a:rPr>
              <a:t>, M. (2024) ‘Sensory Processing Differences in Individuals with Autism Spectrum Disorder: A Narrative Review of Underlying Mechanisms and Sensory Based Interventions’, Physiotherapy Education &amp; Research. Available at: </a:t>
            </a:r>
            <a:r>
              <a:rPr lang="en-US" b="0" dirty="0">
                <a:solidFill>
                  <a:srgbClr val="36A7F7"/>
                </a:solidFill>
                <a:latin typeface="Adobe Hebrew" panose="02040503050201020203" pitchFamily="18" charset="-79"/>
                <a:cs typeface="Adobe Hebrew" panose="02040503050201020203" pitchFamily="18" charset="-79"/>
                <a:hlinkClick r:id="rId5">
                  <a:extLst>
                    <a:ext uri="{A12FA001-AC4F-418D-AE19-62706E023703}">
                      <ahyp:hlinkClr xmlns:ahyp="http://schemas.microsoft.com/office/drawing/2018/hyperlinkcolor" val="tx"/>
                    </a:ext>
                  </a:extLst>
                </a:hlinkClick>
              </a:rPr>
              <a:t>https://</a:t>
            </a:r>
            <a:r>
              <a:rPr lang="en-US" b="0" dirty="0" err="1">
                <a:solidFill>
                  <a:srgbClr val="36A7F7"/>
                </a:solidFill>
                <a:latin typeface="Adobe Hebrew" panose="02040503050201020203" pitchFamily="18" charset="-79"/>
                <a:cs typeface="Adobe Hebrew" panose="02040503050201020203" pitchFamily="18" charset="-79"/>
                <a:hlinkClick r:id="rId5">
                  <a:extLst>
                    <a:ext uri="{A12FA001-AC4F-418D-AE19-62706E023703}">
                      <ahyp:hlinkClr xmlns:ahyp="http://schemas.microsoft.com/office/drawing/2018/hyperlinkcolor" val="tx"/>
                    </a:ext>
                  </a:extLst>
                </a:hlinkClick>
              </a:rPr>
              <a:t>assets.cureus.com</a:t>
            </a:r>
            <a:r>
              <a:rPr lang="en-US" b="0" dirty="0">
                <a:solidFill>
                  <a:srgbClr val="36A7F7"/>
                </a:solidFill>
                <a:latin typeface="Adobe Hebrew" panose="02040503050201020203" pitchFamily="18" charset="-79"/>
                <a:cs typeface="Adobe Hebrew" panose="02040503050201020203" pitchFamily="18" charset="-79"/>
                <a:hlinkClick r:id="rId5">
                  <a:extLst>
                    <a:ext uri="{A12FA001-AC4F-418D-AE19-62706E023703}">
                      <ahyp:hlinkClr xmlns:ahyp="http://schemas.microsoft.com/office/drawing/2018/hyperlinkcolor" val="tx"/>
                    </a:ext>
                  </a:extLst>
                </a:hlinkClick>
              </a:rPr>
              <a:t>/uploads/review_article/pdf/176734/20240724-319105-</a:t>
            </a:r>
            <a:r>
              <a:rPr lang="en-US" b="0" dirty="0" err="1">
                <a:solidFill>
                  <a:schemeClr val="tx1"/>
                </a:solidFill>
                <a:latin typeface="Adobe Hebrew" panose="02040503050201020203" pitchFamily="18" charset="-79"/>
                <a:cs typeface="Adobe Hebrew" panose="02040503050201020203" pitchFamily="18" charset="-79"/>
                <a:hlinkClick r:id="rId5">
                  <a:extLst>
                    <a:ext uri="{A12FA001-AC4F-418D-AE19-62706E023703}">
                      <ahyp:hlinkClr xmlns:ahyp="http://schemas.microsoft.com/office/drawing/2018/hyperlinkcolor" val="tx"/>
                    </a:ext>
                  </a:extLst>
                </a:hlinkClick>
              </a:rPr>
              <a:t>ixp8dp.pdf</a:t>
            </a:r>
            <a:r>
              <a:rPr lang="en-GB" b="0" dirty="0">
                <a:solidFill>
                  <a:schemeClr val="tx1"/>
                </a:solidFill>
                <a:latin typeface="Adobe Hebrew" panose="02040503050201020203" pitchFamily="18" charset="-79"/>
                <a:cs typeface="Adobe Hebrew" panose="02040503050201020203" pitchFamily="18" charset="-79"/>
              </a:rPr>
              <a:t> </a:t>
            </a:r>
            <a:r>
              <a:rPr lang="en-US" b="0" dirty="0">
                <a:solidFill>
                  <a:schemeClr val="tx1"/>
                </a:solidFill>
                <a:latin typeface="Adobe Hebrew" panose="02040503050201020203" pitchFamily="18" charset="-79"/>
                <a:cs typeface="Adobe Hebrew" panose="02040503050201020203" pitchFamily="18" charset="-79"/>
              </a:rPr>
              <a:t> (Accessed: 27 February 2026). </a:t>
            </a:r>
          </a:p>
        </p:txBody>
      </p:sp>
    </p:spTree>
    <p:extLst>
      <p:ext uri="{BB962C8B-B14F-4D97-AF65-F5344CB8AC3E}">
        <p14:creationId xmlns:p14="http://schemas.microsoft.com/office/powerpoint/2010/main" val="7477621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1CE4EE9-1607-CC7F-FA55-8418EB6895CD}"/>
              </a:ext>
            </a:extLst>
          </p:cNvPr>
          <p:cNvSpPr>
            <a:spLocks noGrp="1"/>
          </p:cNvSpPr>
          <p:nvPr>
            <p:ph type="body" sz="quarter" idx="10"/>
          </p:nvPr>
        </p:nvSpPr>
        <p:spPr>
          <a:xfrm>
            <a:off x="1073623" y="690485"/>
            <a:ext cx="10008361" cy="5544059"/>
          </a:xfrm>
        </p:spPr>
        <p:txBody>
          <a:bodyPr>
            <a:normAutofit lnSpcReduction="10000"/>
          </a:bodyPr>
          <a:lstStyle/>
          <a:p>
            <a:r>
              <a:rPr lang="en-US" b="0" dirty="0" err="1">
                <a:solidFill>
                  <a:schemeClr val="tx1"/>
                </a:solidFill>
                <a:latin typeface="Adobe Hebrew" panose="02040503050201020203" pitchFamily="18" charset="-79"/>
                <a:cs typeface="Adobe Hebrew" panose="02040503050201020203" pitchFamily="18" charset="-79"/>
              </a:rPr>
              <a:t>Rutten</a:t>
            </a:r>
            <a:r>
              <a:rPr lang="en-US" b="0" dirty="0">
                <a:solidFill>
                  <a:schemeClr val="tx1"/>
                </a:solidFill>
                <a:latin typeface="Adobe Hebrew" panose="02040503050201020203" pitchFamily="18" charset="-79"/>
                <a:cs typeface="Adobe Hebrew" panose="02040503050201020203" pitchFamily="18" charset="-79"/>
              </a:rPr>
              <a:t>, A., Vermeiren, R. and </a:t>
            </a:r>
            <a:r>
              <a:rPr lang="en-US" b="0" dirty="0" err="1">
                <a:solidFill>
                  <a:schemeClr val="tx1"/>
                </a:solidFill>
                <a:latin typeface="Adobe Hebrew" panose="02040503050201020203" pitchFamily="18" charset="-79"/>
                <a:cs typeface="Adobe Hebrew" panose="02040503050201020203" pitchFamily="18" charset="-79"/>
              </a:rPr>
              <a:t>Nieuwenhuizen</a:t>
            </a:r>
            <a:r>
              <a:rPr lang="en-US" b="0" dirty="0">
                <a:solidFill>
                  <a:schemeClr val="tx1"/>
                </a:solidFill>
                <a:latin typeface="Adobe Hebrew" panose="02040503050201020203" pitchFamily="18" charset="-79"/>
                <a:cs typeface="Adobe Hebrew" panose="02040503050201020203" pitchFamily="18" charset="-79"/>
              </a:rPr>
              <a:t>, Ch. (2017) ‘Autism in adult and juvenile delinquents: a literature review’, Adult and Adolescent Psychiatry and Mental Health, Available at: </a:t>
            </a:r>
            <a:r>
              <a:rPr lang="en-US" b="0" dirty="0">
                <a:solidFill>
                  <a:schemeClr val="tx1"/>
                </a:solidFill>
                <a:latin typeface="Adobe Hebrew" panose="02040503050201020203" pitchFamily="18" charset="-79"/>
                <a:cs typeface="Adobe Hebrew" panose="02040503050201020203" pitchFamily="18" charset="-79"/>
                <a:hlinkClick r:id="rId2">
                  <a:extLst>
                    <a:ext uri="{A12FA001-AC4F-418D-AE19-62706E023703}">
                      <ahyp:hlinkClr xmlns:ahyp="http://schemas.microsoft.com/office/drawing/2018/hyperlinkcolor" val="tx"/>
                    </a:ext>
                  </a:extLst>
                </a:hlinkClick>
              </a:rPr>
              <a:t>https://link.springer.com/content/pdf/10.1186/s13034-017-0181-4.pdf</a:t>
            </a:r>
            <a:r>
              <a:rPr lang="en-GB" b="0" dirty="0">
                <a:solidFill>
                  <a:schemeClr val="tx1"/>
                </a:solidFill>
                <a:latin typeface="Adobe Hebrew" panose="02040503050201020203" pitchFamily="18" charset="-79"/>
                <a:cs typeface="Adobe Hebrew" panose="02040503050201020203" pitchFamily="18" charset="-79"/>
              </a:rPr>
              <a:t> </a:t>
            </a:r>
            <a:r>
              <a:rPr lang="en-US" b="0" dirty="0">
                <a:solidFill>
                  <a:schemeClr val="tx1"/>
                </a:solidFill>
                <a:latin typeface="Adobe Hebrew" panose="02040503050201020203" pitchFamily="18" charset="-79"/>
                <a:cs typeface="Adobe Hebrew" panose="02040503050201020203" pitchFamily="18" charset="-79"/>
              </a:rPr>
              <a:t> (Accessed: 16 February 2026).</a:t>
            </a:r>
            <a:endParaRPr lang="en-GB" b="0" dirty="0">
              <a:solidFill>
                <a:schemeClr val="tx1"/>
              </a:solidFill>
              <a:latin typeface="Adobe Hebrew" panose="02040503050201020203" pitchFamily="18" charset="-79"/>
              <a:cs typeface="Adobe Hebrew" panose="02040503050201020203" pitchFamily="18" charset="-79"/>
            </a:endParaRPr>
          </a:p>
          <a:p>
            <a:r>
              <a:rPr lang="en-US" b="0" dirty="0">
                <a:solidFill>
                  <a:schemeClr val="tx1"/>
                </a:solidFill>
                <a:latin typeface="Adobe Hebrew" panose="02040503050201020203" pitchFamily="18" charset="-79"/>
                <a:cs typeface="Adobe Hebrew" panose="02040503050201020203" pitchFamily="18" charset="-79"/>
              </a:rPr>
              <a:t> Schooler, E. and </a:t>
            </a:r>
            <a:r>
              <a:rPr lang="en-US" b="0" dirty="0" err="1">
                <a:solidFill>
                  <a:schemeClr val="tx1"/>
                </a:solidFill>
                <a:latin typeface="Adobe Hebrew" panose="02040503050201020203" pitchFamily="18" charset="-79"/>
                <a:cs typeface="Adobe Hebrew" panose="02040503050201020203" pitchFamily="18" charset="-79"/>
              </a:rPr>
              <a:t>Mesibov</a:t>
            </a:r>
            <a:r>
              <a:rPr lang="en-US" b="0" dirty="0">
                <a:solidFill>
                  <a:schemeClr val="tx1"/>
                </a:solidFill>
                <a:latin typeface="Adobe Hebrew" panose="02040503050201020203" pitchFamily="18" charset="-79"/>
                <a:cs typeface="Adobe Hebrew" panose="02040503050201020203" pitchFamily="18" charset="-79"/>
              </a:rPr>
              <a:t>, G. (1985) Communication problems in Autism, A </a:t>
            </a:r>
            <a:r>
              <a:rPr lang="en-US" b="0" dirty="0" err="1">
                <a:solidFill>
                  <a:schemeClr val="tx1"/>
                </a:solidFill>
                <a:latin typeface="Adobe Hebrew" panose="02040503050201020203" pitchFamily="18" charset="-79"/>
                <a:cs typeface="Adobe Hebrew" panose="02040503050201020203" pitchFamily="18" charset="-79"/>
              </a:rPr>
              <a:t>Devisen</a:t>
            </a:r>
            <a:r>
              <a:rPr lang="en-US" b="0" dirty="0">
                <a:solidFill>
                  <a:schemeClr val="tx1"/>
                </a:solidFill>
                <a:latin typeface="Adobe Hebrew" panose="02040503050201020203" pitchFamily="18" charset="-79"/>
                <a:cs typeface="Adobe Hebrew" panose="02040503050201020203" pitchFamily="18" charset="-79"/>
              </a:rPr>
              <a:t> of Plenum Publishing corporation. Available at: </a:t>
            </a:r>
            <a:r>
              <a:rPr lang="en-US" b="0" dirty="0">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https://books.google.co.uk/books?hl=en&amp;</a:t>
            </a:r>
            <a:r>
              <a:rPr lang="en-US" b="0" dirty="0" err="1">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lr</a:t>
            </a:r>
            <a:r>
              <a:rPr lang="en-US" b="0" dirty="0">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=&amp;id=</a:t>
            </a:r>
            <a:r>
              <a:rPr lang="en-US" b="0" dirty="0" err="1">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8LbxJz5dlFAC</a:t>
            </a:r>
            <a:r>
              <a:rPr lang="en-US" b="0" dirty="0">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&amp;</a:t>
            </a:r>
            <a:r>
              <a:rPr lang="en-US" b="0" dirty="0" err="1">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oi</a:t>
            </a:r>
            <a:r>
              <a:rPr lang="en-US" b="0" dirty="0">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=fnd&amp;</a:t>
            </a:r>
            <a:r>
              <a:rPr lang="en-US" b="0" dirty="0" err="1">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pg</a:t>
            </a:r>
            <a:r>
              <a:rPr lang="en-US" b="0" dirty="0">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=PA3&amp;</a:t>
            </a:r>
            <a:r>
              <a:rPr lang="en-US" b="0" dirty="0" err="1">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dq</a:t>
            </a:r>
            <a:r>
              <a:rPr lang="en-US" b="0" dirty="0">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=struggles+with+communication+autism+&amp;</a:t>
            </a:r>
            <a:r>
              <a:rPr lang="en-US" b="0" dirty="0" err="1">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ots</a:t>
            </a:r>
            <a:r>
              <a:rPr lang="en-US" b="0" dirty="0">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=XD77KnCPdW&amp;sig=</a:t>
            </a:r>
            <a:r>
              <a:rPr lang="en-US" b="0" dirty="0" err="1">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m2-gZ_mbtHutBmTApS9F66q</a:t>
            </a:r>
            <a:r>
              <a:rPr lang="en-US" b="0" dirty="0">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-cU8&amp;</a:t>
            </a:r>
            <a:r>
              <a:rPr lang="en-US" b="0" dirty="0" err="1">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redir_esc</a:t>
            </a:r>
            <a:r>
              <a:rPr lang="en-US" b="0" dirty="0">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=y#v=</a:t>
            </a:r>
            <a:r>
              <a:rPr lang="en-US" b="0" dirty="0" err="1">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onepage</a:t>
            </a:r>
            <a:r>
              <a:rPr lang="en-US" b="0" dirty="0">
                <a:solidFill>
                  <a:schemeClr val="tx1"/>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&amp;q=struggles%20with%20communication%20autism&amp;f=false</a:t>
            </a:r>
            <a:r>
              <a:rPr lang="en-GB" b="0" dirty="0">
                <a:solidFill>
                  <a:schemeClr val="tx1"/>
                </a:solidFill>
                <a:latin typeface="Adobe Hebrew" panose="02040503050201020203" pitchFamily="18" charset="-79"/>
                <a:cs typeface="Adobe Hebrew" panose="02040503050201020203" pitchFamily="18" charset="-79"/>
              </a:rPr>
              <a:t> </a:t>
            </a:r>
            <a:r>
              <a:rPr lang="en-US" b="0" dirty="0">
                <a:solidFill>
                  <a:schemeClr val="tx1"/>
                </a:solidFill>
                <a:latin typeface="Adobe Hebrew" panose="02040503050201020203" pitchFamily="18" charset="-79"/>
                <a:cs typeface="Adobe Hebrew" panose="02040503050201020203" pitchFamily="18" charset="-79"/>
              </a:rPr>
              <a:t> (Accessed:18 February 2026).</a:t>
            </a:r>
            <a:endParaRPr lang="en-GB" b="0" dirty="0">
              <a:solidFill>
                <a:schemeClr val="tx1"/>
              </a:solidFill>
              <a:latin typeface="Adobe Hebrew" panose="02040503050201020203" pitchFamily="18" charset="-79"/>
              <a:cs typeface="Adobe Hebrew" panose="02040503050201020203" pitchFamily="18" charset="-79"/>
            </a:endParaRPr>
          </a:p>
          <a:p>
            <a:r>
              <a:rPr lang="en-US" b="0" dirty="0">
                <a:solidFill>
                  <a:schemeClr val="tx1"/>
                </a:solidFill>
                <a:latin typeface="Adobe Hebrew" panose="02040503050201020203" pitchFamily="18" charset="-79"/>
                <a:cs typeface="Adobe Hebrew" panose="02040503050201020203" pitchFamily="18" charset="-79"/>
              </a:rPr>
              <a:t> </a:t>
            </a:r>
            <a:r>
              <a:rPr lang="en-US" b="0" dirty="0" err="1">
                <a:solidFill>
                  <a:schemeClr val="tx1"/>
                </a:solidFill>
                <a:latin typeface="Adobe Hebrew" panose="02040503050201020203" pitchFamily="18" charset="-79"/>
                <a:cs typeface="Adobe Hebrew" panose="02040503050201020203" pitchFamily="18" charset="-79"/>
              </a:rPr>
              <a:t>Slavny-Cross</a:t>
            </a:r>
            <a:r>
              <a:rPr lang="en-US" b="0" dirty="0">
                <a:solidFill>
                  <a:schemeClr val="tx1"/>
                </a:solidFill>
                <a:latin typeface="Adobe Hebrew" panose="02040503050201020203" pitchFamily="18" charset="-79"/>
                <a:cs typeface="Adobe Hebrew" panose="02040503050201020203" pitchFamily="18" charset="-79"/>
              </a:rPr>
              <a:t>, R., Allison, C., Griffiths, S. and Baron-Cohen, S. (2022) ‘Autism and the criminal justice system: An analysis of 93 cases’, Autism Research, 15, (March). Available at: </a:t>
            </a:r>
            <a:r>
              <a:rPr lang="en-US" b="0" dirty="0">
                <a:solidFill>
                  <a:srgbClr val="36A7F7"/>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https://</a:t>
            </a:r>
            <a:r>
              <a:rPr lang="en-US" b="0" dirty="0" err="1">
                <a:solidFill>
                  <a:srgbClr val="36A7F7"/>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onlinelibrary.wiley.com</a:t>
            </a:r>
            <a:r>
              <a:rPr lang="en-US" b="0" dirty="0">
                <a:solidFill>
                  <a:srgbClr val="36A7F7"/>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a:t>
            </a:r>
            <a:r>
              <a:rPr lang="en-US" b="0" dirty="0" err="1">
                <a:solidFill>
                  <a:srgbClr val="36A7F7"/>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doi</a:t>
            </a:r>
            <a:r>
              <a:rPr lang="en-US" b="0" dirty="0">
                <a:solidFill>
                  <a:srgbClr val="36A7F7"/>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/full/10.1002/</a:t>
            </a:r>
            <a:r>
              <a:rPr lang="en-US" b="0" dirty="0" err="1">
                <a:solidFill>
                  <a:schemeClr val="tx1"/>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aur.2690</a:t>
            </a:r>
            <a:r>
              <a:rPr lang="en-GB" b="0" dirty="0">
                <a:solidFill>
                  <a:schemeClr val="tx1"/>
                </a:solidFill>
                <a:latin typeface="Adobe Hebrew" panose="02040503050201020203" pitchFamily="18" charset="-79"/>
                <a:cs typeface="Adobe Hebrew" panose="02040503050201020203" pitchFamily="18" charset="-79"/>
              </a:rPr>
              <a:t> </a:t>
            </a:r>
            <a:r>
              <a:rPr lang="en-US" b="0" dirty="0">
                <a:solidFill>
                  <a:schemeClr val="tx1"/>
                </a:solidFill>
                <a:latin typeface="Adobe Hebrew" panose="02040503050201020203" pitchFamily="18" charset="-79"/>
                <a:cs typeface="Adobe Hebrew" panose="02040503050201020203" pitchFamily="18" charset="-79"/>
              </a:rPr>
              <a:t> (Accessed: 23 February 2026). </a:t>
            </a:r>
            <a:endParaRPr lang="en-GB" b="0" dirty="0">
              <a:solidFill>
                <a:schemeClr val="tx1"/>
              </a:solidFill>
              <a:latin typeface="Adobe Hebrew" panose="02040503050201020203" pitchFamily="18" charset="-79"/>
              <a:cs typeface="Adobe Hebrew" panose="02040503050201020203" pitchFamily="18" charset="-79"/>
            </a:endParaRPr>
          </a:p>
          <a:p>
            <a:r>
              <a:rPr lang="en-US" b="0" dirty="0" err="1">
                <a:solidFill>
                  <a:schemeClr val="tx1"/>
                </a:solidFill>
                <a:latin typeface="Adobe Hebrew" panose="02040503050201020203" pitchFamily="18" charset="-79"/>
                <a:cs typeface="Adobe Hebrew" panose="02040503050201020203" pitchFamily="18" charset="-79"/>
              </a:rPr>
              <a:t>Standen</a:t>
            </a:r>
            <a:r>
              <a:rPr lang="en-US" b="0" dirty="0">
                <a:solidFill>
                  <a:schemeClr val="tx1"/>
                </a:solidFill>
                <a:latin typeface="Adobe Hebrew" panose="02040503050201020203" pitchFamily="18" charset="-79"/>
                <a:cs typeface="Adobe Hebrew" panose="02040503050201020203" pitchFamily="18" charset="-79"/>
              </a:rPr>
              <a:t>, S. (2025) Advancing Inclusivity: The case for change in law enforcement training regarding individuals with intellectual disabilities and autism. Available at: </a:t>
            </a:r>
            <a:r>
              <a:rPr lang="en-US" b="0" dirty="0">
                <a:solidFill>
                  <a:srgbClr val="36A7F7"/>
                </a:solidFill>
                <a:latin typeface="Adobe Hebrew" panose="02040503050201020203" pitchFamily="18" charset="-79"/>
                <a:cs typeface="Adobe Hebrew" panose="02040503050201020203" pitchFamily="18" charset="-79"/>
                <a:hlinkClick r:id="rId5">
                  <a:extLst>
                    <a:ext uri="{A12FA001-AC4F-418D-AE19-62706E023703}">
                      <ahyp:hlinkClr xmlns:ahyp="http://schemas.microsoft.com/office/drawing/2018/hyperlinkcolor" val="tx"/>
                    </a:ext>
                  </a:extLst>
                </a:hlinkClick>
              </a:rPr>
              <a:t>https://</a:t>
            </a:r>
            <a:r>
              <a:rPr lang="en-US" b="0" dirty="0" err="1">
                <a:solidFill>
                  <a:srgbClr val="36A7F7"/>
                </a:solidFill>
                <a:latin typeface="Adobe Hebrew" panose="02040503050201020203" pitchFamily="18" charset="-79"/>
                <a:cs typeface="Adobe Hebrew" panose="02040503050201020203" pitchFamily="18" charset="-79"/>
                <a:hlinkClick r:id="rId5">
                  <a:extLst>
                    <a:ext uri="{A12FA001-AC4F-418D-AE19-62706E023703}">
                      <ahyp:hlinkClr xmlns:ahyp="http://schemas.microsoft.com/office/drawing/2018/hyperlinkcolor" val="tx"/>
                    </a:ext>
                  </a:extLst>
                </a:hlinkClick>
              </a:rPr>
              <a:t>encompass.eku.edu</a:t>
            </a:r>
            <a:r>
              <a:rPr lang="en-US" b="0" dirty="0">
                <a:solidFill>
                  <a:schemeClr val="tx1"/>
                </a:solidFill>
                <a:latin typeface="Adobe Hebrew" panose="02040503050201020203" pitchFamily="18" charset="-79"/>
                <a:cs typeface="Adobe Hebrew" panose="02040503050201020203" pitchFamily="18" charset="-79"/>
                <a:hlinkClick r:id="rId5">
                  <a:extLst>
                    <a:ext uri="{A12FA001-AC4F-418D-AE19-62706E023703}">
                      <ahyp:hlinkClr xmlns:ahyp="http://schemas.microsoft.com/office/drawing/2018/hyperlinkcolor" val="tx"/>
                    </a:ext>
                  </a:extLst>
                </a:hlinkClick>
              </a:rPr>
              <a:t>/honors_theses/1095/</a:t>
            </a:r>
            <a:r>
              <a:rPr lang="en-US" b="0" dirty="0">
                <a:solidFill>
                  <a:schemeClr val="tx1"/>
                </a:solidFill>
                <a:latin typeface="Adobe Hebrew" panose="02040503050201020203" pitchFamily="18" charset="-79"/>
                <a:cs typeface="Adobe Hebrew" panose="02040503050201020203" pitchFamily="18" charset="-79"/>
              </a:rPr>
              <a:t>.</a:t>
            </a:r>
            <a:r>
              <a:rPr lang="en-GB" b="0" dirty="0">
                <a:solidFill>
                  <a:schemeClr val="tx1"/>
                </a:solidFill>
                <a:latin typeface="Adobe Hebrew" panose="02040503050201020203" pitchFamily="18" charset="-79"/>
                <a:cs typeface="Adobe Hebrew" panose="02040503050201020203" pitchFamily="18" charset="-79"/>
              </a:rPr>
              <a:t> </a:t>
            </a:r>
            <a:r>
              <a:rPr lang="en-US" b="0" dirty="0">
                <a:solidFill>
                  <a:schemeClr val="tx1"/>
                </a:solidFill>
                <a:latin typeface="Adobe Hebrew" panose="02040503050201020203" pitchFamily="18" charset="-79"/>
                <a:cs typeface="Adobe Hebrew" panose="02040503050201020203" pitchFamily="18" charset="-79"/>
              </a:rPr>
              <a:t> (Accessed: 26 February 2026). </a:t>
            </a:r>
          </a:p>
        </p:txBody>
      </p:sp>
    </p:spTree>
    <p:extLst>
      <p:ext uri="{BB962C8B-B14F-4D97-AF65-F5344CB8AC3E}">
        <p14:creationId xmlns:p14="http://schemas.microsoft.com/office/powerpoint/2010/main" val="14877877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966DBC6-6EE0-435C-4980-4FEDBB4818CB}"/>
              </a:ext>
            </a:extLst>
          </p:cNvPr>
          <p:cNvSpPr>
            <a:spLocks noGrp="1"/>
          </p:cNvSpPr>
          <p:nvPr>
            <p:ph type="body" sz="quarter" idx="10"/>
          </p:nvPr>
        </p:nvSpPr>
        <p:spPr>
          <a:xfrm>
            <a:off x="1073623" y="578416"/>
            <a:ext cx="10008361" cy="5656128"/>
          </a:xfrm>
        </p:spPr>
        <p:txBody>
          <a:bodyPr>
            <a:normAutofit lnSpcReduction="10000"/>
          </a:bodyPr>
          <a:lstStyle/>
          <a:p>
            <a:r>
              <a:rPr lang="en-US" b="0" dirty="0">
                <a:solidFill>
                  <a:schemeClr val="tx1"/>
                </a:solidFill>
                <a:latin typeface="Adobe Hebrew" panose="02040503050201020203" pitchFamily="18" charset="-79"/>
                <a:cs typeface="Adobe Hebrew" panose="02040503050201020203" pitchFamily="18" charset="-79"/>
              </a:rPr>
              <a:t>Tomkins, D. (2025) The lived experiences of prison for individuals with autism, detained on a specialist wing, The University of Leeds. Available at: https://</a:t>
            </a:r>
            <a:r>
              <a:rPr lang="en-US" b="0" dirty="0" err="1">
                <a:solidFill>
                  <a:schemeClr val="tx1"/>
                </a:solidFill>
                <a:latin typeface="Adobe Hebrew" panose="02040503050201020203" pitchFamily="18" charset="-79"/>
                <a:cs typeface="Adobe Hebrew" panose="02040503050201020203" pitchFamily="18" charset="-79"/>
              </a:rPr>
              <a:t>etheses.whiterose.ac.uk</a:t>
            </a:r>
            <a:r>
              <a:rPr lang="en-US" b="0" dirty="0">
                <a:solidFill>
                  <a:schemeClr val="tx1"/>
                </a:solidFill>
                <a:latin typeface="Adobe Hebrew" panose="02040503050201020203" pitchFamily="18" charset="-79"/>
                <a:cs typeface="Adobe Hebrew" panose="02040503050201020203" pitchFamily="18" charset="-79"/>
              </a:rPr>
              <a:t>/id/</a:t>
            </a:r>
            <a:r>
              <a:rPr lang="en-US" b="0" dirty="0" err="1">
                <a:solidFill>
                  <a:schemeClr val="tx1"/>
                </a:solidFill>
                <a:latin typeface="Adobe Hebrew" panose="02040503050201020203" pitchFamily="18" charset="-79"/>
                <a:cs typeface="Adobe Hebrew" panose="02040503050201020203" pitchFamily="18" charset="-79"/>
              </a:rPr>
              <a:t>eprint</a:t>
            </a:r>
            <a:r>
              <a:rPr lang="en-US" b="0" dirty="0">
                <a:solidFill>
                  <a:schemeClr val="tx1"/>
                </a:solidFill>
                <a:latin typeface="Adobe Hebrew" panose="02040503050201020203" pitchFamily="18" charset="-79"/>
                <a:cs typeface="Adobe Hebrew" panose="02040503050201020203" pitchFamily="18" charset="-79"/>
              </a:rPr>
              <a:t>/36849/ (Accessed: 27 February 2026). </a:t>
            </a:r>
            <a:r>
              <a:rPr lang="en-US" b="0" dirty="0" err="1">
                <a:solidFill>
                  <a:schemeClr val="tx1"/>
                </a:solidFill>
                <a:latin typeface="Adobe Hebrew" panose="02040503050201020203" pitchFamily="18" charset="-79"/>
                <a:cs typeface="Adobe Hebrew" panose="02040503050201020203" pitchFamily="18" charset="-79"/>
              </a:rPr>
              <a:t>Vinter</a:t>
            </a:r>
            <a:r>
              <a:rPr lang="en-US" b="0" dirty="0">
                <a:solidFill>
                  <a:schemeClr val="tx1"/>
                </a:solidFill>
                <a:latin typeface="Adobe Hebrew" panose="02040503050201020203" pitchFamily="18" charset="-79"/>
                <a:cs typeface="Adobe Hebrew" panose="02040503050201020203" pitchFamily="18" charset="-79"/>
              </a:rPr>
              <a:t>, L. (2025) Dr Luke Paul </a:t>
            </a:r>
            <a:r>
              <a:rPr lang="en-US" b="0" dirty="0" err="1">
                <a:solidFill>
                  <a:schemeClr val="tx1"/>
                </a:solidFill>
                <a:latin typeface="Adobe Hebrew" panose="02040503050201020203" pitchFamily="18" charset="-79"/>
                <a:cs typeface="Adobe Hebrew" panose="02040503050201020203" pitchFamily="18" charset="-79"/>
              </a:rPr>
              <a:t>Vinter</a:t>
            </a:r>
            <a:r>
              <a:rPr lang="en-US" b="0" dirty="0">
                <a:solidFill>
                  <a:schemeClr val="tx1"/>
                </a:solidFill>
                <a:latin typeface="Adobe Hebrew" panose="02040503050201020203" pitchFamily="18" charset="-79"/>
                <a:cs typeface="Adobe Hebrew" panose="02040503050201020203" pitchFamily="18" charset="-79"/>
              </a:rPr>
              <a:t>- Written Evidence (AAC0076), UK Parliament. Available at: </a:t>
            </a:r>
            <a:r>
              <a:rPr lang="en-US" b="0" dirty="0">
                <a:solidFill>
                  <a:srgbClr val="36A7F7"/>
                </a:solidFill>
                <a:latin typeface="Adobe Hebrew" panose="02040503050201020203" pitchFamily="18" charset="-79"/>
                <a:cs typeface="Adobe Hebrew" panose="02040503050201020203" pitchFamily="18" charset="-79"/>
                <a:hlinkClick r:id="rId2">
                  <a:extLst>
                    <a:ext uri="{A12FA001-AC4F-418D-AE19-62706E023703}">
                      <ahyp:hlinkClr xmlns:ahyp="http://schemas.microsoft.com/office/drawing/2018/hyperlinkcolor" val="tx"/>
                    </a:ext>
                  </a:extLst>
                </a:hlinkClick>
              </a:rPr>
              <a:t>https://committees.parliament.uk/</a:t>
            </a:r>
            <a:r>
              <a:rPr lang="en-US" b="0" dirty="0" err="1">
                <a:solidFill>
                  <a:srgbClr val="36A7F7"/>
                </a:solidFill>
                <a:latin typeface="Adobe Hebrew" panose="02040503050201020203" pitchFamily="18" charset="-79"/>
                <a:cs typeface="Adobe Hebrew" panose="02040503050201020203" pitchFamily="18" charset="-79"/>
                <a:hlinkClick r:id="rId2">
                  <a:extLst>
                    <a:ext uri="{A12FA001-AC4F-418D-AE19-62706E023703}">
                      <ahyp:hlinkClr xmlns:ahyp="http://schemas.microsoft.com/office/drawing/2018/hyperlinkcolor" val="tx"/>
                    </a:ext>
                  </a:extLst>
                </a:hlinkClick>
              </a:rPr>
              <a:t>writtenevidence</a:t>
            </a:r>
            <a:r>
              <a:rPr lang="en-US" b="0" dirty="0">
                <a:solidFill>
                  <a:schemeClr val="tx1"/>
                </a:solidFill>
                <a:latin typeface="Adobe Hebrew" panose="02040503050201020203" pitchFamily="18" charset="-79"/>
                <a:cs typeface="Adobe Hebrew" panose="02040503050201020203" pitchFamily="18" charset="-79"/>
                <a:hlinkClick r:id="rId2">
                  <a:extLst>
                    <a:ext uri="{A12FA001-AC4F-418D-AE19-62706E023703}">
                      <ahyp:hlinkClr xmlns:ahyp="http://schemas.microsoft.com/office/drawing/2018/hyperlinkcolor" val="tx"/>
                    </a:ext>
                  </a:extLst>
                </a:hlinkClick>
              </a:rPr>
              <a:t>/142067/pdf/</a:t>
            </a:r>
            <a:r>
              <a:rPr lang="en-GB" b="0" dirty="0">
                <a:solidFill>
                  <a:schemeClr val="tx1"/>
                </a:solidFill>
                <a:latin typeface="Adobe Hebrew" panose="02040503050201020203" pitchFamily="18" charset="-79"/>
                <a:cs typeface="Adobe Hebrew" panose="02040503050201020203" pitchFamily="18" charset="-79"/>
              </a:rPr>
              <a:t> </a:t>
            </a:r>
            <a:r>
              <a:rPr lang="en-US" b="0" dirty="0">
                <a:solidFill>
                  <a:schemeClr val="tx1"/>
                </a:solidFill>
                <a:latin typeface="Adobe Hebrew" panose="02040503050201020203" pitchFamily="18" charset="-79"/>
                <a:cs typeface="Adobe Hebrew" panose="02040503050201020203" pitchFamily="18" charset="-79"/>
              </a:rPr>
              <a:t> (Accessed: 27 February 2026).</a:t>
            </a:r>
            <a:endParaRPr lang="en-GB" b="0" dirty="0">
              <a:solidFill>
                <a:schemeClr val="tx1"/>
              </a:solidFill>
              <a:latin typeface="Adobe Hebrew" panose="02040503050201020203" pitchFamily="18" charset="-79"/>
              <a:cs typeface="Adobe Hebrew" panose="02040503050201020203" pitchFamily="18" charset="-79"/>
            </a:endParaRPr>
          </a:p>
          <a:p>
            <a:r>
              <a:rPr lang="en-US" b="0" dirty="0">
                <a:solidFill>
                  <a:schemeClr val="tx1"/>
                </a:solidFill>
                <a:latin typeface="Adobe Hebrew" panose="02040503050201020203" pitchFamily="18" charset="-79"/>
                <a:cs typeface="Adobe Hebrew" panose="02040503050201020203" pitchFamily="18" charset="-79"/>
              </a:rPr>
              <a:t>Walsh, A.  and </a:t>
            </a:r>
            <a:r>
              <a:rPr lang="en-US" b="0" dirty="0" err="1">
                <a:solidFill>
                  <a:schemeClr val="tx1"/>
                </a:solidFill>
                <a:latin typeface="Adobe Hebrew" panose="02040503050201020203" pitchFamily="18" charset="-79"/>
                <a:cs typeface="Adobe Hebrew" panose="02040503050201020203" pitchFamily="18" charset="-79"/>
              </a:rPr>
              <a:t>Hemmens</a:t>
            </a:r>
            <a:r>
              <a:rPr lang="en-US" b="0" dirty="0">
                <a:solidFill>
                  <a:schemeClr val="tx1"/>
                </a:solidFill>
                <a:latin typeface="Adobe Hebrew" panose="02040503050201020203" pitchFamily="18" charset="-79"/>
                <a:cs typeface="Adobe Hebrew" panose="02040503050201020203" pitchFamily="18" charset="-79"/>
              </a:rPr>
              <a:t>, t. (2008) Introduction to criminology, SAGE publications. Available at: </a:t>
            </a:r>
            <a:r>
              <a:rPr lang="en-US" b="0" dirty="0">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https://www.google.co.uk/books/edition/Introduction_to_Criminology/Mw92KIOoL-MC?hl=en&amp;</a:t>
            </a:r>
            <a:r>
              <a:rPr lang="en-US" b="0" dirty="0" err="1">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gbpv</a:t>
            </a:r>
            <a:r>
              <a:rPr lang="en-US" b="0" dirty="0">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=1&amp;</a:t>
            </a:r>
            <a:r>
              <a:rPr lang="en-US" b="0" dirty="0" err="1">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dq</a:t>
            </a:r>
            <a:r>
              <a:rPr lang="en-US" b="0" dirty="0">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=Lack+of+impulse+control+lead+to+crime&amp;</a:t>
            </a:r>
            <a:r>
              <a:rPr lang="en-US" b="0" dirty="0" err="1">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pg</a:t>
            </a:r>
            <a:r>
              <a:rPr lang="en-US" b="0" dirty="0">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=PA176&amp;</a:t>
            </a:r>
            <a:r>
              <a:rPr lang="en-US" b="0" dirty="0" err="1">
                <a:solidFill>
                  <a:srgbClr val="36A7F7"/>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printsec</a:t>
            </a:r>
            <a:r>
              <a:rPr lang="en-US" b="0" dirty="0">
                <a:solidFill>
                  <a:schemeClr val="tx1"/>
                </a:solidFill>
                <a:latin typeface="Adobe Hebrew" panose="02040503050201020203" pitchFamily="18" charset="-79"/>
                <a:cs typeface="Adobe Hebrew" panose="02040503050201020203" pitchFamily="18" charset="-79"/>
                <a:hlinkClick r:id="rId3">
                  <a:extLst>
                    <a:ext uri="{A12FA001-AC4F-418D-AE19-62706E023703}">
                      <ahyp:hlinkClr xmlns:ahyp="http://schemas.microsoft.com/office/drawing/2018/hyperlinkcolor" val="tx"/>
                    </a:ext>
                  </a:extLst>
                </a:hlinkClick>
              </a:rPr>
              <a:t>=frontcover</a:t>
            </a:r>
            <a:r>
              <a:rPr lang="en-GB" b="0" dirty="0">
                <a:solidFill>
                  <a:schemeClr val="tx1"/>
                </a:solidFill>
                <a:latin typeface="Adobe Hebrew" panose="02040503050201020203" pitchFamily="18" charset="-79"/>
                <a:cs typeface="Adobe Hebrew" panose="02040503050201020203" pitchFamily="18" charset="-79"/>
              </a:rPr>
              <a:t> </a:t>
            </a:r>
            <a:r>
              <a:rPr lang="en-US" b="0" dirty="0">
                <a:solidFill>
                  <a:schemeClr val="tx1"/>
                </a:solidFill>
                <a:latin typeface="Adobe Hebrew" panose="02040503050201020203" pitchFamily="18" charset="-79"/>
                <a:cs typeface="Adobe Hebrew" panose="02040503050201020203" pitchFamily="18" charset="-79"/>
              </a:rPr>
              <a:t> (Accessed: 18 February 2026).</a:t>
            </a:r>
            <a:endParaRPr lang="en-GB" b="0" dirty="0">
              <a:solidFill>
                <a:schemeClr val="tx1"/>
              </a:solidFill>
              <a:latin typeface="Adobe Hebrew" panose="02040503050201020203" pitchFamily="18" charset="-79"/>
              <a:cs typeface="Adobe Hebrew" panose="02040503050201020203" pitchFamily="18" charset="-79"/>
            </a:endParaRPr>
          </a:p>
          <a:p>
            <a:r>
              <a:rPr lang="en-US" b="0" dirty="0">
                <a:solidFill>
                  <a:schemeClr val="tx1"/>
                </a:solidFill>
                <a:latin typeface="Adobe Hebrew" panose="02040503050201020203" pitchFamily="18" charset="-79"/>
                <a:cs typeface="Adobe Hebrew" panose="02040503050201020203" pitchFamily="18" charset="-79"/>
              </a:rPr>
              <a:t>Woodhouse, E., </a:t>
            </a:r>
            <a:r>
              <a:rPr lang="en-US" b="0" dirty="0" err="1">
                <a:solidFill>
                  <a:schemeClr val="tx1"/>
                </a:solidFill>
                <a:latin typeface="Adobe Hebrew" panose="02040503050201020203" pitchFamily="18" charset="-79"/>
                <a:cs typeface="Adobe Hebrew" panose="02040503050201020203" pitchFamily="18" charset="-79"/>
              </a:rPr>
              <a:t>Hollingdale</a:t>
            </a:r>
            <a:r>
              <a:rPr lang="en-US" b="0" dirty="0">
                <a:solidFill>
                  <a:schemeClr val="tx1"/>
                </a:solidFill>
                <a:latin typeface="Adobe Hebrew" panose="02040503050201020203" pitchFamily="18" charset="-79"/>
                <a:cs typeface="Adobe Hebrew" panose="02040503050201020203" pitchFamily="18" charset="-79"/>
              </a:rPr>
              <a:t>, J., Davies, L., Al-Attar, Z., Young, S., Vinter, L., Agyemang, K., Bartlett, C., Berryessa, C., Chaplin, E., Deeley, Q., </a:t>
            </a:r>
            <a:r>
              <a:rPr lang="en-US" b="0" dirty="0" err="1">
                <a:solidFill>
                  <a:schemeClr val="tx1"/>
                </a:solidFill>
                <a:latin typeface="Adobe Hebrew" panose="02040503050201020203" pitchFamily="18" charset="-79"/>
                <a:cs typeface="Adobe Hebrew" panose="02040503050201020203" pitchFamily="18" charset="-79"/>
              </a:rPr>
              <a:t>Freckelton</a:t>
            </a:r>
            <a:r>
              <a:rPr lang="en-US" b="0" dirty="0">
                <a:solidFill>
                  <a:schemeClr val="tx1"/>
                </a:solidFill>
                <a:latin typeface="Adobe Hebrew" panose="02040503050201020203" pitchFamily="18" charset="-79"/>
                <a:cs typeface="Adobe Hebrew" panose="02040503050201020203" pitchFamily="18" charset="-79"/>
              </a:rPr>
              <a:t>, I., Gerry, F., Gudjonsson, G., Maras, K., Mattison, M., McCarthy, J., Mills, R., Misch, P., Murphy, D. and </a:t>
            </a:r>
            <a:r>
              <a:rPr lang="en-US" b="0" dirty="0" err="1">
                <a:solidFill>
                  <a:schemeClr val="tx1"/>
                </a:solidFill>
                <a:latin typeface="Adobe Hebrew" panose="02040503050201020203" pitchFamily="18" charset="-79"/>
                <a:cs typeface="Adobe Hebrew" panose="02040503050201020203" pitchFamily="18" charset="-79"/>
              </a:rPr>
              <a:t>Allely</a:t>
            </a:r>
            <a:r>
              <a:rPr lang="en-US" b="0" dirty="0">
                <a:solidFill>
                  <a:schemeClr val="tx1"/>
                </a:solidFill>
                <a:latin typeface="Adobe Hebrew" panose="02040503050201020203" pitchFamily="18" charset="-79"/>
                <a:cs typeface="Adobe Hebrew" panose="02040503050201020203" pitchFamily="18" charset="-79"/>
              </a:rPr>
              <a:t>, C (2024) ‘Identification and support of autistic individuals within the UK Criminal Justice System: a practical approach based upon professional consensus with input from lived experience’, BMC Medicine, 22, (April). Available at: </a:t>
            </a:r>
            <a:r>
              <a:rPr lang="en-US" b="0" dirty="0">
                <a:solidFill>
                  <a:schemeClr val="tx1"/>
                </a:solidFill>
                <a:latin typeface="Adobe Hebrew" panose="02040503050201020203" pitchFamily="18" charset="-79"/>
                <a:cs typeface="Adobe Hebrew" panose="02040503050201020203" pitchFamily="18" charset="-79"/>
                <a:hlinkClick r:id="rId4">
                  <a:extLst>
                    <a:ext uri="{A12FA001-AC4F-418D-AE19-62706E023703}">
                      <ahyp:hlinkClr xmlns:ahyp="http://schemas.microsoft.com/office/drawing/2018/hyperlinkcolor" val="tx"/>
                    </a:ext>
                  </a:extLst>
                </a:hlinkClick>
              </a:rPr>
              <a:t>https://link.springer.com/article/10.1186/s12916-024-03320-3</a:t>
            </a:r>
            <a:r>
              <a:rPr lang="en-US" b="0" dirty="0">
                <a:solidFill>
                  <a:schemeClr val="tx1"/>
                </a:solidFill>
                <a:latin typeface="Adobe Hebrew" panose="02040503050201020203" pitchFamily="18" charset="-79"/>
                <a:cs typeface="Adobe Hebrew" panose="02040503050201020203" pitchFamily="18" charset="-79"/>
              </a:rPr>
              <a:t> </a:t>
            </a:r>
            <a:r>
              <a:rPr lang="en-GB" b="0" dirty="0">
                <a:solidFill>
                  <a:schemeClr val="tx1"/>
                </a:solidFill>
                <a:latin typeface="Adobe Hebrew" panose="02040503050201020203" pitchFamily="18" charset="-79"/>
                <a:cs typeface="Adobe Hebrew" panose="02040503050201020203" pitchFamily="18" charset="-79"/>
              </a:rPr>
              <a:t> </a:t>
            </a:r>
            <a:r>
              <a:rPr lang="en-US" b="0" dirty="0">
                <a:solidFill>
                  <a:schemeClr val="tx1"/>
                </a:solidFill>
                <a:latin typeface="Adobe Hebrew" panose="02040503050201020203" pitchFamily="18" charset="-79"/>
                <a:cs typeface="Adobe Hebrew" panose="02040503050201020203" pitchFamily="18" charset="-79"/>
              </a:rPr>
              <a:t> (Accessed: 23 February 2026). </a:t>
            </a:r>
          </a:p>
        </p:txBody>
      </p:sp>
    </p:spTree>
    <p:extLst>
      <p:ext uri="{BB962C8B-B14F-4D97-AF65-F5344CB8AC3E}">
        <p14:creationId xmlns:p14="http://schemas.microsoft.com/office/powerpoint/2010/main" val="39994978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10926-B3E6-113E-A5CA-A9CE235660AF}"/>
              </a:ext>
            </a:extLst>
          </p:cNvPr>
          <p:cNvSpPr>
            <a:spLocks noGrp="1"/>
          </p:cNvSpPr>
          <p:nvPr>
            <p:ph type="ctrTitle"/>
          </p:nvPr>
        </p:nvSpPr>
        <p:spPr>
          <a:xfrm>
            <a:off x="756851" y="431495"/>
            <a:ext cx="10008359" cy="1211047"/>
          </a:xfrm>
        </p:spPr>
        <p:txBody>
          <a:bodyPr/>
          <a:lstStyle/>
          <a:p>
            <a:r>
              <a:rPr lang="en-GB" u="sng" dirty="0">
                <a:solidFill>
                  <a:schemeClr val="tx1"/>
                </a:solidFill>
                <a:latin typeface="Adobe Hebrew" panose="02040503050201020203" pitchFamily="18" charset="-79"/>
                <a:cs typeface="Adobe Hebrew" panose="02040503050201020203" pitchFamily="18" charset="-79"/>
              </a:rPr>
              <a:t>Research timeline</a:t>
            </a:r>
            <a:r>
              <a:rPr lang="en-GB" u="sng" dirty="0">
                <a:latin typeface="Adobe Hebrew" panose="02040503050201020203" pitchFamily="18" charset="-79"/>
                <a:cs typeface="Adobe Hebrew" panose="02040503050201020203" pitchFamily="18" charset="-79"/>
              </a:rPr>
              <a:t> </a:t>
            </a:r>
            <a:endParaRPr lang="en-US" u="sng" dirty="0">
              <a:latin typeface="Adobe Hebrew" panose="02040503050201020203" pitchFamily="18" charset="-79"/>
              <a:cs typeface="Adobe Hebrew" panose="02040503050201020203" pitchFamily="18" charset="-79"/>
            </a:endParaRPr>
          </a:p>
        </p:txBody>
      </p:sp>
      <p:sp>
        <p:nvSpPr>
          <p:cNvPr id="3" name="Text Placeholder 2">
            <a:extLst>
              <a:ext uri="{FF2B5EF4-FFF2-40B4-BE49-F238E27FC236}">
                <a16:creationId xmlns:a16="http://schemas.microsoft.com/office/drawing/2014/main" id="{6D10A208-7913-9BEE-E42E-E621F0B9961F}"/>
              </a:ext>
            </a:extLst>
          </p:cNvPr>
          <p:cNvSpPr>
            <a:spLocks noGrp="1"/>
          </p:cNvSpPr>
          <p:nvPr>
            <p:ph type="body" sz="quarter" idx="10"/>
          </p:nvPr>
        </p:nvSpPr>
        <p:spPr>
          <a:xfrm>
            <a:off x="756851" y="1642542"/>
            <a:ext cx="10008361" cy="4360024"/>
          </a:xfrm>
        </p:spPr>
        <p:txBody>
          <a:bodyPr>
            <a:normAutofit lnSpcReduction="10000"/>
          </a:bodyPr>
          <a:lstStyle/>
          <a:p>
            <a:r>
              <a:rPr lang="en-GB" b="0" dirty="0">
                <a:solidFill>
                  <a:schemeClr val="tx1"/>
                </a:solidFill>
                <a:latin typeface="Adobe Hebrew" panose="02040503050201020203" pitchFamily="18" charset="-79"/>
                <a:cs typeface="Adobe Hebrew" panose="02040503050201020203" pitchFamily="18" charset="-79"/>
              </a:rPr>
              <a:t>Background reading: Where did you access the initial reading and why? </a:t>
            </a:r>
          </a:p>
          <a:p>
            <a:r>
              <a:rPr lang="en-GB" b="0" dirty="0">
                <a:solidFill>
                  <a:schemeClr val="tx1"/>
                </a:solidFill>
                <a:latin typeface="Adobe Hebrew" panose="02040503050201020203" pitchFamily="18" charset="-79"/>
                <a:cs typeface="Adobe Hebrew" panose="02040503050201020203" pitchFamily="18" charset="-79"/>
              </a:rPr>
              <a:t>I accessed my initial reading by using google scholar, to ensure that my sources were academical sources. This ensured that what I was reading and information I was using was true and reliable. Using a variety of different sources, really expanding my research, I used many academic journal articles, and some theses to ensure that I achieved this. By using Google scholar, I found that it was very easy to use, I enjoy the layout and the organisation of the tool. </a:t>
            </a:r>
          </a:p>
          <a:p>
            <a:r>
              <a:rPr lang="en-GB" b="0" dirty="0">
                <a:solidFill>
                  <a:schemeClr val="tx1"/>
                </a:solidFill>
                <a:latin typeface="Adobe Hebrew" panose="02040503050201020203" pitchFamily="18" charset="-79"/>
                <a:cs typeface="Adobe Hebrew" panose="02040503050201020203" pitchFamily="18" charset="-79"/>
              </a:rPr>
              <a:t>Planning: How did you decide which reading was relevant to your presentation?</a:t>
            </a:r>
          </a:p>
          <a:p>
            <a:r>
              <a:rPr lang="en-GB" b="0" dirty="0">
                <a:solidFill>
                  <a:schemeClr val="tx1"/>
                </a:solidFill>
                <a:latin typeface="Adobe Hebrew" panose="02040503050201020203" pitchFamily="18" charset="-79"/>
                <a:cs typeface="Adobe Hebrew" panose="02040503050201020203" pitchFamily="18" charset="-79"/>
              </a:rPr>
              <a:t>I spent my time looking through a variety of sources, reading through them carefully deciding which ones I wanted to use and which ones I didn’t. I would start by reading the abstract, this allowed me to decide wether the source was useful to me and contained what I was looking for, I also used the index to find the page I was looking for quicker, this saved me a lot of time. I then would decide if the source was reliable , useful and up to date, this ensued that the information was credible towards what I was researching. </a:t>
            </a:r>
            <a:endParaRPr lang="en-US" b="0" dirty="0">
              <a:solidFill>
                <a:schemeClr val="tx1"/>
              </a:solidFill>
              <a:latin typeface="Adobe Hebrew" panose="02040503050201020203" pitchFamily="18" charset="-79"/>
              <a:cs typeface="Adobe Hebrew" panose="02040503050201020203" pitchFamily="18" charset="-79"/>
            </a:endParaRPr>
          </a:p>
        </p:txBody>
      </p:sp>
    </p:spTree>
    <p:extLst>
      <p:ext uri="{BB962C8B-B14F-4D97-AF65-F5344CB8AC3E}">
        <p14:creationId xmlns:p14="http://schemas.microsoft.com/office/powerpoint/2010/main" val="28341919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B406625-7E6D-E671-87CB-962A2D52F289}"/>
              </a:ext>
            </a:extLst>
          </p:cNvPr>
          <p:cNvSpPr>
            <a:spLocks noGrp="1"/>
          </p:cNvSpPr>
          <p:nvPr>
            <p:ph type="body" sz="quarter" idx="10"/>
          </p:nvPr>
        </p:nvSpPr>
        <p:spPr>
          <a:xfrm>
            <a:off x="651911" y="443309"/>
            <a:ext cx="10961371" cy="6693345"/>
          </a:xfrm>
        </p:spPr>
        <p:txBody>
          <a:bodyPr>
            <a:normAutofit/>
          </a:bodyPr>
          <a:lstStyle/>
          <a:p>
            <a:r>
              <a:rPr lang="en-GB" sz="1800" b="0" dirty="0">
                <a:solidFill>
                  <a:schemeClr val="tx1"/>
                </a:solidFill>
                <a:latin typeface="Adobe Hebrew" panose="02040503050201020203" pitchFamily="18" charset="-79"/>
                <a:cs typeface="Adobe Hebrew" panose="02040503050201020203" pitchFamily="18" charset="-79"/>
              </a:rPr>
              <a:t>Structure: How did you utilise the selected sources to structure your presentation?</a:t>
            </a:r>
          </a:p>
          <a:p>
            <a:r>
              <a:rPr lang="en-GB" sz="1800" b="0" dirty="0">
                <a:solidFill>
                  <a:schemeClr val="tx1"/>
                </a:solidFill>
                <a:latin typeface="Adobe Hebrew" panose="02040503050201020203" pitchFamily="18" charset="-79"/>
                <a:cs typeface="Adobe Hebrew" panose="02040503050201020203" pitchFamily="18" charset="-79"/>
              </a:rPr>
              <a:t>I used my selected sources to help with the organisation and order of my PowerPoint, by doing this it ensured that my presentation has a flow and not unorganised making it hard to understand what point I am making. I made the use of subtitles to organise my work, this helped with the structure of my research too, by giving me guidance on key terms I was looking for when going through and reading different sources. </a:t>
            </a:r>
          </a:p>
          <a:p>
            <a:r>
              <a:rPr lang="en-GB" sz="1800" b="0" dirty="0">
                <a:solidFill>
                  <a:schemeClr val="tx1"/>
                </a:solidFill>
                <a:latin typeface="Adobe Hebrew" panose="02040503050201020203" pitchFamily="18" charset="-79"/>
                <a:cs typeface="Adobe Hebrew" panose="02040503050201020203" pitchFamily="18" charset="-79"/>
              </a:rPr>
              <a:t>Wider reading: Did you use any additional sources to build upon your initial research?</a:t>
            </a:r>
          </a:p>
          <a:p>
            <a:r>
              <a:rPr lang="en-GB" sz="1800" b="0" dirty="0">
                <a:solidFill>
                  <a:schemeClr val="tx1"/>
                </a:solidFill>
                <a:latin typeface="Adobe Hebrew" panose="02040503050201020203" pitchFamily="18" charset="-79"/>
                <a:cs typeface="Adobe Hebrew" panose="02040503050201020203" pitchFamily="18" charset="-79"/>
              </a:rPr>
              <a:t>When doing my research I searched for the right source I did not just use the first one I opened, I took my time to carefully analyse each source. This ensured that the information was the best that I could find. Once I had decided on a source I would then research further sources to support the evidence, Using a verity of sources for one topic. This demonstrates my ability to find sources that shows evidence to the information I was reading and what I was writing. </a:t>
            </a:r>
          </a:p>
          <a:p>
            <a:r>
              <a:rPr lang="en-GB" sz="1800" b="0" dirty="0">
                <a:solidFill>
                  <a:schemeClr val="tx1"/>
                </a:solidFill>
                <a:latin typeface="Adobe Hebrew" panose="02040503050201020203" pitchFamily="18" charset="-79"/>
                <a:cs typeface="Adobe Hebrew" panose="02040503050201020203" pitchFamily="18" charset="-79"/>
              </a:rPr>
              <a:t>Reflection/ Challenges: Did you face any challenges when conducting your research? What would you do differently next time? </a:t>
            </a:r>
          </a:p>
          <a:p>
            <a:r>
              <a:rPr lang="en-GB" sz="1800" b="0" dirty="0">
                <a:solidFill>
                  <a:schemeClr val="tx1"/>
                </a:solidFill>
                <a:latin typeface="Adobe Hebrew" panose="02040503050201020203" pitchFamily="18" charset="-79"/>
                <a:cs typeface="Adobe Hebrew" panose="02040503050201020203" pitchFamily="18" charset="-79"/>
              </a:rPr>
              <a:t>I found that I was reading many sources that I didn’t end up using because it didn’t contained any information that I was looking for, this took up quite a bit of my time. However through reading sources, towards the end I managed to gain the skill of scan reading, which I will find beneficial to me in the future. Although this time I made the use of google scholar, compared to last time. I would next time like to explore more of the library options. I have used the online library before, however would like to become more familiar with it and maybe in the future take out books in person from the university university. </a:t>
            </a:r>
            <a:endParaRPr lang="en-US" sz="1800" b="0" dirty="0">
              <a:solidFill>
                <a:schemeClr val="tx1"/>
              </a:solidFill>
              <a:latin typeface="Adobe Hebrew" panose="02040503050201020203" pitchFamily="18" charset="-79"/>
              <a:cs typeface="Adobe Hebrew" panose="02040503050201020203" pitchFamily="18" charset="-79"/>
            </a:endParaRPr>
          </a:p>
        </p:txBody>
      </p:sp>
    </p:spTree>
    <p:extLst>
      <p:ext uri="{BB962C8B-B14F-4D97-AF65-F5344CB8AC3E}">
        <p14:creationId xmlns:p14="http://schemas.microsoft.com/office/powerpoint/2010/main" val="3336259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AA003-CFF3-031C-6C2A-3B9401F91A01}"/>
              </a:ext>
            </a:extLst>
          </p:cNvPr>
          <p:cNvSpPr>
            <a:spLocks noGrp="1"/>
          </p:cNvSpPr>
          <p:nvPr>
            <p:ph type="ctrTitle"/>
          </p:nvPr>
        </p:nvSpPr>
        <p:spPr>
          <a:xfrm>
            <a:off x="3834932" y="316697"/>
            <a:ext cx="10008359" cy="1211047"/>
          </a:xfrm>
        </p:spPr>
        <p:txBody>
          <a:bodyPr/>
          <a:lstStyle/>
          <a:p>
            <a:r>
              <a:rPr lang="en-GB" u="sng" dirty="0">
                <a:solidFill>
                  <a:schemeClr val="tx1"/>
                </a:solidFill>
                <a:latin typeface="Adobe Hebrew" panose="02040503050201020203" pitchFamily="18" charset="-79"/>
                <a:cs typeface="Adobe Hebrew" panose="02040503050201020203" pitchFamily="18" charset="-79"/>
              </a:rPr>
              <a:t>AI statement </a:t>
            </a:r>
          </a:p>
        </p:txBody>
      </p:sp>
      <p:sp>
        <p:nvSpPr>
          <p:cNvPr id="3" name="Text Placeholder 2">
            <a:extLst>
              <a:ext uri="{FF2B5EF4-FFF2-40B4-BE49-F238E27FC236}">
                <a16:creationId xmlns:a16="http://schemas.microsoft.com/office/drawing/2014/main" id="{B5B4EFD8-ADFF-83A2-07DE-B4004CB67493}"/>
              </a:ext>
            </a:extLst>
          </p:cNvPr>
          <p:cNvSpPr>
            <a:spLocks noGrp="1"/>
          </p:cNvSpPr>
          <p:nvPr>
            <p:ph type="body" sz="quarter" idx="10"/>
          </p:nvPr>
        </p:nvSpPr>
        <p:spPr>
          <a:xfrm>
            <a:off x="1510420" y="1527744"/>
            <a:ext cx="9171159" cy="4360024"/>
          </a:xfrm>
        </p:spPr>
        <p:txBody>
          <a:bodyPr/>
          <a:lstStyle/>
          <a:p>
            <a:pPr algn="ctr"/>
            <a:r>
              <a:rPr lang="en-GB" b="0" dirty="0">
                <a:solidFill>
                  <a:schemeClr val="tx1"/>
                </a:solidFill>
                <a:latin typeface="Adobe Hebrew" panose="02040503050201020203" pitchFamily="18" charset="-79"/>
                <a:cs typeface="Adobe Hebrew" panose="02040503050201020203" pitchFamily="18" charset="-79"/>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ctr"/>
            <a:r>
              <a:rPr lang="en-GB" dirty="0"/>
              <a:t> </a:t>
            </a:r>
          </a:p>
          <a:p>
            <a:pPr algn="ctr"/>
            <a:endParaRPr lang="en-GB" dirty="0"/>
          </a:p>
        </p:txBody>
      </p:sp>
    </p:spTree>
    <p:extLst>
      <p:ext uri="{BB962C8B-B14F-4D97-AF65-F5344CB8AC3E}">
        <p14:creationId xmlns:p14="http://schemas.microsoft.com/office/powerpoint/2010/main" val="305490598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ISPRING_PLAYERS_CUSTOMIZATION" val="UEsDBBQAAgAIAM1m2EZaf7mZOgQAAOEOAAAdAAAAdW5pdmVyc2FsL2NvbW1vbl9tZXNzYWdlcy5sbmetV/9u2zYQ/r9A34EQUGADtrQd0KIYEge0xNhCZMmV6DjZDwiMxNhEKDGTKLfZX32aPtieZEfKbuymg6R0gG2YtO+7091335HHpx8LiTa8qoUqT5zXR68cxMtM5aJcnTgLevbzOwfVmpU5k6rkJ06pHHQ6ev7sWLJy1bAVh+/PnyF0XPC6hmU9MquHNRL5iTMfp240m+PwKg2iSZSO/YkzclVxx8p7FKiV+qP64Ze37z6+fvP2x+OXW8s+QMkMB8EhFLJIb171AAppHAUpoJEgDckldUbmc5hdtKCBHxJntP0yzHoekwtnZD477RZxTEKaJoHvkdRP0jCiNhcBocRzRleqQWu24UgrtBH8A9JrDpXUouKoliK3P2QKNsqGdznzohn2wzQmCY19l/pR6IwSVVX3P1lY1ui1qsBdjXJRs2vJc+sTOGN/v6t4Da6ZBk4heOm1gH+qgonyqNN1jJd+OElpFAVJSkJvt+OMSJkjr2LGzUCUGCckBoCK1bx6gm1qWWbNEZZyGMLUn0wDeFMTwlSs1hLeemgccwI1mPOyywo4QmJgV5Iso9gzSQNXiKE7VtcfVJUf8GO/UF3AfuhGQEGX7oFTg7EDhhoLUI6q4pnuApuRJMETko6jSyAy9F00xCI6h3Y7H2JxRRJoEZJ02YT4wp9gQ3jTYjv+7/orY4bO8h6xLAM7k76NUE0NOyal0AW20+phXhLyfgFV83HwjS5uASGxtl4rseEQQpV3swc0xSWe4c/7hf9beob9gHgpEMqLlim1YmecMZCHUmnEpFTmAcAvyzeszDi65hlrgPD38Ldc5PZvptg2kr8a8TdieistL7aqFHrk8sXRwNAOhOxxhEVTQ3ha8+JOd7neC/8pURhi/2cIfR59oP+kbdaxDx0wFqq/BQF5NoIEiir7W/nhGTiatz0PouCXNwN8htEWIFToqRgXkKqDEC4ghQPsl2Sc+BSG7ZJf10J3zjFb2bZA3y5qBgcHyTV/KOw1v1HQE5KzTTvOQNZspTsLujctD7SH+jSAkEMAXLUjESClKCD+vAfmYkZ2GWgl4+BJlqqRuW1RKW6tbEBum4I/nsM3lSrsrmT1jrytap1+TxTtw8Wt0/mAeZIQHLvT1MWhS8wRzjSN7GkEXDQxBTRJAzw25kDKgulsDVp5o5oy7wnUnsI8coYBbJvShLMqW//z6XNPjK8iaXfRdvfXQSDQYUaIyBew30Olef1nFwjF40M7u+hjtT217ux6HmKpD3T4X06HrNX0QhWwddTtF9i2LRqmFLvTGRAysfxTTZV1j959hBmOz0FU7PnKGc1YdQuKRJWSg1Bsqg0B9TDvDxeHRktR8iG236fp5oGpP0+x59lbFDSfFNltO7xyOCtm2+uUhOtUXzB3ikMQvK/weC70QEA7I3byAo3erh/afPN4ZHxZ1fYyevxy7276L1BLAwQUAAIACADNZthGmd7J2s4DAAAxDwAAJwAAAHVuaXZlcnNhbC9mbGFzaF9wdWJsaXNoaW5nX3NldHRpbmdzLnhtbNVXX3PaRhB/51PcqJPHIDu1a4cReDy2GDPBQJDcJtPpeA7dgq4+3am6E4Q89dPkg/WTdE9nYwg4Fc244w4PoNXub//9do8Lzj5lgsyh0FzJtnfYPPAIyEQxLmdt7ybuvj71iDZUMiqUhLYnlUfOOo0gLyeC6zQCY1BVE4SRupWbtpcak7d8f7FYNLnOC/tWidIgvm4mKvPzAjRIA4WfC7rEL7PMQXudRoOQwImuFSsFEM4wBMltdFR0BdWp5zu1CU3uZoUqJbtQQhWkmE3a3g+n5/bzoOOgLnkG0ianOyi0YtOijHEbDxUR/wwkBT5LMfCTI48sODNp23tzZFFQ299GqbBdDtSiXChMRpp7+AwMZdRQ9+j8Gfhk9IPAidhS0ownMb4hNv+2dxnfRv3eZXg7GMZhdHsVX/ddDHsYxeGHeA+juBf3w33068JffRyF435v8O42Hg77cW/0aIUV3ShI4G9WLMDKqrJIYFWwwKRlNpGUCyTbV2XUYJCughYziFWXYxOnVGjwyO85zN6XVHCzRFYfIKvvAPJznUNixrZtbc8UJXiPcA4QA8Nerihx/HZFiZPTjdR95/0xrZ1RBtQYmqRIHpRVoQX+uuhBbarkRmr2mUyUYKuEIJsAG9AM1kYiuuOyi5qHHpliEwSmel5wKjzCDaaerIx1OdGGm2oIu+uaBLFw2IFcR1ulSFJa6I2Kr6puiZ90fh0oA/o3Vwonekr1F1UKRpaqJILfATGKYJvLDH+lQNaHiUwLlVVSHHdDtOAY3JzDAthZHUcf0UVWoiVumlyAcR7+KPlnMoGpKhAX6Bx3Esq5dvjNvYBzqvUjKH2I8ZUbkd7gMvzwyiZI2ZzKZE9w5AZkuXkOfIq5S4UuhFBYzTUIrExCSw1VfxhnlVqdNGv7Tum8arptZAWK7eYYj8PEFwmymMsS6gImVBIlxZLQBDeFthSac1VqlDiyOGj9rwJ0poTLKtQZDhs6KxgUddAODt/8eHT808np21bT/+vPL6+/aXS/PUeCWm9ufV48uZ7rWX21pP/B6Buresu2q4rMMpRtOd19/Nyvye1FEvh2we3ed9VafonrLgrPxxdXZBxGN/04atUhw0ARLFiSIpum9s9KHZvhTYztCOuojsbhz7XCwL7UmoQwqgU3rJXHuzpaY3cMjNaOgFoh4A6fuQMDt7jgGUdW/i/G86lJ+f7J/k+m87v+jbjRfqbpBFokKXb02Vjw4rffc5b3JVXMPa3uDxsXhsDfeTWzbzIueYZ1tKf76j7XOT46wCvIzleNBqJtXnM7jb8BUEsDBBQAAgAIAM1m2EY6Kj9OugIAAFgKAAAhAAAAdW5pdmVyc2FsL2ZsYXNoX3NraW5fc2V0dGluZ3MueG1slVbbTuMwEH3nK6rue8Ney0qmEpSuhNRdECDenWSaWHXsyJ6U7d+v7TjEbhua7QipnjnHc/UUordMLC4mE5JJLtUzIDJRaKvpdBOWX0/TBlGKWSYFgsCZkKqifLr49Mt9SOKQ51hyB2osZ0Mz6N3M3WcMxfv4PrcyRMhkVVOxX8tCzlKabQslG5GfDa3c16A4E1uDvPw5X64GHXCm8R6himJaXVkZR6kVaA02pB8rK2dZnKbAO0+X7jOS07v6OPsD2o5pho5289nKEK2mBcRFvrqxMowX5va4K3MrHxMQ/qKBfv1iZRDK6R5UfPndNyuDDFk39f/MSK1kYQsacz5u4juHS5qb52ejurRylmATso7OdsGXx+V6F4D81/DdE/tcleSPtq4HC8E2PeWwQNUASbpTa9OlfHto0LyPzh5qesyjifmRNhoWG8q1h/XKHvgEb0zkIcpresir5E0FyzbgEBkbesJyeeuWRYh91wUxKth5ZZ9KoOyRf0xhj5CBskc+c5bDg+D74wgOTS2p6/It9f0MGuDJUQeMGQQ1x9yH0p06q3W1to9XB7F6RYepZA4LbeN5YRXY1pHE6dqYkqOgiKA7VlBkUvy2uHTvstEkOTD4aTs9WwQZcjg1ci5Gs6jDernzxdmCkPaHoU+uPU/Q7PHrKUWkWVmZHyY9nXieeSimMNPkNMNuSgMHdS82MuA430OkiqotqBcp+Vg3QiLosdfL9n0NwUkS1IAkp6tM/CWnyi+aKgW1Ml1joLsqx8oWWLKi5OYPXxm8QX7AGLC2VCzNfYKy97kMFH4IgKqs7Ka2PbSWquHIOOyAe2ugcCkP5Ua0mdKhgbvBNWwwHDmvGTWTfln0sxIvkUB/Av9qwoouPrCMGHukqXaZRS+/28TB1dFy7haanb5wl7mzH6boZmM/LqFR2v8o/wFQSwMEFAACAAgAzWbYRrJ85P+jAwAAQg4AACYAAAB1bml2ZXJzYWwvaHRtbF9wdWJsaXNoaW5nX3NldHRpbmdzLnhtbNVXUXPaOBB+51do3OljcdJLLyljyGQSZ8KUAAWn187NTUZYC9ZFllxJhtKn/pr+sP6SrqyEhJLkzF3buxsewOvdb3e/XX020eGHXJA5aMOVbAe7zZ2AgEwV43LWDi6S02cHATGWSkaFktAOpArIYacRFeVEcJONwVp0NQRhpGkVth1k1hatMFwsFk1uCu3uKlFaxDfNVOVhocGAtKDDQtAlftllASboNBqERN50rlgpgHCGJUjuqqPizOYiCL3XhKZXM61KyY6VUJro2aQdPDk4cp8bH490wnOQrjfTQaMz2xZljLtyqBjzj0Ay4LMM697fC8iCM5u1g+d7DgW9w02UCtu3QB3KscJepL2Gz8FSRi31lz6fhQ/W3Bi8iS0lzXma4B3i2m8HJ8nluNc9iS/7gyQeX54l5z1fwxZBSfw22SIo6Sa9eBv/uvBn74bxqNftv7pMBoNe0h3eRiGja4RE4TpjETKrSp3CirDIZmU+kZQL3LVvaDRgcVsF1TNI1CnHIU6pMBCQPwuYvS6p4HaJS72DS30FUByZAlI7cmNrB1aXENzCeUAsDGe5WokXL1crsX+w1nros9+2dW+VEbWWphkuD9qq0qLwrunGbarkWmvumkyUYKuGpsiywF6ONKciINxib+nqrnUM2FMukH8Xu9ucSrvRXJpRbdY4XPHoVjnt/N5XFswfvjlvesj1N1UKRpaqJIJfAbGK4ODKHH9lQO4eDzLVKq+sghpLjOAMyJzDAthhnUTvMEVeYiRKRyHA+gzvS/6RTGCqNOICnaPIoJ0bj9/cCrigxtyC0psan/ql7/ZP4rdPXYOUzalMtwTHaUNe2B+BT7F3qTCFEArZvAOBzKS0NFDNh3FWudVps3bujM6robtBVqA4bo71eEy8keIWcllCXcCUSqKkWBKa4tk3boXmXJUGLX5ZPLT5WwX6UMJlVeoMHyiYTDPQddB2dp//svfi1/2Dl61m+OXT52ePBl3r4VBQl80L4vGDglsv6hvZ/YugR8R3I/ZU6dxtKNtIev8D5Vr4NoUkCp3s3K9gldD+HAEbx0ej4zMyiscXvWTcqjPeviJIQZrhfkzdC0WdmMFFggTHdVyHo/hNrTKQ6Vq7HY9rwQ1q9fGqjtfIC/vwjqjXKgFVeeYfAajLgucc9+x/ceAe2v1/flZ/ynl7/I3Bn8bvdd6A6jTDGf2wuf77CvVdCfsvceCvVu/hay/eUXjvX5wG2tf/93UaXwFQSwMEFAACAAgAzWbYRoITx3SWAQAAIgYAAB8AAAB1bml2ZXJzYWwvaHRtbF9za2luX3NldHRpbmdzLmpzjZTLbsIwEEX3fAVytxWiT2h3qFCpEotKZVd1YcIQIhzbsk0KRfx7M+YVO5NSzya+OrrziDzbVrs8LGHt5/bWf/v7e3j3GqDmzAquQ1006DnqzIpsBpMsB5FJYBFSIDLnwsJJ350RyplJ7zrdfKCvrRgyRdD6lKAiGgK0FFgQ4DcFrinxJ2zu0Ni+qcqopyvnlOwkSjqQriOVybln2NWrP9UeI1gVYC6gc55AYNrzp4k8Oz70MKpconLN5WasUtWZ8mSZGrWSs6b8i40GU/705R7oPvVeRoGdyKx7c5DHiUd9jGZSG7AWDnkfRxgkLPgURMW3688faGBcbyiii8xm7kgPbjCqtOYp1KbUH2CEmCy9atPsYdQ5B2u3J+5uMQJC8A2YmtXwHiMAlV7pf/xAbVSKE6mh9ZmfUKH4LJPpIXUXg+SwWLRtmt65UV/+kAVPSEVPaEE9v7xpecSgJUB31IK8Nso7puwEJUoih6JATYAFvUhcvEjw/tlm3DmeLPJyP5TrsZwDN0swE6VEWf7XpULjXK3dL1BLAwQUAAIACADNZthGGtrqO6oAAAAfAQAAGgAAAHVuaXZlcnNhbC9pMThuX3ByZXNldHMueG1snY8xD8IgEIV3fgW5XbBb0wDdTNwcdDYVUUno0XDU+vOF1Bhnh0vuXd73Xk71rzHwp0vkI2poxBa4QxuvHu8aTsfdpgVOecDrECI6DRiB94Yp37R4SI5cJl4ikDQ8cp46KZdlEZ6mVBIohjmXYBI2jrLMGFFWUk4rCivb+b/ozw0MY5yry+xD3qMpe1GrhVOyGipzdig83iLIalDy667KzpRLRRFK/jxm2BtQSwMEFAACAAgAzWbYRj+zTKhuAAAAcwAAABwAAAB1bml2ZXJzYWwvbG9jYWxfc2V0dGluZ3MueG1sDco9DoMwDEDhnVNYnsrQHzYGAgNSxy7QA1jBQpEcGyVpVW7fbO9J3zD9osCXUw6mDrvbA4HV2xZ0d/hen9ceIRfSjcSUHaohTGMziHmShUupMMMhdHJaOdYo/KJY5RLqMcz2SZnh4u04W7yPzR9QSwMEFAACAAgAg4CPRc6CCTfsAgAAiAgAABQAAAB1bml2ZXJzYWwvcGxheWVyLnhtbK1VTW/bMAw9p8D+g6F7raRd1zSQW3QFih3WoUDWbbdAtRlbi215klw3/fWj/G3P6VZgBwM2xfdI8ZE0u3pOYucJlBYy9cjCnRMHUl8GIg098vD19nhJri7fHbEs5ntQjgg8kqfCAnhMnAC0r0RmEHzPTeSRnsFFZuJkSkglzB65z5C7i7Qk745m6JJqj0TGZCtKi6JwhUZEGmoZ55ZEu75MaKZAQ2pA0SoN4jTYlfk7Gp9EptTsM9A9ZGbeHrgmaTmetRiQFKeuVCE9mc8X9Mfd57UfQcKPRaoNT30gDlZyVpbykfu7OxnkMWhrm7EqyTUYY5MobTNmVmKxTB2tfI9UDpsEtOYhaDdOQ0IrLJ0As23MdVTz6AGt5dU7UfOWfhv7vWncSuVo55zlj7HQER71IZ11EsjoMCpLyuuWHfTQdNCtZSKOgl+5UBCUn9/aFpkvSBWw7bgyT1cXPh7g2y33jVT7G4RhF9UKuq1obiWaW4JaDreNvu4oSHPbLXCTK2hKNWNPIgD5hSvFbVtcGpUDoyNjjaVDMKPVlWuROkFYZJL47B+0sX4jaX7q15QpAf9DmE9I1NZEpAE83wr0MZBgTQ1gsa3NNVns2phdTjp/THp9PTBVOdai4EUcw1UIOIYBN5x2dnoICoprdPFzNcL2Dg6CIxFGMT5mkmF8epAm4Wo3ydA7OAiOpb+bgLbmtox0XMdRM7UdxOjEOmF+ro1MxEvZnoM9Y1ZlH742cs3RdSbag/P5H6M4iNEM5pZMrC771ttXzeG9nVOjO59NVlkG3YrzACbPKq9mFvJs5BPAluexuenn1OzDHnSU89R0THN9x36XxVq8gFOIwP7pFqe2JhHYnvHIh+VpjwH1xO0yCF+apiIyWktSqXlIOYa1eRJQVJhqVj6i6qGSeRqMtHGz7uegY9xV1wq4E8MWM12cYPPJzCPv8aW+y8XZRXeV88VFgy3zuq8CV7m8YVXXCXedQet+bS/C6pnH199QSwMEFAACAAgAzWbYRtOZkxsdCAAAYx4AACkAAAB1bml2ZXJzYWwvc2tpbl9jdXN0b21pemF0aW9uX3NldHRpbmdzLnhtbK1ZbW/bOBL+3l9B+LDALnCIX+S3LFwf9EInQh3ZaylJe4eFQUtMLEQSfRLtNgt/uF+zP2x/yQ4pKZYcx5Hai5qiGs48MxzOPCTVUfLkR/o24Sz0/yDcZ5FNOfejx2T8AaGRywIWz2OaUJ40D5J7P/LYVzN6YEIG0oSTyCOxp4vRZNxCE/mDhgN1aAzhrat1O2jQxR08RAbu6TB2qRiXig5jRqetj5pHECluTF0a8dOoo2Zp9LWBGSU05mbk0W9jpaxdHCrP4Comng96ybjfFc8+97o3uuJB3XZv0MP7jqooSh/pPaNttPaDweVAbSPc6vZayl4bdpSOgtq9Xvuyv28POj0F3iaXfUDp4ss+6g663Y6x7+AOWCNV1YyOvh8ol+22Ct7w8FLfTybaoNVC7XZb6Rr7Xl+ZaC0E2gpgqMpQJFAxFE3p71VNbQ8VNNEn2qS7xwbu6z007OB+q7XvaprSah2Se5hdMV0HaeXp5Ol8B/DkEpwcFbXVPFFcI3cbx6Ds0HATEE5RREL6sWH78EqRzrZxQtHPLts8/9LIKlRWc66fB1aWpkIQC7TxKbBRUw7lejKyYmsU5cj3PjZWW85ZdOGyiEO4FxGLQxI0xv9IqyebWxVLtqNxHbsH4tKDu4H8qWqW+YKKhueckcvCDYmep+yRXayI+/QYs23kVQpz/byhceBHT6Dduhzo+KyjwE+4yWlYig8PxVPdbAOMlVARXh+Lp5JlQFY0yD225E8Nu4PL9zNyZLrzE59LU7UtnnOmG/JIywswVMVz3iYCL+VVG4jnfSNOv3FQVwQBdM6qB+SZxmUnKWGetWKb7aZuPW1i9iiSXbZ7f6Ff7AIG/BM9ighb4qlkJCYoHFZapSxtcv7GkWL2eswloxC8wOIWySUTSci5ttRnN3PV+rKczq5mS828aoz1tCuRaMsPP3f6w2/tXh+oKzOsCGXfqNNpGQxJsF6rGpblLGbTJQDi6dLCn53GWPxd23R260xNCzfG2T9qA8wX+K4xFn9XMb1dLLDlLO2paeClaS+tmSPzMsUONhrjL2yL1mRHEWdo59OviK8pAn72Y4qSwPfkgOBsP9rSCv6M2Y1qWssFtp2FqTvmzGqMbRbHz/+UyGTL11A9a5Igz0/IKqCedAs1IscFv4B3eURD8IevfdBkIfGjiyreF+q9aV0tndlsai+xZeSSxhhHHjJiIjzVB1qoNl4ARkxgK/8+86WsPomA1CCoDXJtXl1P4dcRgVz7j+sAfvl3RDPHsCRzGlUwhMLBC6g6276fLQyRQ3CICNqQJPnKYq9UNMWlq4BtWvoMSlN3CviOgMmxYeH9yIXSoS6vgHeDbVu9wktt9hlqHHpzVtNo9gla8lNNoy/Yhh7CdgUzS70zr1TREaIN8wbJe9Alot6DZ0RcF+xENnc+2yYgERmGNpHdmNR2ZOPfbmEdTXV6otlTTMizXMFHf0chitirVFVAQDo2RF39dmv+ezlRzSk2llBoxux+6Uh+FP4IEEnEOCJBwMQ0wDXxdiRyKVpRl2yhHZ5BzfM9qSaWXwbz363/ByI8I6GfMv6yDPz5p4v60ZVY73WQIRybwRkcVjb8Pe+FGXxnIKLg34yiSgLqh2CnrayZ0Bmaz2oZYWB0QV1AwkEtQ9OagLt5ygtAHOKyUwvAmmUYFkM/AHMHmSsFcgcZrQdxjzXbdGDTvqcrcYytYCyXO1210ystLhsBhbvey2qv6AODdgko2aUbInCgXP4qq1zYcksU5ZjOFAK3APMx3VcBNfBDcRivBnt7g/NUpLRSms892wae7OHAf5LUAnnehvT1fv4Qs1BKA5LkdZ2S279+MJB0iovU77zeRmRjdaFfL3XV0rE4H4quCqrbQY2KyKaOvZyqmkCAYg0Jd9dArA/i2F4dKz3fGXiiAl6WXpuS2F3/9b8/q8McxZNKUSb9tS4OtKBgLfyC9x+LcZr8XgHHUbWyqXypaJgdj3PT6qdlx4Qy+b8cQEm6GYQsFF8sKrmGQsyWUXUcVb++gVq1ZWmybexW2r+LIDfq4hPQjzy5NcY3JH4C+nIYC+oCycyL2uS1YzhcWLY88CNa0/yH9wMxececL1XDkDc56NHAd5/STdCD42j21QYFcKWrgadfqxZw5BEk9XxeH1NuMTkdASWk7wdC2J3ccV4Eh/sx3L/Zlpeu2xGPWTAXHypef5kDBfFdBcp4zGNxQcvfihrJmn3N1i7TKkqONecQwlycy8YPJEgy5YPwWH0hescr6maSY8U7FgA76+l0ivrlgWMzXdfkl7yixYvsVexwas6GDhMtCI/1LfqNv9IvCI/1bbFnzeCY/jqm46Giaf55RSNxUV5YvAzoxOqBEo0kT2Uh5m9lHRHCVHxnSwozyQRlzZB5dCw3X8cPadbQQlaMuPlGyKPo5RhxI2xWz3Z2LTkaOBRw83wFj7jPA/p2ect5QBMWcy3fP9RK4yj9HnycjFSK+POGfmzABYC4a8H1SQNlGB8bIp3pN/e37DY5owlCK1jKaM6bhpLRJaHXchkJHq/niqX9ft5o1HyVp1Hz3AqNMti3FzDahisaY6gBH3guW6GysKi+zj9t3MmT4ZHdG6NFAL4G7AjuKnknFASlwpIHq7xb0pfieLgNuB/QHQ0ynYKgkJzz8x8l0B3ni1vlU/rAi+WdSWp3QUZ2h1osk2BB/qaVvBmViL88UrPpOFklcvYn2CrffwrOTmxJOVGLei9yNONHy9484Qt030r/qFncaYGkXv3H2bEMTAHvzf9H/htQSwMEFAACAAgAzWbYRlVrhjhHCQAAJBYAABcAAAB1bml2ZXJzYWwvdW5pdmVyc2FsLnBuZ+2Yf1RSaRrHb1Mz1rRWM+5sO2Y5zW51miY9TYMalU5mlk2KmqYRSEkzBkpYDGkY2I6T/ZKYyWYt1NiyMEVhGfwFBNZmchxHyfhxUUIsGn+AyJhcUFDYi3Paztn/9uy//nHPPc99Pu/zvPd53/f73HMvJibs9n838F0AAPzj9sQkA8D8FQDwVsnCd+AnRT/fLYZv8yjJu6MBfnfQCGwsyNoRvwMAhKzF00fehu1FuXsOUgBgySPfNU9BvncUAD4Qx8XsSMnPsBpkrEOp4Pnn0+C1a0/OhdyOTvnh2PfHkhMTE+/s2BuwKOmLwI+wT9/+1/lB+oE7j6Vb0Js916dOl1BII8lB7iBFlv4HBylYua0F3V4eTuYzPFNDPA7DNVI5pOTMBwAMT38LeZuWudLb1i5o9SDH/gAA/xSYL62yZZo0vDSTb+rna+X5y1eQjfKV4bAVcYDaXoRsJkreA4CBdM2HSxmTz8+PxwLAWXxq1rbrx2GkZaNwHgDEXPAHgI+ic+AH72XCqS4sg4vyxXc62P64Da7MstVh8KCFc+gcOofOoXPoHDqHzqFz6Bw6h86h/we6lOG2Nm+APdK1/2OoC1WZJsgCpqFubhPT7MM9mt3B9G+gh37BuWfZIraU/YjdSbgyD+jWSP5UoUV6P4AmO8twjNNP2HVN9XSad0Tu3WAeXwfe8VO0d5aFCiKnf3s0/vBkC7uTrSLw4XFdl5eHhrzqGkSXaoTxivu1pJATGzHKkUhF4b0ivGncpDDNf5mPqFZh5gMVpbQi+1UlcWpUpGw3ZWjCVPKyf9zUSxkB0wO632raDbwtlYOBwABGTQhbGhwZBH5WdhTp0DQo19QMTYagapARYVy/x9Z4ij+QG2K+7yH4UwhcPC7ejWHT+NX4qGJdRMBsniJkWSG6FXN7ZDJNFVn2tdEmGN2ZU3HRN9+xQ5XJlA6jSscePIywUi6av6kdmVy6Jqy77XMQAJzWq63Ltt+YddWYFe4ESu5C4Ym1XPE7QAsKxYlcCW4sy2Gf902pwDHaG7HULSnTTdpVKIHc47LkyV1mHo8V5ZnENYMQ7sz441a+hU7UP3WjzI6+1lCBU+VySJ45nVNDHJy0y+XskBg3zcYOtVlsB8oHM+G0HWZEbnnw+YKnusmXpSg+Y+rXMh4hZZ/9FIIxPa4otB5a7ApsxIoJamtjIS7DVg1ZqWKbras83OtCNR4XeeiBsi7h70GbpzY168O/6nRxxxxME21CrMU3HnhGjbrbD4y573VaIu+O8Y5Lj6/MLyWEHFBFStX4GjxGYFHoyCU22n7poCCEbAwSuOst2f7SMRH1F0yD/kyh6Y6w5zLkEq1tWCLx1AlD7NnqMIscEYdoCtCAIMcCzZCx4UJ6AZZPop1xGvJMYSqj7elscW91azjaDW7Jcfu3BdgCkmJiSJnXjxIEZM+k492L9rWK6YYPQ8JvDOIRVtGXLCpWgtU7kJRAasG5dCa1C/M8qWrIxBViNwSbdTZyxadhTaVCl0NPNhq0X6HxUkNNZlW7I47jEGfPboI+p7Ewip+6JAmP7Uw9WgdCfdnY1tQ/36dBZgO0chFC6+6tDb+YXccJVMsRn0RoSU5EVwexL6tsFfUM3XCKJFUiRc4aE39gWNcXm6q0xVPySmikfZSTpaWP26lJiU2hLYH6jt7I1XpLs1OP0p1yW+Gl8M4wHjouU9x3nMZmvDudtakLATyoMTxGcdja3TOEndh+/gy6dZ7B0hwYXi9yGTyIT5E5XBXPsen35FT7JjLYpKcOUWmrCtzWoL/fNErTq/jmRtgf39buDRF4GUacLBEkaelmZeqMYph0BTGbI95ybafm3q4T9cK9u2NkAbhmZx9PmyTz9B1XOTczqQaQU2x3bqdtkm9vJOJUFXVc+qmaJAWaVX9FEHlxGJElSLU4CGrIQqce1qRHrT9YP7HVwFihqnj28qiw50cxY91tyBk25v68Vs5irLZfpvYN8WdPIlGF/DURZHpOUgQy5B+J6j6eXCC8+b4aBANzGhnEnh+SCx3rU1Q0yn+SsqQs6ZUJiS6dJcoxqjNQnFo9qEd7t4Jv8qEYTGidv/o7aHH94gaFBMt5oUbt+bIt1itTNCix5T6VUI+9aD4Hpkf16viKpmxBhpK0XIs4tfG6u9KDPuss1+s5um8uEBJmN/awaRhhPVUvsSFF0XdjBRzQxmu4acRS8u69XtHYkVd1SX44yS/a5WmtA8T3C6SBjVZaoaVpJpMkQ8meuCP3erfCu7pfPvBl6zKinSpT0gpJ/lX4fbM1MJ6Z6Go5sCVGUMbV/9zgMG/e2xTFNHPdBMu6v1JP9339+t17FELGZ0mm73XDor/RrAerxrKlS+Ifx8rCuFvEHXH4qhR6fQAG/8lPVy6sgt56xlDJ1XfAGH5w9Y+XLkkYPHwVWdAJLdD8CkWazz1x26mgIeu9FcCDu/mwsLdk9KYx0cHxzT+uD9OKDtPmZVRpmXoq6JC7A5iBMu1W7efBPAIHS6xjiQv3ZjNJOXUKHbHy4MR+ShIt/pkCa3kpt129wKTF75sQdnbgi3pnD+1zuHl4K/oZJeiX/Q3DnP7hjY35fMvWaPMrqnaGOG4AUeSE4Ew2C9bEEKilaSIpq0cNzRRD/PDG7ATzK0e8S86B1MKbRn1xGg+Mlq3lTul2vRbjTuy0nOm9PSs/ZWO9oiwT5o1Sq0rXodqpnWvKB4/4dHFVFGNb9yN5W/uN677ll28/M5mLkWJqCUt8g2sZLrWwGoV4rdbkUJz8vsYZ7snmbkmHO0Tt8tCMkjdqHuFH7fY0MMQxqnEBlx7So6pGKUxR1143kMvIvEL0Iwx7ROdrIINNRlX6yqAVNpXiWHUyBek7blvEVpsxIs89XTwqnfS3DI3qjNUnKuGOR6/p2y/ppC0A9ojtNvKoaK30ZWPu9mYoCKWg1/n87quJ6BdxbwN7akL9cS/QuUZE713+Ocv1sReLnx/yU8TW+J0cCa6qjO46MktJGhoHbmX/5JyZXHoixdfrRz/+ry+AFw9trd7IftiVW2cu8SuE20T+XwDggbB286rpGafRxIRditru/Fyo9bkKHjHAT8Gp85evQHimJ5QndsLR6Klp9sl1YcRpCMSl+X6L5r0FAC0J1Biozcvi8bzzZ/TWiKKJXffgSEDcroQYfvThb/8NUEsDBBQAAgAIAM1m2EZqfcGNSwAAAGoAAAAbAAAAdW5pdmVyc2FsL3VuaXZlcnNhbC5wbmcueG1ss7GvyM1RKEstKs7Mz7NVMtQzULK34+WyKShKLctMLVeoAIoBBSFASaESyDVCcMszU0oybJXMzZGUZKRmpmeU2CqZmlvABfWBRgIAUEsBAgAAFAACAAgAzWbYRlp/uZk6BAAA4Q4AAB0AAAAAAAAAAQAAAAAAAAAAAHVuaXZlcnNhbC9jb21tb25fbWVzc2FnZXMubG5nUEsBAgAAFAACAAgAzWbYRpneydrOAwAAMQ8AACcAAAAAAAAAAQAAAAAAdQQAAHVuaXZlcnNhbC9mbGFzaF9wdWJsaXNoaW5nX3NldHRpbmdzLnhtbFBLAQIAABQAAgAIAM1m2EY6Kj9OugIAAFgKAAAhAAAAAAAAAAEAAAAAAIgIAAB1bml2ZXJzYWwvZmxhc2hfc2tpbl9zZXR0aW5ncy54bWxQSwECAAAUAAIACADNZthGsnzk/6MDAABCDgAAJgAAAAAAAAABAAAAAACBCwAAdW5pdmVyc2FsL2h0bWxfcHVibGlzaGluZ19zZXR0aW5ncy54bWxQSwECAAAUAAIACADNZthGghPHdJYBAAAiBgAAHwAAAAAAAAABAAAAAABoDwAAdW5pdmVyc2FsL2h0bWxfc2tpbl9zZXR0aW5ncy5qc1BLAQIAABQAAgAIAM1m2EYa2uo7qgAAAB8BAAAaAAAAAAAAAAEAAAAAADsRAAB1bml2ZXJzYWwvaTE4bl9wcmVzZXRzLnhtbFBLAQIAABQAAgAIAM1m2EY/s0yobgAAAHMAAAAcAAAAAAAAAAEAAAAAAB0SAAB1bml2ZXJzYWwvbG9jYWxfc2V0dGluZ3MueG1sUEsBAgAAFAACAAgAg4CPRc6CCTfsAgAAiAgAABQAAAAAAAAAAQAAAAAAxRIAAHVuaXZlcnNhbC9wbGF5ZXIueG1sUEsBAgAAFAACAAgAzWbYRtOZkxsdCAAAYx4AACkAAAAAAAAAAQAAAAAA4xUAAHVuaXZlcnNhbC9za2luX2N1c3RvbWl6YXRpb25fc2V0dGluZ3MueG1sUEsBAgAAFAACAAgAzWbYRlVrhjhHCQAAJBYAABcAAAAAAAAAAAAAAAAARx4AAHVuaXZlcnNhbC91bml2ZXJzYWwucG5nUEsBAgAAFAACAAgAzWbYRmp9wY1LAAAAagAAABsAAAAAAAAAAQAAAAAAwycAAHVuaXZlcnNhbC91bml2ZXJzYWwucG5nLnhtbFBLBQYAAAAACwALAEkDAABHKAAAAAA="/>
  <p:tag name="ISPRING_ULTRA_SCORM_COURSE_ID" val="FFB65A0F-99F2-4AB4-B984-25A3494E0190"/>
  <p:tag name="ISPRING_SCORM_RATE_SLIDES" val="1"/>
  <p:tag name="ISPRING_SCORM_PASSING_SCORE" val="100.0000000000"/>
  <p:tag name="ISPRINGONLINEFOLDERID" val="0"/>
  <p:tag name="ISPRINGONLINEFOLDERPATH" val="Content List"/>
  <p:tag name="ISPRINGCLOUDFOLDERID" val="0"/>
  <p:tag name="ISPRINGCLOUDFOLDERPATH" val="Content List"/>
  <p:tag name="ISPRING_PRESENTATION_TITLE" val="Business 05"/>
  <p:tag name="ARTICULATE_SLIDE_COUNT" val="26"/>
  <p:tag name="ISPRING_SCORM_ENDPOINT" val="&lt;endpoint&gt;&lt;enable&gt;0&lt;/enable&gt;&lt;lrs&gt;http://&lt;/lrs&gt;&lt;auth&gt;0&lt;/auth&gt;&lt;login&gt;&lt;/login&gt;&lt;password&gt;&lt;/password&gt;&lt;key&gt;&lt;/key&gt;&lt;name&gt;&lt;/name&gt;&lt;email&gt;&lt;/email&gt;&lt;/endpoint&gt;&#10;"/>
  <p:tag name="ARTICULATE_PROJECT_OPEN" val="0"/>
  <p:tag name="ISPRING_RESOURCE_PATHS_HASH_PRESENTER" val="cb70f085bf509c4f9262f4c046274447532afc83"/>
</p:tagLst>
</file>

<file path=ppt/theme/theme1.xml><?xml version="1.0" encoding="utf-8"?>
<a:theme xmlns:a="http://schemas.openxmlformats.org/drawingml/2006/main" name="Office Theme">
  <a:themeElements>
    <a:clrScheme name="Custom 7">
      <a:dk1>
        <a:srgbClr val="19232F"/>
      </a:dk1>
      <a:lt1>
        <a:srgbClr val="FFFFFF"/>
      </a:lt1>
      <a:dk2>
        <a:srgbClr val="FF733B"/>
      </a:dk2>
      <a:lt2>
        <a:srgbClr val="E7E6E6"/>
      </a:lt2>
      <a:accent1>
        <a:srgbClr val="FF733B"/>
      </a:accent1>
      <a:accent2>
        <a:srgbClr val="FEB048"/>
      </a:accent2>
      <a:accent3>
        <a:srgbClr val="19232F"/>
      </a:accent3>
      <a:accent4>
        <a:srgbClr val="36A7F7"/>
      </a:accent4>
      <a:accent5>
        <a:srgbClr val="2CCB70"/>
      </a:accent5>
      <a:accent6>
        <a:srgbClr val="FF2F5F"/>
      </a:accent6>
      <a:hlink>
        <a:srgbClr val="36A7F7"/>
      </a:hlink>
      <a:folHlink>
        <a:srgbClr val="36A7F7"/>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imated light slidesTF00654311.potx" id="{29CB8A8A-1EB5-4B9A-8C02-52918C52E4D6}" vid="{742FD3A2-1E2A-4F32-AD9C-3A49E5E68C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4" ma:contentTypeDescription="Create a new document." ma:contentTypeScope="" ma:versionID="2a191fa440f604e65cde9d4def36820c">
  <xsd:schema xmlns:xsd="http://www.w3.org/2001/XMLSchema" xmlns:xs="http://www.w3.org/2001/XMLSchema" xmlns:p="http://schemas.microsoft.com/office/2006/metadata/properties" xmlns:ns3="3ef5847a-e696-4fee-a2c0-6c3f87568321" targetNamespace="http://schemas.microsoft.com/office/2006/metadata/properties" ma:root="true" ma:fieldsID="ca081d9055a0cafd7d8c1556be0a2321"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9CCCCB5-9536-4D44-817F-B76FD37DD08A}">
  <ds:schemaRefs>
    <ds:schemaRef ds:uri="http://schemas.microsoft.com/office/2006/metadata/contentType"/>
    <ds:schemaRef ds:uri="http://schemas.microsoft.com/office/2006/metadata/properties/metaAttributes"/>
    <ds:schemaRef ds:uri="http://www.w3.org/2000/xmlns/"/>
    <ds:schemaRef ds:uri="http://www.w3.org/2001/XMLSchema"/>
    <ds:schemaRef ds:uri="3ef5847a-e696-4fee-a2c0-6c3f8756832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3399918-C864-48F1-89CF-18F157CD9908}">
  <ds:schemaRefs>
    <ds:schemaRef ds:uri="http://schemas.microsoft.com/sharepoint/v3/contenttype/forms"/>
  </ds:schemaRefs>
</ds:datastoreItem>
</file>

<file path=customXml/itemProps3.xml><?xml version="1.0" encoding="utf-8"?>
<ds:datastoreItem xmlns:ds="http://schemas.openxmlformats.org/officeDocument/2006/customXml" ds:itemID="{BD045945-7906-4BEF-AE75-10713A246A8F}">
  <ds:schemaRefs>
    <ds:schemaRef ds:uri="http://schemas.microsoft.com/office/infopath/2007/PartnerControls"/>
    <ds:schemaRef ds:uri="http://schemas.microsoft.com/office/2006/documentManagement/types"/>
    <ds:schemaRef ds:uri="http://purl.org/dc/terms/"/>
    <ds:schemaRef ds:uri="http://www.w3.org/XML/1998/namespace"/>
    <ds:schemaRef ds:uri="http://purl.org/dc/dcmitype/"/>
    <ds:schemaRef ds:uri="http://schemas.microsoft.com/office/2006/metadata/properties"/>
    <ds:schemaRef ds:uri="http://purl.org/dc/elements/1.1/"/>
    <ds:schemaRef ds:uri="3ef5847a-e696-4fee-a2c0-6c3f8756832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Animated light slides</Template>
  <TotalTime>10</TotalTime>
  <Words>3572</Words>
  <Application>Microsoft Office PowerPoint</Application>
  <PresentationFormat>Widescreen</PresentationFormat>
  <Paragraphs>115</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Cantarell</vt:lpstr>
      <vt:lpstr>Adobe Hebrew</vt:lpstr>
      <vt:lpstr>Arial</vt:lpstr>
      <vt:lpstr>Calibri</vt:lpstr>
      <vt:lpstr>Calibri Light</vt:lpstr>
      <vt:lpstr>Office Theme</vt:lpstr>
      <vt:lpstr>Autism and the challenges faced within the Criminal Justice System. </vt:lpstr>
      <vt:lpstr>What is autism?</vt:lpstr>
      <vt:lpstr>Criminal justice system</vt:lpstr>
      <vt:lpstr>Autism and the Criminal Justice System. </vt:lpstr>
      <vt:lpstr>John </vt:lpstr>
      <vt:lpstr>John- communication and social cues</vt:lpstr>
      <vt:lpstr>John- sensory sensitivity </vt:lpstr>
      <vt:lpstr>John- Anxiety and Behavioural issues </vt:lpstr>
      <vt:lpstr>Needs John might have:</vt:lpstr>
      <vt:lpstr>Recommendations- Release  planning</vt:lpstr>
      <vt:lpstr>Recommendation- staff training </vt:lpstr>
      <vt:lpstr>Recommendation- Screening</vt:lpstr>
      <vt:lpstr>Reference list: </vt:lpstr>
      <vt:lpstr>PowerPoint Presentation</vt:lpstr>
      <vt:lpstr>PowerPoint Presentation</vt:lpstr>
      <vt:lpstr>PowerPoint Presentation</vt:lpstr>
      <vt:lpstr>PowerPoint Presentation</vt:lpstr>
      <vt:lpstr>PowerPoint Presentation</vt:lpstr>
      <vt:lpstr>Research timeline </vt:lpstr>
      <vt:lpstr>PowerPoint Presentation</vt:lpstr>
      <vt:lpstr>AI statement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Autism and the challenges faced within the Criminal Justice System. </dc:title>
  <dc:creator>Molly Roberts (2403730)</dc:creator>
  <cp:lastModifiedBy>Molly Roberts (2403730)</cp:lastModifiedBy>
  <cp:revision>5</cp:revision>
  <cp:lastPrinted>2026-03-01T13:22:34Z</cp:lastPrinted>
  <dcterms:created xsi:type="dcterms:W3CDTF">2026-02-15T21:59:55Z</dcterms:created>
  <dcterms:modified xsi:type="dcterms:W3CDTF">2026-03-01T13:31:37Z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