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9" r:id="rId5"/>
    <p:sldMasterId id="2147483657" r:id="rId6"/>
    <p:sldMasterId id="2147483653" r:id="rId7"/>
    <p:sldMasterId id="2147483774" r:id="rId8"/>
  </p:sldMasterIdLst>
  <p:notesMasterIdLst>
    <p:notesMasterId r:id="rId15"/>
  </p:notesMasterIdLst>
  <p:handoutMasterIdLst>
    <p:handoutMasterId r:id="rId16"/>
  </p:handoutMasterIdLst>
  <p:sldIdLst>
    <p:sldId id="256" r:id="rId9"/>
    <p:sldId id="265" r:id="rId10"/>
    <p:sldId id="268" r:id="rId11"/>
    <p:sldId id="267" r:id="rId12"/>
    <p:sldId id="266" r:id="rId13"/>
    <p:sldId id="263" r:id="rId1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7A74"/>
    <a:srgbClr val="F3F5FA"/>
    <a:srgbClr val="F1D906"/>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705A7C-F837-4BB5-BBDE-138CC8BE221E}" v="105" dt="2025-11-17T12:28:58.0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849" autoAdjust="0"/>
    <p:restoredTop sz="94689" autoAdjust="0"/>
  </p:normalViewPr>
  <p:slideViewPr>
    <p:cSldViewPr snapToGrid="0" snapToObjects="1" showGuides="1">
      <p:cViewPr varScale="1">
        <p:scale>
          <a:sx n="16" d="100"/>
          <a:sy n="16" d="100"/>
        </p:scale>
        <p:origin x="1997" y="101"/>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 Target="slides/slide2.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ca Oprea" userId="29b4028cbbfcbb8e" providerId="LiveId" clId="{70FAF7EA-3BBD-4392-9C5C-810008120012}"/>
    <pc:docChg chg="undo custSel addSld delSld modSld">
      <pc:chgData name="Monica Oprea" userId="29b4028cbbfcbb8e" providerId="LiveId" clId="{70FAF7EA-3BBD-4392-9C5C-810008120012}" dt="2025-11-17T12:28:21.791" v="590"/>
      <pc:docMkLst>
        <pc:docMk/>
      </pc:docMkLst>
      <pc:sldChg chg="addSp modSp mod modTransition">
        <pc:chgData name="Monica Oprea" userId="29b4028cbbfcbb8e" providerId="LiveId" clId="{70FAF7EA-3BBD-4392-9C5C-810008120012}" dt="2025-11-17T12:26:55.725" v="574"/>
        <pc:sldMkLst>
          <pc:docMk/>
          <pc:sldMk cId="2465510357" sldId="256"/>
        </pc:sldMkLst>
        <pc:spChg chg="mod">
          <ac:chgData name="Monica Oprea" userId="29b4028cbbfcbb8e" providerId="LiveId" clId="{70FAF7EA-3BBD-4392-9C5C-810008120012}" dt="2025-11-17T11:39:44.490" v="366" actId="1076"/>
          <ac:spMkLst>
            <pc:docMk/>
            <pc:sldMk cId="2465510357" sldId="256"/>
            <ac:spMk id="2" creationId="{DA2D9CAF-62E4-A56C-BC72-03583E71A03A}"/>
          </ac:spMkLst>
        </pc:spChg>
        <pc:spChg chg="mod">
          <ac:chgData name="Monica Oprea" userId="29b4028cbbfcbb8e" providerId="LiveId" clId="{70FAF7EA-3BBD-4392-9C5C-810008120012}" dt="2025-11-17T11:39:36.734" v="365" actId="1076"/>
          <ac:spMkLst>
            <pc:docMk/>
            <pc:sldMk cId="2465510357" sldId="256"/>
            <ac:spMk id="3" creationId="{8FC115E9-2559-9124-E2DA-727C7D7E63C8}"/>
          </ac:spMkLst>
        </pc:spChg>
        <pc:spChg chg="mod">
          <ac:chgData name="Monica Oprea" userId="29b4028cbbfcbb8e" providerId="LiveId" clId="{70FAF7EA-3BBD-4392-9C5C-810008120012}" dt="2025-11-17T11:07:24.974" v="14" actId="1076"/>
          <ac:spMkLst>
            <pc:docMk/>
            <pc:sldMk cId="2465510357" sldId="256"/>
            <ac:spMk id="4" creationId="{0DB5D689-0DBF-6610-F166-1771F1505D35}"/>
          </ac:spMkLst>
        </pc:spChg>
        <pc:spChg chg="add mod">
          <ac:chgData name="Monica Oprea" userId="29b4028cbbfcbb8e" providerId="LiveId" clId="{70FAF7EA-3BBD-4392-9C5C-810008120012}" dt="2025-11-17T11:06:08.834" v="3" actId="14100"/>
          <ac:spMkLst>
            <pc:docMk/>
            <pc:sldMk cId="2465510357" sldId="256"/>
            <ac:spMk id="9" creationId="{9E1189E9-B566-3389-961D-D635BB9CBC4D}"/>
          </ac:spMkLst>
        </pc:spChg>
        <pc:picChg chg="mod">
          <ac:chgData name="Monica Oprea" userId="29b4028cbbfcbb8e" providerId="LiveId" clId="{70FAF7EA-3BBD-4392-9C5C-810008120012}" dt="2025-11-17T11:07:32.173" v="15" actId="1076"/>
          <ac:picMkLst>
            <pc:docMk/>
            <pc:sldMk cId="2465510357" sldId="256"/>
            <ac:picMk id="6" creationId="{AE55A514-8C38-223D-6AFA-96C40C75FDD4}"/>
          </ac:picMkLst>
        </pc:picChg>
        <pc:picChg chg="add mod">
          <ac:chgData name="Monica Oprea" userId="29b4028cbbfcbb8e" providerId="LiveId" clId="{70FAF7EA-3BBD-4392-9C5C-810008120012}" dt="2025-11-17T11:07:38.311" v="16" actId="14100"/>
          <ac:picMkLst>
            <pc:docMk/>
            <pc:sldMk cId="2465510357" sldId="256"/>
            <ac:picMk id="8" creationId="{462D31DC-9E3F-76D8-DC67-821C7A7D6989}"/>
          </ac:picMkLst>
        </pc:picChg>
      </pc:sldChg>
      <pc:sldChg chg="addSp delSp modSp del mod">
        <pc:chgData name="Monica Oprea" userId="29b4028cbbfcbb8e" providerId="LiveId" clId="{70FAF7EA-3BBD-4392-9C5C-810008120012}" dt="2025-11-17T11:17:31.074" v="126" actId="2696"/>
        <pc:sldMkLst>
          <pc:docMk/>
          <pc:sldMk cId="1988364374" sldId="262"/>
        </pc:sldMkLst>
        <pc:spChg chg="del mod">
          <ac:chgData name="Monica Oprea" userId="29b4028cbbfcbb8e" providerId="LiveId" clId="{70FAF7EA-3BBD-4392-9C5C-810008120012}" dt="2025-11-17T11:12:58.750" v="74" actId="21"/>
          <ac:spMkLst>
            <pc:docMk/>
            <pc:sldMk cId="1988364374" sldId="262"/>
            <ac:spMk id="4" creationId="{E111BAA8-DCFC-5E29-01F7-86AA7088734D}"/>
          </ac:spMkLst>
        </pc:spChg>
        <pc:spChg chg="del mod">
          <ac:chgData name="Monica Oprea" userId="29b4028cbbfcbb8e" providerId="LiveId" clId="{70FAF7EA-3BBD-4392-9C5C-810008120012}" dt="2025-11-17T11:16:14.912" v="115" actId="26606"/>
          <ac:spMkLst>
            <pc:docMk/>
            <pc:sldMk cId="1988364374" sldId="262"/>
            <ac:spMk id="7" creationId="{6F8AD185-E917-75AA-CD83-51821ED184F1}"/>
          </ac:spMkLst>
        </pc:spChg>
        <pc:spChg chg="del mod">
          <ac:chgData name="Monica Oprea" userId="29b4028cbbfcbb8e" providerId="LiveId" clId="{70FAF7EA-3BBD-4392-9C5C-810008120012}" dt="2025-11-17T11:14:09.663" v="94" actId="21"/>
          <ac:spMkLst>
            <pc:docMk/>
            <pc:sldMk cId="1988364374" sldId="262"/>
            <ac:spMk id="9" creationId="{FC19D3F7-21DA-7060-11A9-C15D2EB7704F}"/>
          </ac:spMkLst>
        </pc:spChg>
        <pc:spChg chg="mod">
          <ac:chgData name="Monica Oprea" userId="29b4028cbbfcbb8e" providerId="LiveId" clId="{70FAF7EA-3BBD-4392-9C5C-810008120012}" dt="2025-11-17T11:10:14.483" v="29" actId="1076"/>
          <ac:spMkLst>
            <pc:docMk/>
            <pc:sldMk cId="1988364374" sldId="262"/>
            <ac:spMk id="13" creationId="{CEAE79DF-49D2-0E92-D07C-ABAF962DDB6C}"/>
          </ac:spMkLst>
        </pc:spChg>
        <pc:graphicFrameChg chg="del mod">
          <ac:chgData name="Monica Oprea" userId="29b4028cbbfcbb8e" providerId="LiveId" clId="{70FAF7EA-3BBD-4392-9C5C-810008120012}" dt="2025-11-17T11:12:44.965" v="73" actId="21"/>
          <ac:graphicFrameMkLst>
            <pc:docMk/>
            <pc:sldMk cId="1988364374" sldId="262"/>
            <ac:graphicFrameMk id="5" creationId="{0B91DD8A-D604-8F50-17AB-484F0ED7EE8A}"/>
          </ac:graphicFrameMkLst>
        </pc:graphicFrameChg>
        <pc:graphicFrameChg chg="add modGraphic">
          <ac:chgData name="Monica Oprea" userId="29b4028cbbfcbb8e" providerId="LiveId" clId="{70FAF7EA-3BBD-4392-9C5C-810008120012}" dt="2025-11-17T11:16:55.911" v="119" actId="20577"/>
          <ac:graphicFrameMkLst>
            <pc:docMk/>
            <pc:sldMk cId="1988364374" sldId="262"/>
            <ac:graphicFrameMk id="15" creationId="{D9370E94-F6C6-E887-2519-9D5667267E12}"/>
          </ac:graphicFrameMkLst>
        </pc:graphicFrameChg>
        <pc:picChg chg="del mod">
          <ac:chgData name="Monica Oprea" userId="29b4028cbbfcbb8e" providerId="LiveId" clId="{70FAF7EA-3BBD-4392-9C5C-810008120012}" dt="2025-11-17T11:15:19.805" v="108" actId="21"/>
          <ac:picMkLst>
            <pc:docMk/>
            <pc:sldMk cId="1988364374" sldId="262"/>
            <ac:picMk id="8" creationId="{432D82FE-C019-41DC-EF66-EDFB9CDCE900}"/>
          </ac:picMkLst>
        </pc:picChg>
        <pc:picChg chg="del mod">
          <ac:chgData name="Monica Oprea" userId="29b4028cbbfcbb8e" providerId="LiveId" clId="{70FAF7EA-3BBD-4392-9C5C-810008120012}" dt="2025-11-17T11:15:54.872" v="113" actId="21"/>
          <ac:picMkLst>
            <pc:docMk/>
            <pc:sldMk cId="1988364374" sldId="262"/>
            <ac:picMk id="11" creationId="{CF9B620F-521F-29D8-AEBC-54181D146805}"/>
          </ac:picMkLst>
        </pc:picChg>
      </pc:sldChg>
      <pc:sldChg chg="addSp delSp modSp mod modTransition setBg modAnim setClrOvrMap">
        <pc:chgData name="Monica Oprea" userId="29b4028cbbfcbb8e" providerId="LiveId" clId="{70FAF7EA-3BBD-4392-9C5C-810008120012}" dt="2025-11-17T12:28:21.791" v="590"/>
        <pc:sldMkLst>
          <pc:docMk/>
          <pc:sldMk cId="3887065135" sldId="263"/>
        </pc:sldMkLst>
        <pc:spChg chg="mod">
          <ac:chgData name="Monica Oprea" userId="29b4028cbbfcbb8e" providerId="LiveId" clId="{70FAF7EA-3BBD-4392-9C5C-810008120012}" dt="2025-11-17T12:24:09.888" v="562" actId="1076"/>
          <ac:spMkLst>
            <pc:docMk/>
            <pc:sldMk cId="3887065135" sldId="263"/>
            <ac:spMk id="2" creationId="{71D98D8A-93D4-EF6E-EFA1-3D3F38FA2874}"/>
          </ac:spMkLst>
        </pc:spChg>
        <pc:spChg chg="mod">
          <ac:chgData name="Monica Oprea" userId="29b4028cbbfcbb8e" providerId="LiveId" clId="{70FAF7EA-3BBD-4392-9C5C-810008120012}" dt="2025-11-17T12:15:27.119" v="537" actId="26606"/>
          <ac:spMkLst>
            <pc:docMk/>
            <pc:sldMk cId="3887065135" sldId="263"/>
            <ac:spMk id="3" creationId="{E8E520DF-D4F9-7CE0-4E56-8C745A75B831}"/>
          </ac:spMkLst>
        </pc:spChg>
        <pc:spChg chg="mod ord">
          <ac:chgData name="Monica Oprea" userId="29b4028cbbfcbb8e" providerId="LiveId" clId="{70FAF7EA-3BBD-4392-9C5C-810008120012}" dt="2025-11-17T12:15:27.119" v="537" actId="26606"/>
          <ac:spMkLst>
            <pc:docMk/>
            <pc:sldMk cId="3887065135" sldId="263"/>
            <ac:spMk id="6" creationId="{17C98FFF-32A7-9D57-25E9-233EA55EB408}"/>
          </ac:spMkLst>
        </pc:spChg>
        <pc:spChg chg="add del">
          <ac:chgData name="Monica Oprea" userId="29b4028cbbfcbb8e" providerId="LiveId" clId="{70FAF7EA-3BBD-4392-9C5C-810008120012}" dt="2025-11-17T12:14:12.299" v="522" actId="26606"/>
          <ac:spMkLst>
            <pc:docMk/>
            <pc:sldMk cId="3887065135" sldId="263"/>
            <ac:spMk id="23" creationId="{E80B86A7-A1EC-475B-9166-88902B033A38}"/>
          </ac:spMkLst>
        </pc:spChg>
        <pc:spChg chg="add del">
          <ac:chgData name="Monica Oprea" userId="29b4028cbbfcbb8e" providerId="LiveId" clId="{70FAF7EA-3BBD-4392-9C5C-810008120012}" dt="2025-11-17T12:14:12.299" v="522" actId="26606"/>
          <ac:spMkLst>
            <pc:docMk/>
            <pc:sldMk cId="3887065135" sldId="263"/>
            <ac:spMk id="25" creationId="{C2C29CB1-9F74-4879-A6AF-AEA67B6F1F4D}"/>
          </ac:spMkLst>
        </pc:spChg>
        <pc:spChg chg="add del">
          <ac:chgData name="Monica Oprea" userId="29b4028cbbfcbb8e" providerId="LiveId" clId="{70FAF7EA-3BBD-4392-9C5C-810008120012}" dt="2025-11-17T12:14:12.299" v="522" actId="26606"/>
          <ac:spMkLst>
            <pc:docMk/>
            <pc:sldMk cId="3887065135" sldId="263"/>
            <ac:spMk id="27" creationId="{7E2C7115-5336-410C-AD71-0F0952A2E5A7}"/>
          </ac:spMkLst>
        </pc:spChg>
        <pc:spChg chg="add del">
          <ac:chgData name="Monica Oprea" userId="29b4028cbbfcbb8e" providerId="LiveId" clId="{70FAF7EA-3BBD-4392-9C5C-810008120012}" dt="2025-11-17T12:14:25.548" v="524" actId="26606"/>
          <ac:spMkLst>
            <pc:docMk/>
            <pc:sldMk cId="3887065135" sldId="263"/>
            <ac:spMk id="31" creationId="{7E018740-5C2B-4A41-AC1A-7E68D1EC1954}"/>
          </ac:spMkLst>
        </pc:spChg>
        <pc:spChg chg="add del">
          <ac:chgData name="Monica Oprea" userId="29b4028cbbfcbb8e" providerId="LiveId" clId="{70FAF7EA-3BBD-4392-9C5C-810008120012}" dt="2025-11-17T12:14:25.548" v="524" actId="26606"/>
          <ac:spMkLst>
            <pc:docMk/>
            <pc:sldMk cId="3887065135" sldId="263"/>
            <ac:spMk id="33" creationId="{166F75A4-C475-4941-8EE2-B80A06A2C1BB}"/>
          </ac:spMkLst>
        </pc:spChg>
        <pc:spChg chg="add del">
          <ac:chgData name="Monica Oprea" userId="29b4028cbbfcbb8e" providerId="LiveId" clId="{70FAF7EA-3BBD-4392-9C5C-810008120012}" dt="2025-11-17T12:14:25.548" v="524" actId="26606"/>
          <ac:spMkLst>
            <pc:docMk/>
            <pc:sldMk cId="3887065135" sldId="263"/>
            <ac:spMk id="35" creationId="{A032553A-72E8-4B0D-8405-FF9771C9AF05}"/>
          </ac:spMkLst>
        </pc:spChg>
        <pc:spChg chg="add del">
          <ac:chgData name="Monica Oprea" userId="29b4028cbbfcbb8e" providerId="LiveId" clId="{70FAF7EA-3BBD-4392-9C5C-810008120012}" dt="2025-11-17T12:14:25.548" v="524" actId="26606"/>
          <ac:spMkLst>
            <pc:docMk/>
            <pc:sldMk cId="3887065135" sldId="263"/>
            <ac:spMk id="37" creationId="{765800AC-C3B9-498E-87BC-29FAE4C76B21}"/>
          </ac:spMkLst>
        </pc:spChg>
        <pc:spChg chg="add del">
          <ac:chgData name="Monica Oprea" userId="29b4028cbbfcbb8e" providerId="LiveId" clId="{70FAF7EA-3BBD-4392-9C5C-810008120012}" dt="2025-11-17T12:14:25.548" v="524" actId="26606"/>
          <ac:spMkLst>
            <pc:docMk/>
            <pc:sldMk cId="3887065135" sldId="263"/>
            <ac:spMk id="39" creationId="{1F9D6ACB-2FF4-49F9-978A-E0D5327FC635}"/>
          </ac:spMkLst>
        </pc:spChg>
        <pc:spChg chg="add del">
          <ac:chgData name="Monica Oprea" userId="29b4028cbbfcbb8e" providerId="LiveId" clId="{70FAF7EA-3BBD-4392-9C5C-810008120012}" dt="2025-11-17T12:14:25.548" v="524" actId="26606"/>
          <ac:spMkLst>
            <pc:docMk/>
            <pc:sldMk cId="3887065135" sldId="263"/>
            <ac:spMk id="41" creationId="{142BFA2A-77A0-4F60-A32A-685681C84889}"/>
          </ac:spMkLst>
        </pc:spChg>
        <pc:spChg chg="add del">
          <ac:chgData name="Monica Oprea" userId="29b4028cbbfcbb8e" providerId="LiveId" clId="{70FAF7EA-3BBD-4392-9C5C-810008120012}" dt="2025-11-17T12:14:25.548" v="524" actId="26606"/>
          <ac:spMkLst>
            <pc:docMk/>
            <pc:sldMk cId="3887065135" sldId="263"/>
            <ac:spMk id="46" creationId="{D6320AF9-619A-4175-865B-5663E1AEF4C5}"/>
          </ac:spMkLst>
        </pc:spChg>
        <pc:spChg chg="add del">
          <ac:chgData name="Monica Oprea" userId="29b4028cbbfcbb8e" providerId="LiveId" clId="{70FAF7EA-3BBD-4392-9C5C-810008120012}" dt="2025-11-17T12:15:27.119" v="537" actId="26606"/>
          <ac:spMkLst>
            <pc:docMk/>
            <pc:sldMk cId="3887065135" sldId="263"/>
            <ac:spMk id="50" creationId="{CE3A6A76-AE5D-49AE-9D49-90C0F1548261}"/>
          </ac:spMkLst>
        </pc:spChg>
        <pc:spChg chg="add del">
          <ac:chgData name="Monica Oprea" userId="29b4028cbbfcbb8e" providerId="LiveId" clId="{70FAF7EA-3BBD-4392-9C5C-810008120012}" dt="2025-11-17T12:15:23.430" v="536" actId="26606"/>
          <ac:spMkLst>
            <pc:docMk/>
            <pc:sldMk cId="3887065135" sldId="263"/>
            <ac:spMk id="64" creationId="{9179DE42-5613-4B35-A1E6-6CCBAA13C743}"/>
          </ac:spMkLst>
        </pc:spChg>
        <pc:spChg chg="add del">
          <ac:chgData name="Monica Oprea" userId="29b4028cbbfcbb8e" providerId="LiveId" clId="{70FAF7EA-3BBD-4392-9C5C-810008120012}" dt="2025-11-17T12:15:23.430" v="536" actId="26606"/>
          <ac:spMkLst>
            <pc:docMk/>
            <pc:sldMk cId="3887065135" sldId="263"/>
            <ac:spMk id="70" creationId="{52FB45E9-914E-4471-AC87-E475CD51767D}"/>
          </ac:spMkLst>
        </pc:spChg>
        <pc:spChg chg="add del">
          <ac:chgData name="Monica Oprea" userId="29b4028cbbfcbb8e" providerId="LiveId" clId="{70FAF7EA-3BBD-4392-9C5C-810008120012}" dt="2025-11-17T12:15:23.430" v="536" actId="26606"/>
          <ac:spMkLst>
            <pc:docMk/>
            <pc:sldMk cId="3887065135" sldId="263"/>
            <ac:spMk id="72" creationId="{C310626D-5743-49D4-8F7D-88C4F8F05774}"/>
          </ac:spMkLst>
        </pc:spChg>
        <pc:spChg chg="add del">
          <ac:chgData name="Monica Oprea" userId="29b4028cbbfcbb8e" providerId="LiveId" clId="{70FAF7EA-3BBD-4392-9C5C-810008120012}" dt="2025-11-17T12:15:23.430" v="536" actId="26606"/>
          <ac:spMkLst>
            <pc:docMk/>
            <pc:sldMk cId="3887065135" sldId="263"/>
            <ac:spMk id="74" creationId="{3C195FC1-B568-4C72-9902-34CB35DDD7A1}"/>
          </ac:spMkLst>
        </pc:spChg>
        <pc:spChg chg="add del">
          <ac:chgData name="Monica Oprea" userId="29b4028cbbfcbb8e" providerId="LiveId" clId="{70FAF7EA-3BBD-4392-9C5C-810008120012}" dt="2025-11-17T12:15:23.430" v="536" actId="26606"/>
          <ac:spMkLst>
            <pc:docMk/>
            <pc:sldMk cId="3887065135" sldId="263"/>
            <ac:spMk id="76" creationId="{EF2BDF77-362C-43F0-8CBB-A969EC2AE0C4}"/>
          </ac:spMkLst>
        </pc:spChg>
        <pc:spChg chg="add del">
          <ac:chgData name="Monica Oprea" userId="29b4028cbbfcbb8e" providerId="LiveId" clId="{70FAF7EA-3BBD-4392-9C5C-810008120012}" dt="2025-11-17T12:15:23.430" v="536" actId="26606"/>
          <ac:spMkLst>
            <pc:docMk/>
            <pc:sldMk cId="3887065135" sldId="263"/>
            <ac:spMk id="78" creationId="{4BE96B01-3929-432D-B8C2-ADBCB74C2EF4}"/>
          </ac:spMkLst>
        </pc:spChg>
        <pc:spChg chg="add del">
          <ac:chgData name="Monica Oprea" userId="29b4028cbbfcbb8e" providerId="LiveId" clId="{70FAF7EA-3BBD-4392-9C5C-810008120012}" dt="2025-11-17T12:15:23.430" v="536" actId="26606"/>
          <ac:spMkLst>
            <pc:docMk/>
            <pc:sldMk cId="3887065135" sldId="263"/>
            <ac:spMk id="80" creationId="{2A6FCDE6-CDE2-4C51-B18E-A95CFB679714}"/>
          </ac:spMkLst>
        </pc:spChg>
        <pc:grpChg chg="add del">
          <ac:chgData name="Monica Oprea" userId="29b4028cbbfcbb8e" providerId="LiveId" clId="{70FAF7EA-3BBD-4392-9C5C-810008120012}" dt="2025-11-17T12:14:12.299" v="522" actId="26606"/>
          <ac:grpSpMkLst>
            <pc:docMk/>
            <pc:sldMk cId="3887065135" sldId="263"/>
            <ac:grpSpMk id="11" creationId="{09EA7EA7-74F5-4EE2-8E3D-1A10308259D7}"/>
          </ac:grpSpMkLst>
        </pc:grpChg>
        <pc:grpChg chg="add del">
          <ac:chgData name="Monica Oprea" userId="29b4028cbbfcbb8e" providerId="LiveId" clId="{70FAF7EA-3BBD-4392-9C5C-810008120012}" dt="2025-11-17T12:15:27.119" v="537" actId="26606"/>
          <ac:grpSpMkLst>
            <pc:docMk/>
            <pc:sldMk cId="3887065135" sldId="263"/>
            <ac:grpSpMk id="49" creationId="{09EA7EA7-74F5-4EE2-8E3D-1A10308259D7}"/>
          </ac:grpSpMkLst>
        </pc:grpChg>
        <pc:grpChg chg="add del">
          <ac:chgData name="Monica Oprea" userId="29b4028cbbfcbb8e" providerId="LiveId" clId="{70FAF7EA-3BBD-4392-9C5C-810008120012}" dt="2025-11-17T12:15:27.119" v="537" actId="26606"/>
          <ac:grpSpMkLst>
            <pc:docMk/>
            <pc:sldMk cId="3887065135" sldId="263"/>
            <ac:grpSpMk id="51" creationId="{A9A5CCB5-EF7C-48C3-B6DF-ADC1771CCD09}"/>
          </ac:grpSpMkLst>
        </pc:grpChg>
        <pc:picChg chg="mod">
          <ac:chgData name="Monica Oprea" userId="29b4028cbbfcbb8e" providerId="LiveId" clId="{70FAF7EA-3BBD-4392-9C5C-810008120012}" dt="2025-11-17T12:15:22.526" v="535" actId="14100"/>
          <ac:picMkLst>
            <pc:docMk/>
            <pc:sldMk cId="3887065135" sldId="263"/>
            <ac:picMk id="4" creationId="{AA1C3B7E-1FDE-E122-B115-F2FD55AFB78A}"/>
          </ac:picMkLst>
        </pc:picChg>
      </pc:sldChg>
      <pc:sldChg chg="modSp mod modTransition modAnim">
        <pc:chgData name="Monica Oprea" userId="29b4028cbbfcbb8e" providerId="LiveId" clId="{70FAF7EA-3BBD-4392-9C5C-810008120012}" dt="2025-11-17T12:27:12.967" v="577"/>
        <pc:sldMkLst>
          <pc:docMk/>
          <pc:sldMk cId="1011174612" sldId="265"/>
        </pc:sldMkLst>
        <pc:spChg chg="mod">
          <ac:chgData name="Monica Oprea" userId="29b4028cbbfcbb8e" providerId="LiveId" clId="{70FAF7EA-3BBD-4392-9C5C-810008120012}" dt="2025-11-17T11:40:37.608" v="372" actId="1076"/>
          <ac:spMkLst>
            <pc:docMk/>
            <pc:sldMk cId="1011174612" sldId="265"/>
            <ac:spMk id="2" creationId="{9401F4DB-DDBA-A543-7826-2EC508213692}"/>
          </ac:spMkLst>
        </pc:spChg>
        <pc:spChg chg="mod">
          <ac:chgData name="Monica Oprea" userId="29b4028cbbfcbb8e" providerId="LiveId" clId="{70FAF7EA-3BBD-4392-9C5C-810008120012}" dt="2025-11-17T11:40:42.494" v="373" actId="1076"/>
          <ac:spMkLst>
            <pc:docMk/>
            <pc:sldMk cId="1011174612" sldId="265"/>
            <ac:spMk id="3" creationId="{0A7C5A82-6EB9-B071-DA62-23919D660D3C}"/>
          </ac:spMkLst>
        </pc:spChg>
        <pc:spChg chg="mod">
          <ac:chgData name="Monica Oprea" userId="29b4028cbbfcbb8e" providerId="LiveId" clId="{70FAF7EA-3BBD-4392-9C5C-810008120012}" dt="2025-11-17T11:40:15.681" v="368" actId="14100"/>
          <ac:spMkLst>
            <pc:docMk/>
            <pc:sldMk cId="1011174612" sldId="265"/>
            <ac:spMk id="4" creationId="{1EC1C3CF-45C0-1DCF-5D84-B8F631106305}"/>
          </ac:spMkLst>
        </pc:spChg>
        <pc:spChg chg="mod">
          <ac:chgData name="Monica Oprea" userId="29b4028cbbfcbb8e" providerId="LiveId" clId="{70FAF7EA-3BBD-4392-9C5C-810008120012}" dt="2025-11-17T11:41:34.045" v="382" actId="1076"/>
          <ac:spMkLst>
            <pc:docMk/>
            <pc:sldMk cId="1011174612" sldId="265"/>
            <ac:spMk id="7" creationId="{4D6AF12B-8A28-A4FE-0455-7C721A04EF2F}"/>
          </ac:spMkLst>
        </pc:spChg>
        <pc:picChg chg="mod">
          <ac:chgData name="Monica Oprea" userId="29b4028cbbfcbb8e" providerId="LiveId" clId="{70FAF7EA-3BBD-4392-9C5C-810008120012}" dt="2025-11-17T11:41:28.007" v="381" actId="1076"/>
          <ac:picMkLst>
            <pc:docMk/>
            <pc:sldMk cId="1011174612" sldId="265"/>
            <ac:picMk id="6" creationId="{7A1514C0-AFC4-999C-850B-3BE744AC267A}"/>
          </ac:picMkLst>
        </pc:picChg>
      </pc:sldChg>
      <pc:sldChg chg="addSp delSp modSp new mod modTransition modAnim">
        <pc:chgData name="Monica Oprea" userId="29b4028cbbfcbb8e" providerId="LiveId" clId="{70FAF7EA-3BBD-4392-9C5C-810008120012}" dt="2025-11-17T12:27:35.426" v="581"/>
        <pc:sldMkLst>
          <pc:docMk/>
          <pc:sldMk cId="2213686032" sldId="266"/>
        </pc:sldMkLst>
        <pc:spChg chg="mod">
          <ac:chgData name="Monica Oprea" userId="29b4028cbbfcbb8e" providerId="LiveId" clId="{70FAF7EA-3BBD-4392-9C5C-810008120012}" dt="2025-11-17T11:20:25.267" v="209" actId="1076"/>
          <ac:spMkLst>
            <pc:docMk/>
            <pc:sldMk cId="2213686032" sldId="266"/>
            <ac:spMk id="2" creationId="{65F00B02-6009-78A9-CACB-FA270E7961C3}"/>
          </ac:spMkLst>
        </pc:spChg>
        <pc:spChg chg="del mod">
          <ac:chgData name="Monica Oprea" userId="29b4028cbbfcbb8e" providerId="LiveId" clId="{70FAF7EA-3BBD-4392-9C5C-810008120012}" dt="2025-11-17T11:18:23.170" v="127" actId="26606"/>
          <ac:spMkLst>
            <pc:docMk/>
            <pc:sldMk cId="2213686032" sldId="266"/>
            <ac:spMk id="3" creationId="{D6B3D746-5197-9F68-7C55-CEE03F2707BA}"/>
          </ac:spMkLst>
        </pc:spChg>
        <pc:graphicFrameChg chg="add mod">
          <ac:chgData name="Monica Oprea" userId="29b4028cbbfcbb8e" providerId="LiveId" clId="{70FAF7EA-3BBD-4392-9C5C-810008120012}" dt="2025-11-17T11:48:21.444" v="443" actId="1076"/>
          <ac:graphicFrameMkLst>
            <pc:docMk/>
            <pc:sldMk cId="2213686032" sldId="266"/>
            <ac:graphicFrameMk id="5" creationId="{31C33FF9-9B44-265F-6813-CA6559407D05}"/>
          </ac:graphicFrameMkLst>
        </pc:graphicFrameChg>
        <pc:graphicFrameChg chg="add mod">
          <ac:chgData name="Monica Oprea" userId="29b4028cbbfcbb8e" providerId="LiveId" clId="{70FAF7EA-3BBD-4392-9C5C-810008120012}" dt="2025-11-17T11:48:31.929" v="445" actId="1076"/>
          <ac:graphicFrameMkLst>
            <pc:docMk/>
            <pc:sldMk cId="2213686032" sldId="266"/>
            <ac:graphicFrameMk id="7" creationId="{53E5BF0C-72D1-A7A2-98D8-89A4570DCB65}"/>
          </ac:graphicFrameMkLst>
        </pc:graphicFrameChg>
      </pc:sldChg>
      <pc:sldChg chg="addSp delSp modSp new mod modTransition setBg modAnim">
        <pc:chgData name="Monica Oprea" userId="29b4028cbbfcbb8e" providerId="LiveId" clId="{70FAF7EA-3BBD-4392-9C5C-810008120012}" dt="2025-11-17T12:27:27.518" v="580"/>
        <pc:sldMkLst>
          <pc:docMk/>
          <pc:sldMk cId="823203749" sldId="267"/>
        </pc:sldMkLst>
        <pc:spChg chg="mod">
          <ac:chgData name="Monica Oprea" userId="29b4028cbbfcbb8e" providerId="LiveId" clId="{70FAF7EA-3BBD-4392-9C5C-810008120012}" dt="2025-11-17T12:13:22.442" v="520" actId="255"/>
          <ac:spMkLst>
            <pc:docMk/>
            <pc:sldMk cId="823203749" sldId="267"/>
            <ac:spMk id="2" creationId="{CFC560C5-12C6-6559-0D2B-FEA80C088257}"/>
          </ac:spMkLst>
        </pc:spChg>
        <pc:spChg chg="del mod ord">
          <ac:chgData name="Monica Oprea" userId="29b4028cbbfcbb8e" providerId="LiveId" clId="{70FAF7EA-3BBD-4392-9C5C-810008120012}" dt="2025-11-17T11:32:44.074" v="293" actId="26606"/>
          <ac:spMkLst>
            <pc:docMk/>
            <pc:sldMk cId="823203749" sldId="267"/>
            <ac:spMk id="3" creationId="{AAE90EBE-BA1B-9430-3DCA-3E126312D6BA}"/>
          </ac:spMkLst>
        </pc:spChg>
        <pc:spChg chg="mod ord">
          <ac:chgData name="Monica Oprea" userId="29b4028cbbfcbb8e" providerId="LiveId" clId="{70FAF7EA-3BBD-4392-9C5C-810008120012}" dt="2025-11-17T11:15:37.055" v="112" actId="26606"/>
          <ac:spMkLst>
            <pc:docMk/>
            <pc:sldMk cId="823203749" sldId="267"/>
            <ac:spMk id="4" creationId="{3A4F6F78-203C-FE44-335D-164907F04184}"/>
          </ac:spMkLst>
        </pc:spChg>
        <pc:spChg chg="add del mod">
          <ac:chgData name="Monica Oprea" userId="29b4028cbbfcbb8e" providerId="LiveId" clId="{70FAF7EA-3BBD-4392-9C5C-810008120012}" dt="2025-11-17T11:42:30.961" v="409" actId="21"/>
          <ac:spMkLst>
            <pc:docMk/>
            <pc:sldMk cId="823203749" sldId="267"/>
            <ac:spMk id="7" creationId="{1AFA9A54-0C7F-ADBB-304A-7ACB47882C92}"/>
          </ac:spMkLst>
        </pc:spChg>
        <pc:spChg chg="add del">
          <ac:chgData name="Monica Oprea" userId="29b4028cbbfcbb8e" providerId="LiveId" clId="{70FAF7EA-3BBD-4392-9C5C-810008120012}" dt="2025-11-17T11:44:47.338" v="421" actId="26606"/>
          <ac:spMkLst>
            <pc:docMk/>
            <pc:sldMk cId="823203749" sldId="267"/>
            <ac:spMk id="11" creationId="{91EE04D8-1EBF-4F20-A14B-783891713D16}"/>
          </ac:spMkLst>
        </pc:spChg>
        <pc:spChg chg="add del">
          <ac:chgData name="Monica Oprea" userId="29b4028cbbfcbb8e" providerId="LiveId" clId="{70FAF7EA-3BBD-4392-9C5C-810008120012}" dt="2025-11-17T11:44:47.338" v="421" actId="26606"/>
          <ac:spMkLst>
            <pc:docMk/>
            <pc:sldMk cId="823203749" sldId="267"/>
            <ac:spMk id="13" creationId="{3E9330C4-57C6-48F3-8592-50FCF9132810}"/>
          </ac:spMkLst>
        </pc:spChg>
        <pc:spChg chg="add del">
          <ac:chgData name="Monica Oprea" userId="29b4028cbbfcbb8e" providerId="LiveId" clId="{70FAF7EA-3BBD-4392-9C5C-810008120012}" dt="2025-11-17T11:44:47.282" v="420" actId="26606"/>
          <ac:spMkLst>
            <pc:docMk/>
            <pc:sldMk cId="823203749" sldId="267"/>
            <ac:spMk id="20" creationId="{212CBC7C-F294-455B-AE07-8B43A5705F20}"/>
          </ac:spMkLst>
        </pc:spChg>
        <pc:spChg chg="add del">
          <ac:chgData name="Monica Oprea" userId="29b4028cbbfcbb8e" providerId="LiveId" clId="{70FAF7EA-3BBD-4392-9C5C-810008120012}" dt="2025-11-17T11:46:27.163" v="436" actId="26606"/>
          <ac:spMkLst>
            <pc:docMk/>
            <pc:sldMk cId="823203749" sldId="267"/>
            <ac:spMk id="22" creationId="{693D1964-8140-462E-8933-70ABA91C80C2}"/>
          </ac:spMkLst>
        </pc:spChg>
        <pc:spChg chg="add del">
          <ac:chgData name="Monica Oprea" userId="29b4028cbbfcbb8e" providerId="LiveId" clId="{70FAF7EA-3BBD-4392-9C5C-810008120012}" dt="2025-11-17T11:46:07.808" v="429" actId="26606"/>
          <ac:spMkLst>
            <pc:docMk/>
            <pc:sldMk cId="823203749" sldId="267"/>
            <ac:spMk id="27" creationId="{693D1964-8140-462E-8933-70ABA91C80C2}"/>
          </ac:spMkLst>
        </pc:spChg>
        <pc:spChg chg="add del">
          <ac:chgData name="Monica Oprea" userId="29b4028cbbfcbb8e" providerId="LiveId" clId="{70FAF7EA-3BBD-4392-9C5C-810008120012}" dt="2025-11-17T11:46:17.287" v="431" actId="26606"/>
          <ac:spMkLst>
            <pc:docMk/>
            <pc:sldMk cId="823203749" sldId="267"/>
            <ac:spMk id="29" creationId="{212CBC7C-F294-455B-AE07-8B43A5705F20}"/>
          </ac:spMkLst>
        </pc:spChg>
        <pc:spChg chg="add del">
          <ac:chgData name="Monica Oprea" userId="29b4028cbbfcbb8e" providerId="LiveId" clId="{70FAF7EA-3BBD-4392-9C5C-810008120012}" dt="2025-11-17T11:46:21.372" v="433" actId="26606"/>
          <ac:spMkLst>
            <pc:docMk/>
            <pc:sldMk cId="823203749" sldId="267"/>
            <ac:spMk id="31" creationId="{693D1964-8140-462E-8933-70ABA91C80C2}"/>
          </ac:spMkLst>
        </pc:spChg>
        <pc:spChg chg="add del">
          <ac:chgData name="Monica Oprea" userId="29b4028cbbfcbb8e" providerId="LiveId" clId="{70FAF7EA-3BBD-4392-9C5C-810008120012}" dt="2025-11-17T11:46:27.086" v="435" actId="26606"/>
          <ac:spMkLst>
            <pc:docMk/>
            <pc:sldMk cId="823203749" sldId="267"/>
            <ac:spMk id="33" creationId="{693D1964-8140-462E-8933-70ABA91C80C2}"/>
          </ac:spMkLst>
        </pc:spChg>
        <pc:spChg chg="add">
          <ac:chgData name="Monica Oprea" userId="29b4028cbbfcbb8e" providerId="LiveId" clId="{70FAF7EA-3BBD-4392-9C5C-810008120012}" dt="2025-11-17T11:46:27.163" v="436" actId="26606"/>
          <ac:spMkLst>
            <pc:docMk/>
            <pc:sldMk cId="823203749" sldId="267"/>
            <ac:spMk id="35" creationId="{693D1964-8140-462E-8933-70ABA91C80C2}"/>
          </ac:spMkLst>
        </pc:spChg>
        <pc:graphicFrameChg chg="add mod ord modGraphic">
          <ac:chgData name="Monica Oprea" userId="29b4028cbbfcbb8e" providerId="LiveId" clId="{70FAF7EA-3BBD-4392-9C5C-810008120012}" dt="2025-11-17T12:05:04.907" v="461" actId="14100"/>
          <ac:graphicFrameMkLst>
            <pc:docMk/>
            <pc:sldMk cId="823203749" sldId="267"/>
            <ac:graphicFrameMk id="15" creationId="{231CE4C2-AAFB-AF11-A320-1D25F40F409E}"/>
          </ac:graphicFrameMkLst>
        </pc:graphicFrameChg>
        <pc:picChg chg="add mod ord">
          <ac:chgData name="Monica Oprea" userId="29b4028cbbfcbb8e" providerId="LiveId" clId="{70FAF7EA-3BBD-4392-9C5C-810008120012}" dt="2025-11-17T12:04:49.724" v="458" actId="14100"/>
          <ac:picMkLst>
            <pc:docMk/>
            <pc:sldMk cId="823203749" sldId="267"/>
            <ac:picMk id="5" creationId="{EF5737C7-B8F4-2173-F67C-9F8CB0FD7027}"/>
          </ac:picMkLst>
        </pc:picChg>
        <pc:picChg chg="add mod">
          <ac:chgData name="Monica Oprea" userId="29b4028cbbfcbb8e" providerId="LiveId" clId="{70FAF7EA-3BBD-4392-9C5C-810008120012}" dt="2025-11-17T12:04:35.864" v="457" actId="1076"/>
          <ac:picMkLst>
            <pc:docMk/>
            <pc:sldMk cId="823203749" sldId="267"/>
            <ac:picMk id="6" creationId="{20AB945F-9AC8-A2B5-436A-C0A667F49660}"/>
          </ac:picMkLst>
        </pc:picChg>
      </pc:sldChg>
      <pc:sldChg chg="addSp delSp modSp new mod modTransition setBg modAnim setClrOvrMap">
        <pc:chgData name="Monica Oprea" userId="29b4028cbbfcbb8e" providerId="LiveId" clId="{70FAF7EA-3BBD-4392-9C5C-810008120012}" dt="2025-11-17T12:27:19.044" v="578"/>
        <pc:sldMkLst>
          <pc:docMk/>
          <pc:sldMk cId="1975852992" sldId="268"/>
        </pc:sldMkLst>
        <pc:spChg chg="mod">
          <ac:chgData name="Monica Oprea" userId="29b4028cbbfcbb8e" providerId="LiveId" clId="{70FAF7EA-3BBD-4392-9C5C-810008120012}" dt="2025-11-17T12:12:00.448" v="483" actId="26606"/>
          <ac:spMkLst>
            <pc:docMk/>
            <pc:sldMk cId="1975852992" sldId="268"/>
            <ac:spMk id="2" creationId="{BC5C72E6-D238-AD7E-936D-0A3D7EA13BB8}"/>
          </ac:spMkLst>
        </pc:spChg>
        <pc:spChg chg="add del mod">
          <ac:chgData name="Monica Oprea" userId="29b4028cbbfcbb8e" providerId="LiveId" clId="{70FAF7EA-3BBD-4392-9C5C-810008120012}" dt="2025-11-17T11:17:22.480" v="125" actId="26606"/>
          <ac:spMkLst>
            <pc:docMk/>
            <pc:sldMk cId="1975852992" sldId="268"/>
            <ac:spMk id="3" creationId="{19A6D5E1-0EDF-EF59-348D-A868BAA99137}"/>
          </ac:spMkLst>
        </pc:spChg>
        <pc:spChg chg="mod">
          <ac:chgData name="Monica Oprea" userId="29b4028cbbfcbb8e" providerId="LiveId" clId="{70FAF7EA-3BBD-4392-9C5C-810008120012}" dt="2025-11-17T12:12:00.448" v="483" actId="26606"/>
          <ac:spMkLst>
            <pc:docMk/>
            <pc:sldMk cId="1975852992" sldId="268"/>
            <ac:spMk id="4" creationId="{D36D882B-3567-7027-8EB9-18F8FF314A59}"/>
          </ac:spMkLst>
        </pc:spChg>
        <pc:spChg chg="add mod">
          <ac:chgData name="Monica Oprea" userId="29b4028cbbfcbb8e" providerId="LiveId" clId="{70FAF7EA-3BBD-4392-9C5C-810008120012}" dt="2025-11-17T12:10:59.922" v="477" actId="26606"/>
          <ac:spMkLst>
            <pc:docMk/>
            <pc:sldMk cId="1975852992" sldId="268"/>
            <ac:spMk id="8" creationId="{1E887AB2-C487-BA6B-85A7-CB1A291165D8}"/>
          </ac:spMkLst>
        </pc:spChg>
        <pc:spChg chg="add del">
          <ac:chgData name="Monica Oprea" userId="29b4028cbbfcbb8e" providerId="LiveId" clId="{70FAF7EA-3BBD-4392-9C5C-810008120012}" dt="2025-11-17T11:17:19.281" v="122" actId="26606"/>
          <ac:spMkLst>
            <pc:docMk/>
            <pc:sldMk cId="1975852992" sldId="268"/>
            <ac:spMk id="10" creationId="{9F4444CE-BC8D-4D61-B303-4C05614E62AB}"/>
          </ac:spMkLst>
        </pc:spChg>
        <pc:spChg chg="add del">
          <ac:chgData name="Monica Oprea" userId="29b4028cbbfcbb8e" providerId="LiveId" clId="{70FAF7EA-3BBD-4392-9C5C-810008120012}" dt="2025-11-17T11:17:19.281" v="122" actId="26606"/>
          <ac:spMkLst>
            <pc:docMk/>
            <pc:sldMk cId="1975852992" sldId="268"/>
            <ac:spMk id="12" creationId="{73772B81-181F-48B7-8826-4D9686D15DF5}"/>
          </ac:spMkLst>
        </pc:spChg>
        <pc:spChg chg="add del">
          <ac:chgData name="Monica Oprea" userId="29b4028cbbfcbb8e" providerId="LiveId" clId="{70FAF7EA-3BBD-4392-9C5C-810008120012}" dt="2025-11-17T11:17:19.281" v="122" actId="26606"/>
          <ac:spMkLst>
            <pc:docMk/>
            <pc:sldMk cId="1975852992" sldId="268"/>
            <ac:spMk id="14" creationId="{B2205F6E-03C6-4E92-877C-E2482F6599AA}"/>
          </ac:spMkLst>
        </pc:spChg>
        <pc:spChg chg="add del">
          <ac:chgData name="Monica Oprea" userId="29b4028cbbfcbb8e" providerId="LiveId" clId="{70FAF7EA-3BBD-4392-9C5C-810008120012}" dt="2025-11-17T11:17:22.425" v="124" actId="26606"/>
          <ac:spMkLst>
            <pc:docMk/>
            <pc:sldMk cId="1975852992" sldId="268"/>
            <ac:spMk id="16" creationId="{9F4444CE-BC8D-4D61-B303-4C05614E62AB}"/>
          </ac:spMkLst>
        </pc:spChg>
        <pc:spChg chg="add del">
          <ac:chgData name="Monica Oprea" userId="29b4028cbbfcbb8e" providerId="LiveId" clId="{70FAF7EA-3BBD-4392-9C5C-810008120012}" dt="2025-11-17T11:17:22.425" v="124" actId="26606"/>
          <ac:spMkLst>
            <pc:docMk/>
            <pc:sldMk cId="1975852992" sldId="268"/>
            <ac:spMk id="17" creationId="{73772B81-181F-48B7-8826-4D9686D15DF5}"/>
          </ac:spMkLst>
        </pc:spChg>
        <pc:spChg chg="add del">
          <ac:chgData name="Monica Oprea" userId="29b4028cbbfcbb8e" providerId="LiveId" clId="{70FAF7EA-3BBD-4392-9C5C-810008120012}" dt="2025-11-17T11:17:22.425" v="124" actId="26606"/>
          <ac:spMkLst>
            <pc:docMk/>
            <pc:sldMk cId="1975852992" sldId="268"/>
            <ac:spMk id="18" creationId="{B2205F6E-03C6-4E92-877C-E2482F6599AA}"/>
          </ac:spMkLst>
        </pc:spChg>
        <pc:spChg chg="add del">
          <ac:chgData name="Monica Oprea" userId="29b4028cbbfcbb8e" providerId="LiveId" clId="{70FAF7EA-3BBD-4392-9C5C-810008120012}" dt="2025-11-17T11:30:03.189" v="236" actId="26606"/>
          <ac:spMkLst>
            <pc:docMk/>
            <pc:sldMk cId="1975852992" sldId="268"/>
            <ac:spMk id="21" creationId="{9F4444CE-BC8D-4D61-B303-4C05614E62AB}"/>
          </ac:spMkLst>
        </pc:spChg>
        <pc:spChg chg="add del">
          <ac:chgData name="Monica Oprea" userId="29b4028cbbfcbb8e" providerId="LiveId" clId="{70FAF7EA-3BBD-4392-9C5C-810008120012}" dt="2025-11-17T11:30:03.189" v="236" actId="26606"/>
          <ac:spMkLst>
            <pc:docMk/>
            <pc:sldMk cId="1975852992" sldId="268"/>
            <ac:spMk id="22" creationId="{73772B81-181F-48B7-8826-4D9686D15DF5}"/>
          </ac:spMkLst>
        </pc:spChg>
        <pc:spChg chg="add del">
          <ac:chgData name="Monica Oprea" userId="29b4028cbbfcbb8e" providerId="LiveId" clId="{70FAF7EA-3BBD-4392-9C5C-810008120012}" dt="2025-11-17T11:30:03.189" v="236" actId="26606"/>
          <ac:spMkLst>
            <pc:docMk/>
            <pc:sldMk cId="1975852992" sldId="268"/>
            <ac:spMk id="23" creationId="{B2205F6E-03C6-4E92-877C-E2482F6599AA}"/>
          </ac:spMkLst>
        </pc:spChg>
        <pc:spChg chg="add del">
          <ac:chgData name="Monica Oprea" userId="29b4028cbbfcbb8e" providerId="LiveId" clId="{70FAF7EA-3BBD-4392-9C5C-810008120012}" dt="2025-11-17T12:10:59.922" v="477" actId="26606"/>
          <ac:spMkLst>
            <pc:docMk/>
            <pc:sldMk cId="1975852992" sldId="268"/>
            <ac:spMk id="33" creationId="{3F088236-D655-4F88-B238-E16762358025}"/>
          </ac:spMkLst>
        </pc:spChg>
        <pc:spChg chg="add del">
          <ac:chgData name="Monica Oprea" userId="29b4028cbbfcbb8e" providerId="LiveId" clId="{70FAF7EA-3BBD-4392-9C5C-810008120012}" dt="2025-11-17T12:08:59.174" v="474" actId="26606"/>
          <ac:spMkLst>
            <pc:docMk/>
            <pc:sldMk cId="1975852992" sldId="268"/>
            <ac:spMk id="35" creationId="{3DAC0C92-199E-475C-9390-119A9B027276}"/>
          </ac:spMkLst>
        </pc:spChg>
        <pc:spChg chg="add del">
          <ac:chgData name="Monica Oprea" userId="29b4028cbbfcbb8e" providerId="LiveId" clId="{70FAF7EA-3BBD-4392-9C5C-810008120012}" dt="2025-11-17T12:10:59.922" v="477" actId="26606"/>
          <ac:spMkLst>
            <pc:docMk/>
            <pc:sldMk cId="1975852992" sldId="268"/>
            <ac:spMk id="37" creationId="{C4CFB339-0ED8-4FE2-9EF1-6D1375B8499B}"/>
          </ac:spMkLst>
        </pc:spChg>
        <pc:spChg chg="add del">
          <ac:chgData name="Monica Oprea" userId="29b4028cbbfcbb8e" providerId="LiveId" clId="{70FAF7EA-3BBD-4392-9C5C-810008120012}" dt="2025-11-17T12:10:59.922" v="477" actId="26606"/>
          <ac:spMkLst>
            <pc:docMk/>
            <pc:sldMk cId="1975852992" sldId="268"/>
            <ac:spMk id="39" creationId="{31896C80-2069-4431-9C19-83B913734490}"/>
          </ac:spMkLst>
        </pc:spChg>
        <pc:spChg chg="add del">
          <ac:chgData name="Monica Oprea" userId="29b4028cbbfcbb8e" providerId="LiveId" clId="{70FAF7EA-3BBD-4392-9C5C-810008120012}" dt="2025-11-17T12:08:59.174" v="474" actId="26606"/>
          <ac:spMkLst>
            <pc:docMk/>
            <pc:sldMk cId="1975852992" sldId="268"/>
            <ac:spMk id="41" creationId="{BF120A21-0841-4823-B0C4-28AEBCEF9B78}"/>
          </ac:spMkLst>
        </pc:spChg>
        <pc:spChg chg="add del">
          <ac:chgData name="Monica Oprea" userId="29b4028cbbfcbb8e" providerId="LiveId" clId="{70FAF7EA-3BBD-4392-9C5C-810008120012}" dt="2025-11-17T12:10:59.922" v="477" actId="26606"/>
          <ac:spMkLst>
            <pc:docMk/>
            <pc:sldMk cId="1975852992" sldId="268"/>
            <ac:spMk id="43" creationId="{DBB05BAE-BBD3-4289-899F-A6851503C6B0}"/>
          </ac:spMkLst>
        </pc:spChg>
        <pc:spChg chg="add del">
          <ac:chgData name="Monica Oprea" userId="29b4028cbbfcbb8e" providerId="LiveId" clId="{70FAF7EA-3BBD-4392-9C5C-810008120012}" dt="2025-11-17T12:10:59.922" v="477" actId="26606"/>
          <ac:spMkLst>
            <pc:docMk/>
            <pc:sldMk cId="1975852992" sldId="268"/>
            <ac:spMk id="45" creationId="{9874D11C-36F5-4BBE-A490-019A54E953B0}"/>
          </ac:spMkLst>
        </pc:spChg>
        <pc:spChg chg="add">
          <ac:chgData name="Monica Oprea" userId="29b4028cbbfcbb8e" providerId="LiveId" clId="{70FAF7EA-3BBD-4392-9C5C-810008120012}" dt="2025-11-17T12:06:45.318" v="463" actId="26606"/>
          <ac:spMkLst>
            <pc:docMk/>
            <pc:sldMk cId="1975852992" sldId="268"/>
            <ac:spMk id="47" creationId="{3F088236-D655-4F88-B238-E16762358025}"/>
          </ac:spMkLst>
        </pc:spChg>
        <pc:spChg chg="add del">
          <ac:chgData name="Monica Oprea" userId="29b4028cbbfcbb8e" providerId="LiveId" clId="{70FAF7EA-3BBD-4392-9C5C-810008120012}" dt="2025-11-17T12:06:54.318" v="464" actId="26606"/>
          <ac:spMkLst>
            <pc:docMk/>
            <pc:sldMk cId="1975852992" sldId="268"/>
            <ac:spMk id="48" creationId="{3DAC0C92-199E-475C-9390-119A9B027276}"/>
          </ac:spMkLst>
        </pc:spChg>
        <pc:spChg chg="del">
          <ac:chgData name="Monica Oprea" userId="29b4028cbbfcbb8e" providerId="LiveId" clId="{70FAF7EA-3BBD-4392-9C5C-810008120012}" dt="2025-11-17T12:06:54.318" v="464" actId="26606"/>
          <ac:spMkLst>
            <pc:docMk/>
            <pc:sldMk cId="1975852992" sldId="268"/>
            <ac:spMk id="49" creationId="{BF120A21-0841-4823-B0C4-28AEBCEF9B78}"/>
          </ac:spMkLst>
        </pc:spChg>
        <pc:spChg chg="add del">
          <ac:chgData name="Monica Oprea" userId="29b4028cbbfcbb8e" providerId="LiveId" clId="{70FAF7EA-3BBD-4392-9C5C-810008120012}" dt="2025-11-17T12:06:54.318" v="464" actId="26606"/>
          <ac:spMkLst>
            <pc:docMk/>
            <pc:sldMk cId="1975852992" sldId="268"/>
            <ac:spMk id="51" creationId="{9874D11C-36F5-4BBE-A490-019A54E953B0}"/>
          </ac:spMkLst>
        </pc:spChg>
        <pc:spChg chg="add del">
          <ac:chgData name="Monica Oprea" userId="29b4028cbbfcbb8e" providerId="LiveId" clId="{70FAF7EA-3BBD-4392-9C5C-810008120012}" dt="2025-11-17T11:30:58.644" v="241" actId="26606"/>
          <ac:spMkLst>
            <pc:docMk/>
            <pc:sldMk cId="1975852992" sldId="268"/>
            <ac:spMk id="54" creationId="{3F088236-D655-4F88-B238-E16762358025}"/>
          </ac:spMkLst>
        </pc:spChg>
        <pc:spChg chg="add del">
          <ac:chgData name="Monica Oprea" userId="29b4028cbbfcbb8e" providerId="LiveId" clId="{70FAF7EA-3BBD-4392-9C5C-810008120012}" dt="2025-11-17T11:30:58.644" v="241" actId="26606"/>
          <ac:spMkLst>
            <pc:docMk/>
            <pc:sldMk cId="1975852992" sldId="268"/>
            <ac:spMk id="56" creationId="{3DAC0C92-199E-475C-9390-119A9B027276}"/>
          </ac:spMkLst>
        </pc:spChg>
        <pc:spChg chg="add del">
          <ac:chgData name="Monica Oprea" userId="29b4028cbbfcbb8e" providerId="LiveId" clId="{70FAF7EA-3BBD-4392-9C5C-810008120012}" dt="2025-11-17T12:07:22.981" v="466" actId="26606"/>
          <ac:spMkLst>
            <pc:docMk/>
            <pc:sldMk cId="1975852992" sldId="268"/>
            <ac:spMk id="57" creationId="{3F088236-D655-4F88-B238-E16762358025}"/>
          </ac:spMkLst>
        </pc:spChg>
        <pc:spChg chg="add del">
          <ac:chgData name="Monica Oprea" userId="29b4028cbbfcbb8e" providerId="LiveId" clId="{70FAF7EA-3BBD-4392-9C5C-810008120012}" dt="2025-11-17T12:06:54.318" v="464" actId="26606"/>
          <ac:spMkLst>
            <pc:docMk/>
            <pc:sldMk cId="1975852992" sldId="268"/>
            <ac:spMk id="58" creationId="{C4CFB339-0ED8-4FE2-9EF1-6D1375B8499B}"/>
          </ac:spMkLst>
        </pc:spChg>
        <pc:spChg chg="add del">
          <ac:chgData name="Monica Oprea" userId="29b4028cbbfcbb8e" providerId="LiveId" clId="{70FAF7EA-3BBD-4392-9C5C-810008120012}" dt="2025-11-17T12:06:54.318" v="464" actId="26606"/>
          <ac:spMkLst>
            <pc:docMk/>
            <pc:sldMk cId="1975852992" sldId="268"/>
            <ac:spMk id="60" creationId="{31896C80-2069-4431-9C19-83B913734490}"/>
          </ac:spMkLst>
        </pc:spChg>
        <pc:spChg chg="add del">
          <ac:chgData name="Monica Oprea" userId="29b4028cbbfcbb8e" providerId="LiveId" clId="{70FAF7EA-3BBD-4392-9C5C-810008120012}" dt="2025-11-17T12:07:22.981" v="466" actId="26606"/>
          <ac:spMkLst>
            <pc:docMk/>
            <pc:sldMk cId="1975852992" sldId="268"/>
            <ac:spMk id="61" creationId="{C4CFB339-0ED8-4FE2-9EF1-6D1375B8499B}"/>
          </ac:spMkLst>
        </pc:spChg>
        <pc:spChg chg="add del">
          <ac:chgData name="Monica Oprea" userId="29b4028cbbfcbb8e" providerId="LiveId" clId="{70FAF7EA-3BBD-4392-9C5C-810008120012}" dt="2025-11-17T11:30:58.644" v="241" actId="26606"/>
          <ac:spMkLst>
            <pc:docMk/>
            <pc:sldMk cId="1975852992" sldId="268"/>
            <ac:spMk id="62" creationId="{BF120A21-0841-4823-B0C4-28AEBCEF9B78}"/>
          </ac:spMkLst>
        </pc:spChg>
        <pc:spChg chg="add del">
          <ac:chgData name="Monica Oprea" userId="29b4028cbbfcbb8e" providerId="LiveId" clId="{70FAF7EA-3BBD-4392-9C5C-810008120012}" dt="2025-11-17T12:07:22.981" v="466" actId="26606"/>
          <ac:spMkLst>
            <pc:docMk/>
            <pc:sldMk cId="1975852992" sldId="268"/>
            <ac:spMk id="65" creationId="{BF120A21-0841-4823-B0C4-28AEBCEF9B78}"/>
          </ac:spMkLst>
        </pc:spChg>
        <pc:spChg chg="add del">
          <ac:chgData name="Monica Oprea" userId="29b4028cbbfcbb8e" providerId="LiveId" clId="{70FAF7EA-3BBD-4392-9C5C-810008120012}" dt="2025-11-17T11:30:58.644" v="241" actId="26606"/>
          <ac:spMkLst>
            <pc:docMk/>
            <pc:sldMk cId="1975852992" sldId="268"/>
            <ac:spMk id="66" creationId="{9874D11C-36F5-4BBE-A490-019A54E953B0}"/>
          </ac:spMkLst>
        </pc:spChg>
        <pc:spChg chg="add del">
          <ac:chgData name="Monica Oprea" userId="29b4028cbbfcbb8e" providerId="LiveId" clId="{70FAF7EA-3BBD-4392-9C5C-810008120012}" dt="2025-11-17T12:07:22.981" v="466" actId="26606"/>
          <ac:spMkLst>
            <pc:docMk/>
            <pc:sldMk cId="1975852992" sldId="268"/>
            <ac:spMk id="67" creationId="{DBB05BAE-BBD3-4289-899F-A6851503C6B0}"/>
          </ac:spMkLst>
        </pc:spChg>
        <pc:spChg chg="add del">
          <ac:chgData name="Monica Oprea" userId="29b4028cbbfcbb8e" providerId="LiveId" clId="{70FAF7EA-3BBD-4392-9C5C-810008120012}" dt="2025-11-17T12:07:22.981" v="466" actId="26606"/>
          <ac:spMkLst>
            <pc:docMk/>
            <pc:sldMk cId="1975852992" sldId="268"/>
            <ac:spMk id="68" creationId="{9874D11C-36F5-4BBE-A490-019A54E953B0}"/>
          </ac:spMkLst>
        </pc:spChg>
        <pc:spChg chg="add del">
          <ac:chgData name="Monica Oprea" userId="29b4028cbbfcbb8e" providerId="LiveId" clId="{70FAF7EA-3BBD-4392-9C5C-810008120012}" dt="2025-11-17T12:08:59.174" v="474" actId="26606"/>
          <ac:spMkLst>
            <pc:docMk/>
            <pc:sldMk cId="1975852992" sldId="268"/>
            <ac:spMk id="74" creationId="{C4CFB339-0ED8-4FE2-9EF1-6D1375B8499B}"/>
          </ac:spMkLst>
        </pc:spChg>
        <pc:spChg chg="add del">
          <ac:chgData name="Monica Oprea" userId="29b4028cbbfcbb8e" providerId="LiveId" clId="{70FAF7EA-3BBD-4392-9C5C-810008120012}" dt="2025-11-17T11:30:57.394" v="240" actId="26606"/>
          <ac:spMkLst>
            <pc:docMk/>
            <pc:sldMk cId="1975852992" sldId="268"/>
            <ac:spMk id="75" creationId="{3F088236-D655-4F88-B238-E16762358025}"/>
          </ac:spMkLst>
        </pc:spChg>
        <pc:spChg chg="add del">
          <ac:chgData name="Monica Oprea" userId="29b4028cbbfcbb8e" providerId="LiveId" clId="{70FAF7EA-3BBD-4392-9C5C-810008120012}" dt="2025-11-17T12:08:59.174" v="474" actId="26606"/>
          <ac:spMkLst>
            <pc:docMk/>
            <pc:sldMk cId="1975852992" sldId="268"/>
            <ac:spMk id="76" creationId="{31896C80-2069-4431-9C19-83B913734490}"/>
          </ac:spMkLst>
        </pc:spChg>
        <pc:spChg chg="add del">
          <ac:chgData name="Monica Oprea" userId="29b4028cbbfcbb8e" providerId="LiveId" clId="{70FAF7EA-3BBD-4392-9C5C-810008120012}" dt="2025-11-17T11:30:57.394" v="240" actId="26606"/>
          <ac:spMkLst>
            <pc:docMk/>
            <pc:sldMk cId="1975852992" sldId="268"/>
            <ac:spMk id="77" creationId="{3DAC0C92-199E-475C-9390-119A9B027276}"/>
          </ac:spMkLst>
        </pc:spChg>
        <pc:spChg chg="add del">
          <ac:chgData name="Monica Oprea" userId="29b4028cbbfcbb8e" providerId="LiveId" clId="{70FAF7EA-3BBD-4392-9C5C-810008120012}" dt="2025-11-17T11:30:57.394" v="240" actId="26606"/>
          <ac:spMkLst>
            <pc:docMk/>
            <pc:sldMk cId="1975852992" sldId="268"/>
            <ac:spMk id="81" creationId="{31896C80-2069-4431-9C19-83B913734490}"/>
          </ac:spMkLst>
        </pc:spChg>
        <pc:spChg chg="add del">
          <ac:chgData name="Monica Oprea" userId="29b4028cbbfcbb8e" providerId="LiveId" clId="{70FAF7EA-3BBD-4392-9C5C-810008120012}" dt="2025-11-17T11:30:57.394" v="240" actId="26606"/>
          <ac:spMkLst>
            <pc:docMk/>
            <pc:sldMk cId="1975852992" sldId="268"/>
            <ac:spMk id="83" creationId="{BF120A21-0841-4823-B0C4-28AEBCEF9B78}"/>
          </ac:spMkLst>
        </pc:spChg>
        <pc:spChg chg="add del">
          <ac:chgData name="Monica Oprea" userId="29b4028cbbfcbb8e" providerId="LiveId" clId="{70FAF7EA-3BBD-4392-9C5C-810008120012}" dt="2025-11-17T12:12:00.448" v="483" actId="26606"/>
          <ac:spMkLst>
            <pc:docMk/>
            <pc:sldMk cId="1975852992" sldId="268"/>
            <ac:spMk id="84" creationId="{3F088236-D655-4F88-B238-E16762358025}"/>
          </ac:spMkLst>
        </pc:spChg>
        <pc:spChg chg="add del">
          <ac:chgData name="Monica Oprea" userId="29b4028cbbfcbb8e" providerId="LiveId" clId="{70FAF7EA-3BBD-4392-9C5C-810008120012}" dt="2025-11-17T11:30:57.394" v="240" actId="26606"/>
          <ac:spMkLst>
            <pc:docMk/>
            <pc:sldMk cId="1975852992" sldId="268"/>
            <ac:spMk id="85" creationId="{DBB05BAE-BBD3-4289-899F-A6851503C6B0}"/>
          </ac:spMkLst>
        </pc:spChg>
        <pc:spChg chg="add del">
          <ac:chgData name="Monica Oprea" userId="29b4028cbbfcbb8e" providerId="LiveId" clId="{70FAF7EA-3BBD-4392-9C5C-810008120012}" dt="2025-11-17T12:12:00.448" v="483" actId="26606"/>
          <ac:spMkLst>
            <pc:docMk/>
            <pc:sldMk cId="1975852992" sldId="268"/>
            <ac:spMk id="86" creationId="{3DAC0C92-199E-475C-9390-119A9B027276}"/>
          </ac:spMkLst>
        </pc:spChg>
        <pc:spChg chg="add del">
          <ac:chgData name="Monica Oprea" userId="29b4028cbbfcbb8e" providerId="LiveId" clId="{70FAF7EA-3BBD-4392-9C5C-810008120012}" dt="2025-11-17T11:30:57.394" v="240" actId="26606"/>
          <ac:spMkLst>
            <pc:docMk/>
            <pc:sldMk cId="1975852992" sldId="268"/>
            <ac:spMk id="87" creationId="{9874D11C-36F5-4BBE-A490-019A54E953B0}"/>
          </ac:spMkLst>
        </pc:spChg>
        <pc:spChg chg="add del">
          <ac:chgData name="Monica Oprea" userId="29b4028cbbfcbb8e" providerId="LiveId" clId="{70FAF7EA-3BBD-4392-9C5C-810008120012}" dt="2025-11-17T12:12:00.448" v="483" actId="26606"/>
          <ac:spMkLst>
            <pc:docMk/>
            <pc:sldMk cId="1975852992" sldId="268"/>
            <ac:spMk id="88" creationId="{C4CFB339-0ED8-4FE2-9EF1-6D1375B8499B}"/>
          </ac:spMkLst>
        </pc:spChg>
        <pc:spChg chg="add del">
          <ac:chgData name="Monica Oprea" userId="29b4028cbbfcbb8e" providerId="LiveId" clId="{70FAF7EA-3BBD-4392-9C5C-810008120012}" dt="2025-11-17T12:12:00.448" v="483" actId="26606"/>
          <ac:spMkLst>
            <pc:docMk/>
            <pc:sldMk cId="1975852992" sldId="268"/>
            <ac:spMk id="89" creationId="{31896C80-2069-4431-9C19-83B913734490}"/>
          </ac:spMkLst>
        </pc:spChg>
        <pc:spChg chg="add del">
          <ac:chgData name="Monica Oprea" userId="29b4028cbbfcbb8e" providerId="LiveId" clId="{70FAF7EA-3BBD-4392-9C5C-810008120012}" dt="2025-11-17T12:12:00.448" v="483" actId="26606"/>
          <ac:spMkLst>
            <pc:docMk/>
            <pc:sldMk cId="1975852992" sldId="268"/>
            <ac:spMk id="90" creationId="{BF120A21-0841-4823-B0C4-28AEBCEF9B78}"/>
          </ac:spMkLst>
        </pc:spChg>
        <pc:spChg chg="add del">
          <ac:chgData name="Monica Oprea" userId="29b4028cbbfcbb8e" providerId="LiveId" clId="{70FAF7EA-3BBD-4392-9C5C-810008120012}" dt="2025-11-17T12:12:00.448" v="483" actId="26606"/>
          <ac:spMkLst>
            <pc:docMk/>
            <pc:sldMk cId="1975852992" sldId="268"/>
            <ac:spMk id="91" creationId="{DBB05BAE-BBD3-4289-899F-A6851503C6B0}"/>
          </ac:spMkLst>
        </pc:spChg>
        <pc:spChg chg="add del">
          <ac:chgData name="Monica Oprea" userId="29b4028cbbfcbb8e" providerId="LiveId" clId="{70FAF7EA-3BBD-4392-9C5C-810008120012}" dt="2025-11-17T12:12:00.448" v="483" actId="26606"/>
          <ac:spMkLst>
            <pc:docMk/>
            <pc:sldMk cId="1975852992" sldId="268"/>
            <ac:spMk id="92" creationId="{9874D11C-36F5-4BBE-A490-019A54E953B0}"/>
          </ac:spMkLst>
        </pc:spChg>
        <pc:spChg chg="add del">
          <ac:chgData name="Monica Oprea" userId="29b4028cbbfcbb8e" providerId="LiveId" clId="{70FAF7EA-3BBD-4392-9C5C-810008120012}" dt="2025-11-17T12:12:00.448" v="483" actId="26606"/>
          <ac:spMkLst>
            <pc:docMk/>
            <pc:sldMk cId="1975852992" sldId="268"/>
            <ac:spMk id="97" creationId="{D94A7024-D948-494D-8920-BBA2DA07D15B}"/>
          </ac:spMkLst>
        </pc:spChg>
        <pc:graphicFrameChg chg="add del">
          <ac:chgData name="Monica Oprea" userId="29b4028cbbfcbb8e" providerId="LiveId" clId="{70FAF7EA-3BBD-4392-9C5C-810008120012}" dt="2025-11-17T11:17:19.281" v="122" actId="26606"/>
          <ac:graphicFrameMkLst>
            <pc:docMk/>
            <pc:sldMk cId="1975852992" sldId="268"/>
            <ac:graphicFrameMk id="6" creationId="{B1B54FC6-3044-D616-7D49-88102895B9CD}"/>
          </ac:graphicFrameMkLst>
        </pc:graphicFrameChg>
        <pc:graphicFrameChg chg="add del">
          <ac:chgData name="Monica Oprea" userId="29b4028cbbfcbb8e" providerId="LiveId" clId="{70FAF7EA-3BBD-4392-9C5C-810008120012}" dt="2025-11-17T11:17:22.425" v="124" actId="26606"/>
          <ac:graphicFrameMkLst>
            <pc:docMk/>
            <pc:sldMk cId="1975852992" sldId="268"/>
            <ac:graphicFrameMk id="19" creationId="{6760AC9C-A51F-687A-3B6F-A0C770206F42}"/>
          </ac:graphicFrameMkLst>
        </pc:graphicFrameChg>
        <pc:graphicFrameChg chg="add mod">
          <ac:chgData name="Monica Oprea" userId="29b4028cbbfcbb8e" providerId="LiveId" clId="{70FAF7EA-3BBD-4392-9C5C-810008120012}" dt="2025-11-17T12:11:30.846" v="481" actId="14100"/>
          <ac:graphicFrameMkLst>
            <pc:docMk/>
            <pc:sldMk cId="1975852992" sldId="268"/>
            <ac:graphicFrameMk id="24" creationId="{B1B54FC6-3044-D616-7D49-88102895B9CD}"/>
          </ac:graphicFrameMkLst>
        </pc:graphicFrameChg>
        <pc:picChg chg="add mod modCrop">
          <ac:chgData name="Monica Oprea" userId="29b4028cbbfcbb8e" providerId="LiveId" clId="{70FAF7EA-3BBD-4392-9C5C-810008120012}" dt="2025-11-17T11:32:15.986" v="292" actId="14100"/>
          <ac:picMkLst>
            <pc:docMk/>
            <pc:sldMk cId="1975852992" sldId="268"/>
            <ac:picMk id="7" creationId="{20415156-97E9-62E1-492B-5EE43912A722}"/>
          </ac:picMkLst>
        </pc:pic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ata4.xml.rels><?xml version="1.0" encoding="UTF-8" standalone="yes"?>
<Relationships xmlns="http://schemas.openxmlformats.org/package/2006/relationships"><Relationship Id="rId1" Type="http://schemas.openxmlformats.org/officeDocument/2006/relationships/image" Target="../media/image29.jpg"/></Relationships>
</file>

<file path=ppt/diagrams/_rels/drawing1.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1" Type="http://schemas.openxmlformats.org/officeDocument/2006/relationships/image" Target="../media/image29.jp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807065-C744-4CD2-9AF3-89F30DF1AE18}" type="doc">
      <dgm:prSet loTypeId="urn:microsoft.com/office/officeart/2005/8/layout/vProcess5" loCatId="process" qsTypeId="urn:microsoft.com/office/officeart/2005/8/quickstyle/simple4" qsCatId="simple" csTypeId="urn:microsoft.com/office/officeart/2005/8/colors/accent2_2" csCatId="accent2"/>
      <dgm:spPr/>
      <dgm:t>
        <a:bodyPr/>
        <a:lstStyle/>
        <a:p>
          <a:endParaRPr lang="en-US"/>
        </a:p>
      </dgm:t>
    </dgm:pt>
    <dgm:pt modelId="{F5CD5F99-4910-43A2-B6DF-B3FE29BBCC93}">
      <dgm:prSet/>
      <dgm:spPr/>
      <dgm:t>
        <a:bodyPr/>
        <a:lstStyle/>
        <a:p>
          <a:r>
            <a:rPr lang="en-GB" dirty="0"/>
            <a:t>19th and early 20th centuries, possession, hysteria, or moral weakness, psychosis, lack of empirical evidence and gender bias-women' stigmatise “mad,” unstable, or attention-seeking</a:t>
          </a:r>
          <a:endParaRPr lang="en-US" dirty="0"/>
        </a:p>
      </dgm:t>
    </dgm:pt>
    <dgm:pt modelId="{8EBDD2FD-2F9B-4EFD-A692-D49BCF86A336}" type="parTrans" cxnId="{A3969A82-0013-4DF7-B04C-1F67F4CF078B}">
      <dgm:prSet/>
      <dgm:spPr/>
      <dgm:t>
        <a:bodyPr/>
        <a:lstStyle/>
        <a:p>
          <a:endParaRPr lang="en-US"/>
        </a:p>
      </dgm:t>
    </dgm:pt>
    <dgm:pt modelId="{7F30BFCC-53BE-490C-8252-F1809CF64AB9}" type="sibTrans" cxnId="{A3969A82-0013-4DF7-B04C-1F67F4CF078B}">
      <dgm:prSet/>
      <dgm:spPr/>
      <dgm:t>
        <a:bodyPr/>
        <a:lstStyle/>
        <a:p>
          <a:endParaRPr lang="en-US"/>
        </a:p>
      </dgm:t>
    </dgm:pt>
    <dgm:pt modelId="{EE8D3F53-8FA9-4E49-9747-1460A27CEE91}">
      <dgm:prSet/>
      <dgm:spPr/>
      <dgm:t>
        <a:bodyPr/>
        <a:lstStyle/>
        <a:p>
          <a:r>
            <a:rPr lang="en-GB" dirty="0"/>
            <a:t>Freud’s repression of painful, unacceptable memories (McNally, 2024)</a:t>
          </a:r>
          <a:endParaRPr lang="en-US" dirty="0"/>
        </a:p>
      </dgm:t>
    </dgm:pt>
    <dgm:pt modelId="{5433970D-0201-4CD9-A109-FB14423A6C61}" type="parTrans" cxnId="{FE1B9531-CD4F-4764-9878-EC9D5AA7EE6D}">
      <dgm:prSet/>
      <dgm:spPr/>
      <dgm:t>
        <a:bodyPr/>
        <a:lstStyle/>
        <a:p>
          <a:endParaRPr lang="en-US"/>
        </a:p>
      </dgm:t>
    </dgm:pt>
    <dgm:pt modelId="{B23B8A24-7A57-4D39-BA2A-BEE102A08109}" type="sibTrans" cxnId="{FE1B9531-CD4F-4764-9878-EC9D5AA7EE6D}">
      <dgm:prSet/>
      <dgm:spPr/>
      <dgm:t>
        <a:bodyPr/>
        <a:lstStyle/>
        <a:p>
          <a:endParaRPr lang="en-US"/>
        </a:p>
      </dgm:t>
    </dgm:pt>
    <dgm:pt modelId="{D18FBF6B-7DB7-402B-B5A8-0138996A8B56}">
      <dgm:prSet/>
      <dgm:spPr/>
      <dgm:t>
        <a:bodyPr/>
        <a:lstStyle/>
        <a:p>
          <a:r>
            <a:rPr lang="en-GB" dirty="0"/>
            <a:t>Pierre Janet, splitting of consciousness due to trauma (</a:t>
          </a:r>
          <a:r>
            <a:rPr lang="en-GB" dirty="0" err="1"/>
            <a:t>Rampelli</a:t>
          </a:r>
          <a:r>
            <a:rPr lang="en-GB" dirty="0"/>
            <a:t>, 2024)</a:t>
          </a:r>
          <a:endParaRPr lang="en-US" dirty="0"/>
        </a:p>
      </dgm:t>
    </dgm:pt>
    <dgm:pt modelId="{CDA1DE8B-8449-49EA-8796-5579AFA67C9D}" type="parTrans" cxnId="{57E2986C-15EB-4F11-816D-65C35595D7AA}">
      <dgm:prSet/>
      <dgm:spPr/>
      <dgm:t>
        <a:bodyPr/>
        <a:lstStyle/>
        <a:p>
          <a:endParaRPr lang="en-US"/>
        </a:p>
      </dgm:t>
    </dgm:pt>
    <dgm:pt modelId="{FBEF5BAB-70A0-4A41-BAAE-0B16F3A2543D}" type="sibTrans" cxnId="{57E2986C-15EB-4F11-816D-65C35595D7AA}">
      <dgm:prSet/>
      <dgm:spPr/>
      <dgm:t>
        <a:bodyPr/>
        <a:lstStyle/>
        <a:p>
          <a:endParaRPr lang="en-US"/>
        </a:p>
      </dgm:t>
    </dgm:pt>
    <dgm:pt modelId="{5312D21B-5E63-42B1-8BBE-2AFEBD2A1059}">
      <dgm:prSet/>
      <dgm:spPr/>
      <dgm:t>
        <a:bodyPr/>
        <a:lstStyle/>
        <a:p>
          <a:r>
            <a:rPr lang="en-GB" dirty="0"/>
            <a:t>PSYCHOANALYTIC INFLUENCE: fabricated especially because memory loss could not be confirmed through physical evidence</a:t>
          </a:r>
          <a:endParaRPr lang="en-US" dirty="0"/>
        </a:p>
      </dgm:t>
    </dgm:pt>
    <dgm:pt modelId="{DD1F9A3F-FD9E-4A58-9E26-340DD3858BE9}" type="parTrans" cxnId="{714A1F2E-2CC0-4BA8-B132-BEE2EC87B302}">
      <dgm:prSet/>
      <dgm:spPr/>
      <dgm:t>
        <a:bodyPr/>
        <a:lstStyle/>
        <a:p>
          <a:endParaRPr lang="en-US"/>
        </a:p>
      </dgm:t>
    </dgm:pt>
    <dgm:pt modelId="{95DCF94D-F701-432B-92FF-7F0028F04746}" type="sibTrans" cxnId="{714A1F2E-2CC0-4BA8-B132-BEE2EC87B302}">
      <dgm:prSet/>
      <dgm:spPr/>
      <dgm:t>
        <a:bodyPr/>
        <a:lstStyle/>
        <a:p>
          <a:endParaRPr lang="en-US"/>
        </a:p>
      </dgm:t>
    </dgm:pt>
    <dgm:pt modelId="{85291F4C-0C39-4FAC-BB0B-46DBDF80BBB8}" type="pres">
      <dgm:prSet presAssocID="{48807065-C744-4CD2-9AF3-89F30DF1AE18}" presName="outerComposite" presStyleCnt="0">
        <dgm:presLayoutVars>
          <dgm:chMax val="5"/>
          <dgm:dir/>
          <dgm:resizeHandles val="exact"/>
        </dgm:presLayoutVars>
      </dgm:prSet>
      <dgm:spPr/>
    </dgm:pt>
    <dgm:pt modelId="{A58D466E-4C17-4408-87C3-C48967E0B903}" type="pres">
      <dgm:prSet presAssocID="{48807065-C744-4CD2-9AF3-89F30DF1AE18}" presName="dummyMaxCanvas" presStyleCnt="0">
        <dgm:presLayoutVars/>
      </dgm:prSet>
      <dgm:spPr/>
    </dgm:pt>
    <dgm:pt modelId="{93C7E842-E5A6-40E9-9BD1-6E5FB51B7AFF}" type="pres">
      <dgm:prSet presAssocID="{48807065-C744-4CD2-9AF3-89F30DF1AE18}" presName="FourNodes_1" presStyleLbl="node1" presStyleIdx="0" presStyleCnt="4">
        <dgm:presLayoutVars>
          <dgm:bulletEnabled val="1"/>
        </dgm:presLayoutVars>
      </dgm:prSet>
      <dgm:spPr/>
    </dgm:pt>
    <dgm:pt modelId="{1C0554E7-397F-4001-8C70-7E28B6644ED9}" type="pres">
      <dgm:prSet presAssocID="{48807065-C744-4CD2-9AF3-89F30DF1AE18}" presName="FourNodes_2" presStyleLbl="node1" presStyleIdx="1" presStyleCnt="4">
        <dgm:presLayoutVars>
          <dgm:bulletEnabled val="1"/>
        </dgm:presLayoutVars>
      </dgm:prSet>
      <dgm:spPr/>
    </dgm:pt>
    <dgm:pt modelId="{A9C0B342-C262-4975-AB96-CE12A597961E}" type="pres">
      <dgm:prSet presAssocID="{48807065-C744-4CD2-9AF3-89F30DF1AE18}" presName="FourNodes_3" presStyleLbl="node1" presStyleIdx="2" presStyleCnt="4">
        <dgm:presLayoutVars>
          <dgm:bulletEnabled val="1"/>
        </dgm:presLayoutVars>
      </dgm:prSet>
      <dgm:spPr/>
    </dgm:pt>
    <dgm:pt modelId="{539FB056-75AA-42D6-B36E-0C69DA920C5D}" type="pres">
      <dgm:prSet presAssocID="{48807065-C744-4CD2-9AF3-89F30DF1AE18}" presName="FourNodes_4" presStyleLbl="node1" presStyleIdx="3" presStyleCnt="4">
        <dgm:presLayoutVars>
          <dgm:bulletEnabled val="1"/>
        </dgm:presLayoutVars>
      </dgm:prSet>
      <dgm:spPr/>
    </dgm:pt>
    <dgm:pt modelId="{BE268A24-2711-4821-AD33-FFF1006D6AB8}" type="pres">
      <dgm:prSet presAssocID="{48807065-C744-4CD2-9AF3-89F30DF1AE18}" presName="FourConn_1-2" presStyleLbl="fgAccFollowNode1" presStyleIdx="0" presStyleCnt="3">
        <dgm:presLayoutVars>
          <dgm:bulletEnabled val="1"/>
        </dgm:presLayoutVars>
      </dgm:prSet>
      <dgm:spPr/>
    </dgm:pt>
    <dgm:pt modelId="{77A15380-E2BE-43B9-BC54-C9586D019AA0}" type="pres">
      <dgm:prSet presAssocID="{48807065-C744-4CD2-9AF3-89F30DF1AE18}" presName="FourConn_2-3" presStyleLbl="fgAccFollowNode1" presStyleIdx="1" presStyleCnt="3">
        <dgm:presLayoutVars>
          <dgm:bulletEnabled val="1"/>
        </dgm:presLayoutVars>
      </dgm:prSet>
      <dgm:spPr/>
    </dgm:pt>
    <dgm:pt modelId="{9DC90906-036C-4F6F-B5EB-07E7BBB5AD22}" type="pres">
      <dgm:prSet presAssocID="{48807065-C744-4CD2-9AF3-89F30DF1AE18}" presName="FourConn_3-4" presStyleLbl="fgAccFollowNode1" presStyleIdx="2" presStyleCnt="3">
        <dgm:presLayoutVars>
          <dgm:bulletEnabled val="1"/>
        </dgm:presLayoutVars>
      </dgm:prSet>
      <dgm:spPr/>
    </dgm:pt>
    <dgm:pt modelId="{AB131A6E-EFD1-4F2A-92C7-97E74CD37A95}" type="pres">
      <dgm:prSet presAssocID="{48807065-C744-4CD2-9AF3-89F30DF1AE18}" presName="FourNodes_1_text" presStyleLbl="node1" presStyleIdx="3" presStyleCnt="4">
        <dgm:presLayoutVars>
          <dgm:bulletEnabled val="1"/>
        </dgm:presLayoutVars>
      </dgm:prSet>
      <dgm:spPr/>
    </dgm:pt>
    <dgm:pt modelId="{D463CE42-4974-4DAE-BF03-93162D2A0694}" type="pres">
      <dgm:prSet presAssocID="{48807065-C744-4CD2-9AF3-89F30DF1AE18}" presName="FourNodes_2_text" presStyleLbl="node1" presStyleIdx="3" presStyleCnt="4">
        <dgm:presLayoutVars>
          <dgm:bulletEnabled val="1"/>
        </dgm:presLayoutVars>
      </dgm:prSet>
      <dgm:spPr/>
    </dgm:pt>
    <dgm:pt modelId="{64489122-CC88-4360-8729-68A48D626EDF}" type="pres">
      <dgm:prSet presAssocID="{48807065-C744-4CD2-9AF3-89F30DF1AE18}" presName="FourNodes_3_text" presStyleLbl="node1" presStyleIdx="3" presStyleCnt="4">
        <dgm:presLayoutVars>
          <dgm:bulletEnabled val="1"/>
        </dgm:presLayoutVars>
      </dgm:prSet>
      <dgm:spPr/>
    </dgm:pt>
    <dgm:pt modelId="{9FDCD8D0-C066-448F-8222-0E9E41E2FAB4}" type="pres">
      <dgm:prSet presAssocID="{48807065-C744-4CD2-9AF3-89F30DF1AE18}" presName="FourNodes_4_text" presStyleLbl="node1" presStyleIdx="3" presStyleCnt="4">
        <dgm:presLayoutVars>
          <dgm:bulletEnabled val="1"/>
        </dgm:presLayoutVars>
      </dgm:prSet>
      <dgm:spPr/>
    </dgm:pt>
  </dgm:ptLst>
  <dgm:cxnLst>
    <dgm:cxn modelId="{714A1F2E-2CC0-4BA8-B132-BEE2EC87B302}" srcId="{48807065-C744-4CD2-9AF3-89F30DF1AE18}" destId="{5312D21B-5E63-42B1-8BBE-2AFEBD2A1059}" srcOrd="3" destOrd="0" parTransId="{DD1F9A3F-FD9E-4A58-9E26-340DD3858BE9}" sibTransId="{95DCF94D-F701-432B-92FF-7F0028F04746}"/>
    <dgm:cxn modelId="{FE1B9531-CD4F-4764-9878-EC9D5AA7EE6D}" srcId="{48807065-C744-4CD2-9AF3-89F30DF1AE18}" destId="{EE8D3F53-8FA9-4E49-9747-1460A27CEE91}" srcOrd="1" destOrd="0" parTransId="{5433970D-0201-4CD9-A109-FB14423A6C61}" sibTransId="{B23B8A24-7A57-4D39-BA2A-BEE102A08109}"/>
    <dgm:cxn modelId="{C34A8233-25E2-4D46-9883-48062A3D4FF6}" type="presOf" srcId="{5312D21B-5E63-42B1-8BBE-2AFEBD2A1059}" destId="{9FDCD8D0-C066-448F-8222-0E9E41E2FAB4}" srcOrd="1" destOrd="0" presId="urn:microsoft.com/office/officeart/2005/8/layout/vProcess5"/>
    <dgm:cxn modelId="{0850345C-257F-411B-B80C-C134159DB666}" type="presOf" srcId="{F5CD5F99-4910-43A2-B6DF-B3FE29BBCC93}" destId="{AB131A6E-EFD1-4F2A-92C7-97E74CD37A95}" srcOrd="1" destOrd="0" presId="urn:microsoft.com/office/officeart/2005/8/layout/vProcess5"/>
    <dgm:cxn modelId="{9765EB44-E998-4EC0-B9B4-E59D8981F71E}" type="presOf" srcId="{EE8D3F53-8FA9-4E49-9747-1460A27CEE91}" destId="{1C0554E7-397F-4001-8C70-7E28B6644ED9}" srcOrd="0" destOrd="0" presId="urn:microsoft.com/office/officeart/2005/8/layout/vProcess5"/>
    <dgm:cxn modelId="{4943CC69-4069-471D-8FD5-3787FEE585A8}" type="presOf" srcId="{D18FBF6B-7DB7-402B-B5A8-0138996A8B56}" destId="{A9C0B342-C262-4975-AB96-CE12A597961E}" srcOrd="0" destOrd="0" presId="urn:microsoft.com/office/officeart/2005/8/layout/vProcess5"/>
    <dgm:cxn modelId="{57E2986C-15EB-4F11-816D-65C35595D7AA}" srcId="{48807065-C744-4CD2-9AF3-89F30DF1AE18}" destId="{D18FBF6B-7DB7-402B-B5A8-0138996A8B56}" srcOrd="2" destOrd="0" parTransId="{CDA1DE8B-8449-49EA-8796-5579AFA67C9D}" sibTransId="{FBEF5BAB-70A0-4A41-BAAE-0B16F3A2543D}"/>
    <dgm:cxn modelId="{458E216F-C222-4EB2-85FB-5CCADE8EFBBC}" type="presOf" srcId="{7F30BFCC-53BE-490C-8252-F1809CF64AB9}" destId="{BE268A24-2711-4821-AD33-FFF1006D6AB8}" srcOrd="0" destOrd="0" presId="urn:microsoft.com/office/officeart/2005/8/layout/vProcess5"/>
    <dgm:cxn modelId="{7556E180-75C7-4C82-A935-0C3685C4E798}" type="presOf" srcId="{FBEF5BAB-70A0-4A41-BAAE-0B16F3A2543D}" destId="{9DC90906-036C-4F6F-B5EB-07E7BBB5AD22}" srcOrd="0" destOrd="0" presId="urn:microsoft.com/office/officeart/2005/8/layout/vProcess5"/>
    <dgm:cxn modelId="{A3969A82-0013-4DF7-B04C-1F67F4CF078B}" srcId="{48807065-C744-4CD2-9AF3-89F30DF1AE18}" destId="{F5CD5F99-4910-43A2-B6DF-B3FE29BBCC93}" srcOrd="0" destOrd="0" parTransId="{8EBDD2FD-2F9B-4EFD-A692-D49BCF86A336}" sibTransId="{7F30BFCC-53BE-490C-8252-F1809CF64AB9}"/>
    <dgm:cxn modelId="{20FD7294-69DE-492A-8BF4-3016205FA943}" type="presOf" srcId="{48807065-C744-4CD2-9AF3-89F30DF1AE18}" destId="{85291F4C-0C39-4FAC-BB0B-46DBDF80BBB8}" srcOrd="0" destOrd="0" presId="urn:microsoft.com/office/officeart/2005/8/layout/vProcess5"/>
    <dgm:cxn modelId="{A62F93B0-FF62-4A18-9C64-1B5A8596E148}" type="presOf" srcId="{EE8D3F53-8FA9-4E49-9747-1460A27CEE91}" destId="{D463CE42-4974-4DAE-BF03-93162D2A0694}" srcOrd="1" destOrd="0" presId="urn:microsoft.com/office/officeart/2005/8/layout/vProcess5"/>
    <dgm:cxn modelId="{D5EF6BBF-4225-4CBD-955E-65ACA1C71146}" type="presOf" srcId="{F5CD5F99-4910-43A2-B6DF-B3FE29BBCC93}" destId="{93C7E842-E5A6-40E9-9BD1-6E5FB51B7AFF}" srcOrd="0" destOrd="0" presId="urn:microsoft.com/office/officeart/2005/8/layout/vProcess5"/>
    <dgm:cxn modelId="{674810C3-9CA8-48A4-BB9B-4269AA0B34C0}" type="presOf" srcId="{D18FBF6B-7DB7-402B-B5A8-0138996A8B56}" destId="{64489122-CC88-4360-8729-68A48D626EDF}" srcOrd="1" destOrd="0" presId="urn:microsoft.com/office/officeart/2005/8/layout/vProcess5"/>
    <dgm:cxn modelId="{1779ECC5-1A80-4D15-BC49-BB991B82B516}" type="presOf" srcId="{B23B8A24-7A57-4D39-BA2A-BEE102A08109}" destId="{77A15380-E2BE-43B9-BC54-C9586D019AA0}" srcOrd="0" destOrd="0" presId="urn:microsoft.com/office/officeart/2005/8/layout/vProcess5"/>
    <dgm:cxn modelId="{F57087F8-2B92-447F-BB8A-9E82E30EFADD}" type="presOf" srcId="{5312D21B-5E63-42B1-8BBE-2AFEBD2A1059}" destId="{539FB056-75AA-42D6-B36E-0C69DA920C5D}" srcOrd="0" destOrd="0" presId="urn:microsoft.com/office/officeart/2005/8/layout/vProcess5"/>
    <dgm:cxn modelId="{632C97E2-6E3A-46FA-8C46-CA1B3EE50D0F}" type="presParOf" srcId="{85291F4C-0C39-4FAC-BB0B-46DBDF80BBB8}" destId="{A58D466E-4C17-4408-87C3-C48967E0B903}" srcOrd="0" destOrd="0" presId="urn:microsoft.com/office/officeart/2005/8/layout/vProcess5"/>
    <dgm:cxn modelId="{C814C715-5DB4-4914-BC06-7B30844D3FDE}" type="presParOf" srcId="{85291F4C-0C39-4FAC-BB0B-46DBDF80BBB8}" destId="{93C7E842-E5A6-40E9-9BD1-6E5FB51B7AFF}" srcOrd="1" destOrd="0" presId="urn:microsoft.com/office/officeart/2005/8/layout/vProcess5"/>
    <dgm:cxn modelId="{CC8AE115-D5B5-4514-A831-867BC6FD7B05}" type="presParOf" srcId="{85291F4C-0C39-4FAC-BB0B-46DBDF80BBB8}" destId="{1C0554E7-397F-4001-8C70-7E28B6644ED9}" srcOrd="2" destOrd="0" presId="urn:microsoft.com/office/officeart/2005/8/layout/vProcess5"/>
    <dgm:cxn modelId="{7760B970-8C9F-4C9B-B75D-A1062F07A632}" type="presParOf" srcId="{85291F4C-0C39-4FAC-BB0B-46DBDF80BBB8}" destId="{A9C0B342-C262-4975-AB96-CE12A597961E}" srcOrd="3" destOrd="0" presId="urn:microsoft.com/office/officeart/2005/8/layout/vProcess5"/>
    <dgm:cxn modelId="{7A307181-1AA3-4967-894B-8283CC48325A}" type="presParOf" srcId="{85291F4C-0C39-4FAC-BB0B-46DBDF80BBB8}" destId="{539FB056-75AA-42D6-B36E-0C69DA920C5D}" srcOrd="4" destOrd="0" presId="urn:microsoft.com/office/officeart/2005/8/layout/vProcess5"/>
    <dgm:cxn modelId="{4AD9835A-F6E5-45B3-BB7C-F0B2845476FB}" type="presParOf" srcId="{85291F4C-0C39-4FAC-BB0B-46DBDF80BBB8}" destId="{BE268A24-2711-4821-AD33-FFF1006D6AB8}" srcOrd="5" destOrd="0" presId="urn:microsoft.com/office/officeart/2005/8/layout/vProcess5"/>
    <dgm:cxn modelId="{A40C089B-DAB2-4C79-B77C-076D577DC4F9}" type="presParOf" srcId="{85291F4C-0C39-4FAC-BB0B-46DBDF80BBB8}" destId="{77A15380-E2BE-43B9-BC54-C9586D019AA0}" srcOrd="6" destOrd="0" presId="urn:microsoft.com/office/officeart/2005/8/layout/vProcess5"/>
    <dgm:cxn modelId="{21A99E5F-0E1E-40F3-8090-97F4ED7B3BDB}" type="presParOf" srcId="{85291F4C-0C39-4FAC-BB0B-46DBDF80BBB8}" destId="{9DC90906-036C-4F6F-B5EB-07E7BBB5AD22}" srcOrd="7" destOrd="0" presId="urn:microsoft.com/office/officeart/2005/8/layout/vProcess5"/>
    <dgm:cxn modelId="{C3603C30-A927-4B0C-A28F-C2D8BE8609DE}" type="presParOf" srcId="{85291F4C-0C39-4FAC-BB0B-46DBDF80BBB8}" destId="{AB131A6E-EFD1-4F2A-92C7-97E74CD37A95}" srcOrd="8" destOrd="0" presId="urn:microsoft.com/office/officeart/2005/8/layout/vProcess5"/>
    <dgm:cxn modelId="{A5F34C35-0ECF-4E34-AFBE-55EE4805A8DD}" type="presParOf" srcId="{85291F4C-0C39-4FAC-BB0B-46DBDF80BBB8}" destId="{D463CE42-4974-4DAE-BF03-93162D2A0694}" srcOrd="9" destOrd="0" presId="urn:microsoft.com/office/officeart/2005/8/layout/vProcess5"/>
    <dgm:cxn modelId="{EF4ACD1A-4BF2-4594-9C23-3E809CF98668}" type="presParOf" srcId="{85291F4C-0C39-4FAC-BB0B-46DBDF80BBB8}" destId="{64489122-CC88-4360-8729-68A48D626EDF}" srcOrd="10" destOrd="0" presId="urn:microsoft.com/office/officeart/2005/8/layout/vProcess5"/>
    <dgm:cxn modelId="{6C840AF7-7C86-43C0-B60A-28BA583C7B55}" type="presParOf" srcId="{85291F4C-0C39-4FAC-BB0B-46DBDF80BBB8}" destId="{9FDCD8D0-C066-448F-8222-0E9E41E2FAB4}"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140DAB-2AAC-4DB0-BF13-6F4CEB6804E2}" type="doc">
      <dgm:prSet loTypeId="urn:microsoft.com/office/officeart/2005/8/layout/cycle1" loCatId="cycle" qsTypeId="urn:microsoft.com/office/officeart/2005/8/quickstyle/simple4" qsCatId="simple" csTypeId="urn:microsoft.com/office/officeart/2005/8/colors/accent2_2" csCatId="accent2" phldr="1"/>
      <dgm:spPr/>
      <dgm:t>
        <a:bodyPr/>
        <a:lstStyle/>
        <a:p>
          <a:endParaRPr lang="en-US"/>
        </a:p>
      </dgm:t>
    </dgm:pt>
    <dgm:pt modelId="{E3E5BF78-B471-4F05-B280-57DBC2F74447}">
      <dgm:prSet custT="1"/>
      <dgm:spPr/>
      <dgm:t>
        <a:bodyPr/>
        <a:lstStyle/>
        <a:p>
          <a:r>
            <a:rPr lang="en-GB" sz="4800" dirty="0">
              <a:latin typeface="Arial" panose="020B0604020202020204" pitchFamily="34" charset="0"/>
              <a:cs typeface="Arial" panose="020B0604020202020204" pitchFamily="34" charset="0"/>
            </a:rPr>
            <a:t>Disruptions in the Hippocampus and Amygdala in PD (Citro </a:t>
          </a:r>
          <a:r>
            <a:rPr lang="en-GB" sz="4800" i="1" dirty="0">
              <a:latin typeface="Arial" panose="020B0604020202020204" pitchFamily="34" charset="0"/>
              <a:cs typeface="Arial" panose="020B0604020202020204" pitchFamily="34" charset="0"/>
            </a:rPr>
            <a:t>et al., </a:t>
          </a:r>
          <a:r>
            <a:rPr lang="en-GB" sz="4800" dirty="0">
              <a:latin typeface="Arial" panose="020B0604020202020204" pitchFamily="34" charset="0"/>
              <a:cs typeface="Arial" panose="020B0604020202020204" pitchFamily="34" charset="0"/>
            </a:rPr>
            <a:t>2024)</a:t>
          </a:r>
          <a:endParaRPr lang="en-US" sz="4800" dirty="0">
            <a:latin typeface="Arial" panose="020B0604020202020204" pitchFamily="34" charset="0"/>
            <a:cs typeface="Arial" panose="020B0604020202020204" pitchFamily="34" charset="0"/>
          </a:endParaRPr>
        </a:p>
      </dgm:t>
    </dgm:pt>
    <dgm:pt modelId="{C44F2C2D-9937-4692-A0E4-9D86D511B46C}" type="parTrans" cxnId="{27DA72F0-5154-4421-9D79-AD536EFD6056}">
      <dgm:prSet/>
      <dgm:spPr/>
      <dgm:t>
        <a:bodyPr/>
        <a:lstStyle/>
        <a:p>
          <a:endParaRPr lang="en-US"/>
        </a:p>
      </dgm:t>
    </dgm:pt>
    <dgm:pt modelId="{81B8AFAB-36DC-4322-BCE8-7B53F2533B18}" type="sibTrans" cxnId="{27DA72F0-5154-4421-9D79-AD536EFD6056}">
      <dgm:prSet/>
      <dgm:spPr/>
      <dgm:t>
        <a:bodyPr/>
        <a:lstStyle/>
        <a:p>
          <a:endParaRPr lang="en-US"/>
        </a:p>
      </dgm:t>
    </dgm:pt>
    <dgm:pt modelId="{2826729E-615B-444F-A5DA-2FD1886F872D}">
      <dgm:prSet custT="1"/>
      <dgm:spPr/>
      <dgm:t>
        <a:bodyPr/>
        <a:lstStyle/>
        <a:p>
          <a:r>
            <a:rPr lang="en-GB" sz="4800" dirty="0">
              <a:latin typeface="Arial" panose="020B0604020202020204" pitchFamily="34" charset="0"/>
              <a:cs typeface="Arial" panose="020B0604020202020204" pitchFamily="34" charset="0"/>
            </a:rPr>
            <a:t>Combines Psychological and Neurobiological models</a:t>
          </a:r>
          <a:endParaRPr lang="en-US" sz="4800" dirty="0">
            <a:latin typeface="Arial" panose="020B0604020202020204" pitchFamily="34" charset="0"/>
            <a:cs typeface="Arial" panose="020B0604020202020204" pitchFamily="34" charset="0"/>
          </a:endParaRPr>
        </a:p>
      </dgm:t>
    </dgm:pt>
    <dgm:pt modelId="{EA584F12-26ED-4831-AAB7-7E931E55165F}" type="parTrans" cxnId="{6C5FAEC8-55F4-41E6-8FA7-C565A8940DEF}">
      <dgm:prSet/>
      <dgm:spPr/>
      <dgm:t>
        <a:bodyPr/>
        <a:lstStyle/>
        <a:p>
          <a:endParaRPr lang="en-US"/>
        </a:p>
      </dgm:t>
    </dgm:pt>
    <dgm:pt modelId="{A13A7CB1-34DE-4052-BAC0-2A62769BF3D0}" type="sibTrans" cxnId="{6C5FAEC8-55F4-41E6-8FA7-C565A8940DEF}">
      <dgm:prSet/>
      <dgm:spPr/>
      <dgm:t>
        <a:bodyPr/>
        <a:lstStyle/>
        <a:p>
          <a:endParaRPr lang="en-US"/>
        </a:p>
      </dgm:t>
    </dgm:pt>
    <dgm:pt modelId="{82DFC889-9ED7-4C57-9F14-30010ED8D4CD}">
      <dgm:prSet custT="1"/>
      <dgm:spPr/>
      <dgm:t>
        <a:bodyPr/>
        <a:lstStyle/>
        <a:p>
          <a:r>
            <a:rPr lang="en-GB" sz="4800" dirty="0">
              <a:latin typeface="Arial" panose="020B0604020202020204" pitchFamily="34" charset="0"/>
              <a:cs typeface="Arial" panose="020B0604020202020204" pitchFamily="34" charset="0"/>
            </a:rPr>
            <a:t>Recognised by the ICU as a legitimate mental health disorder.</a:t>
          </a:r>
          <a:endParaRPr lang="en-US" sz="4800" dirty="0">
            <a:latin typeface="Arial" panose="020B0604020202020204" pitchFamily="34" charset="0"/>
            <a:cs typeface="Arial" panose="020B0604020202020204" pitchFamily="34" charset="0"/>
          </a:endParaRPr>
        </a:p>
      </dgm:t>
    </dgm:pt>
    <dgm:pt modelId="{3EE733A6-FBF4-49A7-A64A-28D3C7B24D8F}" type="parTrans" cxnId="{394933F7-740C-4F42-8E28-F29996FE12C0}">
      <dgm:prSet/>
      <dgm:spPr/>
      <dgm:t>
        <a:bodyPr/>
        <a:lstStyle/>
        <a:p>
          <a:endParaRPr lang="en-US"/>
        </a:p>
      </dgm:t>
    </dgm:pt>
    <dgm:pt modelId="{65A53C00-29C7-40B8-A1D2-049110CE8817}" type="sibTrans" cxnId="{394933F7-740C-4F42-8E28-F29996FE12C0}">
      <dgm:prSet/>
      <dgm:spPr/>
      <dgm:t>
        <a:bodyPr/>
        <a:lstStyle/>
        <a:p>
          <a:endParaRPr lang="en-US"/>
        </a:p>
      </dgm:t>
    </dgm:pt>
    <dgm:pt modelId="{D6A1AD7B-D412-4A20-8F04-056A9769E501}">
      <dgm:prSet custT="1"/>
      <dgm:spPr/>
      <dgm:t>
        <a:bodyPr/>
        <a:lstStyle/>
        <a:p>
          <a:r>
            <a:rPr lang="en-GB" sz="4800" dirty="0">
              <a:latin typeface="Arial" panose="020B0604020202020204" pitchFamily="34" charset="0"/>
              <a:cs typeface="Arial" panose="020B0604020202020204" pitchFamily="34" charset="0"/>
            </a:rPr>
            <a:t>Protective psychological response to trauma, associated with abuse, combat, or major accidents, not brain injuries (Taib </a:t>
          </a:r>
          <a:r>
            <a:rPr lang="en-GB" sz="4800" i="1" dirty="0">
              <a:latin typeface="Arial" panose="020B0604020202020204" pitchFamily="34" charset="0"/>
              <a:cs typeface="Arial" panose="020B0604020202020204" pitchFamily="34" charset="0"/>
            </a:rPr>
            <a:t>et al., </a:t>
          </a:r>
          <a:r>
            <a:rPr lang="en-GB" sz="4800" dirty="0">
              <a:latin typeface="Arial" panose="020B0604020202020204" pitchFamily="34" charset="0"/>
              <a:cs typeface="Arial" panose="020B0604020202020204" pitchFamily="34" charset="0"/>
            </a:rPr>
            <a:t>2023</a:t>
          </a:r>
          <a:r>
            <a:rPr lang="en-GB" sz="4800" i="1" dirty="0">
              <a:latin typeface="Arial" panose="020B0604020202020204" pitchFamily="34" charset="0"/>
              <a:cs typeface="Arial" panose="020B0604020202020204" pitchFamily="34" charset="0"/>
            </a:rPr>
            <a:t>)</a:t>
          </a:r>
          <a:endParaRPr lang="en-US" sz="4800" dirty="0">
            <a:latin typeface="Arial" panose="020B0604020202020204" pitchFamily="34" charset="0"/>
            <a:cs typeface="Arial" panose="020B0604020202020204" pitchFamily="34" charset="0"/>
          </a:endParaRPr>
        </a:p>
      </dgm:t>
    </dgm:pt>
    <dgm:pt modelId="{38992DD4-B278-4FA1-8F86-2A9A022E404D}" type="parTrans" cxnId="{B4284E9A-8F9E-41E2-A940-7657D8DC195C}">
      <dgm:prSet/>
      <dgm:spPr/>
      <dgm:t>
        <a:bodyPr/>
        <a:lstStyle/>
        <a:p>
          <a:endParaRPr lang="en-US"/>
        </a:p>
      </dgm:t>
    </dgm:pt>
    <dgm:pt modelId="{1269D167-E4C1-45C0-BAC2-17C52783C527}" type="sibTrans" cxnId="{B4284E9A-8F9E-41E2-A940-7657D8DC195C}">
      <dgm:prSet/>
      <dgm:spPr/>
      <dgm:t>
        <a:bodyPr/>
        <a:lstStyle/>
        <a:p>
          <a:endParaRPr lang="en-US"/>
        </a:p>
      </dgm:t>
    </dgm:pt>
    <dgm:pt modelId="{38BF010D-581A-4560-AD11-9C90BC311075}">
      <dgm:prSet custT="1"/>
      <dgm:spPr/>
      <dgm:t>
        <a:bodyPr/>
        <a:lstStyle/>
        <a:p>
          <a:r>
            <a:rPr lang="en-GB" sz="4800" dirty="0">
              <a:latin typeface="Arial" panose="020B0604020202020204" pitchFamily="34" charset="0"/>
              <a:cs typeface="Arial" panose="020B0604020202020204" pitchFamily="34" charset="0"/>
            </a:rPr>
            <a:t>More empathy and understanding, PRISMA (Modesti </a:t>
          </a:r>
          <a:r>
            <a:rPr lang="en-GB" sz="4800" i="1" dirty="0">
              <a:latin typeface="Arial" panose="020B0604020202020204" pitchFamily="34" charset="0"/>
              <a:cs typeface="Arial" panose="020B0604020202020204" pitchFamily="34" charset="0"/>
            </a:rPr>
            <a:t>et al., </a:t>
          </a:r>
          <a:r>
            <a:rPr lang="en-GB" sz="4800" dirty="0">
              <a:latin typeface="Arial" panose="020B0604020202020204" pitchFamily="34" charset="0"/>
              <a:cs typeface="Arial" panose="020B0604020202020204" pitchFamily="34" charset="0"/>
            </a:rPr>
            <a:t>2022)</a:t>
          </a:r>
          <a:endParaRPr lang="en-US" sz="4800" dirty="0">
            <a:latin typeface="Arial" panose="020B0604020202020204" pitchFamily="34" charset="0"/>
            <a:cs typeface="Arial" panose="020B0604020202020204" pitchFamily="34" charset="0"/>
          </a:endParaRPr>
        </a:p>
      </dgm:t>
    </dgm:pt>
    <dgm:pt modelId="{956B99B5-1AEC-4BF5-9F4F-ECF2DE674E87}" type="parTrans" cxnId="{5DC85F42-839B-48CB-A74C-E344FD7F2A07}">
      <dgm:prSet/>
      <dgm:spPr/>
      <dgm:t>
        <a:bodyPr/>
        <a:lstStyle/>
        <a:p>
          <a:endParaRPr lang="en-US"/>
        </a:p>
      </dgm:t>
    </dgm:pt>
    <dgm:pt modelId="{44AFDEA7-2FA2-4DA8-A724-4A298C2C1D56}" type="sibTrans" cxnId="{5DC85F42-839B-48CB-A74C-E344FD7F2A07}">
      <dgm:prSet/>
      <dgm:spPr/>
      <dgm:t>
        <a:bodyPr/>
        <a:lstStyle/>
        <a:p>
          <a:endParaRPr lang="en-US"/>
        </a:p>
      </dgm:t>
    </dgm:pt>
    <dgm:pt modelId="{570C202F-1C12-45D4-9EB4-EF1DE6A0F373}">
      <dgm:prSet custT="1"/>
      <dgm:spPr/>
      <dgm:t>
        <a:bodyPr/>
        <a:lstStyle/>
        <a:p>
          <a:r>
            <a:rPr lang="en-GB" sz="4800" dirty="0">
              <a:latin typeface="Arial" panose="020B0604020202020204" pitchFamily="34" charset="0"/>
              <a:cs typeface="Arial" panose="020B0604020202020204" pitchFamily="34" charset="0"/>
            </a:rPr>
            <a:t>Psychotherapy, drug-assisted (Vijayan, 2025) </a:t>
          </a:r>
          <a:endParaRPr lang="en-US" sz="4800" dirty="0">
            <a:latin typeface="Arial" panose="020B0604020202020204" pitchFamily="34" charset="0"/>
            <a:cs typeface="Arial" panose="020B0604020202020204" pitchFamily="34" charset="0"/>
          </a:endParaRPr>
        </a:p>
      </dgm:t>
    </dgm:pt>
    <dgm:pt modelId="{BCA1C424-CB2C-430D-94D2-423EC1701A6B}" type="parTrans" cxnId="{B32135EC-AF61-4FC8-AA59-709877A200A9}">
      <dgm:prSet/>
      <dgm:spPr/>
      <dgm:t>
        <a:bodyPr/>
        <a:lstStyle/>
        <a:p>
          <a:endParaRPr lang="en-US"/>
        </a:p>
      </dgm:t>
    </dgm:pt>
    <dgm:pt modelId="{AFC66A17-7F38-4B55-8EF8-77D939AC0B35}" type="sibTrans" cxnId="{B32135EC-AF61-4FC8-AA59-709877A200A9}">
      <dgm:prSet/>
      <dgm:spPr/>
      <dgm:t>
        <a:bodyPr/>
        <a:lstStyle/>
        <a:p>
          <a:endParaRPr lang="en-US"/>
        </a:p>
      </dgm:t>
    </dgm:pt>
    <dgm:pt modelId="{3787D325-42CE-4BDD-8662-57BD33FE4C4F}">
      <dgm:prSet custT="1"/>
      <dgm:spPr/>
      <dgm:t>
        <a:bodyPr/>
        <a:lstStyle/>
        <a:p>
          <a:r>
            <a:rPr lang="en-GB" sz="4800" dirty="0">
              <a:latin typeface="Arial" panose="020B0604020202020204" pitchFamily="34" charset="0"/>
              <a:cs typeface="Arial" panose="020B0604020202020204" pitchFamily="34" charset="0"/>
            </a:rPr>
            <a:t>Trauma-focused therapy, and cognitive behavioural therapy (CBT)</a:t>
          </a:r>
          <a:endParaRPr lang="en-US" sz="4800" dirty="0">
            <a:latin typeface="Arial" panose="020B0604020202020204" pitchFamily="34" charset="0"/>
            <a:cs typeface="Arial" panose="020B0604020202020204" pitchFamily="34" charset="0"/>
          </a:endParaRPr>
        </a:p>
      </dgm:t>
    </dgm:pt>
    <dgm:pt modelId="{20EAB3AD-01E1-42C8-B83D-FA815CF23675}" type="parTrans" cxnId="{257C7BAF-5145-4D48-8138-D63230B5B1DC}">
      <dgm:prSet/>
      <dgm:spPr/>
      <dgm:t>
        <a:bodyPr/>
        <a:lstStyle/>
        <a:p>
          <a:endParaRPr lang="en-US"/>
        </a:p>
      </dgm:t>
    </dgm:pt>
    <dgm:pt modelId="{63709A82-42B7-40A8-BBCB-4ED8295E78BB}" type="sibTrans" cxnId="{257C7BAF-5145-4D48-8138-D63230B5B1DC}">
      <dgm:prSet/>
      <dgm:spPr/>
      <dgm:t>
        <a:bodyPr/>
        <a:lstStyle/>
        <a:p>
          <a:endParaRPr lang="en-US"/>
        </a:p>
      </dgm:t>
    </dgm:pt>
    <dgm:pt modelId="{66ADA35D-7B0A-4D24-A79A-53A6DEFBBC61}" type="pres">
      <dgm:prSet presAssocID="{F8140DAB-2AAC-4DB0-BF13-6F4CEB6804E2}" presName="cycle" presStyleCnt="0">
        <dgm:presLayoutVars>
          <dgm:dir/>
          <dgm:resizeHandles val="exact"/>
        </dgm:presLayoutVars>
      </dgm:prSet>
      <dgm:spPr/>
    </dgm:pt>
    <dgm:pt modelId="{9C73C715-6C86-4932-ADBC-8483D2433F9E}" type="pres">
      <dgm:prSet presAssocID="{E3E5BF78-B471-4F05-B280-57DBC2F74447}" presName="dummy" presStyleCnt="0"/>
      <dgm:spPr/>
    </dgm:pt>
    <dgm:pt modelId="{C3383493-1943-4126-B6B7-059D75342529}" type="pres">
      <dgm:prSet presAssocID="{E3E5BF78-B471-4F05-B280-57DBC2F74447}" presName="node" presStyleLbl="revTx" presStyleIdx="0" presStyleCnt="7">
        <dgm:presLayoutVars>
          <dgm:bulletEnabled val="1"/>
        </dgm:presLayoutVars>
      </dgm:prSet>
      <dgm:spPr/>
    </dgm:pt>
    <dgm:pt modelId="{561A80AF-0658-4801-9E58-5E21F4DB6536}" type="pres">
      <dgm:prSet presAssocID="{81B8AFAB-36DC-4322-BCE8-7B53F2533B18}" presName="sibTrans" presStyleLbl="node1" presStyleIdx="0" presStyleCnt="7"/>
      <dgm:spPr/>
    </dgm:pt>
    <dgm:pt modelId="{5DAEE7A9-1C5C-421E-B784-CC4B719D8FBC}" type="pres">
      <dgm:prSet presAssocID="{2826729E-615B-444F-A5DA-2FD1886F872D}" presName="dummy" presStyleCnt="0"/>
      <dgm:spPr/>
    </dgm:pt>
    <dgm:pt modelId="{91267D97-F84A-42CF-94F1-C23D43A30678}" type="pres">
      <dgm:prSet presAssocID="{2826729E-615B-444F-A5DA-2FD1886F872D}" presName="node" presStyleLbl="revTx" presStyleIdx="1" presStyleCnt="7">
        <dgm:presLayoutVars>
          <dgm:bulletEnabled val="1"/>
        </dgm:presLayoutVars>
      </dgm:prSet>
      <dgm:spPr/>
    </dgm:pt>
    <dgm:pt modelId="{52A2BB00-D669-4010-BC9C-230624FF963A}" type="pres">
      <dgm:prSet presAssocID="{A13A7CB1-34DE-4052-BAC0-2A62769BF3D0}" presName="sibTrans" presStyleLbl="node1" presStyleIdx="1" presStyleCnt="7"/>
      <dgm:spPr/>
    </dgm:pt>
    <dgm:pt modelId="{13F5820E-C551-49F4-9B0D-6DEF7DA91FFF}" type="pres">
      <dgm:prSet presAssocID="{82DFC889-9ED7-4C57-9F14-30010ED8D4CD}" presName="dummy" presStyleCnt="0"/>
      <dgm:spPr/>
    </dgm:pt>
    <dgm:pt modelId="{AA1A1E34-5E15-4C9E-9E70-2C4254458AA1}" type="pres">
      <dgm:prSet presAssocID="{82DFC889-9ED7-4C57-9F14-30010ED8D4CD}" presName="node" presStyleLbl="revTx" presStyleIdx="2" presStyleCnt="7" custScaleX="134344" custScaleY="133931">
        <dgm:presLayoutVars>
          <dgm:bulletEnabled val="1"/>
        </dgm:presLayoutVars>
      </dgm:prSet>
      <dgm:spPr/>
    </dgm:pt>
    <dgm:pt modelId="{6BB5780E-B920-4F66-8426-4A314DFFE4FB}" type="pres">
      <dgm:prSet presAssocID="{65A53C00-29C7-40B8-A1D2-049110CE8817}" presName="sibTrans" presStyleLbl="node1" presStyleIdx="2" presStyleCnt="7"/>
      <dgm:spPr/>
    </dgm:pt>
    <dgm:pt modelId="{1707718C-B94F-42A9-980E-62BA35ECD27A}" type="pres">
      <dgm:prSet presAssocID="{D6A1AD7B-D412-4A20-8F04-056A9769E501}" presName="dummy" presStyleCnt="0"/>
      <dgm:spPr/>
    </dgm:pt>
    <dgm:pt modelId="{5E5CA3D6-BBC2-4299-BF10-AFD48DD52F2C}" type="pres">
      <dgm:prSet presAssocID="{D6A1AD7B-D412-4A20-8F04-056A9769E501}" presName="node" presStyleLbl="revTx" presStyleIdx="3" presStyleCnt="7">
        <dgm:presLayoutVars>
          <dgm:bulletEnabled val="1"/>
        </dgm:presLayoutVars>
      </dgm:prSet>
      <dgm:spPr/>
    </dgm:pt>
    <dgm:pt modelId="{156F7E7F-65C3-4475-9021-1CDFD679B9EA}" type="pres">
      <dgm:prSet presAssocID="{1269D167-E4C1-45C0-BAC2-17C52783C527}" presName="sibTrans" presStyleLbl="node1" presStyleIdx="3" presStyleCnt="7"/>
      <dgm:spPr/>
    </dgm:pt>
    <dgm:pt modelId="{0FEA2F28-E035-4EFB-9CA6-630AA5AC7699}" type="pres">
      <dgm:prSet presAssocID="{38BF010D-581A-4560-AD11-9C90BC311075}" presName="dummy" presStyleCnt="0"/>
      <dgm:spPr/>
    </dgm:pt>
    <dgm:pt modelId="{D006A325-9563-45A2-A084-EA53CEC21F07}" type="pres">
      <dgm:prSet presAssocID="{38BF010D-581A-4560-AD11-9C90BC311075}" presName="node" presStyleLbl="revTx" presStyleIdx="4" presStyleCnt="7">
        <dgm:presLayoutVars>
          <dgm:bulletEnabled val="1"/>
        </dgm:presLayoutVars>
      </dgm:prSet>
      <dgm:spPr/>
    </dgm:pt>
    <dgm:pt modelId="{EDA60034-CA4E-4A40-9F7F-F8DC7185B5AF}" type="pres">
      <dgm:prSet presAssocID="{44AFDEA7-2FA2-4DA8-A724-4A298C2C1D56}" presName="sibTrans" presStyleLbl="node1" presStyleIdx="4" presStyleCnt="7"/>
      <dgm:spPr/>
    </dgm:pt>
    <dgm:pt modelId="{357F2FB8-EDFE-4B2C-867A-9CF449A1DE68}" type="pres">
      <dgm:prSet presAssocID="{570C202F-1C12-45D4-9EB4-EF1DE6A0F373}" presName="dummy" presStyleCnt="0"/>
      <dgm:spPr/>
    </dgm:pt>
    <dgm:pt modelId="{A35FB0F2-15C0-4BB0-BA9C-FA51876D4503}" type="pres">
      <dgm:prSet presAssocID="{570C202F-1C12-45D4-9EB4-EF1DE6A0F373}" presName="node" presStyleLbl="revTx" presStyleIdx="5" presStyleCnt="7">
        <dgm:presLayoutVars>
          <dgm:bulletEnabled val="1"/>
        </dgm:presLayoutVars>
      </dgm:prSet>
      <dgm:spPr/>
    </dgm:pt>
    <dgm:pt modelId="{AE0D2586-657A-4C13-853E-B8BF0BF0CEA4}" type="pres">
      <dgm:prSet presAssocID="{AFC66A17-7F38-4B55-8EF8-77D939AC0B35}" presName="sibTrans" presStyleLbl="node1" presStyleIdx="5" presStyleCnt="7"/>
      <dgm:spPr/>
    </dgm:pt>
    <dgm:pt modelId="{D84DCE11-95CB-44FC-B715-4C5E53235852}" type="pres">
      <dgm:prSet presAssocID="{3787D325-42CE-4BDD-8662-57BD33FE4C4F}" presName="dummy" presStyleCnt="0"/>
      <dgm:spPr/>
    </dgm:pt>
    <dgm:pt modelId="{D710BFA5-4DE8-49AC-AF10-8585764D2445}" type="pres">
      <dgm:prSet presAssocID="{3787D325-42CE-4BDD-8662-57BD33FE4C4F}" presName="node" presStyleLbl="revTx" presStyleIdx="6" presStyleCnt="7">
        <dgm:presLayoutVars>
          <dgm:bulletEnabled val="1"/>
        </dgm:presLayoutVars>
      </dgm:prSet>
      <dgm:spPr/>
    </dgm:pt>
    <dgm:pt modelId="{E8AF7B8A-39FA-46BB-B4D5-557F25B04809}" type="pres">
      <dgm:prSet presAssocID="{63709A82-42B7-40A8-BBCB-4ED8295E78BB}" presName="sibTrans" presStyleLbl="node1" presStyleIdx="6" presStyleCnt="7"/>
      <dgm:spPr/>
    </dgm:pt>
  </dgm:ptLst>
  <dgm:cxnLst>
    <dgm:cxn modelId="{D5F17C02-5FB5-4504-BDE4-32C369D305B0}" type="presOf" srcId="{D6A1AD7B-D412-4A20-8F04-056A9769E501}" destId="{5E5CA3D6-BBC2-4299-BF10-AFD48DD52F2C}" srcOrd="0" destOrd="0" presId="urn:microsoft.com/office/officeart/2005/8/layout/cycle1"/>
    <dgm:cxn modelId="{926FA806-E2C6-485E-B1D6-4693129DF2E7}" type="presOf" srcId="{63709A82-42B7-40A8-BBCB-4ED8295E78BB}" destId="{E8AF7B8A-39FA-46BB-B4D5-557F25B04809}" srcOrd="0" destOrd="0" presId="urn:microsoft.com/office/officeart/2005/8/layout/cycle1"/>
    <dgm:cxn modelId="{A58B370A-DD9D-4F79-BA14-52A91615E1DE}" type="presOf" srcId="{A13A7CB1-34DE-4052-BAC0-2A62769BF3D0}" destId="{52A2BB00-D669-4010-BC9C-230624FF963A}" srcOrd="0" destOrd="0" presId="urn:microsoft.com/office/officeart/2005/8/layout/cycle1"/>
    <dgm:cxn modelId="{DC286F25-1BF1-4272-B130-D9627BF67812}" type="presOf" srcId="{F8140DAB-2AAC-4DB0-BF13-6F4CEB6804E2}" destId="{66ADA35D-7B0A-4D24-A79A-53A6DEFBBC61}" srcOrd="0" destOrd="0" presId="urn:microsoft.com/office/officeart/2005/8/layout/cycle1"/>
    <dgm:cxn modelId="{89350627-D5F6-4043-8ACA-EECD8F3182CB}" type="presOf" srcId="{AFC66A17-7F38-4B55-8EF8-77D939AC0B35}" destId="{AE0D2586-657A-4C13-853E-B8BF0BF0CEA4}" srcOrd="0" destOrd="0" presId="urn:microsoft.com/office/officeart/2005/8/layout/cycle1"/>
    <dgm:cxn modelId="{C8F9695E-0189-41FB-A0AD-4CE267407875}" type="presOf" srcId="{44AFDEA7-2FA2-4DA8-A724-4A298C2C1D56}" destId="{EDA60034-CA4E-4A40-9F7F-F8DC7185B5AF}" srcOrd="0" destOrd="0" presId="urn:microsoft.com/office/officeart/2005/8/layout/cycle1"/>
    <dgm:cxn modelId="{5DC85F42-839B-48CB-A74C-E344FD7F2A07}" srcId="{F8140DAB-2AAC-4DB0-BF13-6F4CEB6804E2}" destId="{38BF010D-581A-4560-AD11-9C90BC311075}" srcOrd="4" destOrd="0" parTransId="{956B99B5-1AEC-4BF5-9F4F-ECF2DE674E87}" sibTransId="{44AFDEA7-2FA2-4DA8-A724-4A298C2C1D56}"/>
    <dgm:cxn modelId="{AC177F74-5D63-4B40-ADD8-BA0D5AEC097A}" type="presOf" srcId="{3787D325-42CE-4BDD-8662-57BD33FE4C4F}" destId="{D710BFA5-4DE8-49AC-AF10-8585764D2445}" srcOrd="0" destOrd="0" presId="urn:microsoft.com/office/officeart/2005/8/layout/cycle1"/>
    <dgm:cxn modelId="{4DB0DC76-65A3-4DE4-BBAA-359A65BC8A81}" type="presOf" srcId="{38BF010D-581A-4560-AD11-9C90BC311075}" destId="{D006A325-9563-45A2-A084-EA53CEC21F07}" srcOrd="0" destOrd="0" presId="urn:microsoft.com/office/officeart/2005/8/layout/cycle1"/>
    <dgm:cxn modelId="{8CD8A982-5D12-4D12-904C-9B7F31F3576A}" type="presOf" srcId="{82DFC889-9ED7-4C57-9F14-30010ED8D4CD}" destId="{AA1A1E34-5E15-4C9E-9E70-2C4254458AA1}" srcOrd="0" destOrd="0" presId="urn:microsoft.com/office/officeart/2005/8/layout/cycle1"/>
    <dgm:cxn modelId="{FD22708C-5970-4AD6-BE3A-710F2983D55D}" type="presOf" srcId="{81B8AFAB-36DC-4322-BCE8-7B53F2533B18}" destId="{561A80AF-0658-4801-9E58-5E21F4DB6536}" srcOrd="0" destOrd="0" presId="urn:microsoft.com/office/officeart/2005/8/layout/cycle1"/>
    <dgm:cxn modelId="{B4284E9A-8F9E-41E2-A940-7657D8DC195C}" srcId="{F8140DAB-2AAC-4DB0-BF13-6F4CEB6804E2}" destId="{D6A1AD7B-D412-4A20-8F04-056A9769E501}" srcOrd="3" destOrd="0" parTransId="{38992DD4-B278-4FA1-8F86-2A9A022E404D}" sibTransId="{1269D167-E4C1-45C0-BAC2-17C52783C527}"/>
    <dgm:cxn modelId="{257C7BAF-5145-4D48-8138-D63230B5B1DC}" srcId="{F8140DAB-2AAC-4DB0-BF13-6F4CEB6804E2}" destId="{3787D325-42CE-4BDD-8662-57BD33FE4C4F}" srcOrd="6" destOrd="0" parTransId="{20EAB3AD-01E1-42C8-B83D-FA815CF23675}" sibTransId="{63709A82-42B7-40A8-BBCB-4ED8295E78BB}"/>
    <dgm:cxn modelId="{7B878EB5-2900-4662-BCC3-B39B9BE9C2C0}" type="presOf" srcId="{E3E5BF78-B471-4F05-B280-57DBC2F74447}" destId="{C3383493-1943-4126-B6B7-059D75342529}" srcOrd="0" destOrd="0" presId="urn:microsoft.com/office/officeart/2005/8/layout/cycle1"/>
    <dgm:cxn modelId="{2A0E33B6-FAA6-43D5-AE29-0C942A359893}" type="presOf" srcId="{1269D167-E4C1-45C0-BAC2-17C52783C527}" destId="{156F7E7F-65C3-4475-9021-1CDFD679B9EA}" srcOrd="0" destOrd="0" presId="urn:microsoft.com/office/officeart/2005/8/layout/cycle1"/>
    <dgm:cxn modelId="{3E5210B7-C879-45BA-A98E-DAB3381047C6}" type="presOf" srcId="{570C202F-1C12-45D4-9EB4-EF1DE6A0F373}" destId="{A35FB0F2-15C0-4BB0-BA9C-FA51876D4503}" srcOrd="0" destOrd="0" presId="urn:microsoft.com/office/officeart/2005/8/layout/cycle1"/>
    <dgm:cxn modelId="{8EBE94BB-EF06-4DC3-8374-AFCB6AB3D0AA}" type="presOf" srcId="{2826729E-615B-444F-A5DA-2FD1886F872D}" destId="{91267D97-F84A-42CF-94F1-C23D43A30678}" srcOrd="0" destOrd="0" presId="urn:microsoft.com/office/officeart/2005/8/layout/cycle1"/>
    <dgm:cxn modelId="{6C5FAEC8-55F4-41E6-8FA7-C565A8940DEF}" srcId="{F8140DAB-2AAC-4DB0-BF13-6F4CEB6804E2}" destId="{2826729E-615B-444F-A5DA-2FD1886F872D}" srcOrd="1" destOrd="0" parTransId="{EA584F12-26ED-4831-AAB7-7E931E55165F}" sibTransId="{A13A7CB1-34DE-4052-BAC0-2A62769BF3D0}"/>
    <dgm:cxn modelId="{56098CCF-47D5-49B6-81A8-7AB399A19CBE}" type="presOf" srcId="{65A53C00-29C7-40B8-A1D2-049110CE8817}" destId="{6BB5780E-B920-4F66-8426-4A314DFFE4FB}" srcOrd="0" destOrd="0" presId="urn:microsoft.com/office/officeart/2005/8/layout/cycle1"/>
    <dgm:cxn modelId="{B32135EC-AF61-4FC8-AA59-709877A200A9}" srcId="{F8140DAB-2AAC-4DB0-BF13-6F4CEB6804E2}" destId="{570C202F-1C12-45D4-9EB4-EF1DE6A0F373}" srcOrd="5" destOrd="0" parTransId="{BCA1C424-CB2C-430D-94D2-423EC1701A6B}" sibTransId="{AFC66A17-7F38-4B55-8EF8-77D939AC0B35}"/>
    <dgm:cxn modelId="{27DA72F0-5154-4421-9D79-AD536EFD6056}" srcId="{F8140DAB-2AAC-4DB0-BF13-6F4CEB6804E2}" destId="{E3E5BF78-B471-4F05-B280-57DBC2F74447}" srcOrd="0" destOrd="0" parTransId="{C44F2C2D-9937-4692-A0E4-9D86D511B46C}" sibTransId="{81B8AFAB-36DC-4322-BCE8-7B53F2533B18}"/>
    <dgm:cxn modelId="{394933F7-740C-4F42-8E28-F29996FE12C0}" srcId="{F8140DAB-2AAC-4DB0-BF13-6F4CEB6804E2}" destId="{82DFC889-9ED7-4C57-9F14-30010ED8D4CD}" srcOrd="2" destOrd="0" parTransId="{3EE733A6-FBF4-49A7-A64A-28D3C7B24D8F}" sibTransId="{65A53C00-29C7-40B8-A1D2-049110CE8817}"/>
    <dgm:cxn modelId="{157A5BD9-25E2-4190-852E-C33920F8752F}" type="presParOf" srcId="{66ADA35D-7B0A-4D24-A79A-53A6DEFBBC61}" destId="{9C73C715-6C86-4932-ADBC-8483D2433F9E}" srcOrd="0" destOrd="0" presId="urn:microsoft.com/office/officeart/2005/8/layout/cycle1"/>
    <dgm:cxn modelId="{9692F316-A4E1-4D10-8C13-C5F3A59DC31D}" type="presParOf" srcId="{66ADA35D-7B0A-4D24-A79A-53A6DEFBBC61}" destId="{C3383493-1943-4126-B6B7-059D75342529}" srcOrd="1" destOrd="0" presId="urn:microsoft.com/office/officeart/2005/8/layout/cycle1"/>
    <dgm:cxn modelId="{D0A85CE8-5EAF-4B8B-9945-3A2A11180E85}" type="presParOf" srcId="{66ADA35D-7B0A-4D24-A79A-53A6DEFBBC61}" destId="{561A80AF-0658-4801-9E58-5E21F4DB6536}" srcOrd="2" destOrd="0" presId="urn:microsoft.com/office/officeart/2005/8/layout/cycle1"/>
    <dgm:cxn modelId="{61AD7C27-A780-4225-BF64-17D3C8D17C0C}" type="presParOf" srcId="{66ADA35D-7B0A-4D24-A79A-53A6DEFBBC61}" destId="{5DAEE7A9-1C5C-421E-B784-CC4B719D8FBC}" srcOrd="3" destOrd="0" presId="urn:microsoft.com/office/officeart/2005/8/layout/cycle1"/>
    <dgm:cxn modelId="{FB9F0C23-B22C-468E-9AC1-143F0E2237F0}" type="presParOf" srcId="{66ADA35D-7B0A-4D24-A79A-53A6DEFBBC61}" destId="{91267D97-F84A-42CF-94F1-C23D43A30678}" srcOrd="4" destOrd="0" presId="urn:microsoft.com/office/officeart/2005/8/layout/cycle1"/>
    <dgm:cxn modelId="{389756B4-E788-4800-AE17-E5430F1D0327}" type="presParOf" srcId="{66ADA35D-7B0A-4D24-A79A-53A6DEFBBC61}" destId="{52A2BB00-D669-4010-BC9C-230624FF963A}" srcOrd="5" destOrd="0" presId="urn:microsoft.com/office/officeart/2005/8/layout/cycle1"/>
    <dgm:cxn modelId="{CF352918-263D-4C2C-A867-D5DC7A190291}" type="presParOf" srcId="{66ADA35D-7B0A-4D24-A79A-53A6DEFBBC61}" destId="{13F5820E-C551-49F4-9B0D-6DEF7DA91FFF}" srcOrd="6" destOrd="0" presId="urn:microsoft.com/office/officeart/2005/8/layout/cycle1"/>
    <dgm:cxn modelId="{0426F1D4-533B-494D-9C28-604D17DDDB68}" type="presParOf" srcId="{66ADA35D-7B0A-4D24-A79A-53A6DEFBBC61}" destId="{AA1A1E34-5E15-4C9E-9E70-2C4254458AA1}" srcOrd="7" destOrd="0" presId="urn:microsoft.com/office/officeart/2005/8/layout/cycle1"/>
    <dgm:cxn modelId="{07F5BAF1-DA1B-45BB-A968-F70E465EF0CB}" type="presParOf" srcId="{66ADA35D-7B0A-4D24-A79A-53A6DEFBBC61}" destId="{6BB5780E-B920-4F66-8426-4A314DFFE4FB}" srcOrd="8" destOrd="0" presId="urn:microsoft.com/office/officeart/2005/8/layout/cycle1"/>
    <dgm:cxn modelId="{CD4FD723-E8C0-493F-87B0-B5A290328F15}" type="presParOf" srcId="{66ADA35D-7B0A-4D24-A79A-53A6DEFBBC61}" destId="{1707718C-B94F-42A9-980E-62BA35ECD27A}" srcOrd="9" destOrd="0" presId="urn:microsoft.com/office/officeart/2005/8/layout/cycle1"/>
    <dgm:cxn modelId="{026ABDA4-0186-40C4-A470-8BCFDDB1B6A7}" type="presParOf" srcId="{66ADA35D-7B0A-4D24-A79A-53A6DEFBBC61}" destId="{5E5CA3D6-BBC2-4299-BF10-AFD48DD52F2C}" srcOrd="10" destOrd="0" presId="urn:microsoft.com/office/officeart/2005/8/layout/cycle1"/>
    <dgm:cxn modelId="{058CD24C-B54F-4C0D-80F5-9D049D6E2052}" type="presParOf" srcId="{66ADA35D-7B0A-4D24-A79A-53A6DEFBBC61}" destId="{156F7E7F-65C3-4475-9021-1CDFD679B9EA}" srcOrd="11" destOrd="0" presId="urn:microsoft.com/office/officeart/2005/8/layout/cycle1"/>
    <dgm:cxn modelId="{96B1134F-F651-47D5-ADB4-48F056BA2B62}" type="presParOf" srcId="{66ADA35D-7B0A-4D24-A79A-53A6DEFBBC61}" destId="{0FEA2F28-E035-4EFB-9CA6-630AA5AC7699}" srcOrd="12" destOrd="0" presId="urn:microsoft.com/office/officeart/2005/8/layout/cycle1"/>
    <dgm:cxn modelId="{356449B2-BA0E-4427-8E2C-28E672B4D2F7}" type="presParOf" srcId="{66ADA35D-7B0A-4D24-A79A-53A6DEFBBC61}" destId="{D006A325-9563-45A2-A084-EA53CEC21F07}" srcOrd="13" destOrd="0" presId="urn:microsoft.com/office/officeart/2005/8/layout/cycle1"/>
    <dgm:cxn modelId="{1A53976E-67B4-4DF7-9762-B025D1EE35D6}" type="presParOf" srcId="{66ADA35D-7B0A-4D24-A79A-53A6DEFBBC61}" destId="{EDA60034-CA4E-4A40-9F7F-F8DC7185B5AF}" srcOrd="14" destOrd="0" presId="urn:microsoft.com/office/officeart/2005/8/layout/cycle1"/>
    <dgm:cxn modelId="{DD9D2163-D253-4704-83E5-6D027C468D80}" type="presParOf" srcId="{66ADA35D-7B0A-4D24-A79A-53A6DEFBBC61}" destId="{357F2FB8-EDFE-4B2C-867A-9CF449A1DE68}" srcOrd="15" destOrd="0" presId="urn:microsoft.com/office/officeart/2005/8/layout/cycle1"/>
    <dgm:cxn modelId="{F7FFF1C1-2436-4E89-8C17-1798D2C79723}" type="presParOf" srcId="{66ADA35D-7B0A-4D24-A79A-53A6DEFBBC61}" destId="{A35FB0F2-15C0-4BB0-BA9C-FA51876D4503}" srcOrd="16" destOrd="0" presId="urn:microsoft.com/office/officeart/2005/8/layout/cycle1"/>
    <dgm:cxn modelId="{8B14E6B0-0F82-46CB-8234-F2B6E5C1E095}" type="presParOf" srcId="{66ADA35D-7B0A-4D24-A79A-53A6DEFBBC61}" destId="{AE0D2586-657A-4C13-853E-B8BF0BF0CEA4}" srcOrd="17" destOrd="0" presId="urn:microsoft.com/office/officeart/2005/8/layout/cycle1"/>
    <dgm:cxn modelId="{3E9AD7DB-3398-4FE0-B903-8B50DADDF13B}" type="presParOf" srcId="{66ADA35D-7B0A-4D24-A79A-53A6DEFBBC61}" destId="{D84DCE11-95CB-44FC-B715-4C5E53235852}" srcOrd="18" destOrd="0" presId="urn:microsoft.com/office/officeart/2005/8/layout/cycle1"/>
    <dgm:cxn modelId="{90654268-344A-4775-BEE0-5E0BB23AAD95}" type="presParOf" srcId="{66ADA35D-7B0A-4D24-A79A-53A6DEFBBC61}" destId="{D710BFA5-4DE8-49AC-AF10-8585764D2445}" srcOrd="19" destOrd="0" presId="urn:microsoft.com/office/officeart/2005/8/layout/cycle1"/>
    <dgm:cxn modelId="{C494621B-E285-4536-905F-8B472C0093FF}" type="presParOf" srcId="{66ADA35D-7B0A-4D24-A79A-53A6DEFBBC61}" destId="{E8AF7B8A-39FA-46BB-B4D5-557F25B04809}" srcOrd="20"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B1151A-3936-428B-8CAB-269616FE137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02F02982-52E4-4682-A4A8-341FF4E9A3C0}">
      <dgm:prSet custT="1"/>
      <dgm:spPr/>
      <dgm:t>
        <a:bodyPr/>
        <a:lstStyle/>
        <a:p>
          <a:pPr>
            <a:lnSpc>
              <a:spcPct val="100000"/>
            </a:lnSpc>
          </a:pPr>
          <a:r>
            <a:rPr lang="en-GB" sz="4800" dirty="0"/>
            <a:t>Diagnosable, and linked to stress rather than physical brain injury (Metin </a:t>
          </a:r>
          <a:r>
            <a:rPr lang="en-GB" sz="4800" i="1" dirty="0"/>
            <a:t>et al., </a:t>
          </a:r>
          <a:r>
            <a:rPr lang="en-GB" sz="4800" dirty="0"/>
            <a:t>2024)</a:t>
          </a:r>
          <a:endParaRPr lang="en-US" sz="4800" dirty="0"/>
        </a:p>
      </dgm:t>
    </dgm:pt>
    <dgm:pt modelId="{D6446651-2C5C-450F-9E25-ACC4C4ABE509}" type="parTrans" cxnId="{BB3CEF83-6671-4DE5-A2CF-901BFCB99BCB}">
      <dgm:prSet/>
      <dgm:spPr/>
      <dgm:t>
        <a:bodyPr/>
        <a:lstStyle/>
        <a:p>
          <a:endParaRPr lang="en-US"/>
        </a:p>
      </dgm:t>
    </dgm:pt>
    <dgm:pt modelId="{1DFF32CF-31BA-4A79-B3B6-EAEC610F6F37}" type="sibTrans" cxnId="{BB3CEF83-6671-4DE5-A2CF-901BFCB99BCB}">
      <dgm:prSet/>
      <dgm:spPr/>
      <dgm:t>
        <a:bodyPr/>
        <a:lstStyle/>
        <a:p>
          <a:endParaRPr lang="en-US"/>
        </a:p>
      </dgm:t>
    </dgm:pt>
    <dgm:pt modelId="{2E370C58-9B34-456C-BC10-EC14D28547C7}">
      <dgm:prSet custT="1"/>
      <dgm:spPr/>
      <dgm:t>
        <a:bodyPr/>
        <a:lstStyle/>
        <a:p>
          <a:pPr>
            <a:lnSpc>
              <a:spcPct val="100000"/>
            </a:lnSpc>
          </a:pPr>
          <a:r>
            <a:rPr lang="en-GB" sz="5400" dirty="0"/>
            <a:t>Historical stigma replaced by empathy and evidence-based care. </a:t>
          </a:r>
          <a:endParaRPr lang="en-US" sz="5400" dirty="0"/>
        </a:p>
      </dgm:t>
    </dgm:pt>
    <dgm:pt modelId="{1A811276-5F5E-47A6-8732-507286B7C286}" type="parTrans" cxnId="{5B0A0E11-BDA1-4651-9093-26462F119709}">
      <dgm:prSet/>
      <dgm:spPr/>
      <dgm:t>
        <a:bodyPr/>
        <a:lstStyle/>
        <a:p>
          <a:endParaRPr lang="en-US"/>
        </a:p>
      </dgm:t>
    </dgm:pt>
    <dgm:pt modelId="{FAF99D6B-9CC9-4D56-8D07-41B1538C6B7C}" type="sibTrans" cxnId="{5B0A0E11-BDA1-4651-9093-26462F119709}">
      <dgm:prSet/>
      <dgm:spPr/>
      <dgm:t>
        <a:bodyPr/>
        <a:lstStyle/>
        <a:p>
          <a:endParaRPr lang="en-US"/>
        </a:p>
      </dgm:t>
    </dgm:pt>
    <dgm:pt modelId="{096F10C5-F20A-4C8C-9AA2-D3443C11FF54}">
      <dgm:prSet custT="1"/>
      <dgm:spPr/>
      <dgm:t>
        <a:bodyPr/>
        <a:lstStyle/>
        <a:p>
          <a:pPr>
            <a:lnSpc>
              <a:spcPct val="100000"/>
            </a:lnSpc>
          </a:pPr>
          <a:r>
            <a:rPr lang="en-GB" sz="5400" dirty="0"/>
            <a:t>Early trauma assessment and referral to trauma-informed therapy </a:t>
          </a:r>
          <a:endParaRPr lang="en-US" sz="5400" dirty="0"/>
        </a:p>
      </dgm:t>
    </dgm:pt>
    <dgm:pt modelId="{F2EA6F09-F540-469E-8AEB-11E9E212903C}" type="parTrans" cxnId="{6EDFAD06-2951-4A69-AD3E-610A5DEBB99F}">
      <dgm:prSet/>
      <dgm:spPr/>
      <dgm:t>
        <a:bodyPr/>
        <a:lstStyle/>
        <a:p>
          <a:endParaRPr lang="en-US"/>
        </a:p>
      </dgm:t>
    </dgm:pt>
    <dgm:pt modelId="{D24E9218-C8EB-461A-84BB-D3CD381350DF}" type="sibTrans" cxnId="{6EDFAD06-2951-4A69-AD3E-610A5DEBB99F}">
      <dgm:prSet/>
      <dgm:spPr/>
      <dgm:t>
        <a:bodyPr/>
        <a:lstStyle/>
        <a:p>
          <a:endParaRPr lang="en-US"/>
        </a:p>
      </dgm:t>
    </dgm:pt>
    <dgm:pt modelId="{F45ADFC2-37A1-4B5F-9C33-3348AC90787D}">
      <dgm:prSet custT="1"/>
      <dgm:spPr/>
      <dgm:t>
        <a:bodyPr/>
        <a:lstStyle/>
        <a:p>
          <a:pPr>
            <a:lnSpc>
              <a:spcPct val="100000"/>
            </a:lnSpc>
          </a:pPr>
          <a:r>
            <a:rPr lang="en-GB" sz="5400" dirty="0"/>
            <a:t>Awareness and training</a:t>
          </a:r>
          <a:endParaRPr lang="en-US" sz="5400" dirty="0"/>
        </a:p>
      </dgm:t>
    </dgm:pt>
    <dgm:pt modelId="{53B22F55-EC09-4F97-937F-C75704805682}" type="parTrans" cxnId="{E1A556B0-AF88-48F4-BFF0-B47F769911B7}">
      <dgm:prSet/>
      <dgm:spPr/>
      <dgm:t>
        <a:bodyPr/>
        <a:lstStyle/>
        <a:p>
          <a:endParaRPr lang="en-US"/>
        </a:p>
      </dgm:t>
    </dgm:pt>
    <dgm:pt modelId="{24521188-2120-48F8-99CE-7F8CAC645427}" type="sibTrans" cxnId="{E1A556B0-AF88-48F4-BFF0-B47F769911B7}">
      <dgm:prSet/>
      <dgm:spPr/>
      <dgm:t>
        <a:bodyPr/>
        <a:lstStyle/>
        <a:p>
          <a:endParaRPr lang="en-US"/>
        </a:p>
      </dgm:t>
    </dgm:pt>
    <dgm:pt modelId="{AFD00D7D-4306-4596-A373-013260367D3A}">
      <dgm:prSet custT="1"/>
      <dgm:spPr/>
      <dgm:t>
        <a:bodyPr/>
        <a:lstStyle/>
        <a:p>
          <a:pPr>
            <a:lnSpc>
              <a:spcPct val="100000"/>
            </a:lnSpc>
          </a:pPr>
          <a:r>
            <a:rPr lang="en-GB" sz="5400" dirty="0">
              <a:latin typeface="Arial" panose="020B0604020202020204" pitchFamily="34" charset="0"/>
              <a:cs typeface="Arial" panose="020B0604020202020204" pitchFamily="34" charset="0"/>
            </a:rPr>
            <a:t>Trauma-informed assessment and treatment models</a:t>
          </a:r>
          <a:endParaRPr lang="en-US" sz="5400" dirty="0">
            <a:latin typeface="Arial" panose="020B0604020202020204" pitchFamily="34" charset="0"/>
            <a:cs typeface="Arial" panose="020B0604020202020204" pitchFamily="34" charset="0"/>
          </a:endParaRPr>
        </a:p>
      </dgm:t>
    </dgm:pt>
    <dgm:pt modelId="{6EBEAF2F-A925-4592-B707-77FAB79CD714}" type="parTrans" cxnId="{290C8BAA-89DA-4E18-97F9-39D9C46D7FF2}">
      <dgm:prSet/>
      <dgm:spPr/>
      <dgm:t>
        <a:bodyPr/>
        <a:lstStyle/>
        <a:p>
          <a:endParaRPr lang="en-US"/>
        </a:p>
      </dgm:t>
    </dgm:pt>
    <dgm:pt modelId="{30BBB855-1AF4-40AE-9B5B-A5BC17B82522}" type="sibTrans" cxnId="{290C8BAA-89DA-4E18-97F9-39D9C46D7FF2}">
      <dgm:prSet/>
      <dgm:spPr/>
      <dgm:t>
        <a:bodyPr/>
        <a:lstStyle/>
        <a:p>
          <a:endParaRPr lang="en-US"/>
        </a:p>
      </dgm:t>
    </dgm:pt>
    <dgm:pt modelId="{C08621C5-C5B7-4096-9735-EB573957D176}">
      <dgm:prSet custT="1"/>
      <dgm:spPr/>
      <dgm:t>
        <a:bodyPr/>
        <a:lstStyle/>
        <a:p>
          <a:pPr>
            <a:lnSpc>
              <a:spcPct val="100000"/>
            </a:lnSpc>
          </a:pPr>
          <a:r>
            <a:rPr lang="en-GB" sz="5400" dirty="0">
              <a:latin typeface="Arial" panose="020B0604020202020204" pitchFamily="34" charset="0"/>
              <a:cs typeface="Arial" panose="020B0604020202020204" pitchFamily="34" charset="0"/>
            </a:rPr>
            <a:t>Future research (</a:t>
          </a:r>
          <a:r>
            <a:rPr lang="en-GB" sz="5400" dirty="0" err="1">
              <a:latin typeface="Arial" panose="020B0604020202020204" pitchFamily="34" charset="0"/>
              <a:cs typeface="Arial" panose="020B0604020202020204" pitchFamily="34" charset="0"/>
            </a:rPr>
            <a:t>Otgaar</a:t>
          </a:r>
          <a:r>
            <a:rPr lang="en-GB" sz="5400" dirty="0">
              <a:latin typeface="Arial" panose="020B0604020202020204" pitchFamily="34" charset="0"/>
              <a:cs typeface="Arial" panose="020B0604020202020204" pitchFamily="34" charset="0"/>
            </a:rPr>
            <a:t>, 2025)</a:t>
          </a:r>
          <a:endParaRPr lang="en-US" sz="5400" dirty="0">
            <a:latin typeface="Arial" panose="020B0604020202020204" pitchFamily="34" charset="0"/>
            <a:cs typeface="Arial" panose="020B0604020202020204" pitchFamily="34" charset="0"/>
          </a:endParaRPr>
        </a:p>
      </dgm:t>
    </dgm:pt>
    <dgm:pt modelId="{4767F07A-2E80-4112-ADD3-0C79EBB3D42E}" type="parTrans" cxnId="{A08CBC8C-3E5E-4E3D-9D24-42B97A1691A5}">
      <dgm:prSet/>
      <dgm:spPr/>
      <dgm:t>
        <a:bodyPr/>
        <a:lstStyle/>
        <a:p>
          <a:endParaRPr lang="en-US"/>
        </a:p>
      </dgm:t>
    </dgm:pt>
    <dgm:pt modelId="{0B983A02-FB42-4E4F-995D-8D0A0815C798}" type="sibTrans" cxnId="{A08CBC8C-3E5E-4E3D-9D24-42B97A1691A5}">
      <dgm:prSet/>
      <dgm:spPr/>
      <dgm:t>
        <a:bodyPr/>
        <a:lstStyle/>
        <a:p>
          <a:endParaRPr lang="en-US"/>
        </a:p>
      </dgm:t>
    </dgm:pt>
    <dgm:pt modelId="{AECC8D34-ED32-459E-9F68-E99AD1006F9D}" type="pres">
      <dgm:prSet presAssocID="{4DB1151A-3936-428B-8CAB-269616FE1375}" presName="root" presStyleCnt="0">
        <dgm:presLayoutVars>
          <dgm:dir/>
          <dgm:resizeHandles val="exact"/>
        </dgm:presLayoutVars>
      </dgm:prSet>
      <dgm:spPr/>
    </dgm:pt>
    <dgm:pt modelId="{566A1865-4357-4ACB-BED3-9D2A146AF73F}" type="pres">
      <dgm:prSet presAssocID="{02F02982-52E4-4682-A4A8-341FF4E9A3C0}" presName="compNode" presStyleCnt="0"/>
      <dgm:spPr/>
    </dgm:pt>
    <dgm:pt modelId="{276C6B53-C88C-4EDA-9E95-FD47A972D396}" type="pres">
      <dgm:prSet presAssocID="{02F02982-52E4-4682-A4A8-341FF4E9A3C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ain"/>
        </a:ext>
      </dgm:extLst>
    </dgm:pt>
    <dgm:pt modelId="{755A1D9B-7943-4DC0-B914-88F0ABD83E8C}" type="pres">
      <dgm:prSet presAssocID="{02F02982-52E4-4682-A4A8-341FF4E9A3C0}" presName="spaceRect" presStyleCnt="0"/>
      <dgm:spPr/>
    </dgm:pt>
    <dgm:pt modelId="{6BB38B63-7E58-475F-97B7-40D70DBA2487}" type="pres">
      <dgm:prSet presAssocID="{02F02982-52E4-4682-A4A8-341FF4E9A3C0}" presName="textRect" presStyleLbl="revTx" presStyleIdx="0" presStyleCnt="6">
        <dgm:presLayoutVars>
          <dgm:chMax val="1"/>
          <dgm:chPref val="1"/>
        </dgm:presLayoutVars>
      </dgm:prSet>
      <dgm:spPr/>
    </dgm:pt>
    <dgm:pt modelId="{197AAEBC-5832-4D33-AC33-E256B7CDD537}" type="pres">
      <dgm:prSet presAssocID="{1DFF32CF-31BA-4A79-B3B6-EAEC610F6F37}" presName="sibTrans" presStyleCnt="0"/>
      <dgm:spPr/>
    </dgm:pt>
    <dgm:pt modelId="{0FFE8298-741A-4F63-85C4-70B53B42637A}" type="pres">
      <dgm:prSet presAssocID="{2E370C58-9B34-456C-BC10-EC14D28547C7}" presName="compNode" presStyleCnt="0"/>
      <dgm:spPr/>
    </dgm:pt>
    <dgm:pt modelId="{3C0A7532-F411-476C-A259-AD8A57A79530}" type="pres">
      <dgm:prSet presAssocID="{2E370C58-9B34-456C-BC10-EC14D28547C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8314B9C7-412D-4B9D-B2CB-FD3F516392FA}" type="pres">
      <dgm:prSet presAssocID="{2E370C58-9B34-456C-BC10-EC14D28547C7}" presName="spaceRect" presStyleCnt="0"/>
      <dgm:spPr/>
    </dgm:pt>
    <dgm:pt modelId="{EAAAB865-449A-43BA-B37A-AB9AA0402B21}" type="pres">
      <dgm:prSet presAssocID="{2E370C58-9B34-456C-BC10-EC14D28547C7}" presName="textRect" presStyleLbl="revTx" presStyleIdx="1" presStyleCnt="6">
        <dgm:presLayoutVars>
          <dgm:chMax val="1"/>
          <dgm:chPref val="1"/>
        </dgm:presLayoutVars>
      </dgm:prSet>
      <dgm:spPr/>
    </dgm:pt>
    <dgm:pt modelId="{1749C92E-3141-4FEA-AB56-2AC511FC0C85}" type="pres">
      <dgm:prSet presAssocID="{FAF99D6B-9CC9-4D56-8D07-41B1538C6B7C}" presName="sibTrans" presStyleCnt="0"/>
      <dgm:spPr/>
    </dgm:pt>
    <dgm:pt modelId="{A61A576E-675F-46BB-9487-24038190949F}" type="pres">
      <dgm:prSet presAssocID="{096F10C5-F20A-4C8C-9AA2-D3443C11FF54}" presName="compNode" presStyleCnt="0"/>
      <dgm:spPr/>
    </dgm:pt>
    <dgm:pt modelId="{FC9AB1EC-AC48-4DB8-8BCF-900C5BD07966}" type="pres">
      <dgm:prSet presAssocID="{096F10C5-F20A-4C8C-9AA2-D3443C11FF5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edical"/>
        </a:ext>
      </dgm:extLst>
    </dgm:pt>
    <dgm:pt modelId="{1E38FBC9-6AC8-4182-B84C-03C2DABFC659}" type="pres">
      <dgm:prSet presAssocID="{096F10C5-F20A-4C8C-9AA2-D3443C11FF54}" presName="spaceRect" presStyleCnt="0"/>
      <dgm:spPr/>
    </dgm:pt>
    <dgm:pt modelId="{55A16536-B36D-4D01-9A2F-2E2646E1F39E}" type="pres">
      <dgm:prSet presAssocID="{096F10C5-F20A-4C8C-9AA2-D3443C11FF54}" presName="textRect" presStyleLbl="revTx" presStyleIdx="2" presStyleCnt="6">
        <dgm:presLayoutVars>
          <dgm:chMax val="1"/>
          <dgm:chPref val="1"/>
        </dgm:presLayoutVars>
      </dgm:prSet>
      <dgm:spPr/>
    </dgm:pt>
    <dgm:pt modelId="{580CA380-25A9-4624-95B8-8AA862055D05}" type="pres">
      <dgm:prSet presAssocID="{D24E9218-C8EB-461A-84BB-D3CD381350DF}" presName="sibTrans" presStyleCnt="0"/>
      <dgm:spPr/>
    </dgm:pt>
    <dgm:pt modelId="{5AE6F7CE-9EA3-4EE3-847E-448FD457E03F}" type="pres">
      <dgm:prSet presAssocID="{F45ADFC2-37A1-4B5F-9C33-3348AC90787D}" presName="compNode" presStyleCnt="0"/>
      <dgm:spPr/>
    </dgm:pt>
    <dgm:pt modelId="{588D723F-EA79-4BFB-B505-A12426ECAE5B}" type="pres">
      <dgm:prSet presAssocID="{F45ADFC2-37A1-4B5F-9C33-3348AC90787D}"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eacher"/>
        </a:ext>
      </dgm:extLst>
    </dgm:pt>
    <dgm:pt modelId="{E78B1B14-1C93-4F75-B1A6-643CCCE92BDF}" type="pres">
      <dgm:prSet presAssocID="{F45ADFC2-37A1-4B5F-9C33-3348AC90787D}" presName="spaceRect" presStyleCnt="0"/>
      <dgm:spPr/>
    </dgm:pt>
    <dgm:pt modelId="{C45A8845-C1B4-44A6-90AF-3718BCFE3F2D}" type="pres">
      <dgm:prSet presAssocID="{F45ADFC2-37A1-4B5F-9C33-3348AC90787D}" presName="textRect" presStyleLbl="revTx" presStyleIdx="3" presStyleCnt="6">
        <dgm:presLayoutVars>
          <dgm:chMax val="1"/>
          <dgm:chPref val="1"/>
        </dgm:presLayoutVars>
      </dgm:prSet>
      <dgm:spPr/>
    </dgm:pt>
    <dgm:pt modelId="{A8BA8917-5AC5-4E9D-8E51-B48016AA274D}" type="pres">
      <dgm:prSet presAssocID="{24521188-2120-48F8-99CE-7F8CAC645427}" presName="sibTrans" presStyleCnt="0"/>
      <dgm:spPr/>
    </dgm:pt>
    <dgm:pt modelId="{0E6EF5A3-8D2A-4224-9C90-5437480FD0EE}" type="pres">
      <dgm:prSet presAssocID="{AFD00D7D-4306-4596-A373-013260367D3A}" presName="compNode" presStyleCnt="0"/>
      <dgm:spPr/>
    </dgm:pt>
    <dgm:pt modelId="{015FAFF7-BD8E-450E-8814-02AB3D74BEA8}" type="pres">
      <dgm:prSet presAssocID="{AFD00D7D-4306-4596-A373-013260367D3A}"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First Aid Kit"/>
        </a:ext>
      </dgm:extLst>
    </dgm:pt>
    <dgm:pt modelId="{9C0CFE7D-69D0-418A-A239-C1D06585665F}" type="pres">
      <dgm:prSet presAssocID="{AFD00D7D-4306-4596-A373-013260367D3A}" presName="spaceRect" presStyleCnt="0"/>
      <dgm:spPr/>
    </dgm:pt>
    <dgm:pt modelId="{C4057105-26D2-4B3E-979A-0486529E1E43}" type="pres">
      <dgm:prSet presAssocID="{AFD00D7D-4306-4596-A373-013260367D3A}" presName="textRect" presStyleLbl="revTx" presStyleIdx="4" presStyleCnt="6">
        <dgm:presLayoutVars>
          <dgm:chMax val="1"/>
          <dgm:chPref val="1"/>
        </dgm:presLayoutVars>
      </dgm:prSet>
      <dgm:spPr/>
    </dgm:pt>
    <dgm:pt modelId="{423AA04E-04A2-4264-8843-6B8931D9EF50}" type="pres">
      <dgm:prSet presAssocID="{30BBB855-1AF4-40AE-9B5B-A5BC17B82522}" presName="sibTrans" presStyleCnt="0"/>
      <dgm:spPr/>
    </dgm:pt>
    <dgm:pt modelId="{B2D4646D-367B-49DF-A8A7-26022968B319}" type="pres">
      <dgm:prSet presAssocID="{C08621C5-C5B7-4096-9735-EB573957D176}" presName="compNode" presStyleCnt="0"/>
      <dgm:spPr/>
    </dgm:pt>
    <dgm:pt modelId="{814235F8-CA90-42D2-9106-22ACE9E30CAB}" type="pres">
      <dgm:prSet presAssocID="{C08621C5-C5B7-4096-9735-EB573957D176}"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Bubbles"/>
        </a:ext>
      </dgm:extLst>
    </dgm:pt>
    <dgm:pt modelId="{E5316931-9849-4C1F-B3FF-5A070B611517}" type="pres">
      <dgm:prSet presAssocID="{C08621C5-C5B7-4096-9735-EB573957D176}" presName="spaceRect" presStyleCnt="0"/>
      <dgm:spPr/>
    </dgm:pt>
    <dgm:pt modelId="{A04E4D9C-0867-4368-A422-68A7F46ED1E2}" type="pres">
      <dgm:prSet presAssocID="{C08621C5-C5B7-4096-9735-EB573957D176}" presName="textRect" presStyleLbl="revTx" presStyleIdx="5" presStyleCnt="6">
        <dgm:presLayoutVars>
          <dgm:chMax val="1"/>
          <dgm:chPref val="1"/>
        </dgm:presLayoutVars>
      </dgm:prSet>
      <dgm:spPr/>
    </dgm:pt>
  </dgm:ptLst>
  <dgm:cxnLst>
    <dgm:cxn modelId="{6EDFAD06-2951-4A69-AD3E-610A5DEBB99F}" srcId="{4DB1151A-3936-428B-8CAB-269616FE1375}" destId="{096F10C5-F20A-4C8C-9AA2-D3443C11FF54}" srcOrd="2" destOrd="0" parTransId="{F2EA6F09-F540-469E-8AEB-11E9E212903C}" sibTransId="{D24E9218-C8EB-461A-84BB-D3CD381350DF}"/>
    <dgm:cxn modelId="{5B0A0E11-BDA1-4651-9093-26462F119709}" srcId="{4DB1151A-3936-428B-8CAB-269616FE1375}" destId="{2E370C58-9B34-456C-BC10-EC14D28547C7}" srcOrd="1" destOrd="0" parTransId="{1A811276-5F5E-47A6-8732-507286B7C286}" sibTransId="{FAF99D6B-9CC9-4D56-8D07-41B1538C6B7C}"/>
    <dgm:cxn modelId="{12CBAD17-66A6-4C96-9658-89BA96014248}" type="presOf" srcId="{AFD00D7D-4306-4596-A373-013260367D3A}" destId="{C4057105-26D2-4B3E-979A-0486529E1E43}" srcOrd="0" destOrd="0" presId="urn:microsoft.com/office/officeart/2018/2/layout/IconLabelList"/>
    <dgm:cxn modelId="{E71A1733-DED5-4B1D-AEA7-B149C34077F6}" type="presOf" srcId="{2E370C58-9B34-456C-BC10-EC14D28547C7}" destId="{EAAAB865-449A-43BA-B37A-AB9AA0402B21}" srcOrd="0" destOrd="0" presId="urn:microsoft.com/office/officeart/2018/2/layout/IconLabelList"/>
    <dgm:cxn modelId="{EDFF6E78-C715-4978-B9DC-2B1C23668146}" type="presOf" srcId="{F45ADFC2-37A1-4B5F-9C33-3348AC90787D}" destId="{C45A8845-C1B4-44A6-90AF-3718BCFE3F2D}" srcOrd="0" destOrd="0" presId="urn:microsoft.com/office/officeart/2018/2/layout/IconLabelList"/>
    <dgm:cxn modelId="{DCF72C80-6421-4602-A180-89C27A1ABCF3}" type="presOf" srcId="{4DB1151A-3936-428B-8CAB-269616FE1375}" destId="{AECC8D34-ED32-459E-9F68-E99AD1006F9D}" srcOrd="0" destOrd="0" presId="urn:microsoft.com/office/officeart/2018/2/layout/IconLabelList"/>
    <dgm:cxn modelId="{BB3CEF83-6671-4DE5-A2CF-901BFCB99BCB}" srcId="{4DB1151A-3936-428B-8CAB-269616FE1375}" destId="{02F02982-52E4-4682-A4A8-341FF4E9A3C0}" srcOrd="0" destOrd="0" parTransId="{D6446651-2C5C-450F-9E25-ACC4C4ABE509}" sibTransId="{1DFF32CF-31BA-4A79-B3B6-EAEC610F6F37}"/>
    <dgm:cxn modelId="{A08CBC8C-3E5E-4E3D-9D24-42B97A1691A5}" srcId="{4DB1151A-3936-428B-8CAB-269616FE1375}" destId="{C08621C5-C5B7-4096-9735-EB573957D176}" srcOrd="5" destOrd="0" parTransId="{4767F07A-2E80-4112-ADD3-0C79EBB3D42E}" sibTransId="{0B983A02-FB42-4E4F-995D-8D0A0815C798}"/>
    <dgm:cxn modelId="{7EE70F8D-A536-485A-8699-EE12D3CA7B75}" type="presOf" srcId="{02F02982-52E4-4682-A4A8-341FF4E9A3C0}" destId="{6BB38B63-7E58-475F-97B7-40D70DBA2487}" srcOrd="0" destOrd="0" presId="urn:microsoft.com/office/officeart/2018/2/layout/IconLabelList"/>
    <dgm:cxn modelId="{6E959D8E-F12E-4B94-86D7-930F5CDEB96F}" type="presOf" srcId="{C08621C5-C5B7-4096-9735-EB573957D176}" destId="{A04E4D9C-0867-4368-A422-68A7F46ED1E2}" srcOrd="0" destOrd="0" presId="urn:microsoft.com/office/officeart/2018/2/layout/IconLabelList"/>
    <dgm:cxn modelId="{290C8BAA-89DA-4E18-97F9-39D9C46D7FF2}" srcId="{4DB1151A-3936-428B-8CAB-269616FE1375}" destId="{AFD00D7D-4306-4596-A373-013260367D3A}" srcOrd="4" destOrd="0" parTransId="{6EBEAF2F-A925-4592-B707-77FAB79CD714}" sibTransId="{30BBB855-1AF4-40AE-9B5B-A5BC17B82522}"/>
    <dgm:cxn modelId="{DFB2E6AE-58F3-477C-A418-A6AF7C7B5C9B}" type="presOf" srcId="{096F10C5-F20A-4C8C-9AA2-D3443C11FF54}" destId="{55A16536-B36D-4D01-9A2F-2E2646E1F39E}" srcOrd="0" destOrd="0" presId="urn:microsoft.com/office/officeart/2018/2/layout/IconLabelList"/>
    <dgm:cxn modelId="{E1A556B0-AF88-48F4-BFF0-B47F769911B7}" srcId="{4DB1151A-3936-428B-8CAB-269616FE1375}" destId="{F45ADFC2-37A1-4B5F-9C33-3348AC90787D}" srcOrd="3" destOrd="0" parTransId="{53B22F55-EC09-4F97-937F-C75704805682}" sibTransId="{24521188-2120-48F8-99CE-7F8CAC645427}"/>
    <dgm:cxn modelId="{11DC8FEF-040C-4956-855C-B2809DBFFF8C}" type="presParOf" srcId="{AECC8D34-ED32-459E-9F68-E99AD1006F9D}" destId="{566A1865-4357-4ACB-BED3-9D2A146AF73F}" srcOrd="0" destOrd="0" presId="urn:microsoft.com/office/officeart/2018/2/layout/IconLabelList"/>
    <dgm:cxn modelId="{7CFF1D15-BF68-44C8-8EDF-DCF0E793AEC1}" type="presParOf" srcId="{566A1865-4357-4ACB-BED3-9D2A146AF73F}" destId="{276C6B53-C88C-4EDA-9E95-FD47A972D396}" srcOrd="0" destOrd="0" presId="urn:microsoft.com/office/officeart/2018/2/layout/IconLabelList"/>
    <dgm:cxn modelId="{D2547AE4-583B-4E6B-A72B-AF5DDDA34E87}" type="presParOf" srcId="{566A1865-4357-4ACB-BED3-9D2A146AF73F}" destId="{755A1D9B-7943-4DC0-B914-88F0ABD83E8C}" srcOrd="1" destOrd="0" presId="urn:microsoft.com/office/officeart/2018/2/layout/IconLabelList"/>
    <dgm:cxn modelId="{C9CFDE48-E6F9-47ED-A25F-F59D318A2CCB}" type="presParOf" srcId="{566A1865-4357-4ACB-BED3-9D2A146AF73F}" destId="{6BB38B63-7E58-475F-97B7-40D70DBA2487}" srcOrd="2" destOrd="0" presId="urn:microsoft.com/office/officeart/2018/2/layout/IconLabelList"/>
    <dgm:cxn modelId="{0944796D-3658-401B-8021-07EC1ACCF1D3}" type="presParOf" srcId="{AECC8D34-ED32-459E-9F68-E99AD1006F9D}" destId="{197AAEBC-5832-4D33-AC33-E256B7CDD537}" srcOrd="1" destOrd="0" presId="urn:microsoft.com/office/officeart/2018/2/layout/IconLabelList"/>
    <dgm:cxn modelId="{5B639916-71D9-4D0D-940F-9CB5A1416B32}" type="presParOf" srcId="{AECC8D34-ED32-459E-9F68-E99AD1006F9D}" destId="{0FFE8298-741A-4F63-85C4-70B53B42637A}" srcOrd="2" destOrd="0" presId="urn:microsoft.com/office/officeart/2018/2/layout/IconLabelList"/>
    <dgm:cxn modelId="{275B9613-78ED-44AE-8DB3-5087AA1AA63D}" type="presParOf" srcId="{0FFE8298-741A-4F63-85C4-70B53B42637A}" destId="{3C0A7532-F411-476C-A259-AD8A57A79530}" srcOrd="0" destOrd="0" presId="urn:microsoft.com/office/officeart/2018/2/layout/IconLabelList"/>
    <dgm:cxn modelId="{33E98291-B2A6-44AF-8334-47191BED22E5}" type="presParOf" srcId="{0FFE8298-741A-4F63-85C4-70B53B42637A}" destId="{8314B9C7-412D-4B9D-B2CB-FD3F516392FA}" srcOrd="1" destOrd="0" presId="urn:microsoft.com/office/officeart/2018/2/layout/IconLabelList"/>
    <dgm:cxn modelId="{0A38D62C-8881-4CEC-BDF7-4EE11E410023}" type="presParOf" srcId="{0FFE8298-741A-4F63-85C4-70B53B42637A}" destId="{EAAAB865-449A-43BA-B37A-AB9AA0402B21}" srcOrd="2" destOrd="0" presId="urn:microsoft.com/office/officeart/2018/2/layout/IconLabelList"/>
    <dgm:cxn modelId="{E6371293-AAC7-454E-B4C2-189A86060AC1}" type="presParOf" srcId="{AECC8D34-ED32-459E-9F68-E99AD1006F9D}" destId="{1749C92E-3141-4FEA-AB56-2AC511FC0C85}" srcOrd="3" destOrd="0" presId="urn:microsoft.com/office/officeart/2018/2/layout/IconLabelList"/>
    <dgm:cxn modelId="{0A229F77-52BF-405D-ABF4-501CC7048B6A}" type="presParOf" srcId="{AECC8D34-ED32-459E-9F68-E99AD1006F9D}" destId="{A61A576E-675F-46BB-9487-24038190949F}" srcOrd="4" destOrd="0" presId="urn:microsoft.com/office/officeart/2018/2/layout/IconLabelList"/>
    <dgm:cxn modelId="{34A7C011-CC48-4439-BD6E-C10AD1A9970E}" type="presParOf" srcId="{A61A576E-675F-46BB-9487-24038190949F}" destId="{FC9AB1EC-AC48-4DB8-8BCF-900C5BD07966}" srcOrd="0" destOrd="0" presId="urn:microsoft.com/office/officeart/2018/2/layout/IconLabelList"/>
    <dgm:cxn modelId="{7BF58725-B22B-4997-88DE-B04DAA004DC1}" type="presParOf" srcId="{A61A576E-675F-46BB-9487-24038190949F}" destId="{1E38FBC9-6AC8-4182-B84C-03C2DABFC659}" srcOrd="1" destOrd="0" presId="urn:microsoft.com/office/officeart/2018/2/layout/IconLabelList"/>
    <dgm:cxn modelId="{DD0B09BB-F564-4B59-BC3B-EB4516ABF6BD}" type="presParOf" srcId="{A61A576E-675F-46BB-9487-24038190949F}" destId="{55A16536-B36D-4D01-9A2F-2E2646E1F39E}" srcOrd="2" destOrd="0" presId="urn:microsoft.com/office/officeart/2018/2/layout/IconLabelList"/>
    <dgm:cxn modelId="{EDC53E3C-A91D-4DC5-B30F-35DDC076FEA4}" type="presParOf" srcId="{AECC8D34-ED32-459E-9F68-E99AD1006F9D}" destId="{580CA380-25A9-4624-95B8-8AA862055D05}" srcOrd="5" destOrd="0" presId="urn:microsoft.com/office/officeart/2018/2/layout/IconLabelList"/>
    <dgm:cxn modelId="{8A34C36D-8F6E-4CC4-A7F2-011D20DE7902}" type="presParOf" srcId="{AECC8D34-ED32-459E-9F68-E99AD1006F9D}" destId="{5AE6F7CE-9EA3-4EE3-847E-448FD457E03F}" srcOrd="6" destOrd="0" presId="urn:microsoft.com/office/officeart/2018/2/layout/IconLabelList"/>
    <dgm:cxn modelId="{1F67341B-29F6-4322-AEE9-7754B2CD0552}" type="presParOf" srcId="{5AE6F7CE-9EA3-4EE3-847E-448FD457E03F}" destId="{588D723F-EA79-4BFB-B505-A12426ECAE5B}" srcOrd="0" destOrd="0" presId="urn:microsoft.com/office/officeart/2018/2/layout/IconLabelList"/>
    <dgm:cxn modelId="{BAF6FE98-1D8A-4A81-84AA-7844BDD6419B}" type="presParOf" srcId="{5AE6F7CE-9EA3-4EE3-847E-448FD457E03F}" destId="{E78B1B14-1C93-4F75-B1A6-643CCCE92BDF}" srcOrd="1" destOrd="0" presId="urn:microsoft.com/office/officeart/2018/2/layout/IconLabelList"/>
    <dgm:cxn modelId="{4E16C3FE-244D-4196-9B4D-0253A3448E93}" type="presParOf" srcId="{5AE6F7CE-9EA3-4EE3-847E-448FD457E03F}" destId="{C45A8845-C1B4-44A6-90AF-3718BCFE3F2D}" srcOrd="2" destOrd="0" presId="urn:microsoft.com/office/officeart/2018/2/layout/IconLabelList"/>
    <dgm:cxn modelId="{3A48D637-D74D-4106-A5E4-D44AA75EB05C}" type="presParOf" srcId="{AECC8D34-ED32-459E-9F68-E99AD1006F9D}" destId="{A8BA8917-5AC5-4E9D-8E51-B48016AA274D}" srcOrd="7" destOrd="0" presId="urn:microsoft.com/office/officeart/2018/2/layout/IconLabelList"/>
    <dgm:cxn modelId="{1D461DF7-A177-46FB-8D53-15EBBAC9EF02}" type="presParOf" srcId="{AECC8D34-ED32-459E-9F68-E99AD1006F9D}" destId="{0E6EF5A3-8D2A-4224-9C90-5437480FD0EE}" srcOrd="8" destOrd="0" presId="urn:microsoft.com/office/officeart/2018/2/layout/IconLabelList"/>
    <dgm:cxn modelId="{9FC78067-8E49-4942-BC8C-8493F5990886}" type="presParOf" srcId="{0E6EF5A3-8D2A-4224-9C90-5437480FD0EE}" destId="{015FAFF7-BD8E-450E-8814-02AB3D74BEA8}" srcOrd="0" destOrd="0" presId="urn:microsoft.com/office/officeart/2018/2/layout/IconLabelList"/>
    <dgm:cxn modelId="{A4B522DA-E566-4F7A-A814-CB16D28D6F27}" type="presParOf" srcId="{0E6EF5A3-8D2A-4224-9C90-5437480FD0EE}" destId="{9C0CFE7D-69D0-418A-A239-C1D06585665F}" srcOrd="1" destOrd="0" presId="urn:microsoft.com/office/officeart/2018/2/layout/IconLabelList"/>
    <dgm:cxn modelId="{B4EC935E-ED55-413A-BA0A-D2F869C2736A}" type="presParOf" srcId="{0E6EF5A3-8D2A-4224-9C90-5437480FD0EE}" destId="{C4057105-26D2-4B3E-979A-0486529E1E43}" srcOrd="2" destOrd="0" presId="urn:microsoft.com/office/officeart/2018/2/layout/IconLabelList"/>
    <dgm:cxn modelId="{C08D8B5A-8BDE-48AE-931B-E808CE778A6B}" type="presParOf" srcId="{AECC8D34-ED32-459E-9F68-E99AD1006F9D}" destId="{423AA04E-04A2-4264-8843-6B8931D9EF50}" srcOrd="9" destOrd="0" presId="urn:microsoft.com/office/officeart/2018/2/layout/IconLabelList"/>
    <dgm:cxn modelId="{4AD7B2A4-CC0F-469A-8CEB-10FB1880DCAF}" type="presParOf" srcId="{AECC8D34-ED32-459E-9F68-E99AD1006F9D}" destId="{B2D4646D-367B-49DF-A8A7-26022968B319}" srcOrd="10" destOrd="0" presId="urn:microsoft.com/office/officeart/2018/2/layout/IconLabelList"/>
    <dgm:cxn modelId="{813AEE5A-EFE8-4AD5-A51B-6D18B07397DE}" type="presParOf" srcId="{B2D4646D-367B-49DF-A8A7-26022968B319}" destId="{814235F8-CA90-42D2-9106-22ACE9E30CAB}" srcOrd="0" destOrd="0" presId="urn:microsoft.com/office/officeart/2018/2/layout/IconLabelList"/>
    <dgm:cxn modelId="{70246958-7182-40C9-9F61-9563B849A973}" type="presParOf" srcId="{B2D4646D-367B-49DF-A8A7-26022968B319}" destId="{E5316931-9849-4C1F-B3FF-5A070B611517}" srcOrd="1" destOrd="0" presId="urn:microsoft.com/office/officeart/2018/2/layout/IconLabelList"/>
    <dgm:cxn modelId="{0469C133-7C0A-448C-933D-0135B3E9C726}" type="presParOf" srcId="{B2D4646D-367B-49DF-A8A7-26022968B319}" destId="{A04E4D9C-0867-4368-A422-68A7F46ED1E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A26D10-FB18-476E-A4DB-FC845C8E3289}"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GB"/>
        </a:p>
      </dgm:t>
    </dgm:pt>
    <dgm:pt modelId="{5320630D-C5A0-45F3-BD26-E75FDABEDF1F}">
      <dgm:prSet phldrT="[Text]" phldr="0"/>
      <dgm:spPr>
        <a:solidFill>
          <a:srgbClr val="92D050"/>
        </a:solidFill>
      </dgm:spPr>
      <dgm:t>
        <a:bodyPr/>
        <a:lstStyle/>
        <a:p>
          <a:r>
            <a:rPr lang="en-GB" dirty="0"/>
            <a:t>SELF-DIRECTION</a:t>
          </a:r>
        </a:p>
      </dgm:t>
    </dgm:pt>
    <dgm:pt modelId="{B30AAF9F-8C53-45E9-914C-CA4093E71862}" type="parTrans" cxnId="{72418C1D-D157-4B09-A5B1-6ABC96F51B86}">
      <dgm:prSet/>
      <dgm:spPr/>
      <dgm:t>
        <a:bodyPr/>
        <a:lstStyle/>
        <a:p>
          <a:endParaRPr lang="en-GB"/>
        </a:p>
      </dgm:t>
    </dgm:pt>
    <dgm:pt modelId="{338F97C2-89DC-484B-8156-CE7FB2144893}" type="sibTrans" cxnId="{72418C1D-D157-4B09-A5B1-6ABC96F51B86}">
      <dgm:prSet/>
      <dgm:spPr/>
      <dgm:t>
        <a:bodyPr/>
        <a:lstStyle/>
        <a:p>
          <a:endParaRPr lang="en-GB"/>
        </a:p>
      </dgm:t>
    </dgm:pt>
    <dgm:pt modelId="{375E2CEA-7EFD-4A5D-AF9E-33B4EC364C34}">
      <dgm:prSet phldrT="[Text]" phldr="0"/>
      <dgm:spPr>
        <a:solidFill>
          <a:srgbClr val="FF0000"/>
        </a:solidFill>
      </dgm:spPr>
      <dgm:t>
        <a:bodyPr/>
        <a:lstStyle/>
        <a:p>
          <a:r>
            <a:rPr lang="en-GB" dirty="0"/>
            <a:t>HOLISTIC APPROACH</a:t>
          </a:r>
        </a:p>
      </dgm:t>
    </dgm:pt>
    <dgm:pt modelId="{2411EE4C-025B-48F1-BEE8-26C294E7F3ED}" type="parTrans" cxnId="{0ED2B3F9-1670-4081-8092-2D331E880628}">
      <dgm:prSet/>
      <dgm:spPr/>
      <dgm:t>
        <a:bodyPr/>
        <a:lstStyle/>
        <a:p>
          <a:endParaRPr lang="en-GB"/>
        </a:p>
      </dgm:t>
    </dgm:pt>
    <dgm:pt modelId="{20590CC4-F8E0-45AD-A5D6-687B341FE683}" type="sibTrans" cxnId="{0ED2B3F9-1670-4081-8092-2D331E880628}">
      <dgm:prSet/>
      <dgm:spPr/>
      <dgm:t>
        <a:bodyPr/>
        <a:lstStyle/>
        <a:p>
          <a:endParaRPr lang="en-GB"/>
        </a:p>
      </dgm:t>
    </dgm:pt>
    <dgm:pt modelId="{0D1FFA00-7EB1-4678-A07E-20655901B60C}">
      <dgm:prSet phldrT="[Text]" phldr="0"/>
      <dgm:spPr>
        <a:solidFill>
          <a:srgbClr val="107A74"/>
        </a:solidFill>
      </dgm:spPr>
      <dgm:t>
        <a:bodyPr/>
        <a:lstStyle/>
        <a:p>
          <a:r>
            <a:rPr lang="en-GB" dirty="0"/>
            <a:t>STRENGTH-BASED </a:t>
          </a:r>
        </a:p>
      </dgm:t>
    </dgm:pt>
    <dgm:pt modelId="{4B8BAA5A-4AEC-4DF2-928A-CE0356D48C02}" type="parTrans" cxnId="{144361D4-DA88-4DC1-8EB5-FBD236352573}">
      <dgm:prSet/>
      <dgm:spPr/>
      <dgm:t>
        <a:bodyPr/>
        <a:lstStyle/>
        <a:p>
          <a:endParaRPr lang="en-GB"/>
        </a:p>
      </dgm:t>
    </dgm:pt>
    <dgm:pt modelId="{A5DF322C-2CE0-4539-9042-D14E0FB27595}" type="sibTrans" cxnId="{144361D4-DA88-4DC1-8EB5-FBD236352573}">
      <dgm:prSet/>
      <dgm:spPr/>
      <dgm:t>
        <a:bodyPr/>
        <a:lstStyle/>
        <a:p>
          <a:endParaRPr lang="en-GB"/>
        </a:p>
      </dgm:t>
    </dgm:pt>
    <dgm:pt modelId="{4610A29E-0C92-41C7-8BE5-0ED51F7E6789}">
      <dgm:prSet/>
      <dgm:spPr>
        <a:solidFill>
          <a:srgbClr val="0070C0"/>
        </a:solidFill>
      </dgm:spPr>
      <dgm:t>
        <a:bodyPr/>
        <a:lstStyle/>
        <a:p>
          <a:r>
            <a:rPr lang="en-GB"/>
            <a:t>HOPE</a:t>
          </a:r>
          <a:endParaRPr lang="en-GB" dirty="0"/>
        </a:p>
      </dgm:t>
    </dgm:pt>
    <dgm:pt modelId="{BD1AC607-D8D7-41BA-B364-97229DDD9B55}" type="parTrans" cxnId="{6A25C3BA-1C14-4322-8C7F-64BC10D9940D}">
      <dgm:prSet/>
      <dgm:spPr/>
      <dgm:t>
        <a:bodyPr/>
        <a:lstStyle/>
        <a:p>
          <a:endParaRPr lang="en-GB"/>
        </a:p>
      </dgm:t>
    </dgm:pt>
    <dgm:pt modelId="{1C32C438-C470-465F-A85E-EE8B03781675}" type="sibTrans" cxnId="{6A25C3BA-1C14-4322-8C7F-64BC10D9940D}">
      <dgm:prSet/>
      <dgm:spPr/>
      <dgm:t>
        <a:bodyPr/>
        <a:lstStyle/>
        <a:p>
          <a:endParaRPr lang="en-GB"/>
        </a:p>
      </dgm:t>
    </dgm:pt>
    <dgm:pt modelId="{FA8C6241-C62B-4F2B-B7CD-9CC7BEACBD04}" type="pres">
      <dgm:prSet presAssocID="{B8A26D10-FB18-476E-A4DB-FC845C8E3289}" presName="composite" presStyleCnt="0">
        <dgm:presLayoutVars>
          <dgm:chMax val="5"/>
          <dgm:dir/>
          <dgm:animLvl val="ctr"/>
          <dgm:resizeHandles val="exact"/>
        </dgm:presLayoutVars>
      </dgm:prSet>
      <dgm:spPr/>
    </dgm:pt>
    <dgm:pt modelId="{38510A0C-35A1-4D38-B01C-BE2C1271D2F1}" type="pres">
      <dgm:prSet presAssocID="{B8A26D10-FB18-476E-A4DB-FC845C8E3289}" presName="cycle" presStyleCnt="0"/>
      <dgm:spPr/>
    </dgm:pt>
    <dgm:pt modelId="{06A96F36-AEE4-4B7A-9BB6-0160F55EB45E}" type="pres">
      <dgm:prSet presAssocID="{B8A26D10-FB18-476E-A4DB-FC845C8E3289}" presName="centerShape" presStyleCnt="0"/>
      <dgm:spPr/>
    </dgm:pt>
    <dgm:pt modelId="{B626388C-91CB-4428-B8C3-C1F1D7C4C51C}" type="pres">
      <dgm:prSet presAssocID="{B8A26D10-FB18-476E-A4DB-FC845C8E3289}" presName="connSite" presStyleLbl="node1" presStyleIdx="0" presStyleCnt="5"/>
      <dgm:spPr/>
    </dgm:pt>
    <dgm:pt modelId="{0DA93A2D-EA16-4F5D-85E6-39E3D9C0BE00}" type="pres">
      <dgm:prSet presAssocID="{B8A26D10-FB18-476E-A4DB-FC845C8E3289}" presName="visible" presStyleLbl="node1" presStyleIdx="0" presStyleCnt="5" custScaleX="266292" custScaleY="234458" custLinFactNeighborX="40216" custLinFactNeighborY="6127"/>
      <dgm:spPr>
        <a:blipFill>
          <a:blip xmlns:r="http://schemas.openxmlformats.org/officeDocument/2006/relationships" r:embed="rId1"/>
          <a:srcRect/>
          <a:stretch>
            <a:fillRect l="-25000" r="-25000"/>
          </a:stretch>
        </a:blipFill>
      </dgm:spPr>
    </dgm:pt>
    <dgm:pt modelId="{EF6DE04A-25DC-4D14-B873-4C44D60FAD0B}" type="pres">
      <dgm:prSet presAssocID="{B30AAF9F-8C53-45E9-914C-CA4093E71862}" presName="Name25" presStyleLbl="parChTrans1D1" presStyleIdx="0" presStyleCnt="4"/>
      <dgm:spPr/>
    </dgm:pt>
    <dgm:pt modelId="{D9B98907-E131-4B88-9FAF-CDCDD00AE12B}" type="pres">
      <dgm:prSet presAssocID="{5320630D-C5A0-45F3-BD26-E75FDABEDF1F}" presName="node" presStyleCnt="0"/>
      <dgm:spPr/>
    </dgm:pt>
    <dgm:pt modelId="{E95C65EB-D8B3-40D2-80CE-08E5A6DBC319}" type="pres">
      <dgm:prSet presAssocID="{5320630D-C5A0-45F3-BD26-E75FDABEDF1F}" presName="parentNode" presStyleLbl="node1" presStyleIdx="1" presStyleCnt="5" custScaleX="249434" custScaleY="145266" custLinFactX="-200000" custLinFactNeighborX="-216265" custLinFactNeighborY="10248">
        <dgm:presLayoutVars>
          <dgm:chMax val="1"/>
          <dgm:bulletEnabled val="1"/>
        </dgm:presLayoutVars>
      </dgm:prSet>
      <dgm:spPr/>
    </dgm:pt>
    <dgm:pt modelId="{15CC3E80-3560-4642-98F6-2E9CAA158A56}" type="pres">
      <dgm:prSet presAssocID="{5320630D-C5A0-45F3-BD26-E75FDABEDF1F}" presName="childNode" presStyleLbl="revTx" presStyleIdx="0" presStyleCnt="0">
        <dgm:presLayoutVars>
          <dgm:bulletEnabled val="1"/>
        </dgm:presLayoutVars>
      </dgm:prSet>
      <dgm:spPr/>
    </dgm:pt>
    <dgm:pt modelId="{3841D916-121D-470B-BDD3-EB0A36765E1D}" type="pres">
      <dgm:prSet presAssocID="{2411EE4C-025B-48F1-BEE8-26C294E7F3ED}" presName="Name25" presStyleLbl="parChTrans1D1" presStyleIdx="1" presStyleCnt="4"/>
      <dgm:spPr/>
    </dgm:pt>
    <dgm:pt modelId="{24AFF0AB-EE54-4990-BF5E-47DD1B2DA2DB}" type="pres">
      <dgm:prSet presAssocID="{375E2CEA-7EFD-4A5D-AF9E-33B4EC364C34}" presName="node" presStyleCnt="0"/>
      <dgm:spPr/>
    </dgm:pt>
    <dgm:pt modelId="{7270E331-C0E9-4C7C-9109-290B77552ED7}" type="pres">
      <dgm:prSet presAssocID="{375E2CEA-7EFD-4A5D-AF9E-33B4EC364C34}" presName="parentNode" presStyleLbl="node1" presStyleIdx="2" presStyleCnt="5" custScaleX="288894" custScaleY="152909" custLinFactX="100000" custLinFactY="-44167" custLinFactNeighborX="153600" custLinFactNeighborY="-100000">
        <dgm:presLayoutVars>
          <dgm:chMax val="1"/>
          <dgm:bulletEnabled val="1"/>
        </dgm:presLayoutVars>
      </dgm:prSet>
      <dgm:spPr/>
    </dgm:pt>
    <dgm:pt modelId="{F1D7B577-ED57-4664-9166-D34550B5DCA7}" type="pres">
      <dgm:prSet presAssocID="{375E2CEA-7EFD-4A5D-AF9E-33B4EC364C34}" presName="childNode" presStyleLbl="revTx" presStyleIdx="0" presStyleCnt="0">
        <dgm:presLayoutVars>
          <dgm:bulletEnabled val="1"/>
        </dgm:presLayoutVars>
      </dgm:prSet>
      <dgm:spPr/>
    </dgm:pt>
    <dgm:pt modelId="{FD5D820C-3A44-4CE8-913F-7D90209E0CAB}" type="pres">
      <dgm:prSet presAssocID="{4B8BAA5A-4AEC-4DF2-928A-CE0356D48C02}" presName="Name25" presStyleLbl="parChTrans1D1" presStyleIdx="2" presStyleCnt="4"/>
      <dgm:spPr/>
    </dgm:pt>
    <dgm:pt modelId="{919E22C3-AE3B-415E-8A1C-B466A3F43B1C}" type="pres">
      <dgm:prSet presAssocID="{0D1FFA00-7EB1-4678-A07E-20655901B60C}" presName="node" presStyleCnt="0"/>
      <dgm:spPr/>
    </dgm:pt>
    <dgm:pt modelId="{C3FF3890-0217-4A8C-8D40-825888E3BBC9}" type="pres">
      <dgm:prSet presAssocID="{0D1FFA00-7EB1-4678-A07E-20655901B60C}" presName="parentNode" presStyleLbl="node1" presStyleIdx="3" presStyleCnt="5" custScaleX="248798" custLinFactX="22313" custLinFactY="35014" custLinFactNeighborX="100000" custLinFactNeighborY="100000">
        <dgm:presLayoutVars>
          <dgm:chMax val="1"/>
          <dgm:bulletEnabled val="1"/>
        </dgm:presLayoutVars>
      </dgm:prSet>
      <dgm:spPr/>
    </dgm:pt>
    <dgm:pt modelId="{18AE7ADC-E181-4188-973D-D2AEC2A6A076}" type="pres">
      <dgm:prSet presAssocID="{0D1FFA00-7EB1-4678-A07E-20655901B60C}" presName="childNode" presStyleLbl="revTx" presStyleIdx="0" presStyleCnt="0">
        <dgm:presLayoutVars>
          <dgm:bulletEnabled val="1"/>
        </dgm:presLayoutVars>
      </dgm:prSet>
      <dgm:spPr/>
    </dgm:pt>
    <dgm:pt modelId="{1EACD75D-CD7C-4325-A28C-C3750897D5B3}" type="pres">
      <dgm:prSet presAssocID="{BD1AC607-D8D7-41BA-B364-97229DDD9B55}" presName="Name25" presStyleLbl="parChTrans1D1" presStyleIdx="3" presStyleCnt="4"/>
      <dgm:spPr/>
    </dgm:pt>
    <dgm:pt modelId="{37F485D5-C006-4DE1-A452-863CB578A78D}" type="pres">
      <dgm:prSet presAssocID="{4610A29E-0C92-41C7-8BE5-0ED51F7E6789}" presName="node" presStyleCnt="0"/>
      <dgm:spPr/>
    </dgm:pt>
    <dgm:pt modelId="{52ACD3D7-ED85-4B68-BA2B-09B2792BD2F3}" type="pres">
      <dgm:prSet presAssocID="{4610A29E-0C92-41C7-8BE5-0ED51F7E6789}" presName="parentNode" presStyleLbl="node1" presStyleIdx="4" presStyleCnt="5" custScaleX="182022" custScaleY="237734" custLinFactX="-132191" custLinFactNeighborX="-200000" custLinFactNeighborY="-45547">
        <dgm:presLayoutVars>
          <dgm:chMax val="1"/>
          <dgm:bulletEnabled val="1"/>
        </dgm:presLayoutVars>
      </dgm:prSet>
      <dgm:spPr/>
    </dgm:pt>
    <dgm:pt modelId="{7227C1FE-B8EE-4E29-8195-4E2B4E93EA74}" type="pres">
      <dgm:prSet presAssocID="{4610A29E-0C92-41C7-8BE5-0ED51F7E6789}" presName="childNode" presStyleLbl="revTx" presStyleIdx="0" presStyleCnt="0">
        <dgm:presLayoutVars>
          <dgm:bulletEnabled val="1"/>
        </dgm:presLayoutVars>
      </dgm:prSet>
      <dgm:spPr/>
    </dgm:pt>
  </dgm:ptLst>
  <dgm:cxnLst>
    <dgm:cxn modelId="{72418C1D-D157-4B09-A5B1-6ABC96F51B86}" srcId="{B8A26D10-FB18-476E-A4DB-FC845C8E3289}" destId="{5320630D-C5A0-45F3-BD26-E75FDABEDF1F}" srcOrd="0" destOrd="0" parTransId="{B30AAF9F-8C53-45E9-914C-CA4093E71862}" sibTransId="{338F97C2-89DC-484B-8156-CE7FB2144893}"/>
    <dgm:cxn modelId="{8E433220-34A1-4D4B-A5C9-DCE3306E50CC}" type="presOf" srcId="{4610A29E-0C92-41C7-8BE5-0ED51F7E6789}" destId="{52ACD3D7-ED85-4B68-BA2B-09B2792BD2F3}" srcOrd="0" destOrd="0" presId="urn:microsoft.com/office/officeart/2005/8/layout/radial2"/>
    <dgm:cxn modelId="{6B880B29-A86E-43E9-A704-62BE01DEBFDA}" type="presOf" srcId="{4B8BAA5A-4AEC-4DF2-928A-CE0356D48C02}" destId="{FD5D820C-3A44-4CE8-913F-7D90209E0CAB}" srcOrd="0" destOrd="0" presId="urn:microsoft.com/office/officeart/2005/8/layout/radial2"/>
    <dgm:cxn modelId="{B584E03D-73AF-424B-8EB6-015E520E9EBF}" type="presOf" srcId="{5320630D-C5A0-45F3-BD26-E75FDABEDF1F}" destId="{E95C65EB-D8B3-40D2-80CE-08E5A6DBC319}" srcOrd="0" destOrd="0" presId="urn:microsoft.com/office/officeart/2005/8/layout/radial2"/>
    <dgm:cxn modelId="{4356746E-9FE2-4067-9D79-C5841C03CA37}" type="presOf" srcId="{2411EE4C-025B-48F1-BEE8-26C294E7F3ED}" destId="{3841D916-121D-470B-BDD3-EB0A36765E1D}" srcOrd="0" destOrd="0" presId="urn:microsoft.com/office/officeart/2005/8/layout/radial2"/>
    <dgm:cxn modelId="{3B18D19E-E89D-4788-9D15-CAA383BB1087}" type="presOf" srcId="{BD1AC607-D8D7-41BA-B364-97229DDD9B55}" destId="{1EACD75D-CD7C-4325-A28C-C3750897D5B3}" srcOrd="0" destOrd="0" presId="urn:microsoft.com/office/officeart/2005/8/layout/radial2"/>
    <dgm:cxn modelId="{54A0AEA2-F376-458F-91B0-B494745D7C48}" type="presOf" srcId="{0D1FFA00-7EB1-4678-A07E-20655901B60C}" destId="{C3FF3890-0217-4A8C-8D40-825888E3BBC9}" srcOrd="0" destOrd="0" presId="urn:microsoft.com/office/officeart/2005/8/layout/radial2"/>
    <dgm:cxn modelId="{6A25C3BA-1C14-4322-8C7F-64BC10D9940D}" srcId="{B8A26D10-FB18-476E-A4DB-FC845C8E3289}" destId="{4610A29E-0C92-41C7-8BE5-0ED51F7E6789}" srcOrd="3" destOrd="0" parTransId="{BD1AC607-D8D7-41BA-B364-97229DDD9B55}" sibTransId="{1C32C438-C470-465F-A85E-EE8B03781675}"/>
    <dgm:cxn modelId="{95FCD6CA-2790-458C-A708-B23734B5A2DB}" type="presOf" srcId="{B8A26D10-FB18-476E-A4DB-FC845C8E3289}" destId="{FA8C6241-C62B-4F2B-B7CD-9CC7BEACBD04}" srcOrd="0" destOrd="0" presId="urn:microsoft.com/office/officeart/2005/8/layout/radial2"/>
    <dgm:cxn modelId="{144361D4-DA88-4DC1-8EB5-FBD236352573}" srcId="{B8A26D10-FB18-476E-A4DB-FC845C8E3289}" destId="{0D1FFA00-7EB1-4678-A07E-20655901B60C}" srcOrd="2" destOrd="0" parTransId="{4B8BAA5A-4AEC-4DF2-928A-CE0356D48C02}" sibTransId="{A5DF322C-2CE0-4539-9042-D14E0FB27595}"/>
    <dgm:cxn modelId="{103E5EF8-EDD2-45C0-B20E-4E9D6AB4B07A}" type="presOf" srcId="{B30AAF9F-8C53-45E9-914C-CA4093E71862}" destId="{EF6DE04A-25DC-4D14-B873-4C44D60FAD0B}" srcOrd="0" destOrd="0" presId="urn:microsoft.com/office/officeart/2005/8/layout/radial2"/>
    <dgm:cxn modelId="{0ED2B3F9-1670-4081-8092-2D331E880628}" srcId="{B8A26D10-FB18-476E-A4DB-FC845C8E3289}" destId="{375E2CEA-7EFD-4A5D-AF9E-33B4EC364C34}" srcOrd="1" destOrd="0" parTransId="{2411EE4C-025B-48F1-BEE8-26C294E7F3ED}" sibTransId="{20590CC4-F8E0-45AD-A5D6-687B341FE683}"/>
    <dgm:cxn modelId="{7B41E0FD-DBEB-4F1D-B15D-DBFB4B814962}" type="presOf" srcId="{375E2CEA-7EFD-4A5D-AF9E-33B4EC364C34}" destId="{7270E331-C0E9-4C7C-9109-290B77552ED7}" srcOrd="0" destOrd="0" presId="urn:microsoft.com/office/officeart/2005/8/layout/radial2"/>
    <dgm:cxn modelId="{C76CA118-512A-47FB-9AE3-839CBAF5CCF8}" type="presParOf" srcId="{FA8C6241-C62B-4F2B-B7CD-9CC7BEACBD04}" destId="{38510A0C-35A1-4D38-B01C-BE2C1271D2F1}" srcOrd="0" destOrd="0" presId="urn:microsoft.com/office/officeart/2005/8/layout/radial2"/>
    <dgm:cxn modelId="{F49D6C13-A67B-4ACA-81C3-0EFE770B8C5B}" type="presParOf" srcId="{38510A0C-35A1-4D38-B01C-BE2C1271D2F1}" destId="{06A96F36-AEE4-4B7A-9BB6-0160F55EB45E}" srcOrd="0" destOrd="0" presId="urn:microsoft.com/office/officeart/2005/8/layout/radial2"/>
    <dgm:cxn modelId="{6017A29F-DA32-400B-B8D3-9E0FA46D411D}" type="presParOf" srcId="{06A96F36-AEE4-4B7A-9BB6-0160F55EB45E}" destId="{B626388C-91CB-4428-B8C3-C1F1D7C4C51C}" srcOrd="0" destOrd="0" presId="urn:microsoft.com/office/officeart/2005/8/layout/radial2"/>
    <dgm:cxn modelId="{6A85B2CD-C031-46ED-9457-BD8839D2AC69}" type="presParOf" srcId="{06A96F36-AEE4-4B7A-9BB6-0160F55EB45E}" destId="{0DA93A2D-EA16-4F5D-85E6-39E3D9C0BE00}" srcOrd="1" destOrd="0" presId="urn:microsoft.com/office/officeart/2005/8/layout/radial2"/>
    <dgm:cxn modelId="{01C69154-245D-4E94-B991-1CBE324F53A6}" type="presParOf" srcId="{38510A0C-35A1-4D38-B01C-BE2C1271D2F1}" destId="{EF6DE04A-25DC-4D14-B873-4C44D60FAD0B}" srcOrd="1" destOrd="0" presId="urn:microsoft.com/office/officeart/2005/8/layout/radial2"/>
    <dgm:cxn modelId="{858F763D-091C-40F1-93F1-097F8F10DB62}" type="presParOf" srcId="{38510A0C-35A1-4D38-B01C-BE2C1271D2F1}" destId="{D9B98907-E131-4B88-9FAF-CDCDD00AE12B}" srcOrd="2" destOrd="0" presId="urn:microsoft.com/office/officeart/2005/8/layout/radial2"/>
    <dgm:cxn modelId="{0DFEB234-65D4-4D4F-87EC-DA656200C563}" type="presParOf" srcId="{D9B98907-E131-4B88-9FAF-CDCDD00AE12B}" destId="{E95C65EB-D8B3-40D2-80CE-08E5A6DBC319}" srcOrd="0" destOrd="0" presId="urn:microsoft.com/office/officeart/2005/8/layout/radial2"/>
    <dgm:cxn modelId="{06353014-0674-49CB-B74E-8BCB51F1092C}" type="presParOf" srcId="{D9B98907-E131-4B88-9FAF-CDCDD00AE12B}" destId="{15CC3E80-3560-4642-98F6-2E9CAA158A56}" srcOrd="1" destOrd="0" presId="urn:microsoft.com/office/officeart/2005/8/layout/radial2"/>
    <dgm:cxn modelId="{E94870BD-D40B-4ABA-8334-1851F234FA11}" type="presParOf" srcId="{38510A0C-35A1-4D38-B01C-BE2C1271D2F1}" destId="{3841D916-121D-470B-BDD3-EB0A36765E1D}" srcOrd="3" destOrd="0" presId="urn:microsoft.com/office/officeart/2005/8/layout/radial2"/>
    <dgm:cxn modelId="{DC664393-E516-4B64-BAEB-7B567D29DBBD}" type="presParOf" srcId="{38510A0C-35A1-4D38-B01C-BE2C1271D2F1}" destId="{24AFF0AB-EE54-4990-BF5E-47DD1B2DA2DB}" srcOrd="4" destOrd="0" presId="urn:microsoft.com/office/officeart/2005/8/layout/radial2"/>
    <dgm:cxn modelId="{279D4E59-C97E-4FC5-B7BA-D4BF1B672D0D}" type="presParOf" srcId="{24AFF0AB-EE54-4990-BF5E-47DD1B2DA2DB}" destId="{7270E331-C0E9-4C7C-9109-290B77552ED7}" srcOrd="0" destOrd="0" presId="urn:microsoft.com/office/officeart/2005/8/layout/radial2"/>
    <dgm:cxn modelId="{60AB46E3-FAFF-49BF-B2EE-A69D2F11F66C}" type="presParOf" srcId="{24AFF0AB-EE54-4990-BF5E-47DD1B2DA2DB}" destId="{F1D7B577-ED57-4664-9166-D34550B5DCA7}" srcOrd="1" destOrd="0" presId="urn:microsoft.com/office/officeart/2005/8/layout/radial2"/>
    <dgm:cxn modelId="{DB2910F1-DB99-4C88-8D78-0F4FD1C0DF1C}" type="presParOf" srcId="{38510A0C-35A1-4D38-B01C-BE2C1271D2F1}" destId="{FD5D820C-3A44-4CE8-913F-7D90209E0CAB}" srcOrd="5" destOrd="0" presId="urn:microsoft.com/office/officeart/2005/8/layout/radial2"/>
    <dgm:cxn modelId="{D57D9CC3-ED83-4272-B15B-E4AFA4EF72E3}" type="presParOf" srcId="{38510A0C-35A1-4D38-B01C-BE2C1271D2F1}" destId="{919E22C3-AE3B-415E-8A1C-B466A3F43B1C}" srcOrd="6" destOrd="0" presId="urn:microsoft.com/office/officeart/2005/8/layout/radial2"/>
    <dgm:cxn modelId="{6665D272-C817-478F-B098-0FC4F494D845}" type="presParOf" srcId="{919E22C3-AE3B-415E-8A1C-B466A3F43B1C}" destId="{C3FF3890-0217-4A8C-8D40-825888E3BBC9}" srcOrd="0" destOrd="0" presId="urn:microsoft.com/office/officeart/2005/8/layout/radial2"/>
    <dgm:cxn modelId="{D2B52E03-2E3E-4A5B-815F-3D53E629BD27}" type="presParOf" srcId="{919E22C3-AE3B-415E-8A1C-B466A3F43B1C}" destId="{18AE7ADC-E181-4188-973D-D2AEC2A6A076}" srcOrd="1" destOrd="0" presId="urn:microsoft.com/office/officeart/2005/8/layout/radial2"/>
    <dgm:cxn modelId="{D7FC1ADB-EB1F-4369-A149-0BC628E43072}" type="presParOf" srcId="{38510A0C-35A1-4D38-B01C-BE2C1271D2F1}" destId="{1EACD75D-CD7C-4325-A28C-C3750897D5B3}" srcOrd="7" destOrd="0" presId="urn:microsoft.com/office/officeart/2005/8/layout/radial2"/>
    <dgm:cxn modelId="{FD91F9AF-5C63-44B2-8338-34AD45EE710D}" type="presParOf" srcId="{38510A0C-35A1-4D38-B01C-BE2C1271D2F1}" destId="{37F485D5-C006-4DE1-A452-863CB578A78D}" srcOrd="8" destOrd="0" presId="urn:microsoft.com/office/officeart/2005/8/layout/radial2"/>
    <dgm:cxn modelId="{43F0E1FC-2BCF-4180-BD50-054844650FDD}" type="presParOf" srcId="{37F485D5-C006-4DE1-A452-863CB578A78D}" destId="{52ACD3D7-ED85-4B68-BA2B-09B2792BD2F3}" srcOrd="0" destOrd="0" presId="urn:microsoft.com/office/officeart/2005/8/layout/radial2"/>
    <dgm:cxn modelId="{D2A4E631-0D1F-4D19-80FF-45F938A50335}" type="presParOf" srcId="{37F485D5-C006-4DE1-A452-863CB578A78D}" destId="{7227C1FE-B8EE-4E29-8195-4E2B4E93EA74}" srcOrd="1" destOrd="0" presId="urn:microsoft.com/office/officeart/2005/8/layout/radial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7E842-E5A6-40E9-9BD1-6E5FB51B7AFF}">
      <dsp:nvSpPr>
        <dsp:cNvPr id="0" name=""/>
        <dsp:cNvSpPr/>
      </dsp:nvSpPr>
      <dsp:spPr>
        <a:xfrm>
          <a:off x="0" y="0"/>
          <a:ext cx="14152622" cy="4637826"/>
        </a:xfrm>
        <a:prstGeom prst="roundRect">
          <a:avLst>
            <a:gd name="adj" fmla="val 10000"/>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l" defTabSz="2089150">
            <a:lnSpc>
              <a:spcPct val="90000"/>
            </a:lnSpc>
            <a:spcBef>
              <a:spcPct val="0"/>
            </a:spcBef>
            <a:spcAft>
              <a:spcPct val="35000"/>
            </a:spcAft>
            <a:buNone/>
          </a:pPr>
          <a:r>
            <a:rPr lang="en-GB" sz="4700" kern="1200" dirty="0"/>
            <a:t>19th and early 20th centuries, possession, hysteria, or moral weakness, psychosis, lack of empirical evidence and gender bias-women' stigmatise “mad,” unstable, or attention-seeking</a:t>
          </a:r>
          <a:endParaRPr lang="en-US" sz="4700" kern="1200" dirty="0"/>
        </a:p>
      </dsp:txBody>
      <dsp:txXfrm>
        <a:off x="135837" y="135837"/>
        <a:ext cx="8756149" cy="4366152"/>
      </dsp:txXfrm>
    </dsp:sp>
    <dsp:sp modelId="{1C0554E7-397F-4001-8C70-7E28B6644ED9}">
      <dsp:nvSpPr>
        <dsp:cNvPr id="0" name=""/>
        <dsp:cNvSpPr/>
      </dsp:nvSpPr>
      <dsp:spPr>
        <a:xfrm>
          <a:off x="1185282" y="5481068"/>
          <a:ext cx="14152622" cy="4637826"/>
        </a:xfrm>
        <a:prstGeom prst="roundRect">
          <a:avLst>
            <a:gd name="adj" fmla="val 10000"/>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l" defTabSz="2089150">
            <a:lnSpc>
              <a:spcPct val="90000"/>
            </a:lnSpc>
            <a:spcBef>
              <a:spcPct val="0"/>
            </a:spcBef>
            <a:spcAft>
              <a:spcPct val="35000"/>
            </a:spcAft>
            <a:buNone/>
          </a:pPr>
          <a:r>
            <a:rPr lang="en-GB" sz="4700" kern="1200" dirty="0"/>
            <a:t>Freud’s repression of painful, unacceptable memories (McNally, 2024)</a:t>
          </a:r>
          <a:endParaRPr lang="en-US" sz="4700" kern="1200" dirty="0"/>
        </a:p>
      </dsp:txBody>
      <dsp:txXfrm>
        <a:off x="1321119" y="5616905"/>
        <a:ext cx="9681078" cy="4366152"/>
      </dsp:txXfrm>
    </dsp:sp>
    <dsp:sp modelId="{A9C0B342-C262-4975-AB96-CE12A597961E}">
      <dsp:nvSpPr>
        <dsp:cNvPr id="0" name=""/>
        <dsp:cNvSpPr/>
      </dsp:nvSpPr>
      <dsp:spPr>
        <a:xfrm>
          <a:off x="2352873" y="10962136"/>
          <a:ext cx="14152622" cy="4637826"/>
        </a:xfrm>
        <a:prstGeom prst="roundRect">
          <a:avLst>
            <a:gd name="adj" fmla="val 10000"/>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l" defTabSz="2089150">
            <a:lnSpc>
              <a:spcPct val="90000"/>
            </a:lnSpc>
            <a:spcBef>
              <a:spcPct val="0"/>
            </a:spcBef>
            <a:spcAft>
              <a:spcPct val="35000"/>
            </a:spcAft>
            <a:buNone/>
          </a:pPr>
          <a:r>
            <a:rPr lang="en-GB" sz="4700" kern="1200" dirty="0"/>
            <a:t>Pierre Janet, splitting of consciousness due to trauma (</a:t>
          </a:r>
          <a:r>
            <a:rPr lang="en-GB" sz="4700" kern="1200" dirty="0" err="1"/>
            <a:t>Rampelli</a:t>
          </a:r>
          <a:r>
            <a:rPr lang="en-GB" sz="4700" kern="1200" dirty="0"/>
            <a:t>, 2024)</a:t>
          </a:r>
          <a:endParaRPr lang="en-US" sz="4700" kern="1200" dirty="0"/>
        </a:p>
      </dsp:txBody>
      <dsp:txXfrm>
        <a:off x="2488710" y="11097973"/>
        <a:ext cx="9698769" cy="4366152"/>
      </dsp:txXfrm>
    </dsp:sp>
    <dsp:sp modelId="{539FB056-75AA-42D6-B36E-0C69DA920C5D}">
      <dsp:nvSpPr>
        <dsp:cNvPr id="0" name=""/>
        <dsp:cNvSpPr/>
      </dsp:nvSpPr>
      <dsp:spPr>
        <a:xfrm>
          <a:off x="3538155" y="16443204"/>
          <a:ext cx="14152622" cy="4637826"/>
        </a:xfrm>
        <a:prstGeom prst="roundRect">
          <a:avLst>
            <a:gd name="adj" fmla="val 10000"/>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marL="0" lvl="0" indent="0" algn="l" defTabSz="2089150">
            <a:lnSpc>
              <a:spcPct val="90000"/>
            </a:lnSpc>
            <a:spcBef>
              <a:spcPct val="0"/>
            </a:spcBef>
            <a:spcAft>
              <a:spcPct val="35000"/>
            </a:spcAft>
            <a:buNone/>
          </a:pPr>
          <a:r>
            <a:rPr lang="en-GB" sz="4700" kern="1200" dirty="0"/>
            <a:t>PSYCHOANALYTIC INFLUENCE: fabricated especially because memory loss could not be confirmed through physical evidence</a:t>
          </a:r>
          <a:endParaRPr lang="en-US" sz="4700" kern="1200" dirty="0"/>
        </a:p>
      </dsp:txBody>
      <dsp:txXfrm>
        <a:off x="3673992" y="16579041"/>
        <a:ext cx="9681078" cy="4366152"/>
      </dsp:txXfrm>
    </dsp:sp>
    <dsp:sp modelId="{BE268A24-2711-4821-AD33-FFF1006D6AB8}">
      <dsp:nvSpPr>
        <dsp:cNvPr id="0" name=""/>
        <dsp:cNvSpPr/>
      </dsp:nvSpPr>
      <dsp:spPr>
        <a:xfrm>
          <a:off x="11138034" y="3552153"/>
          <a:ext cx="3014587" cy="3014587"/>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11816316" y="3552153"/>
        <a:ext cx="1658023" cy="2268477"/>
      </dsp:txXfrm>
    </dsp:sp>
    <dsp:sp modelId="{77A15380-E2BE-43B9-BC54-C9586D019AA0}">
      <dsp:nvSpPr>
        <dsp:cNvPr id="0" name=""/>
        <dsp:cNvSpPr/>
      </dsp:nvSpPr>
      <dsp:spPr>
        <a:xfrm>
          <a:off x="12323317" y="9033221"/>
          <a:ext cx="3014587" cy="3014587"/>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13001599" y="9033221"/>
        <a:ext cx="1658023" cy="2268477"/>
      </dsp:txXfrm>
    </dsp:sp>
    <dsp:sp modelId="{9DC90906-036C-4F6F-B5EB-07E7BBB5AD22}">
      <dsp:nvSpPr>
        <dsp:cNvPr id="0" name=""/>
        <dsp:cNvSpPr/>
      </dsp:nvSpPr>
      <dsp:spPr>
        <a:xfrm>
          <a:off x="13490908" y="14514289"/>
          <a:ext cx="3014587" cy="3014587"/>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14169190" y="14514289"/>
        <a:ext cx="1658023" cy="2268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383493-1943-4126-B6B7-059D75342529}">
      <dsp:nvSpPr>
        <dsp:cNvPr id="0" name=""/>
        <dsp:cNvSpPr/>
      </dsp:nvSpPr>
      <dsp:spPr>
        <a:xfrm>
          <a:off x="18189072" y="6833"/>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Disruptions in the Hippocampus and Amygdala in PD (Citro </a:t>
          </a:r>
          <a:r>
            <a:rPr lang="en-GB" sz="4800" i="1" kern="1200" dirty="0">
              <a:latin typeface="Arial" panose="020B0604020202020204" pitchFamily="34" charset="0"/>
              <a:cs typeface="Arial" panose="020B0604020202020204" pitchFamily="34" charset="0"/>
            </a:rPr>
            <a:t>et al., </a:t>
          </a:r>
          <a:r>
            <a:rPr lang="en-GB" sz="4800" kern="1200" dirty="0">
              <a:latin typeface="Arial" panose="020B0604020202020204" pitchFamily="34" charset="0"/>
              <a:cs typeface="Arial" panose="020B0604020202020204" pitchFamily="34" charset="0"/>
            </a:rPr>
            <a:t>2024)</a:t>
          </a:r>
          <a:endParaRPr lang="en-US" sz="4800" kern="1200" dirty="0">
            <a:latin typeface="Arial" panose="020B0604020202020204" pitchFamily="34" charset="0"/>
            <a:cs typeface="Arial" panose="020B0604020202020204" pitchFamily="34" charset="0"/>
          </a:endParaRPr>
        </a:p>
      </dsp:txBody>
      <dsp:txXfrm>
        <a:off x="18189072" y="6833"/>
        <a:ext cx="4661233" cy="4661233"/>
      </dsp:txXfrm>
    </dsp:sp>
    <dsp:sp modelId="{561A80AF-0658-4801-9E58-5E21F4DB6536}">
      <dsp:nvSpPr>
        <dsp:cNvPr id="0" name=""/>
        <dsp:cNvSpPr/>
      </dsp:nvSpPr>
      <dsp:spPr>
        <a:xfrm>
          <a:off x="3610356" y="252929"/>
          <a:ext cx="24181279" cy="24181279"/>
        </a:xfrm>
        <a:prstGeom prst="circularArrow">
          <a:avLst>
            <a:gd name="adj1" fmla="val 3759"/>
            <a:gd name="adj2" fmla="val 234507"/>
            <a:gd name="adj3" fmla="val 19828394"/>
            <a:gd name="adj4" fmla="val 18604261"/>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91267D97-F84A-42CF-94F1-C23D43A30678}">
      <dsp:nvSpPr>
        <dsp:cNvPr id="0" name=""/>
        <dsp:cNvSpPr/>
      </dsp:nvSpPr>
      <dsp:spPr>
        <a:xfrm>
          <a:off x="24197884" y="7541645"/>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Combines Psychological and Neurobiological models</a:t>
          </a:r>
          <a:endParaRPr lang="en-US" sz="4800" kern="1200" dirty="0">
            <a:latin typeface="Arial" panose="020B0604020202020204" pitchFamily="34" charset="0"/>
            <a:cs typeface="Arial" panose="020B0604020202020204" pitchFamily="34" charset="0"/>
          </a:endParaRPr>
        </a:p>
      </dsp:txBody>
      <dsp:txXfrm>
        <a:off x="24197884" y="7541645"/>
        <a:ext cx="4661233" cy="4661233"/>
      </dsp:txXfrm>
    </dsp:sp>
    <dsp:sp modelId="{52A2BB00-D669-4010-BC9C-230624FF963A}">
      <dsp:nvSpPr>
        <dsp:cNvPr id="0" name=""/>
        <dsp:cNvSpPr/>
      </dsp:nvSpPr>
      <dsp:spPr>
        <a:xfrm>
          <a:off x="3610356" y="252929"/>
          <a:ext cx="24181279" cy="24181279"/>
        </a:xfrm>
        <a:prstGeom prst="circularArrow">
          <a:avLst>
            <a:gd name="adj1" fmla="val 3759"/>
            <a:gd name="adj2" fmla="val 234507"/>
            <a:gd name="adj3" fmla="val 966999"/>
            <a:gd name="adj4" fmla="val 21556449"/>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AA1A1E34-5E15-4C9E-9E70-2C4254458AA1}">
      <dsp:nvSpPr>
        <dsp:cNvPr id="0" name=""/>
        <dsp:cNvSpPr/>
      </dsp:nvSpPr>
      <dsp:spPr>
        <a:xfrm>
          <a:off x="21252937" y="16146600"/>
          <a:ext cx="6262087" cy="6242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Recognised by the ICU as a legitimate mental health disorder.</a:t>
          </a:r>
          <a:endParaRPr lang="en-US" sz="4800" kern="1200" dirty="0">
            <a:latin typeface="Arial" panose="020B0604020202020204" pitchFamily="34" charset="0"/>
            <a:cs typeface="Arial" panose="020B0604020202020204" pitchFamily="34" charset="0"/>
          </a:endParaRPr>
        </a:p>
      </dsp:txBody>
      <dsp:txXfrm>
        <a:off x="21252937" y="16146600"/>
        <a:ext cx="6262087" cy="6242836"/>
      </dsp:txXfrm>
    </dsp:sp>
    <dsp:sp modelId="{6BB5780E-B920-4F66-8426-4A314DFFE4FB}">
      <dsp:nvSpPr>
        <dsp:cNvPr id="0" name=""/>
        <dsp:cNvSpPr/>
      </dsp:nvSpPr>
      <dsp:spPr>
        <a:xfrm>
          <a:off x="3610356" y="252929"/>
          <a:ext cx="24181279" cy="24181279"/>
        </a:xfrm>
        <a:prstGeom prst="circularArrow">
          <a:avLst>
            <a:gd name="adj1" fmla="val 3759"/>
            <a:gd name="adj2" fmla="val 234507"/>
            <a:gd name="adj3" fmla="val 4438669"/>
            <a:gd name="adj4" fmla="val 3600370"/>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5E5CA3D6-BBC2-4299-BF10-AFD48DD52F2C}">
      <dsp:nvSpPr>
        <dsp:cNvPr id="0" name=""/>
        <dsp:cNvSpPr/>
      </dsp:nvSpPr>
      <dsp:spPr>
        <a:xfrm>
          <a:off x="13370379" y="21118907"/>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Protective psychological response to trauma, associated with abuse, combat, or major accidents, not brain injuries (Taib </a:t>
          </a:r>
          <a:r>
            <a:rPr lang="en-GB" sz="4800" i="1" kern="1200" dirty="0">
              <a:latin typeface="Arial" panose="020B0604020202020204" pitchFamily="34" charset="0"/>
              <a:cs typeface="Arial" panose="020B0604020202020204" pitchFamily="34" charset="0"/>
            </a:rPr>
            <a:t>et al., </a:t>
          </a:r>
          <a:r>
            <a:rPr lang="en-GB" sz="4800" kern="1200" dirty="0">
              <a:latin typeface="Arial" panose="020B0604020202020204" pitchFamily="34" charset="0"/>
              <a:cs typeface="Arial" panose="020B0604020202020204" pitchFamily="34" charset="0"/>
            </a:rPr>
            <a:t>2023</a:t>
          </a:r>
          <a:r>
            <a:rPr lang="en-GB" sz="4800" i="1" kern="1200" dirty="0">
              <a:latin typeface="Arial" panose="020B0604020202020204" pitchFamily="34" charset="0"/>
              <a:cs typeface="Arial" panose="020B0604020202020204" pitchFamily="34" charset="0"/>
            </a:rPr>
            <a:t>)</a:t>
          </a:r>
          <a:endParaRPr lang="en-US" sz="4800" kern="1200" dirty="0">
            <a:latin typeface="Arial" panose="020B0604020202020204" pitchFamily="34" charset="0"/>
            <a:cs typeface="Arial" panose="020B0604020202020204" pitchFamily="34" charset="0"/>
          </a:endParaRPr>
        </a:p>
      </dsp:txBody>
      <dsp:txXfrm>
        <a:off x="13370379" y="21118907"/>
        <a:ext cx="4661233" cy="4661233"/>
      </dsp:txXfrm>
    </dsp:sp>
    <dsp:sp modelId="{156F7E7F-65C3-4475-9021-1CDFD679B9EA}">
      <dsp:nvSpPr>
        <dsp:cNvPr id="0" name=""/>
        <dsp:cNvSpPr/>
      </dsp:nvSpPr>
      <dsp:spPr>
        <a:xfrm>
          <a:off x="3610356" y="252929"/>
          <a:ext cx="24181279" cy="24181279"/>
        </a:xfrm>
        <a:prstGeom prst="circularArrow">
          <a:avLst>
            <a:gd name="adj1" fmla="val 3759"/>
            <a:gd name="adj2" fmla="val 234507"/>
            <a:gd name="adj3" fmla="val 7258792"/>
            <a:gd name="adj4" fmla="val 6126824"/>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D006A325-9563-45A2-A084-EA53CEC21F07}">
      <dsp:nvSpPr>
        <dsp:cNvPr id="0" name=""/>
        <dsp:cNvSpPr/>
      </dsp:nvSpPr>
      <dsp:spPr>
        <a:xfrm>
          <a:off x="4687395" y="16937401"/>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More empathy and understanding, PRISMA (Modesti </a:t>
          </a:r>
          <a:r>
            <a:rPr lang="en-GB" sz="4800" i="1" kern="1200" dirty="0">
              <a:latin typeface="Arial" panose="020B0604020202020204" pitchFamily="34" charset="0"/>
              <a:cs typeface="Arial" panose="020B0604020202020204" pitchFamily="34" charset="0"/>
            </a:rPr>
            <a:t>et al., </a:t>
          </a:r>
          <a:r>
            <a:rPr lang="en-GB" sz="4800" kern="1200" dirty="0">
              <a:latin typeface="Arial" panose="020B0604020202020204" pitchFamily="34" charset="0"/>
              <a:cs typeface="Arial" panose="020B0604020202020204" pitchFamily="34" charset="0"/>
            </a:rPr>
            <a:t>2022)</a:t>
          </a:r>
          <a:endParaRPr lang="en-US" sz="4800" kern="1200" dirty="0">
            <a:latin typeface="Arial" panose="020B0604020202020204" pitchFamily="34" charset="0"/>
            <a:cs typeface="Arial" panose="020B0604020202020204" pitchFamily="34" charset="0"/>
          </a:endParaRPr>
        </a:p>
      </dsp:txBody>
      <dsp:txXfrm>
        <a:off x="4687395" y="16937401"/>
        <a:ext cx="4661233" cy="4661233"/>
      </dsp:txXfrm>
    </dsp:sp>
    <dsp:sp modelId="{EDA60034-CA4E-4A40-9F7F-F8DC7185B5AF}">
      <dsp:nvSpPr>
        <dsp:cNvPr id="0" name=""/>
        <dsp:cNvSpPr/>
      </dsp:nvSpPr>
      <dsp:spPr>
        <a:xfrm>
          <a:off x="3610356" y="252929"/>
          <a:ext cx="24181279" cy="24181279"/>
        </a:xfrm>
        <a:prstGeom prst="circularArrow">
          <a:avLst>
            <a:gd name="adj1" fmla="val 3759"/>
            <a:gd name="adj2" fmla="val 234507"/>
            <a:gd name="adj3" fmla="val 10609043"/>
            <a:gd name="adj4" fmla="val 9333990"/>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A35FB0F2-15C0-4BB0-BA9C-FA51876D4503}">
      <dsp:nvSpPr>
        <dsp:cNvPr id="0" name=""/>
        <dsp:cNvSpPr/>
      </dsp:nvSpPr>
      <dsp:spPr>
        <a:xfrm>
          <a:off x="2542874" y="7541645"/>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Psychotherapy, drug-assisted (Vijayan, 2025) </a:t>
          </a:r>
          <a:endParaRPr lang="en-US" sz="4800" kern="1200" dirty="0">
            <a:latin typeface="Arial" panose="020B0604020202020204" pitchFamily="34" charset="0"/>
            <a:cs typeface="Arial" panose="020B0604020202020204" pitchFamily="34" charset="0"/>
          </a:endParaRPr>
        </a:p>
      </dsp:txBody>
      <dsp:txXfrm>
        <a:off x="2542874" y="7541645"/>
        <a:ext cx="4661233" cy="4661233"/>
      </dsp:txXfrm>
    </dsp:sp>
    <dsp:sp modelId="{AE0D2586-657A-4C13-853E-B8BF0BF0CEA4}">
      <dsp:nvSpPr>
        <dsp:cNvPr id="0" name=""/>
        <dsp:cNvSpPr/>
      </dsp:nvSpPr>
      <dsp:spPr>
        <a:xfrm>
          <a:off x="3610356" y="252929"/>
          <a:ext cx="24181279" cy="24181279"/>
        </a:xfrm>
        <a:prstGeom prst="circularArrow">
          <a:avLst>
            <a:gd name="adj1" fmla="val 3759"/>
            <a:gd name="adj2" fmla="val 234507"/>
            <a:gd name="adj3" fmla="val 13561232"/>
            <a:gd name="adj4" fmla="val 12337098"/>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 modelId="{D710BFA5-4DE8-49AC-AF10-8585764D2445}">
      <dsp:nvSpPr>
        <dsp:cNvPr id="0" name=""/>
        <dsp:cNvSpPr/>
      </dsp:nvSpPr>
      <dsp:spPr>
        <a:xfrm>
          <a:off x="8551686" y="6833"/>
          <a:ext cx="4661233" cy="4661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r>
            <a:rPr lang="en-GB" sz="4800" kern="1200" dirty="0">
              <a:latin typeface="Arial" panose="020B0604020202020204" pitchFamily="34" charset="0"/>
              <a:cs typeface="Arial" panose="020B0604020202020204" pitchFamily="34" charset="0"/>
            </a:rPr>
            <a:t>Trauma-focused therapy, and cognitive behavioural therapy (CBT)</a:t>
          </a:r>
          <a:endParaRPr lang="en-US" sz="4800" kern="1200" dirty="0">
            <a:latin typeface="Arial" panose="020B0604020202020204" pitchFamily="34" charset="0"/>
            <a:cs typeface="Arial" panose="020B0604020202020204" pitchFamily="34" charset="0"/>
          </a:endParaRPr>
        </a:p>
      </dsp:txBody>
      <dsp:txXfrm>
        <a:off x="8551686" y="6833"/>
        <a:ext cx="4661233" cy="4661233"/>
      </dsp:txXfrm>
    </dsp:sp>
    <dsp:sp modelId="{E8AF7B8A-39FA-46BB-B4D5-557F25B04809}">
      <dsp:nvSpPr>
        <dsp:cNvPr id="0" name=""/>
        <dsp:cNvSpPr/>
      </dsp:nvSpPr>
      <dsp:spPr>
        <a:xfrm>
          <a:off x="3610356" y="252929"/>
          <a:ext cx="24181279" cy="24181279"/>
        </a:xfrm>
        <a:prstGeom prst="circularArrow">
          <a:avLst>
            <a:gd name="adj1" fmla="val 3759"/>
            <a:gd name="adj2" fmla="val 234507"/>
            <a:gd name="adj3" fmla="val 16742246"/>
            <a:gd name="adj4" fmla="val 15423246"/>
            <a:gd name="adj5" fmla="val 4385"/>
          </a:avLst>
        </a:prstGeom>
        <a:blipFill rotWithShape="1">
          <a:blip xmlns:r="http://schemas.openxmlformats.org/officeDocument/2006/relationships" r:embed="rId1">
            <a:duotone>
              <a:schemeClr val="accent2">
                <a:hueOff val="0"/>
                <a:satOff val="0"/>
                <a:lumOff val="0"/>
                <a:alphaOff val="0"/>
                <a:shade val="30000"/>
                <a:satMod val="115000"/>
              </a:schemeClr>
              <a:schemeClr val="accent2">
                <a:hueOff val="0"/>
                <a:satOff val="0"/>
                <a:lumOff val="0"/>
                <a:alphaOff val="0"/>
                <a:tint val="34000"/>
              </a:schemeClr>
            </a:duotone>
          </a:blip>
          <a:tile tx="0" ty="0" sx="60000" sy="59000" flip="none" algn="b"/>
        </a:blipFill>
        <a:ln>
          <a:noFill/>
        </a:ln>
        <a:effectLst>
          <a:softEdge rad="12700"/>
        </a:effectLst>
      </dsp:spPr>
      <dsp:style>
        <a:lnRef idx="0">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6C6B53-C88C-4EDA-9E95-FD47A972D396}">
      <dsp:nvSpPr>
        <dsp:cNvPr id="0" name=""/>
        <dsp:cNvSpPr/>
      </dsp:nvSpPr>
      <dsp:spPr>
        <a:xfrm>
          <a:off x="2267330" y="5161517"/>
          <a:ext cx="2273458" cy="22734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B38B63-7E58-475F-97B7-40D70DBA2487}">
      <dsp:nvSpPr>
        <dsp:cNvPr id="0" name=""/>
        <dsp:cNvSpPr/>
      </dsp:nvSpPr>
      <dsp:spPr>
        <a:xfrm>
          <a:off x="877994"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133600">
            <a:lnSpc>
              <a:spcPct val="100000"/>
            </a:lnSpc>
            <a:spcBef>
              <a:spcPct val="0"/>
            </a:spcBef>
            <a:spcAft>
              <a:spcPct val="35000"/>
            </a:spcAft>
            <a:buNone/>
          </a:pPr>
          <a:r>
            <a:rPr lang="en-GB" sz="4800" kern="1200" dirty="0"/>
            <a:t>Diagnosable, and linked to stress rather than physical brain injury (Metin </a:t>
          </a:r>
          <a:r>
            <a:rPr lang="en-GB" sz="4800" i="1" kern="1200" dirty="0"/>
            <a:t>et al., </a:t>
          </a:r>
          <a:r>
            <a:rPr lang="en-GB" sz="4800" kern="1200" dirty="0"/>
            <a:t>2024)</a:t>
          </a:r>
          <a:endParaRPr lang="en-US" sz="4800" kern="1200" dirty="0"/>
        </a:p>
      </dsp:txBody>
      <dsp:txXfrm>
        <a:off x="877994" y="8682130"/>
        <a:ext cx="5052129" cy="4784062"/>
      </dsp:txXfrm>
    </dsp:sp>
    <dsp:sp modelId="{3C0A7532-F411-476C-A259-AD8A57A79530}">
      <dsp:nvSpPr>
        <dsp:cNvPr id="0" name=""/>
        <dsp:cNvSpPr/>
      </dsp:nvSpPr>
      <dsp:spPr>
        <a:xfrm>
          <a:off x="8203581" y="5161517"/>
          <a:ext cx="2273458" cy="22734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AAB865-449A-43BA-B37A-AB9AA0402B21}">
      <dsp:nvSpPr>
        <dsp:cNvPr id="0" name=""/>
        <dsp:cNvSpPr/>
      </dsp:nvSpPr>
      <dsp:spPr>
        <a:xfrm>
          <a:off x="6814246"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400300">
            <a:lnSpc>
              <a:spcPct val="100000"/>
            </a:lnSpc>
            <a:spcBef>
              <a:spcPct val="0"/>
            </a:spcBef>
            <a:spcAft>
              <a:spcPct val="35000"/>
            </a:spcAft>
            <a:buNone/>
          </a:pPr>
          <a:r>
            <a:rPr lang="en-GB" sz="5400" kern="1200" dirty="0"/>
            <a:t>Historical stigma replaced by empathy and evidence-based care. </a:t>
          </a:r>
          <a:endParaRPr lang="en-US" sz="5400" kern="1200" dirty="0"/>
        </a:p>
      </dsp:txBody>
      <dsp:txXfrm>
        <a:off x="6814246" y="8682130"/>
        <a:ext cx="5052129" cy="4784062"/>
      </dsp:txXfrm>
    </dsp:sp>
    <dsp:sp modelId="{FC9AB1EC-AC48-4DB8-8BCF-900C5BD07966}">
      <dsp:nvSpPr>
        <dsp:cNvPr id="0" name=""/>
        <dsp:cNvSpPr/>
      </dsp:nvSpPr>
      <dsp:spPr>
        <a:xfrm>
          <a:off x="14139833" y="5161517"/>
          <a:ext cx="2273458" cy="22734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A16536-B36D-4D01-9A2F-2E2646E1F39E}">
      <dsp:nvSpPr>
        <dsp:cNvPr id="0" name=""/>
        <dsp:cNvSpPr/>
      </dsp:nvSpPr>
      <dsp:spPr>
        <a:xfrm>
          <a:off x="12750497"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400300">
            <a:lnSpc>
              <a:spcPct val="100000"/>
            </a:lnSpc>
            <a:spcBef>
              <a:spcPct val="0"/>
            </a:spcBef>
            <a:spcAft>
              <a:spcPct val="35000"/>
            </a:spcAft>
            <a:buNone/>
          </a:pPr>
          <a:r>
            <a:rPr lang="en-GB" sz="5400" kern="1200" dirty="0"/>
            <a:t>Early trauma assessment and referral to trauma-informed therapy </a:t>
          </a:r>
          <a:endParaRPr lang="en-US" sz="5400" kern="1200" dirty="0"/>
        </a:p>
      </dsp:txBody>
      <dsp:txXfrm>
        <a:off x="12750497" y="8682130"/>
        <a:ext cx="5052129" cy="4784062"/>
      </dsp:txXfrm>
    </dsp:sp>
    <dsp:sp modelId="{588D723F-EA79-4BFB-B505-A12426ECAE5B}">
      <dsp:nvSpPr>
        <dsp:cNvPr id="0" name=""/>
        <dsp:cNvSpPr/>
      </dsp:nvSpPr>
      <dsp:spPr>
        <a:xfrm>
          <a:off x="20076084" y="5161517"/>
          <a:ext cx="2273458" cy="227345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5A8845-C1B4-44A6-90AF-3718BCFE3F2D}">
      <dsp:nvSpPr>
        <dsp:cNvPr id="0" name=""/>
        <dsp:cNvSpPr/>
      </dsp:nvSpPr>
      <dsp:spPr>
        <a:xfrm>
          <a:off x="18686749"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400300">
            <a:lnSpc>
              <a:spcPct val="100000"/>
            </a:lnSpc>
            <a:spcBef>
              <a:spcPct val="0"/>
            </a:spcBef>
            <a:spcAft>
              <a:spcPct val="35000"/>
            </a:spcAft>
            <a:buNone/>
          </a:pPr>
          <a:r>
            <a:rPr lang="en-GB" sz="5400" kern="1200" dirty="0"/>
            <a:t>Awareness and training</a:t>
          </a:r>
          <a:endParaRPr lang="en-US" sz="5400" kern="1200" dirty="0"/>
        </a:p>
      </dsp:txBody>
      <dsp:txXfrm>
        <a:off x="18686749" y="8682130"/>
        <a:ext cx="5052129" cy="4784062"/>
      </dsp:txXfrm>
    </dsp:sp>
    <dsp:sp modelId="{015FAFF7-BD8E-450E-8814-02AB3D74BEA8}">
      <dsp:nvSpPr>
        <dsp:cNvPr id="0" name=""/>
        <dsp:cNvSpPr/>
      </dsp:nvSpPr>
      <dsp:spPr>
        <a:xfrm>
          <a:off x="26012336" y="5161517"/>
          <a:ext cx="2273458" cy="227345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057105-26D2-4B3E-979A-0486529E1E43}">
      <dsp:nvSpPr>
        <dsp:cNvPr id="0" name=""/>
        <dsp:cNvSpPr/>
      </dsp:nvSpPr>
      <dsp:spPr>
        <a:xfrm>
          <a:off x="24623000"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400300">
            <a:lnSpc>
              <a:spcPct val="100000"/>
            </a:lnSpc>
            <a:spcBef>
              <a:spcPct val="0"/>
            </a:spcBef>
            <a:spcAft>
              <a:spcPct val="35000"/>
            </a:spcAft>
            <a:buNone/>
          </a:pPr>
          <a:r>
            <a:rPr lang="en-GB" sz="5400" kern="1200" dirty="0">
              <a:latin typeface="Arial" panose="020B0604020202020204" pitchFamily="34" charset="0"/>
              <a:cs typeface="Arial" panose="020B0604020202020204" pitchFamily="34" charset="0"/>
            </a:rPr>
            <a:t>Trauma-informed assessment and treatment models</a:t>
          </a:r>
          <a:endParaRPr lang="en-US" sz="5400" kern="1200" dirty="0">
            <a:latin typeface="Arial" panose="020B0604020202020204" pitchFamily="34" charset="0"/>
            <a:cs typeface="Arial" panose="020B0604020202020204" pitchFamily="34" charset="0"/>
          </a:endParaRPr>
        </a:p>
      </dsp:txBody>
      <dsp:txXfrm>
        <a:off x="24623000" y="8682130"/>
        <a:ext cx="5052129" cy="4784062"/>
      </dsp:txXfrm>
    </dsp:sp>
    <dsp:sp modelId="{814235F8-CA90-42D2-9106-22ACE9E30CAB}">
      <dsp:nvSpPr>
        <dsp:cNvPr id="0" name=""/>
        <dsp:cNvSpPr/>
      </dsp:nvSpPr>
      <dsp:spPr>
        <a:xfrm>
          <a:off x="31948587" y="5161517"/>
          <a:ext cx="2273458" cy="227345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4E4D9C-0867-4368-A422-68A7F46ED1E2}">
      <dsp:nvSpPr>
        <dsp:cNvPr id="0" name=""/>
        <dsp:cNvSpPr/>
      </dsp:nvSpPr>
      <dsp:spPr>
        <a:xfrm>
          <a:off x="30559252" y="8682130"/>
          <a:ext cx="5052129" cy="478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400300">
            <a:lnSpc>
              <a:spcPct val="100000"/>
            </a:lnSpc>
            <a:spcBef>
              <a:spcPct val="0"/>
            </a:spcBef>
            <a:spcAft>
              <a:spcPct val="35000"/>
            </a:spcAft>
            <a:buNone/>
          </a:pPr>
          <a:r>
            <a:rPr lang="en-GB" sz="5400" kern="1200" dirty="0">
              <a:latin typeface="Arial" panose="020B0604020202020204" pitchFamily="34" charset="0"/>
              <a:cs typeface="Arial" panose="020B0604020202020204" pitchFamily="34" charset="0"/>
            </a:rPr>
            <a:t>Future research (</a:t>
          </a:r>
          <a:r>
            <a:rPr lang="en-GB" sz="5400" kern="1200" dirty="0" err="1">
              <a:latin typeface="Arial" panose="020B0604020202020204" pitchFamily="34" charset="0"/>
              <a:cs typeface="Arial" panose="020B0604020202020204" pitchFamily="34" charset="0"/>
            </a:rPr>
            <a:t>Otgaar</a:t>
          </a:r>
          <a:r>
            <a:rPr lang="en-GB" sz="5400" kern="1200" dirty="0">
              <a:latin typeface="Arial" panose="020B0604020202020204" pitchFamily="34" charset="0"/>
              <a:cs typeface="Arial" panose="020B0604020202020204" pitchFamily="34" charset="0"/>
            </a:rPr>
            <a:t>, 2025)</a:t>
          </a:r>
          <a:endParaRPr lang="en-US" sz="5400" kern="1200" dirty="0">
            <a:latin typeface="Arial" panose="020B0604020202020204" pitchFamily="34" charset="0"/>
            <a:cs typeface="Arial" panose="020B0604020202020204" pitchFamily="34" charset="0"/>
          </a:endParaRPr>
        </a:p>
      </dsp:txBody>
      <dsp:txXfrm>
        <a:off x="30559252" y="8682130"/>
        <a:ext cx="5052129" cy="47840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ACD75D-CD7C-4325-A28C-C3750897D5B3}">
      <dsp:nvSpPr>
        <dsp:cNvPr id="0" name=""/>
        <dsp:cNvSpPr/>
      </dsp:nvSpPr>
      <dsp:spPr>
        <a:xfrm rot="9123342">
          <a:off x="7983452" y="5659661"/>
          <a:ext cx="2541534" cy="22368"/>
        </a:xfrm>
        <a:custGeom>
          <a:avLst/>
          <a:gdLst/>
          <a:ahLst/>
          <a:cxnLst/>
          <a:rect l="0" t="0" r="0" b="0"/>
          <a:pathLst>
            <a:path>
              <a:moveTo>
                <a:pt x="0" y="11184"/>
              </a:moveTo>
              <a:lnTo>
                <a:pt x="2541534" y="1118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5D820C-3A44-4CE8-913F-7D90209E0CAB}">
      <dsp:nvSpPr>
        <dsp:cNvPr id="0" name=""/>
        <dsp:cNvSpPr/>
      </dsp:nvSpPr>
      <dsp:spPr>
        <a:xfrm rot="2222282">
          <a:off x="12500861" y="6553989"/>
          <a:ext cx="4006017" cy="22368"/>
        </a:xfrm>
        <a:custGeom>
          <a:avLst/>
          <a:gdLst/>
          <a:ahLst/>
          <a:cxnLst/>
          <a:rect l="0" t="0" r="0" b="0"/>
          <a:pathLst>
            <a:path>
              <a:moveTo>
                <a:pt x="0" y="11184"/>
              </a:moveTo>
              <a:lnTo>
                <a:pt x="4006017" y="1118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41D916-121D-470B-BDD3-EB0A36765E1D}">
      <dsp:nvSpPr>
        <dsp:cNvPr id="0" name=""/>
        <dsp:cNvSpPr/>
      </dsp:nvSpPr>
      <dsp:spPr>
        <a:xfrm rot="20520954">
          <a:off x="12788569" y="3247518"/>
          <a:ext cx="4765974" cy="22368"/>
        </a:xfrm>
        <a:custGeom>
          <a:avLst/>
          <a:gdLst/>
          <a:ahLst/>
          <a:cxnLst/>
          <a:rect l="0" t="0" r="0" b="0"/>
          <a:pathLst>
            <a:path>
              <a:moveTo>
                <a:pt x="0" y="11184"/>
              </a:moveTo>
              <a:lnTo>
                <a:pt x="4765974" y="1118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6DE04A-25DC-4D14-B873-4C44D60FAD0B}">
      <dsp:nvSpPr>
        <dsp:cNvPr id="0" name=""/>
        <dsp:cNvSpPr/>
      </dsp:nvSpPr>
      <dsp:spPr>
        <a:xfrm rot="12365787">
          <a:off x="6140683" y="2792693"/>
          <a:ext cx="4463661" cy="22368"/>
        </a:xfrm>
        <a:custGeom>
          <a:avLst/>
          <a:gdLst/>
          <a:ahLst/>
          <a:cxnLst/>
          <a:rect l="0" t="0" r="0" b="0"/>
          <a:pathLst>
            <a:path>
              <a:moveTo>
                <a:pt x="0" y="11184"/>
              </a:moveTo>
              <a:lnTo>
                <a:pt x="4463661" y="1118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A93A2D-EA16-4F5D-85E6-39E3D9C0BE00}">
      <dsp:nvSpPr>
        <dsp:cNvPr id="0" name=""/>
        <dsp:cNvSpPr/>
      </dsp:nvSpPr>
      <dsp:spPr>
        <a:xfrm>
          <a:off x="8284574" y="392146"/>
          <a:ext cx="9617616" cy="8467873"/>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5C65EB-D8B3-40D2-80CE-08E5A6DBC319}">
      <dsp:nvSpPr>
        <dsp:cNvPr id="0" name=""/>
        <dsp:cNvSpPr/>
      </dsp:nvSpPr>
      <dsp:spPr>
        <a:xfrm>
          <a:off x="1597243" y="-764939"/>
          <a:ext cx="5405255" cy="3147926"/>
        </a:xfrm>
        <a:prstGeom prst="ellipse">
          <a:avLst/>
        </a:prstGeom>
        <a:solidFill>
          <a:srgbClr val="92D05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en-GB" sz="5500" kern="1200" dirty="0"/>
            <a:t>SELF-DIRECTION</a:t>
          </a:r>
        </a:p>
      </dsp:txBody>
      <dsp:txXfrm>
        <a:off x="2388824" y="-303936"/>
        <a:ext cx="3822093" cy="2225920"/>
      </dsp:txXfrm>
    </dsp:sp>
    <dsp:sp modelId="{7270E331-C0E9-4C7C-9109-290B77552ED7}">
      <dsp:nvSpPr>
        <dsp:cNvPr id="0" name=""/>
        <dsp:cNvSpPr/>
      </dsp:nvSpPr>
      <dsp:spPr>
        <a:xfrm>
          <a:off x="16976264" y="0"/>
          <a:ext cx="6260356" cy="3313550"/>
        </a:xfrm>
        <a:prstGeom prst="ellipse">
          <a:avLst/>
        </a:prstGeom>
        <a:solidFill>
          <a:srgbClr val="FF0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en-GB" sz="5500" kern="1200" dirty="0"/>
            <a:t>HOLISTIC APPROACH</a:t>
          </a:r>
        </a:p>
      </dsp:txBody>
      <dsp:txXfrm>
        <a:off x="17893072" y="485258"/>
        <a:ext cx="4426740" cy="2343034"/>
      </dsp:txXfrm>
    </dsp:sp>
    <dsp:sp modelId="{C3FF3890-0217-4A8C-8D40-825888E3BBC9}">
      <dsp:nvSpPr>
        <dsp:cNvPr id="0" name=""/>
        <dsp:cNvSpPr/>
      </dsp:nvSpPr>
      <dsp:spPr>
        <a:xfrm>
          <a:off x="14674316" y="7644477"/>
          <a:ext cx="5391473" cy="2167008"/>
        </a:xfrm>
        <a:prstGeom prst="ellipse">
          <a:avLst/>
        </a:prstGeom>
        <a:solidFill>
          <a:srgbClr val="107A7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en-GB" sz="5500" kern="1200" dirty="0"/>
            <a:t>STRENGTH-BASED </a:t>
          </a:r>
        </a:p>
      </dsp:txBody>
      <dsp:txXfrm>
        <a:off x="15463879" y="7961828"/>
        <a:ext cx="3812347" cy="1532306"/>
      </dsp:txXfrm>
    </dsp:sp>
    <dsp:sp modelId="{52ACD3D7-ED85-4B68-BA2B-09B2792BD2F3}">
      <dsp:nvSpPr>
        <dsp:cNvPr id="0" name=""/>
        <dsp:cNvSpPr/>
      </dsp:nvSpPr>
      <dsp:spPr>
        <a:xfrm>
          <a:off x="4332148" y="4659777"/>
          <a:ext cx="3944431" cy="5151715"/>
        </a:xfrm>
        <a:prstGeom prst="ellipse">
          <a:avLst/>
        </a:prstGeom>
        <a:solidFill>
          <a:srgbClr val="0070C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en-GB" sz="5500" kern="1200"/>
            <a:t>HOPE</a:t>
          </a:r>
          <a:endParaRPr lang="en-GB" sz="5500" kern="1200" dirty="0"/>
        </a:p>
      </dsp:txBody>
      <dsp:txXfrm>
        <a:off x="4909797" y="5414228"/>
        <a:ext cx="2789133" cy="364281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11/17/2025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11/17/2025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1964119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6</a:t>
            </a:fld>
            <a:endParaRPr lang="en-US" dirty="0"/>
          </a:p>
        </p:txBody>
      </p:sp>
    </p:spTree>
    <p:extLst>
      <p:ext uri="{BB962C8B-B14F-4D97-AF65-F5344CB8AC3E}">
        <p14:creationId xmlns:p14="http://schemas.microsoft.com/office/powerpoint/2010/main" val="1163981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40637" y="-40644"/>
            <a:ext cx="44015059" cy="32999688"/>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5426859" y="11541763"/>
            <a:ext cx="27968251" cy="7902250"/>
          </a:xfrm>
        </p:spPr>
        <p:txBody>
          <a:bodyPr anchor="b">
            <a:noAutofit/>
          </a:bodyPr>
          <a:lstStyle>
            <a:lvl1pPr algn="r">
              <a:defRPr sz="2592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426859" y="19444006"/>
            <a:ext cx="27968251" cy="5265115"/>
          </a:xfrm>
        </p:spPr>
        <p:txBody>
          <a:bodyPr anchor="t"/>
          <a:lstStyle>
            <a:lvl1pPr marL="0" indent="0" algn="r">
              <a:buNone/>
              <a:defRPr>
                <a:solidFill>
                  <a:schemeClr val="tx1">
                    <a:lumMod val="50000"/>
                    <a:lumOff val="50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F4037B9-672B-43C7-96D0-0BAD2DE536DA}" type="datetime1">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25296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0B2C0A-994C-4375-BAA0-3340A30889FF}" type="datetime1">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91161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26073" y="12964169"/>
            <a:ext cx="30469032" cy="8767589"/>
          </a:xfrm>
        </p:spPr>
        <p:txBody>
          <a:bodyPr anchor="b"/>
          <a:lstStyle>
            <a:lvl1pPr algn="l">
              <a:defRPr sz="19200" b="0" cap="none"/>
            </a:lvl1pPr>
          </a:lstStyle>
          <a:p>
            <a:r>
              <a:rPr lang="en-GB"/>
              <a:t>Click to edit Master title style</a:t>
            </a:r>
            <a:endParaRPr lang="en-US" dirty="0"/>
          </a:p>
        </p:txBody>
      </p:sp>
      <p:sp>
        <p:nvSpPr>
          <p:cNvPr id="3" name="Text Placeholder 2"/>
          <p:cNvSpPr>
            <a:spLocks noGrp="1"/>
          </p:cNvSpPr>
          <p:nvPr>
            <p:ph type="body" idx="1"/>
          </p:nvPr>
        </p:nvSpPr>
        <p:spPr>
          <a:xfrm>
            <a:off x="2926073" y="21731750"/>
            <a:ext cx="30469032" cy="4129920"/>
          </a:xfrm>
        </p:spPr>
        <p:txBody>
          <a:bodyPr anchor="t"/>
          <a:lstStyle>
            <a:lvl1pPr marL="0" indent="0" algn="l">
              <a:buNone/>
              <a:defRPr sz="960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AA492EB-DA8B-468C-A1B6-11CDADC4B1FE}" type="datetime1">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872779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926080" y="2926080"/>
            <a:ext cx="30469027" cy="6339840"/>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926083" y="10370827"/>
            <a:ext cx="14822923" cy="18627706"/>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8572179" y="10370835"/>
            <a:ext cx="14822928" cy="18627710"/>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EC14C28-1488-477A-B1EB-5FC17DEFDD95}" type="datetime1">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987020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26078" y="2926080"/>
            <a:ext cx="30469022" cy="6339840"/>
          </a:xfr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2926075" y="10372718"/>
            <a:ext cx="14835226"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GB"/>
              <a:t>Click to edit Master text styles</a:t>
            </a:r>
          </a:p>
        </p:txBody>
      </p:sp>
      <p:sp>
        <p:nvSpPr>
          <p:cNvPr id="4" name="Content Placeholder 3"/>
          <p:cNvSpPr>
            <a:spLocks noGrp="1"/>
          </p:cNvSpPr>
          <p:nvPr>
            <p:ph sz="half" idx="2"/>
          </p:nvPr>
        </p:nvSpPr>
        <p:spPr>
          <a:xfrm>
            <a:off x="2926075" y="13138783"/>
            <a:ext cx="14835226" cy="1585976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8559872" y="10372718"/>
            <a:ext cx="14835226"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GB"/>
              <a:t>Click to edit Master text styles</a:t>
            </a:r>
          </a:p>
        </p:txBody>
      </p:sp>
      <p:sp>
        <p:nvSpPr>
          <p:cNvPr id="6" name="Content Placeholder 5"/>
          <p:cNvSpPr>
            <a:spLocks noGrp="1"/>
          </p:cNvSpPr>
          <p:nvPr>
            <p:ph sz="quarter" idx="4"/>
          </p:nvPr>
        </p:nvSpPr>
        <p:spPr>
          <a:xfrm>
            <a:off x="18559872" y="13138783"/>
            <a:ext cx="14835226" cy="1585976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F9FA7F3-0633-4FCA-B8F4-EACAB68C5630}" type="datetime1">
              <a:rPr lang="en-GB" smtClean="0"/>
              <a:t>17/11/2025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932438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926075" y="2926080"/>
            <a:ext cx="30469027" cy="633984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6B637F5-A70C-4A42-BA45-2F132F81EE20}" type="datetime1">
              <a:rPr lang="en-GB" smtClean="0"/>
              <a:t>17/11/2025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27566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8213D-2F31-4859-8B90-2218B6634A83}" type="datetime1">
              <a:rPr lang="en-GB" smtClean="0"/>
              <a:t>17/11/2025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730537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75" y="7193299"/>
            <a:ext cx="13392874" cy="6136637"/>
          </a:xfrm>
        </p:spPr>
        <p:txBody>
          <a:bodyPr anchor="b">
            <a:normAutofit/>
          </a:bodyPr>
          <a:lstStyle>
            <a:lvl1pPr>
              <a:defRPr sz="9600"/>
            </a:lvl1pPr>
          </a:lstStyle>
          <a:p>
            <a:r>
              <a:rPr lang="en-GB"/>
              <a:t>Click to edit Master title style</a:t>
            </a:r>
            <a:endParaRPr lang="en-US" dirty="0"/>
          </a:p>
        </p:txBody>
      </p:sp>
      <p:sp>
        <p:nvSpPr>
          <p:cNvPr id="3" name="Content Placeholder 2"/>
          <p:cNvSpPr>
            <a:spLocks noGrp="1"/>
          </p:cNvSpPr>
          <p:nvPr>
            <p:ph idx="1"/>
          </p:nvPr>
        </p:nvSpPr>
        <p:spPr>
          <a:xfrm>
            <a:off x="17142122" y="2471642"/>
            <a:ext cx="16252978" cy="2652689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926075" y="13329934"/>
            <a:ext cx="13392874" cy="12405355"/>
          </a:xfrm>
        </p:spPr>
        <p:txBody>
          <a:bodyPr>
            <a:normAutofit/>
          </a:bodyPr>
          <a:lstStyle>
            <a:lvl1pPr marL="0" indent="0">
              <a:buNone/>
              <a:defRPr sz="672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GB"/>
              <a:t>Click to edit Master text styles</a:t>
            </a:r>
          </a:p>
        </p:txBody>
      </p:sp>
      <p:sp>
        <p:nvSpPr>
          <p:cNvPr id="5" name="Date Placeholder 4"/>
          <p:cNvSpPr>
            <a:spLocks noGrp="1"/>
          </p:cNvSpPr>
          <p:nvPr>
            <p:ph type="dt" sz="half" idx="10"/>
          </p:nvPr>
        </p:nvSpPr>
        <p:spPr/>
        <p:txBody>
          <a:bodyPr/>
          <a:lstStyle/>
          <a:p>
            <a:fld id="{F95D96F7-8D78-483A-85A7-5764AC44CFFD}" type="datetime1">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512727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75" y="23042880"/>
            <a:ext cx="30469027" cy="2720342"/>
          </a:xfrm>
        </p:spPr>
        <p:txBody>
          <a:bodyPr anchor="b">
            <a:normAutofit/>
          </a:bodyPr>
          <a:lstStyle>
            <a:lvl1pPr algn="l">
              <a:defRPr sz="1152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26075" y="2926080"/>
            <a:ext cx="30469027" cy="18459446"/>
          </a:xfrm>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GB"/>
              <a:t>Click icon to add picture</a:t>
            </a:r>
            <a:endParaRPr lang="en-US" dirty="0"/>
          </a:p>
        </p:txBody>
      </p:sp>
      <p:sp>
        <p:nvSpPr>
          <p:cNvPr id="4" name="Text Placeholder 3"/>
          <p:cNvSpPr>
            <a:spLocks noGrp="1"/>
          </p:cNvSpPr>
          <p:nvPr>
            <p:ph type="body" sz="half" idx="2"/>
          </p:nvPr>
        </p:nvSpPr>
        <p:spPr>
          <a:xfrm>
            <a:off x="2926075" y="25763223"/>
            <a:ext cx="30469027" cy="3235315"/>
          </a:xfrm>
        </p:spPr>
        <p:txBody>
          <a:bodyPr>
            <a:normAutofit/>
          </a:bodyPr>
          <a:lstStyle>
            <a:lvl1pPr marL="0" indent="0">
              <a:buNone/>
              <a:defRPr sz="576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GB"/>
              <a:t>Click to edit Master text styles</a:t>
            </a:r>
          </a:p>
        </p:txBody>
      </p:sp>
      <p:sp>
        <p:nvSpPr>
          <p:cNvPr id="5" name="Date Placeholder 4"/>
          <p:cNvSpPr>
            <a:spLocks noGrp="1"/>
          </p:cNvSpPr>
          <p:nvPr>
            <p:ph type="dt" sz="half" idx="10"/>
          </p:nvPr>
        </p:nvSpPr>
        <p:spPr/>
        <p:txBody>
          <a:bodyPr/>
          <a:lstStyle/>
          <a:p>
            <a:fld id="{53FAA0E1-36D6-4C4A-9883-5032755D620E}" type="datetime1">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242125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80" y="2926080"/>
            <a:ext cx="30469027" cy="16337280"/>
          </a:xfrm>
        </p:spPr>
        <p:txBody>
          <a:bodyPr anchor="ctr">
            <a:normAutofit/>
          </a:bodyPr>
          <a:lstStyle>
            <a:lvl1pPr algn="l">
              <a:defRPr sz="21120" b="0" cap="none"/>
            </a:lvl1pPr>
          </a:lstStyle>
          <a:p>
            <a:r>
              <a:rPr lang="en-GB"/>
              <a:t>Click to edit Master title style</a:t>
            </a:r>
            <a:endParaRPr lang="en-US" dirty="0"/>
          </a:p>
        </p:txBody>
      </p:sp>
      <p:sp>
        <p:nvSpPr>
          <p:cNvPr id="3" name="Text Placeholder 2"/>
          <p:cNvSpPr>
            <a:spLocks noGrp="1"/>
          </p:cNvSpPr>
          <p:nvPr>
            <p:ph type="body" idx="1"/>
          </p:nvPr>
        </p:nvSpPr>
        <p:spPr>
          <a:xfrm>
            <a:off x="2926080" y="21457920"/>
            <a:ext cx="30469027" cy="7540618"/>
          </a:xfrm>
        </p:spPr>
        <p:txBody>
          <a:bodyPr anchor="ctr">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0816118-01A9-448D-8817-1D78D2A28EC1}" type="datetime1">
              <a:rPr lang="en-GB" smtClean="0"/>
              <a:t>17/11/2025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587207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719448" y="2926080"/>
            <a:ext cx="29146474" cy="14508480"/>
          </a:xfrm>
        </p:spPr>
        <p:txBody>
          <a:bodyPr anchor="ctr">
            <a:normAutofit/>
          </a:bodyPr>
          <a:lstStyle>
            <a:lvl1pPr algn="l">
              <a:defRPr sz="2112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5285155" y="17434560"/>
            <a:ext cx="26015059" cy="1828800"/>
          </a:xfrm>
        </p:spPr>
        <p:txBody>
          <a:bodyPr anchor="ctr">
            <a:noAutofit/>
          </a:bodyPr>
          <a:lstStyle>
            <a:lvl1pPr marL="0" indent="0">
              <a:buFontTx/>
              <a:buNone/>
              <a:defRPr sz="7680">
                <a:solidFill>
                  <a:schemeClr val="tx1">
                    <a:lumMod val="50000"/>
                    <a:lumOff val="50000"/>
                  </a:schemeClr>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3" name="Text Placeholder 2"/>
          <p:cNvSpPr>
            <a:spLocks noGrp="1"/>
          </p:cNvSpPr>
          <p:nvPr>
            <p:ph type="body" idx="1"/>
          </p:nvPr>
        </p:nvSpPr>
        <p:spPr>
          <a:xfrm>
            <a:off x="2926073" y="21457920"/>
            <a:ext cx="30469032" cy="7540618"/>
          </a:xfrm>
        </p:spPr>
        <p:txBody>
          <a:bodyPr anchor="ctr">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A41F420-E0EC-46C9-889C-C3510741F29A}" type="datetime1">
              <a:rPr lang="en-GB" smtClean="0"/>
              <a:t>17/11/2025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2317015" y="379381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2388958" y="1385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17805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926073" y="9273542"/>
            <a:ext cx="30469032" cy="12458208"/>
          </a:xfrm>
        </p:spPr>
        <p:txBody>
          <a:bodyPr anchor="b">
            <a:normAutofit/>
          </a:bodyPr>
          <a:lstStyle>
            <a:lvl1pPr algn="l">
              <a:defRPr sz="21120" b="0" cap="none"/>
            </a:lvl1pPr>
          </a:lstStyle>
          <a:p>
            <a:r>
              <a:rPr lang="en-GB"/>
              <a:t>Click to edit Master title style</a:t>
            </a:r>
            <a:endParaRPr lang="en-US" dirty="0"/>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A45D8A2-C194-46C1-AA80-A86744ACB435}" type="datetime1">
              <a:rPr lang="en-GB" smtClean="0"/>
              <a:t>17/11/2025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5930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3719448" y="2926080"/>
            <a:ext cx="29146474" cy="14508480"/>
          </a:xfrm>
        </p:spPr>
        <p:txBody>
          <a:bodyPr anchor="ctr">
            <a:normAutofit/>
          </a:bodyPr>
          <a:lstStyle>
            <a:lvl1pPr algn="l">
              <a:defRPr sz="2112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2926066" y="19263360"/>
            <a:ext cx="30469037" cy="2468390"/>
          </a:xfrm>
        </p:spPr>
        <p:txBody>
          <a:bodyPr anchor="b">
            <a:noAutofit/>
          </a:bodyPr>
          <a:lstStyle>
            <a:lvl1pPr marL="0" indent="0">
              <a:buFontTx/>
              <a:buNone/>
              <a:defRPr sz="11520">
                <a:solidFill>
                  <a:schemeClr val="tx1">
                    <a:lumMod val="75000"/>
                    <a:lumOff val="25000"/>
                  </a:schemeClr>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EDCFA7A-8F9D-4771-8B4E-65FE88BA7D13}" type="datetime1">
              <a:rPr lang="en-GB" smtClean="0"/>
              <a:t>17/11/2025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2317015" y="379381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2388958" y="1385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14031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956073" y="2926080"/>
            <a:ext cx="30439032" cy="14508480"/>
          </a:xfrm>
        </p:spPr>
        <p:txBody>
          <a:bodyPr anchor="ctr">
            <a:normAutofit/>
          </a:bodyPr>
          <a:lstStyle>
            <a:lvl1pPr algn="l">
              <a:defRPr sz="2112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2926066" y="19263360"/>
            <a:ext cx="30469037" cy="2468390"/>
          </a:xfrm>
        </p:spPr>
        <p:txBody>
          <a:bodyPr anchor="b">
            <a:noAutofit/>
          </a:bodyPr>
          <a:lstStyle>
            <a:lvl1pPr marL="0" indent="0">
              <a:buFontTx/>
              <a:buNone/>
              <a:defRPr sz="11520">
                <a:solidFill>
                  <a:schemeClr val="accent1"/>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9ADB667-CAEF-4DE0-8347-A8111D206AE6}" type="datetime1">
              <a:rPr lang="en-GB" smtClean="0"/>
              <a:t>17/11/2025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5527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635FE28-8674-447B-87A8-E823F8334A5F}" type="datetime1">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340706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691097" y="2926082"/>
            <a:ext cx="4698298" cy="25206965"/>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926075" y="2926082"/>
            <a:ext cx="24936125" cy="2520696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B2057F-1702-4AC1-8006-27C6641FB104}" type="datetime1">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147555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theme" Target="../theme/theme5.xml"/><Relationship Id="rId2" Type="http://schemas.openxmlformats.org/officeDocument/2006/relationships/slideLayout" Target="../slideLayouts/slideLayout6.xml"/><Relationship Id="rId16" Type="http://schemas.openxmlformats.org/officeDocument/2006/relationships/slideLayout" Target="../slideLayouts/slideLayout20.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hf hdr="0" ftr="0" dt="0"/>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hf hdr="0" ftr="0" dt="0"/>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hf hdr="0" ftr="0" dt="0"/>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hf hdr="0" ftr="0" dt="0"/>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40639" y="-40644"/>
            <a:ext cx="44015064" cy="32999688"/>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2926078" y="2926080"/>
            <a:ext cx="30469022" cy="633984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926075" y="10370835"/>
            <a:ext cx="30469027" cy="1862771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5945238" y="28998545"/>
            <a:ext cx="3283834"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A503F618-9849-4969-B2FB-1B4AC8998BEF}" type="datetime1">
              <a:rPr lang="en-GB" smtClean="0"/>
              <a:t>17/11/2025</a:t>
            </a:fld>
            <a:endParaRPr lang="en-US" dirty="0"/>
          </a:p>
        </p:txBody>
      </p:sp>
      <p:sp>
        <p:nvSpPr>
          <p:cNvPr id="5" name="Footer Placeholder 4"/>
          <p:cNvSpPr>
            <a:spLocks noGrp="1"/>
          </p:cNvSpPr>
          <p:nvPr>
            <p:ph type="ftr" sz="quarter" idx="3"/>
          </p:nvPr>
        </p:nvSpPr>
        <p:spPr>
          <a:xfrm>
            <a:off x="2926078" y="28998545"/>
            <a:ext cx="2219027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34445" y="28998545"/>
            <a:ext cx="2460662" cy="1752600"/>
          </a:xfrm>
          <a:prstGeom prst="rect">
            <a:avLst/>
          </a:prstGeom>
        </p:spPr>
        <p:txBody>
          <a:bodyPr vert="horz" lIns="91440" tIns="45720" rIns="91440" bIns="45720" rtlCol="0" anchor="ctr"/>
          <a:lstStyle>
            <a:lvl1pPr algn="r">
              <a:defRPr sz="432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8755368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hf hdr="0" ftr="0" dt="0"/>
  <p:txStyles>
    <p:titleStyle>
      <a:lvl1pPr algn="l" defTabSz="2194560" rtl="0" eaLnBrk="1" latinLnBrk="0" hangingPunct="1">
        <a:spcBef>
          <a:spcPct val="0"/>
        </a:spcBef>
        <a:buNone/>
        <a:defRPr sz="1728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645920" indent="-1645920" algn="l" defTabSz="2194560" rtl="0" eaLnBrk="1" latinLnBrk="0" hangingPunct="1">
        <a:spcBef>
          <a:spcPts val="4800"/>
        </a:spcBef>
        <a:spcAft>
          <a:spcPts val="0"/>
        </a:spcAft>
        <a:buClr>
          <a:schemeClr val="accent1"/>
        </a:buClr>
        <a:buSzPct val="80000"/>
        <a:buFont typeface="Wingdings 3" charset="2"/>
        <a:buChar char=""/>
        <a:defRPr sz="8640" kern="1200">
          <a:solidFill>
            <a:schemeClr val="tx1">
              <a:lumMod val="75000"/>
              <a:lumOff val="25000"/>
            </a:schemeClr>
          </a:solidFill>
          <a:latin typeface="+mn-lt"/>
          <a:ea typeface="+mn-ea"/>
          <a:cs typeface="+mn-cs"/>
        </a:defRPr>
      </a:lvl1pPr>
      <a:lvl2pPr marL="3566160" indent="-1371600" algn="l" defTabSz="2194560" rtl="0" eaLnBrk="1" latinLnBrk="0" hangingPunct="1">
        <a:spcBef>
          <a:spcPts val="4800"/>
        </a:spcBef>
        <a:spcAft>
          <a:spcPts val="0"/>
        </a:spcAft>
        <a:buClr>
          <a:schemeClr val="accent1"/>
        </a:buClr>
        <a:buSzPct val="80000"/>
        <a:buFont typeface="Wingdings 3" charset="2"/>
        <a:buChar char=""/>
        <a:defRPr sz="7680" kern="1200">
          <a:solidFill>
            <a:schemeClr val="tx1">
              <a:lumMod val="75000"/>
              <a:lumOff val="25000"/>
            </a:schemeClr>
          </a:solidFill>
          <a:latin typeface="+mn-lt"/>
          <a:ea typeface="+mn-ea"/>
          <a:cs typeface="+mn-cs"/>
        </a:defRPr>
      </a:lvl2pPr>
      <a:lvl3pPr marL="5486400" indent="-1097280" algn="l" defTabSz="2194560" rtl="0" eaLnBrk="1" latinLnBrk="0" hangingPunct="1">
        <a:spcBef>
          <a:spcPts val="4800"/>
        </a:spcBef>
        <a:spcAft>
          <a:spcPts val="0"/>
        </a:spcAft>
        <a:buClr>
          <a:schemeClr val="accent1"/>
        </a:buClr>
        <a:buSzPct val="80000"/>
        <a:buFont typeface="Wingdings 3" charset="2"/>
        <a:buChar char=""/>
        <a:defRPr sz="6720" kern="1200">
          <a:solidFill>
            <a:schemeClr val="tx1">
              <a:lumMod val="75000"/>
              <a:lumOff val="25000"/>
            </a:schemeClr>
          </a:solidFill>
          <a:latin typeface="+mn-lt"/>
          <a:ea typeface="+mn-ea"/>
          <a:cs typeface="+mn-cs"/>
        </a:defRPr>
      </a:lvl3pPr>
      <a:lvl4pPr marL="76809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4pPr>
      <a:lvl5pPr marL="987552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5pPr>
      <a:lvl6pPr marL="1207008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6pPr>
      <a:lvl7pPr marL="1426464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7pPr>
      <a:lvl8pPr marL="1645920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8pPr>
      <a:lvl9pPr marL="186537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5.xml"/><Relationship Id="rId6" Type="http://schemas.openxmlformats.org/officeDocument/2006/relationships/hyperlink" Target="https://creativecommons.org/licenses/by-nc-sa/3.0/" TargetMode="External"/><Relationship Id="rId5" Type="http://schemas.openxmlformats.org/officeDocument/2006/relationships/hyperlink" Target="https://jonathanevatt.com/series/drugs-and-spirituality/" TargetMode="External"/><Relationship Id="rId4" Type="http://schemas.openxmlformats.org/officeDocument/2006/relationships/image" Target="../media/image12.jpg"/></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10.jpeg"/><Relationship Id="rId5" Type="http://schemas.openxmlformats.org/officeDocument/2006/relationships/hyperlink" Target="https://creativecommons.org/licenses/by-nc-sa/3.0/" TargetMode="External"/><Relationship Id="rId4" Type="http://schemas.openxmlformats.org/officeDocument/2006/relationships/hyperlink" Target="https://psychology.pressbooks.tru.ca/chapter/15-4-dissociative-disorders/" TargetMode="Externa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courses.lumenlearning.com/suny-fmcc-intropsych/chapter/introduction-to-schizophrenia-and-dissociative-disorders/" TargetMode="External"/><Relationship Id="rId7" Type="http://schemas.openxmlformats.org/officeDocument/2006/relationships/diagramColors" Target="../diagrams/colors1.xml"/><Relationship Id="rId2" Type="http://schemas.openxmlformats.org/officeDocument/2006/relationships/image" Target="../media/image14.jpg"/><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6.png"/><Relationship Id="rId7" Type="http://schemas.openxmlformats.org/officeDocument/2006/relationships/diagramColors" Target="../diagrams/colors2.xml"/><Relationship Id="rId2"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8" Type="http://schemas.openxmlformats.org/officeDocument/2006/relationships/hyperlink" Target="https://doi.org/10.1186/s12991-024-00536-8" TargetMode="External"/><Relationship Id="rId13" Type="http://schemas.openxmlformats.org/officeDocument/2006/relationships/hyperlink" Target="https://www.frontiersin.org/journals/psychiatry/articles/10.3389/fpsyt.2023.1092826/full" TargetMode="External"/><Relationship Id="rId3" Type="http://schemas.openxmlformats.org/officeDocument/2006/relationships/hyperlink" Target="https://doi.org/10.1186/s43045-025-00546-6" TargetMode="External"/><Relationship Id="rId7" Type="http://schemas.openxmlformats.org/officeDocument/2006/relationships/hyperlink" Target="https://doi.org/10.1111/tops.12638" TargetMode="External"/><Relationship Id="rId12" Type="http://schemas.openxmlformats.org/officeDocument/2006/relationships/hyperlink" Target="https://doi.org/10.4088/PCC.22cr03306" TargetMode="External"/><Relationship Id="rId17" Type="http://schemas.openxmlformats.org/officeDocument/2006/relationships/image" Target="../media/image10.jpeg"/><Relationship Id="rId2" Type="http://schemas.openxmlformats.org/officeDocument/2006/relationships/notesSlide" Target="../notesSlides/notesSlide2.xml"/><Relationship Id="rId16" Type="http://schemas.openxmlformats.org/officeDocument/2006/relationships/hyperlink" Target="https://doi.org/10.1111/tops.12643" TargetMode="External"/><Relationship Id="rId1" Type="http://schemas.openxmlformats.org/officeDocument/2006/relationships/slideLayout" Target="../slideLayouts/slideLayout5.xml"/><Relationship Id="rId6" Type="http://schemas.openxmlformats.org/officeDocument/2006/relationships/hyperlink" Target="https://pubmed.ncbi.nlm.nih.gov/39773554/" TargetMode="External"/><Relationship Id="rId11" Type="http://schemas.openxmlformats.org/officeDocument/2006/relationships/hyperlink" Target="https://scholarlycommons.hcahealthcare.com/hcahealthcarejournal/vol2/iss5/7" TargetMode="External"/><Relationship Id="rId5" Type="http://schemas.openxmlformats.org/officeDocument/2006/relationships/hyperlink" Target="https://doi.org/10.1111/tops.12640" TargetMode="External"/><Relationship Id="rId15" Type="http://schemas.openxmlformats.org/officeDocument/2006/relationships/hyperlink" Target="https://journals.lww.com/jops/fulltext/2025/04000/dissociative_fugue___unearthing_the_lost_memory.12.aspx" TargetMode="External"/><Relationship Id="rId10" Type="http://schemas.openxmlformats.org/officeDocument/2006/relationships/hyperlink" Target="https://doi.org/10.3390/h13030070" TargetMode="External"/><Relationship Id="rId4" Type="http://schemas.openxmlformats.org/officeDocument/2006/relationships/hyperlink" Target="https://doi.org/10.1038/s41582-023-00905-z" TargetMode="External"/><Relationship Id="rId9" Type="http://schemas.openxmlformats.org/officeDocument/2006/relationships/hyperlink" Target="https://www.mdpi.com/2075-4426/12/9/1405" TargetMode="External"/><Relationship Id="rId14" Type="http://schemas.openxmlformats.org/officeDocument/2006/relationships/hyperlink" Target="https://bpspsychub.onlinelibrary.wiley.com/doi/10.1111/lcrp.1227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8441" y="26006628"/>
            <a:ext cx="11697903" cy="4029777"/>
          </a:xfrm>
        </p:spPr>
        <p:txBody>
          <a:bodyPr>
            <a:normAutofit fontScale="90000"/>
          </a:bodyPr>
          <a:lstStyle/>
          <a:p>
            <a:pPr algn="l">
              <a:lnSpc>
                <a:spcPct val="150000"/>
              </a:lnSpc>
            </a:pPr>
            <a:br>
              <a:rPr lang="en-GB" sz="3200" b="1" dirty="0">
                <a:effectLst/>
                <a:latin typeface="Arial" panose="020B0604020202020204" pitchFamily="34" charset="0"/>
                <a:ea typeface="Aptos" panose="020B0004020202020204" pitchFamily="34" charset="0"/>
                <a:cs typeface="Arial" panose="020B0604020202020204" pitchFamily="34" charset="0"/>
              </a:rPr>
            </a:br>
            <a:br>
              <a:rPr lang="en-GB" sz="3200" dirty="0">
                <a:latin typeface="Arial" panose="020B0604020202020204" pitchFamily="34" charset="0"/>
                <a:cs typeface="Arial" panose="020B0604020202020204" pitchFamily="34" charset="0"/>
              </a:rPr>
            </a:br>
            <a:r>
              <a:rPr lang="en-GB" sz="5300" b="1" dirty="0">
                <a:latin typeface="Arial" panose="020B0604020202020204" pitchFamily="34" charset="0"/>
                <a:cs typeface="Arial" panose="020B0604020202020204" pitchFamily="34" charset="0"/>
              </a:rPr>
              <a:t>Lecturer Name: Lou Wells</a:t>
            </a:r>
            <a:br>
              <a:rPr lang="en-GB" sz="5300" b="1" dirty="0">
                <a:latin typeface="Arial" panose="020B0604020202020204" pitchFamily="34" charset="0"/>
                <a:cs typeface="Arial" panose="020B0604020202020204" pitchFamily="34" charset="0"/>
              </a:rPr>
            </a:br>
            <a:r>
              <a:rPr lang="en-GB" sz="5300" b="1" dirty="0">
                <a:latin typeface="Arial" panose="020B0604020202020204" pitchFamily="34" charset="0"/>
                <a:cs typeface="Arial" panose="020B0604020202020204" pitchFamily="34" charset="0"/>
              </a:rPr>
              <a:t>Student name: Monica Ana Oprea</a:t>
            </a:r>
            <a:br>
              <a:rPr lang="en-GB" sz="5300" b="1" dirty="0">
                <a:latin typeface="Arial" panose="020B0604020202020204" pitchFamily="34" charset="0"/>
                <a:cs typeface="Arial" panose="020B0604020202020204" pitchFamily="34" charset="0"/>
              </a:rPr>
            </a:br>
            <a:r>
              <a:rPr lang="en-GB" sz="5300" b="1" dirty="0">
                <a:latin typeface="Arial" panose="020B0604020202020204" pitchFamily="34" charset="0"/>
                <a:cs typeface="Arial" panose="020B0604020202020204" pitchFamily="34" charset="0"/>
              </a:rPr>
              <a:t>Student number: 2315596</a:t>
            </a:r>
            <a:br>
              <a:rPr lang="en-GB" sz="5400" b="1" dirty="0"/>
            </a:br>
            <a:endParaRPr lang="en-GB" sz="5400" b="1"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0" y="29475765"/>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AI-generated materials as my work. I confirm I have copies of my drafts, notes, and other resources I used, which I may be asked to provide in evidence.</a:t>
            </a:r>
          </a:p>
        </p:txBody>
      </p:sp>
      <p:sp>
        <p:nvSpPr>
          <p:cNvPr id="4" name="TextBox 3">
            <a:extLst>
              <a:ext uri="{FF2B5EF4-FFF2-40B4-BE49-F238E27FC236}">
                <a16:creationId xmlns:a16="http://schemas.microsoft.com/office/drawing/2014/main" id="{0DB5D689-0DBF-6610-F166-1771F1505D35}"/>
              </a:ext>
            </a:extLst>
          </p:cNvPr>
          <p:cNvSpPr txBox="1"/>
          <p:nvPr/>
        </p:nvSpPr>
        <p:spPr>
          <a:xfrm>
            <a:off x="6609347" y="4824020"/>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E55A514-8C38-223D-6AFA-96C40C75FDD4}"/>
              </a:ext>
            </a:extLst>
          </p:cNvPr>
          <p:cNvPicPr>
            <a:picLocks noChangeAspect="1"/>
          </p:cNvPicPr>
          <p:nvPr/>
        </p:nvPicPr>
        <p:blipFill>
          <a:blip r:embed="rId3"/>
          <a:stretch>
            <a:fillRect/>
          </a:stretch>
        </p:blipFill>
        <p:spPr>
          <a:xfrm>
            <a:off x="2454441" y="8320127"/>
            <a:ext cx="39848590" cy="3615199"/>
          </a:xfrm>
          <a:prstGeom prst="rect">
            <a:avLst/>
          </a:prstGeom>
        </p:spPr>
      </p:pic>
      <p:sp>
        <p:nvSpPr>
          <p:cNvPr id="7" name="Slide Number Placeholder 6">
            <a:extLst>
              <a:ext uri="{FF2B5EF4-FFF2-40B4-BE49-F238E27FC236}">
                <a16:creationId xmlns:a16="http://schemas.microsoft.com/office/drawing/2014/main" id="{8AA2EE71-D889-FC5B-86B9-D483906B2C96}"/>
              </a:ext>
            </a:extLst>
          </p:cNvPr>
          <p:cNvSpPr>
            <a:spLocks noGrp="1"/>
          </p:cNvSpPr>
          <p:nvPr>
            <p:ph type="sldNum" sz="quarter" idx="12"/>
          </p:nvPr>
        </p:nvSpPr>
        <p:spPr/>
        <p:txBody>
          <a:bodyPr/>
          <a:lstStyle/>
          <a:p>
            <a:fld id="{D2A36292-54F4-420C-A2F8-22794BCFB13D}" type="slidenum">
              <a:rPr lang="en-GB" smtClean="0"/>
              <a:t>1</a:t>
            </a:fld>
            <a:endParaRPr lang="en-GB"/>
          </a:p>
        </p:txBody>
      </p:sp>
      <p:pic>
        <p:nvPicPr>
          <p:cNvPr id="8" name="Picture 7" descr="A person with a broken face&#10;&#10;AI-generated content may be incorrect.">
            <a:extLst>
              <a:ext uri="{FF2B5EF4-FFF2-40B4-BE49-F238E27FC236}">
                <a16:creationId xmlns:a16="http://schemas.microsoft.com/office/drawing/2014/main" id="{462D31DC-9E3F-76D8-DC67-821C7A7D698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860758" y="10684042"/>
            <a:ext cx="30175200" cy="14761946"/>
          </a:xfrm>
          <a:prstGeom prst="rect">
            <a:avLst/>
          </a:prstGeom>
        </p:spPr>
      </p:pic>
      <p:sp>
        <p:nvSpPr>
          <p:cNvPr id="9" name="TextBox 8">
            <a:extLst>
              <a:ext uri="{FF2B5EF4-FFF2-40B4-BE49-F238E27FC236}">
                <a16:creationId xmlns:a16="http://schemas.microsoft.com/office/drawing/2014/main" id="{9E1189E9-B566-3389-961D-D635BB9CBC4D}"/>
              </a:ext>
            </a:extLst>
          </p:cNvPr>
          <p:cNvSpPr txBox="1"/>
          <p:nvPr/>
        </p:nvSpPr>
        <p:spPr>
          <a:xfrm>
            <a:off x="19735800" y="18103850"/>
            <a:ext cx="15300158" cy="230832"/>
          </a:xfrm>
          <a:prstGeom prst="rect">
            <a:avLst/>
          </a:prstGeom>
          <a:noFill/>
        </p:spPr>
        <p:txBody>
          <a:bodyPr wrap="square" rtlCol="0">
            <a:spAutoFit/>
          </a:bodyPr>
          <a:lstStyle/>
          <a:p>
            <a:r>
              <a:rPr lang="en-GB" sz="900">
                <a:hlinkClick r:id="rId5" tooltip="https://jonathanevatt.com/series/drugs-and-spirituality/"/>
              </a:rPr>
              <a:t>This Photo</a:t>
            </a:r>
            <a:r>
              <a:rPr lang="en-GB" sz="900"/>
              <a:t> by Unknown Author is licensed under </a:t>
            </a:r>
            <a:r>
              <a:rPr lang="en-GB" sz="900">
                <a:hlinkClick r:id="rId6" tooltip="https://creativecommons.org/licenses/by-nc-sa/3.0/"/>
              </a:rPr>
              <a:t>CC BY-SA-NC</a:t>
            </a:r>
            <a:endParaRPr lang="en-GB" sz="900"/>
          </a:p>
        </p:txBody>
      </p:sp>
    </p:spTree>
    <p:extLst>
      <p:ext uri="{BB962C8B-B14F-4D97-AF65-F5344CB8AC3E}">
        <p14:creationId xmlns:p14="http://schemas.microsoft.com/office/powerpoint/2010/main" val="24655103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1F4DB-DDBA-A543-7826-2EC508213692}"/>
              </a:ext>
            </a:extLst>
          </p:cNvPr>
          <p:cNvSpPr>
            <a:spLocks noGrp="1"/>
          </p:cNvSpPr>
          <p:nvPr>
            <p:ph type="title"/>
          </p:nvPr>
        </p:nvSpPr>
        <p:spPr>
          <a:xfrm>
            <a:off x="1031828" y="1088380"/>
            <a:ext cx="39683033" cy="5236285"/>
          </a:xfrm>
        </p:spPr>
        <p:txBody>
          <a:bodyPr>
            <a:normAutofit fontScale="90000"/>
          </a:bodyPr>
          <a:lstStyle/>
          <a:p>
            <a:pPr algn="ctr"/>
            <a:br>
              <a:rPr lang="en-GB" dirty="0"/>
            </a:br>
            <a:r>
              <a:rPr lang="en-GB" dirty="0"/>
              <a:t>6B61-DISSOCIATIVE AMNESIA </a:t>
            </a:r>
            <a:br>
              <a:rPr lang="en-GB" dirty="0"/>
            </a:br>
            <a:endParaRPr lang="en-GB" dirty="0"/>
          </a:p>
        </p:txBody>
      </p:sp>
      <p:sp>
        <p:nvSpPr>
          <p:cNvPr id="3" name="Content Placeholder 2">
            <a:extLst>
              <a:ext uri="{FF2B5EF4-FFF2-40B4-BE49-F238E27FC236}">
                <a16:creationId xmlns:a16="http://schemas.microsoft.com/office/drawing/2014/main" id="{0A7C5A82-6EB9-B071-DA62-23919D660D3C}"/>
              </a:ext>
            </a:extLst>
          </p:cNvPr>
          <p:cNvSpPr>
            <a:spLocks noGrp="1"/>
          </p:cNvSpPr>
          <p:nvPr>
            <p:ph sz="half" idx="1"/>
          </p:nvPr>
        </p:nvSpPr>
        <p:spPr>
          <a:xfrm>
            <a:off x="855688" y="6929692"/>
            <a:ext cx="20825216" cy="9529508"/>
          </a:xfrm>
        </p:spPr>
        <p:txBody>
          <a:bodyPr>
            <a:normAutofit fontScale="85000" lnSpcReduction="20000"/>
          </a:bodyPr>
          <a:lstStyle/>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lang="en-GB" sz="3600" b="1" dirty="0">
              <a:solidFill>
                <a:prstClr val="black"/>
              </a:solidFill>
              <a:latin typeface="Aptos" panose="020B0004020202020204" pitchFamily="34" charset="0"/>
              <a:cs typeface="Times New Roman" pitchFamily="18" charset="0"/>
            </a:endParaRPr>
          </a:p>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GB" sz="3600" b="1" i="0" u="none" strike="noStrike" kern="1200" cap="none" spc="0" normalizeH="0" baseline="0" noProof="0" dirty="0">
              <a:ln>
                <a:noFill/>
              </a:ln>
              <a:solidFill>
                <a:prstClr val="black"/>
              </a:solidFill>
              <a:effectLst/>
              <a:uLnTx/>
              <a:uFillTx/>
              <a:latin typeface="Aptos" panose="020B0004020202020204" pitchFamily="34" charset="0"/>
              <a:ea typeface="+mn-ea"/>
              <a:cs typeface="Times New Roman" pitchFamily="18" charset="0"/>
            </a:endParaRPr>
          </a:p>
          <a:p>
            <a:pPr marL="0" indent="0" algn="just" defTabSz="4388900">
              <a:lnSpc>
                <a:spcPct val="150000"/>
              </a:lnSpc>
              <a:spcBef>
                <a:spcPct val="20000"/>
              </a:spcBef>
              <a:buNone/>
              <a:defRPr/>
            </a:pPr>
            <a:r>
              <a:rPr kumimoji="0" lang="en-GB" sz="7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Specific Disorder and Definition:</a:t>
            </a:r>
            <a:r>
              <a:rPr lang="en-GB" sz="7200" dirty="0">
                <a:solidFill>
                  <a:prstClr val="black"/>
                </a:solidFill>
                <a:latin typeface="Arial" panose="020B0604020202020204" pitchFamily="34" charset="0"/>
                <a:cs typeface="Arial" panose="020B0604020202020204" pitchFamily="34" charset="0"/>
              </a:rPr>
              <a:t> </a:t>
            </a:r>
          </a:p>
          <a:p>
            <a:pPr algn="just" defTabSz="4388900">
              <a:lnSpc>
                <a:spcPct val="150000"/>
              </a:lnSpc>
              <a:spcBef>
                <a:spcPct val="20000"/>
              </a:spcBef>
              <a:defRPr/>
            </a:pPr>
            <a:r>
              <a:rPr kumimoji="0" lang="en-GB" sz="7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inability to recall important personal information (Sharifi </a:t>
            </a:r>
            <a:r>
              <a:rPr kumimoji="0" lang="en-GB" sz="7200"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et al., </a:t>
            </a:r>
            <a:r>
              <a:rPr kumimoji="0" lang="en-GB" sz="72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2021)</a:t>
            </a:r>
            <a:endParaRPr kumimoji="0" lang="en-GB" sz="7200" b="0" i="0" u="none" strike="noStrike" kern="100" cap="none" spc="0" normalizeH="0" baseline="0" noProof="0" dirty="0">
              <a:ln>
                <a:noFill/>
              </a:ln>
              <a:solidFill>
                <a:srgbClr val="FF0000"/>
              </a:solidFill>
              <a:effectLst/>
              <a:uLnTx/>
              <a:uFillTx/>
              <a:latin typeface="Arial" panose="020B0604020202020204" pitchFamily="34" charset="0"/>
              <a:ea typeface="Aptos" panose="020B0004020202020204" pitchFamily="34" charset="0"/>
              <a:cs typeface="Arial" panose="020B0604020202020204" pitchFamily="34" charset="0"/>
            </a:endParaRPr>
          </a:p>
          <a:p>
            <a:pPr marL="0" indent="0" algn="just" defTabSz="4388900">
              <a:lnSpc>
                <a:spcPct val="150000"/>
              </a:lnSpc>
              <a:spcBef>
                <a:spcPct val="20000"/>
              </a:spcBef>
              <a:buNone/>
              <a:defRPr/>
            </a:pPr>
            <a:r>
              <a:rPr kumimoji="0" lang="en-GB" sz="7200" b="1"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Population prevalence</a:t>
            </a:r>
            <a:r>
              <a:rPr kumimoji="0" lang="en-GB" sz="72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a:t>
            </a:r>
          </a:p>
          <a:p>
            <a:pPr algn="just" defTabSz="4388900">
              <a:lnSpc>
                <a:spcPct val="150000"/>
              </a:lnSpc>
              <a:spcBef>
                <a:spcPct val="20000"/>
              </a:spcBef>
              <a:defRPr/>
            </a:pPr>
            <a:r>
              <a:rPr kumimoji="0" lang="en-GB" sz="72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0.2 - 7.3% due to methodological and cultural factors (Abdellah </a:t>
            </a:r>
            <a:r>
              <a:rPr kumimoji="0" lang="en-GB" sz="7200" b="0" i="1"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et al., </a:t>
            </a:r>
            <a:r>
              <a:rPr kumimoji="0" lang="en-GB" sz="7200" b="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2025)</a:t>
            </a:r>
            <a:r>
              <a:rPr kumimoji="0" lang="en-GB" sz="72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a:t>
            </a:r>
          </a:p>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GB" sz="40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1EC1C3CF-45C0-1DCF-5D84-B8F631106305}"/>
              </a:ext>
            </a:extLst>
          </p:cNvPr>
          <p:cNvSpPr>
            <a:spLocks noGrp="1"/>
          </p:cNvSpPr>
          <p:nvPr>
            <p:ph sz="half" idx="2"/>
          </p:nvPr>
        </p:nvSpPr>
        <p:spPr>
          <a:xfrm>
            <a:off x="22210297" y="9307131"/>
            <a:ext cx="20285240" cy="22771661"/>
          </a:xfrm>
        </p:spPr>
        <p:txBody>
          <a:bodyPr>
            <a:normAutofit fontScale="85000" lnSpcReduction="20000"/>
          </a:bodyPr>
          <a:lstStyle/>
          <a:p>
            <a:pPr marL="0" marR="0" lvl="0" indent="0" algn="l" defTabSz="3291840" rtl="0" eaLnBrk="1" fontAlgn="auto" latinLnBrk="0" hangingPunct="1">
              <a:lnSpc>
                <a:spcPct val="90000"/>
              </a:lnSpc>
              <a:spcBef>
                <a:spcPts val="3600"/>
              </a:spcBef>
              <a:spcAft>
                <a:spcPts val="0"/>
              </a:spcAft>
              <a:buClrTx/>
              <a:buSzTx/>
              <a:buFont typeface="Arial" panose="020B0604020202020204" pitchFamily="34" charset="0"/>
              <a:buNone/>
              <a:tabLst/>
              <a:defRPr/>
            </a:pPr>
            <a:r>
              <a:rPr kumimoji="0" lang="en-GB" sz="8800" b="1" i="0" strike="noStrike" kern="1200" cap="none" spc="0" normalizeH="0" baseline="0" noProof="0" dirty="0">
                <a:ln>
                  <a:noFill/>
                </a:ln>
                <a:solidFill>
                  <a:prstClr val="black"/>
                </a:solidFill>
                <a:effectLst/>
                <a:uLnTx/>
                <a:uFillTx/>
                <a:latin typeface="Aptos" panose="020B0004020202020204" pitchFamily="34" charset="0"/>
                <a:ea typeface="+mn-ea"/>
                <a:cs typeface="+mn-cs"/>
              </a:rPr>
              <a:t>              </a:t>
            </a:r>
            <a:r>
              <a:rPr kumimoji="0" lang="en-GB" sz="8800" b="1" i="0"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Causes</a:t>
            </a:r>
            <a:endParaRPr lang="en-GB" sz="8800" b="1" kern="100" dirty="0">
              <a:solidFill>
                <a:prstClr val="black">
                  <a:lumMod val="95000"/>
                  <a:lumOff val="5000"/>
                </a:prstClr>
              </a:solidFill>
              <a:latin typeface="Arial" panose="020B0604020202020204" pitchFamily="34" charset="0"/>
              <a:ea typeface="Aptos" panose="020B0004020202020204" pitchFamily="34" charset="0"/>
              <a:cs typeface="Arial" panose="020B0604020202020204" pitchFamily="34" charset="0"/>
            </a:endParaRPr>
          </a:p>
          <a:p>
            <a:pPr marL="822960" marR="0" lvl="0" indent="-822960" algn="ctr" defTabSz="43889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Aetiology: Strong association with severe stress/trauma, childhood adversity, and ‘two‑hit’ models (trauma model) (</a:t>
            </a:r>
            <a:r>
              <a:rPr kumimoji="0" lang="en-GB" sz="9500" b="0" i="0" u="none" strike="noStrike" kern="100" cap="none" spc="0" normalizeH="0" baseline="0" noProof="0" dirty="0" err="1">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Susaimanickam</a:t>
            </a: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a:t>
            </a:r>
            <a:r>
              <a:rPr kumimoji="0" lang="en-GB" sz="9500" b="0" i="1"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et al.</a:t>
            </a: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2023)</a:t>
            </a:r>
          </a:p>
          <a:p>
            <a:pPr marL="0" marR="0" lvl="0" indent="0" algn="ctr" defTabSz="4388900" rtl="0" eaLnBrk="1" fontAlgn="auto" latinLnBrk="0" hangingPunct="1">
              <a:lnSpc>
                <a:spcPct val="100000"/>
              </a:lnSpc>
              <a:spcBef>
                <a:spcPct val="20000"/>
              </a:spcBef>
              <a:spcAft>
                <a:spcPts val="0"/>
              </a:spcAft>
              <a:buClrTx/>
              <a:buSzTx/>
              <a:buNone/>
              <a:tabLst/>
              <a:defRPr/>
            </a:pPr>
            <a:r>
              <a:rPr kumimoji="0" lang="en-GB" sz="9500" b="1"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Symptoms: </a:t>
            </a:r>
          </a:p>
          <a:p>
            <a:pPr marL="822960" marR="0" lvl="0" indent="-822960" algn="ctr" defTabSz="43889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Retrograde autobiographical memory loss,  travel or new identity (fugue), emotional numbing, depression, and functional impairment (Metin </a:t>
            </a:r>
            <a:r>
              <a:rPr kumimoji="0" lang="en-GB" sz="9500" b="0" i="1"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et al</a:t>
            </a:r>
            <a:r>
              <a:rPr kumimoji="0" lang="en-GB" sz="9500" b="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2024)</a:t>
            </a:r>
            <a:endPar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endParaRPr>
          </a:p>
          <a:p>
            <a:pPr marL="0" marR="0" lvl="0" indent="0" algn="ctr" defTabSz="4388900" rtl="0" eaLnBrk="1" fontAlgn="auto" latinLnBrk="0" hangingPunct="1">
              <a:lnSpc>
                <a:spcPct val="100000"/>
              </a:lnSpc>
              <a:spcBef>
                <a:spcPct val="20000"/>
              </a:spcBef>
              <a:spcAft>
                <a:spcPts val="0"/>
              </a:spcAft>
              <a:buClrTx/>
              <a:buSzTx/>
              <a:buNone/>
              <a:tabLst/>
              <a:defRPr/>
            </a:pPr>
            <a:r>
              <a:rPr kumimoji="0" lang="en-GB" sz="9500" b="1"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Differential diagnosis</a:t>
            </a: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a:t>
            </a:r>
          </a:p>
          <a:p>
            <a:pPr marL="822960" marR="0" lvl="0" indent="-822960" algn="ctr" defTabSz="43889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Organic amnesia (neurology), substance‑related, malingering, dissociative identity disorder, PTSD with dissociative symptoms — rule out neurological/medical causes (</a:t>
            </a:r>
            <a:r>
              <a:rPr kumimoji="0" lang="en-GB" sz="9500" b="0" i="0" u="none" strike="noStrike" kern="100" cap="none" spc="0" normalizeH="0" baseline="0" noProof="0" dirty="0" err="1">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Jelicic</a:t>
            </a: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2024).</a:t>
            </a:r>
            <a:endParaRPr lang="en-GB" sz="9500" kern="100" dirty="0">
              <a:solidFill>
                <a:prstClr val="black">
                  <a:lumMod val="95000"/>
                  <a:lumOff val="5000"/>
                </a:prstClr>
              </a:solidFill>
              <a:latin typeface="Arial" panose="020B0604020202020204" pitchFamily="34" charset="0"/>
              <a:ea typeface="Aptos" panose="020B0004020202020204" pitchFamily="34" charset="0"/>
              <a:cs typeface="Arial" panose="020B0604020202020204" pitchFamily="34" charset="0"/>
            </a:endParaRPr>
          </a:p>
          <a:p>
            <a:pPr marL="0" marR="0" lvl="0" indent="0" algn="ctr" defTabSz="4388900" rtl="0" eaLnBrk="1" fontAlgn="auto" latinLnBrk="0" hangingPunct="1">
              <a:lnSpc>
                <a:spcPct val="100000"/>
              </a:lnSpc>
              <a:spcBef>
                <a:spcPct val="20000"/>
              </a:spcBef>
              <a:spcAft>
                <a:spcPts val="0"/>
              </a:spcAft>
              <a:buClrTx/>
              <a:buSzTx/>
              <a:buNone/>
              <a:tabLst/>
              <a:defRPr/>
            </a:pPr>
            <a:r>
              <a:rPr kumimoji="0" lang="en-GB" sz="9500" b="1"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Diagnosis</a:t>
            </a: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 </a:t>
            </a:r>
            <a:endParaRPr lang="en-GB" sz="9500" kern="100" dirty="0">
              <a:solidFill>
                <a:prstClr val="black">
                  <a:lumMod val="95000"/>
                  <a:lumOff val="5000"/>
                </a:prstClr>
              </a:solidFill>
              <a:latin typeface="Arial" panose="020B0604020202020204" pitchFamily="34" charset="0"/>
              <a:ea typeface="Aptos" panose="020B0004020202020204" pitchFamily="34" charset="0"/>
              <a:cs typeface="Arial" panose="020B0604020202020204" pitchFamily="34" charset="0"/>
            </a:endParaRPr>
          </a:p>
          <a:p>
            <a:pPr marL="822960" marR="0" lvl="0" indent="-822960" algn="ctr" defTabSz="43889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Clinical assessment, medical </a:t>
            </a:r>
            <a:r>
              <a:rPr kumimoji="0" lang="en-GB" sz="9500" b="0" i="0" u="none" strike="noStrike" kern="100" cap="none" spc="0" normalizeH="0" baseline="0" noProof="0" dirty="0" err="1">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modelh</a:t>
            </a:r>
            <a:endPar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endParaRPr>
          </a:p>
          <a:p>
            <a:pPr marL="822960" marR="0" lvl="0" indent="-822960" algn="ctr" defTabSz="43889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history, collateral information and neuro/forensic work‑up (Zago </a:t>
            </a:r>
            <a:r>
              <a:rPr kumimoji="0" lang="en-GB" sz="9500" b="0" i="1"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et al., </a:t>
            </a:r>
            <a:r>
              <a:rPr kumimoji="0" lang="en-GB" sz="9500" b="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rPr>
              <a:t>2024)</a:t>
            </a:r>
            <a:endParaRPr kumimoji="0" lang="en-GB" sz="9500" b="0" i="0" u="none" strike="noStrike" kern="100" cap="none" spc="0" normalizeH="0" baseline="0" noProof="0" dirty="0">
              <a:ln>
                <a:noFill/>
              </a:ln>
              <a:solidFill>
                <a:prstClr val="black">
                  <a:lumMod val="95000"/>
                  <a:lumOff val="5000"/>
                </a:prstClr>
              </a:solidFill>
              <a:effectLst/>
              <a:uLnTx/>
              <a:uFillTx/>
              <a:latin typeface="Arial" panose="020B0604020202020204" pitchFamily="34" charset="0"/>
              <a:ea typeface="Aptos" panose="020B0004020202020204" pitchFamily="34" charset="0"/>
              <a:cs typeface="Arial" panose="020B0604020202020204" pitchFamily="34" charset="0"/>
            </a:endParaRPr>
          </a:p>
          <a:p>
            <a:endParaRPr lang="en-GB" dirty="0"/>
          </a:p>
        </p:txBody>
      </p:sp>
      <p:pic>
        <p:nvPicPr>
          <p:cNvPr id="6" name="Picture 5" descr="A person holding her face in front of a mirror&#10;&#10;AI-generated content may be incorrect.">
            <a:extLst>
              <a:ext uri="{FF2B5EF4-FFF2-40B4-BE49-F238E27FC236}">
                <a16:creationId xmlns:a16="http://schemas.microsoft.com/office/drawing/2014/main" id="{7A1514C0-AFC4-999C-850B-3BE744AC267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16430" y="16459200"/>
            <a:ext cx="20825216" cy="13242153"/>
          </a:xfrm>
          <a:prstGeom prst="rect">
            <a:avLst/>
          </a:prstGeom>
        </p:spPr>
      </p:pic>
      <p:sp>
        <p:nvSpPr>
          <p:cNvPr id="7" name="TextBox 6">
            <a:extLst>
              <a:ext uri="{FF2B5EF4-FFF2-40B4-BE49-F238E27FC236}">
                <a16:creationId xmlns:a16="http://schemas.microsoft.com/office/drawing/2014/main" id="{4D6AF12B-8A28-A4FE-0455-7C721A04EF2F}"/>
              </a:ext>
            </a:extLst>
          </p:cNvPr>
          <p:cNvSpPr txBox="1"/>
          <p:nvPr/>
        </p:nvSpPr>
        <p:spPr>
          <a:xfrm>
            <a:off x="2244288" y="29812854"/>
            <a:ext cx="6851586" cy="1077218"/>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hlinkClick r:id="rId4" tooltip="https://psychology.pressbooks.tru.ca/chapter/15-4-dissociative-disorders/"/>
              </a:rPr>
              <a:t>This Photo</a:t>
            </a:r>
            <a:r>
              <a:rPr lang="en-GB" sz="3200" dirty="0">
                <a:latin typeface="Arial" panose="020B0604020202020204" pitchFamily="34" charset="0"/>
                <a:cs typeface="Arial" panose="020B0604020202020204" pitchFamily="34" charset="0"/>
              </a:rPr>
              <a:t> by Unknown Author is licensed under </a:t>
            </a:r>
            <a:r>
              <a:rPr lang="en-GB" sz="3200" dirty="0">
                <a:latin typeface="Arial" panose="020B0604020202020204" pitchFamily="34" charset="0"/>
                <a:cs typeface="Arial" panose="020B0604020202020204" pitchFamily="34" charset="0"/>
                <a:hlinkClick r:id="rId5" tooltip="https://creativecommons.org/licenses/by-nc-sa/3.0/"/>
              </a:rPr>
              <a:t>CC BY-SA-NC</a:t>
            </a:r>
            <a:r>
              <a:rPr lang="en-GB" sz="3200" dirty="0">
                <a:latin typeface="Arial" panose="020B0604020202020204" pitchFamily="34" charset="0"/>
                <a:cs typeface="Arial" panose="020B0604020202020204" pitchFamily="34" charset="0"/>
              </a:rPr>
              <a:t>.</a:t>
            </a:r>
          </a:p>
        </p:txBody>
      </p:sp>
      <p:pic>
        <p:nvPicPr>
          <p:cNvPr id="5" name="Picture 2" descr="UWTSD logo | Discover Dylan Thomas">
            <a:extLst>
              <a:ext uri="{FF2B5EF4-FFF2-40B4-BE49-F238E27FC236}">
                <a16:creationId xmlns:a16="http://schemas.microsoft.com/office/drawing/2014/main" id="{B971FAE0-C62E-523F-50CA-CACF29CFFE5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1421"/>
            <a:ext cx="9095874" cy="3262899"/>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a:extLst>
              <a:ext uri="{FF2B5EF4-FFF2-40B4-BE49-F238E27FC236}">
                <a16:creationId xmlns:a16="http://schemas.microsoft.com/office/drawing/2014/main" id="{8C34A07F-F70A-9F74-3710-0D81C72C286A}"/>
              </a:ext>
            </a:extLst>
          </p:cNvPr>
          <p:cNvSpPr>
            <a:spLocks noGrp="1"/>
          </p:cNvSpPr>
          <p:nvPr>
            <p:ph type="sldNum" sz="quarter" idx="12"/>
          </p:nvPr>
        </p:nvSpPr>
        <p:spPr/>
        <p:txBody>
          <a:bodyPr/>
          <a:lstStyle/>
          <a:p>
            <a:fld id="{D2A36292-54F4-420C-A2F8-22794BCFB13D}" type="slidenum">
              <a:rPr lang="en-GB" smtClean="0"/>
              <a:t>2</a:t>
            </a:fld>
            <a:endParaRPr lang="en-GB"/>
          </a:p>
        </p:txBody>
      </p:sp>
    </p:spTree>
    <p:extLst>
      <p:ext uri="{BB962C8B-B14F-4D97-AF65-F5344CB8AC3E}">
        <p14:creationId xmlns:p14="http://schemas.microsoft.com/office/powerpoint/2010/main" val="1011174612"/>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ainting of a person with many points of red and blue lines&#10;&#10;AI-generated content may be incorrect.">
            <a:extLst>
              <a:ext uri="{FF2B5EF4-FFF2-40B4-BE49-F238E27FC236}">
                <a16:creationId xmlns:a16="http://schemas.microsoft.com/office/drawing/2014/main" id="{20415156-97E9-62E1-492B-5EE43912A72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145"/>
          <a:stretch>
            <a:fillRect/>
          </a:stretch>
        </p:blipFill>
        <p:spPr>
          <a:xfrm>
            <a:off x="15371474" y="-4"/>
            <a:ext cx="28519726" cy="3291840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C5C72E6-D238-AD7E-936D-0A3D7EA13BB8}"/>
              </a:ext>
            </a:extLst>
          </p:cNvPr>
          <p:cNvSpPr>
            <a:spLocks noGrp="1"/>
          </p:cNvSpPr>
          <p:nvPr>
            <p:ph type="title"/>
          </p:nvPr>
        </p:nvSpPr>
        <p:spPr>
          <a:xfrm>
            <a:off x="2438398" y="2926080"/>
            <a:ext cx="13864043" cy="6339840"/>
          </a:xfrm>
        </p:spPr>
        <p:txBody>
          <a:bodyPr>
            <a:normAutofit/>
          </a:bodyPr>
          <a:lstStyle/>
          <a:p>
            <a:pPr>
              <a:lnSpc>
                <a:spcPct val="90000"/>
              </a:lnSpc>
            </a:pPr>
            <a:r>
              <a:rPr lang="en-GB" sz="12100" b="1" dirty="0"/>
              <a:t>Past Perceptions and Medical Views:</a:t>
            </a:r>
            <a:br>
              <a:rPr lang="en-US" sz="12100" dirty="0"/>
            </a:br>
            <a:endParaRPr lang="en-GB" sz="12100" dirty="0"/>
          </a:p>
        </p:txBody>
      </p:sp>
      <p:cxnSp>
        <p:nvCxnSpPr>
          <p:cNvPr id="69" name="Straight Connector 6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735643" y="0"/>
            <a:ext cx="4389120" cy="329184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2" name="Straight Connector 8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6730961" y="17670782"/>
            <a:ext cx="17148809" cy="1524761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53313" y="-40641"/>
            <a:ext cx="10826457"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72391" y="-40641"/>
            <a:ext cx="9318809"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6398" y="14630400"/>
            <a:ext cx="117348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Slide Number Placeholder 3">
            <a:extLst>
              <a:ext uri="{FF2B5EF4-FFF2-40B4-BE49-F238E27FC236}">
                <a16:creationId xmlns:a16="http://schemas.microsoft.com/office/drawing/2014/main" id="{D36D882B-3567-7027-8EB9-18F8FF314A59}"/>
              </a:ext>
            </a:extLst>
          </p:cNvPr>
          <p:cNvSpPr>
            <a:spLocks noGrp="1"/>
          </p:cNvSpPr>
          <p:nvPr>
            <p:ph type="sldNum" sz="quarter" idx="12"/>
          </p:nvPr>
        </p:nvSpPr>
        <p:spPr>
          <a:xfrm>
            <a:off x="30926386" y="28998537"/>
            <a:ext cx="2460021" cy="1752600"/>
          </a:xfrm>
        </p:spPr>
        <p:txBody>
          <a:bodyPr>
            <a:normAutofit/>
          </a:bodyPr>
          <a:lstStyle/>
          <a:p>
            <a:pPr>
              <a:spcAft>
                <a:spcPts val="600"/>
              </a:spcAft>
            </a:pPr>
            <a:fld id="{D2A36292-54F4-420C-A2F8-22794BCFB13D}" type="slidenum">
              <a:rPr lang="en-GB" smtClean="0">
                <a:solidFill>
                  <a:srgbClr val="FFFFFF"/>
                </a:solidFill>
              </a:rPr>
              <a:pPr>
                <a:spcAft>
                  <a:spcPts val="600"/>
                </a:spcAft>
              </a:pPr>
              <a:t>3</a:t>
            </a:fld>
            <a:endParaRPr lang="en-GB">
              <a:solidFill>
                <a:srgbClr val="FFFFFF"/>
              </a:solidFill>
            </a:endParaRPr>
          </a:p>
        </p:txBody>
      </p:sp>
      <p:sp>
        <p:nvSpPr>
          <p:cNvPr id="8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604200" y="-40641"/>
            <a:ext cx="10275573"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0"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35428" y="-40641"/>
            <a:ext cx="4644338" cy="32959041"/>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1"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380396" y="-40641"/>
            <a:ext cx="4499370" cy="32959041"/>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37997" y="17231361"/>
            <a:ext cx="6541773"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24" name="Content Placeholder 2">
            <a:extLst>
              <a:ext uri="{FF2B5EF4-FFF2-40B4-BE49-F238E27FC236}">
                <a16:creationId xmlns:a16="http://schemas.microsoft.com/office/drawing/2014/main" id="{B1B54FC6-3044-D616-7D49-88102895B9CD}"/>
              </a:ext>
            </a:extLst>
          </p:cNvPr>
          <p:cNvGraphicFramePr>
            <a:graphicFrameLocks noGrp="1"/>
          </p:cNvGraphicFramePr>
          <p:nvPr>
            <p:ph idx="1"/>
            <p:extLst>
              <p:ext uri="{D42A27DB-BD31-4B8C-83A1-F6EECF244321}">
                <p14:modId xmlns:p14="http://schemas.microsoft.com/office/powerpoint/2010/main" val="470284378"/>
              </p:ext>
            </p:extLst>
          </p:nvPr>
        </p:nvGraphicFramePr>
        <p:xfrm>
          <a:off x="260338" y="7917505"/>
          <a:ext cx="17690778" cy="210810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1E887AB2-C487-BA6B-85A7-CB1A291165D8}"/>
              </a:ext>
            </a:extLst>
          </p:cNvPr>
          <p:cNvSpPr txBox="1"/>
          <p:nvPr/>
        </p:nvSpPr>
        <p:spPr>
          <a:xfrm>
            <a:off x="41494390" y="32718345"/>
            <a:ext cx="239681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ourses.lumenlearning.com/suny-fmcc-intropsych/chapter/introduction-to-schizophrenia-and-dissociative-disorder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975852992"/>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560C5-12C6-6559-0D2B-FEA80C088257}"/>
              </a:ext>
            </a:extLst>
          </p:cNvPr>
          <p:cNvSpPr>
            <a:spLocks noGrp="1"/>
          </p:cNvSpPr>
          <p:nvPr>
            <p:ph type="title"/>
          </p:nvPr>
        </p:nvSpPr>
        <p:spPr>
          <a:xfrm>
            <a:off x="96253" y="0"/>
            <a:ext cx="30948001" cy="6339840"/>
          </a:xfrm>
        </p:spPr>
        <p:txBody>
          <a:bodyPr>
            <a:normAutofit/>
          </a:bodyPr>
          <a:lstStyle/>
          <a:p>
            <a:r>
              <a:rPr lang="en-GB" sz="16000" dirty="0">
                <a:latin typeface="Arial" panose="020B0604020202020204" pitchFamily="34" charset="0"/>
                <a:cs typeface="Arial" panose="020B0604020202020204" pitchFamily="34" charset="0"/>
              </a:rPr>
              <a:t>Modern Views</a:t>
            </a:r>
            <a:br>
              <a:rPr lang="en-GB" sz="8800" dirty="0">
                <a:latin typeface="Arial" panose="020B0604020202020204" pitchFamily="34" charset="0"/>
                <a:cs typeface="Arial" panose="020B0604020202020204" pitchFamily="34" charset="0"/>
              </a:rPr>
            </a:br>
            <a:r>
              <a:rPr lang="en-GB" sz="7200" dirty="0">
                <a:latin typeface="Arial" panose="020B0604020202020204" pitchFamily="34" charset="0"/>
                <a:cs typeface="Arial" panose="020B0604020202020204" pitchFamily="34" charset="0"/>
              </a:rPr>
              <a:t>HOLISTIC-PERSON CENTRED </a:t>
            </a:r>
          </a:p>
        </p:txBody>
      </p:sp>
      <p:sp>
        <p:nvSpPr>
          <p:cNvPr id="35" name="Isosceles Triangle 8">
            <a:extLst>
              <a:ext uri="{FF2B5EF4-FFF2-40B4-BE49-F238E27FC236}">
                <a16:creationId xmlns:a16="http://schemas.microsoft.com/office/drawing/2014/main" id="{693D1964-8140-462E-8933-70ABA91C8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263364"/>
            <a:ext cx="1715958" cy="1365504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20AB945F-9AC8-A2B5-436A-C0A667F49660}"/>
              </a:ext>
            </a:extLst>
          </p:cNvPr>
          <p:cNvPicPr>
            <a:picLocks noChangeAspect="1"/>
          </p:cNvPicPr>
          <p:nvPr/>
        </p:nvPicPr>
        <p:blipFill>
          <a:blip r:embed="rId2"/>
          <a:srcRect t="9394" r="-1" b="13143"/>
          <a:stretch>
            <a:fillRect/>
          </a:stretch>
        </p:blipFill>
        <p:spPr>
          <a:xfrm>
            <a:off x="33853595" y="18357343"/>
            <a:ext cx="10037605" cy="7775246"/>
          </a:xfrm>
          <a:prstGeom prst="rect">
            <a:avLst/>
          </a:prstGeom>
        </p:spPr>
      </p:pic>
      <p:sp>
        <p:nvSpPr>
          <p:cNvPr id="4" name="Slide Number Placeholder 3">
            <a:extLst>
              <a:ext uri="{FF2B5EF4-FFF2-40B4-BE49-F238E27FC236}">
                <a16:creationId xmlns:a16="http://schemas.microsoft.com/office/drawing/2014/main" id="{3A4F6F78-203C-FE44-335D-164907F04184}"/>
              </a:ext>
            </a:extLst>
          </p:cNvPr>
          <p:cNvSpPr>
            <a:spLocks noGrp="1"/>
          </p:cNvSpPr>
          <p:nvPr>
            <p:ph type="sldNum" sz="quarter" idx="12"/>
          </p:nvPr>
        </p:nvSpPr>
        <p:spPr>
          <a:xfrm>
            <a:off x="30926386" y="28998537"/>
            <a:ext cx="2460021" cy="1752600"/>
          </a:xfrm>
        </p:spPr>
        <p:txBody>
          <a:bodyPr>
            <a:normAutofit/>
          </a:bodyPr>
          <a:lstStyle/>
          <a:p>
            <a:pPr>
              <a:spcAft>
                <a:spcPts val="600"/>
              </a:spcAft>
            </a:pPr>
            <a:fld id="{D2A36292-54F4-420C-A2F8-22794BCFB13D}" type="slidenum">
              <a:rPr lang="en-GB" smtClean="0"/>
              <a:pPr>
                <a:spcAft>
                  <a:spcPts val="600"/>
                </a:spcAft>
              </a:pPr>
              <a:t>4</a:t>
            </a:fld>
            <a:endParaRPr lang="en-GB"/>
          </a:p>
        </p:txBody>
      </p:sp>
      <p:pic>
        <p:nvPicPr>
          <p:cNvPr id="5" name="Picture 4">
            <a:extLst>
              <a:ext uri="{FF2B5EF4-FFF2-40B4-BE49-F238E27FC236}">
                <a16:creationId xmlns:a16="http://schemas.microsoft.com/office/drawing/2014/main" id="{EF5737C7-B8F4-2173-F67C-9F8CB0FD7027}"/>
              </a:ext>
            </a:extLst>
          </p:cNvPr>
          <p:cNvPicPr>
            <a:picLocks noChangeAspect="1"/>
          </p:cNvPicPr>
          <p:nvPr/>
        </p:nvPicPr>
        <p:blipFill>
          <a:blip r:embed="rId3"/>
          <a:srcRect r="5568"/>
          <a:stretch>
            <a:fillRect/>
          </a:stretch>
        </p:blipFill>
        <p:spPr>
          <a:xfrm>
            <a:off x="34843452" y="26132589"/>
            <a:ext cx="9047747" cy="6785811"/>
          </a:xfrm>
          <a:prstGeom prst="rect">
            <a:avLst/>
          </a:prstGeom>
        </p:spPr>
      </p:pic>
      <p:graphicFrame>
        <p:nvGraphicFramePr>
          <p:cNvPr id="15" name="Content Placeholder 2">
            <a:extLst>
              <a:ext uri="{FF2B5EF4-FFF2-40B4-BE49-F238E27FC236}">
                <a16:creationId xmlns:a16="http://schemas.microsoft.com/office/drawing/2014/main" id="{231CE4C2-AAFB-AF11-A320-1D25F40F409E}"/>
              </a:ext>
            </a:extLst>
          </p:cNvPr>
          <p:cNvGraphicFramePr>
            <a:graphicFrameLocks noGrp="1"/>
          </p:cNvGraphicFramePr>
          <p:nvPr>
            <p:ph idx="1"/>
            <p:extLst>
              <p:ext uri="{D42A27DB-BD31-4B8C-83A1-F6EECF244321}">
                <p14:modId xmlns:p14="http://schemas.microsoft.com/office/powerpoint/2010/main" val="1185724705"/>
              </p:ext>
            </p:extLst>
          </p:nvPr>
        </p:nvGraphicFramePr>
        <p:xfrm>
          <a:off x="2451602" y="5639510"/>
          <a:ext cx="31401993" cy="257869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23203749"/>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00B02-6009-78A9-CACB-FA270E7961C3}"/>
              </a:ext>
            </a:extLst>
          </p:cNvPr>
          <p:cNvSpPr>
            <a:spLocks noGrp="1"/>
          </p:cNvSpPr>
          <p:nvPr>
            <p:ph type="title"/>
          </p:nvPr>
        </p:nvSpPr>
        <p:spPr>
          <a:xfrm>
            <a:off x="0" y="-105878"/>
            <a:ext cx="37596280" cy="3137836"/>
          </a:xfrm>
        </p:spPr>
        <p:txBody>
          <a:bodyPr/>
          <a:lstStyle/>
          <a:p>
            <a:r>
              <a:rPr lang="en-GB" dirty="0"/>
              <a:t>Conclusions and Recommendations</a:t>
            </a:r>
          </a:p>
        </p:txBody>
      </p:sp>
      <p:graphicFrame>
        <p:nvGraphicFramePr>
          <p:cNvPr id="7" name="Content Placeholder 2">
            <a:extLst>
              <a:ext uri="{FF2B5EF4-FFF2-40B4-BE49-F238E27FC236}">
                <a16:creationId xmlns:a16="http://schemas.microsoft.com/office/drawing/2014/main" id="{53E5BF0C-72D1-A7A2-98D8-89A4570DCB65}"/>
              </a:ext>
            </a:extLst>
          </p:cNvPr>
          <p:cNvGraphicFramePr>
            <a:graphicFrameLocks noGrp="1"/>
          </p:cNvGraphicFramePr>
          <p:nvPr>
            <p:ph idx="1"/>
            <p:extLst>
              <p:ext uri="{D42A27DB-BD31-4B8C-83A1-F6EECF244321}">
                <p14:modId xmlns:p14="http://schemas.microsoft.com/office/powerpoint/2010/main" val="115376143"/>
              </p:ext>
            </p:extLst>
          </p:nvPr>
        </p:nvGraphicFramePr>
        <p:xfrm>
          <a:off x="2502567" y="12218915"/>
          <a:ext cx="36489376" cy="18627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5EB59647-D23A-42C1-E4C6-8F7CB96E1ED2}"/>
              </a:ext>
            </a:extLst>
          </p:cNvPr>
          <p:cNvSpPr>
            <a:spLocks noGrp="1"/>
          </p:cNvSpPr>
          <p:nvPr>
            <p:ph type="sldNum" sz="quarter" idx="12"/>
          </p:nvPr>
        </p:nvSpPr>
        <p:spPr/>
        <p:txBody>
          <a:bodyPr/>
          <a:lstStyle/>
          <a:p>
            <a:fld id="{D2A36292-54F4-420C-A2F8-22794BCFB13D}" type="slidenum">
              <a:rPr lang="en-GB" smtClean="0"/>
              <a:t>5</a:t>
            </a:fld>
            <a:endParaRPr lang="en-GB"/>
          </a:p>
        </p:txBody>
      </p:sp>
      <p:graphicFrame>
        <p:nvGraphicFramePr>
          <p:cNvPr id="5" name="Diagram 4">
            <a:extLst>
              <a:ext uri="{FF2B5EF4-FFF2-40B4-BE49-F238E27FC236}">
                <a16:creationId xmlns:a16="http://schemas.microsoft.com/office/drawing/2014/main" id="{31C33FF9-9B44-265F-6813-CA6559407D05}"/>
              </a:ext>
            </a:extLst>
          </p:cNvPr>
          <p:cNvGraphicFramePr/>
          <p:nvPr>
            <p:extLst>
              <p:ext uri="{D42A27DB-BD31-4B8C-83A1-F6EECF244321}">
                <p14:modId xmlns:p14="http://schemas.microsoft.com/office/powerpoint/2010/main" val="274843904"/>
              </p:ext>
            </p:extLst>
          </p:nvPr>
        </p:nvGraphicFramePr>
        <p:xfrm>
          <a:off x="8532541" y="4040557"/>
          <a:ext cx="29063739" cy="98114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213686032"/>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98D8A-93D4-EF6E-EFA1-3D3F38FA2874}"/>
              </a:ext>
            </a:extLst>
          </p:cNvPr>
          <p:cNvSpPr>
            <a:spLocks noGrp="1"/>
          </p:cNvSpPr>
          <p:nvPr>
            <p:ph type="ctrTitle"/>
          </p:nvPr>
        </p:nvSpPr>
        <p:spPr>
          <a:xfrm>
            <a:off x="7180446" y="96253"/>
            <a:ext cx="23042880" cy="4286047"/>
          </a:xfrm>
        </p:spPr>
        <p:txBody>
          <a:bodyPr/>
          <a:lstStyle/>
          <a:p>
            <a:r>
              <a:rPr lang="en-GB" dirty="0"/>
              <a:t>REFERENCES </a:t>
            </a:r>
          </a:p>
        </p:txBody>
      </p:sp>
      <p:sp>
        <p:nvSpPr>
          <p:cNvPr id="3" name="Subtitle 2">
            <a:extLst>
              <a:ext uri="{FF2B5EF4-FFF2-40B4-BE49-F238E27FC236}">
                <a16:creationId xmlns:a16="http://schemas.microsoft.com/office/drawing/2014/main" id="{E8E520DF-D4F9-7CE0-4E56-8C745A75B831}"/>
              </a:ext>
            </a:extLst>
          </p:cNvPr>
          <p:cNvSpPr>
            <a:spLocks noGrp="1"/>
          </p:cNvSpPr>
          <p:nvPr>
            <p:ph type="subTitle" idx="1"/>
          </p:nvPr>
        </p:nvSpPr>
        <p:spPr>
          <a:xfrm>
            <a:off x="3556016" y="4286047"/>
            <a:ext cx="38609570" cy="27829171"/>
          </a:xfrm>
        </p:spPr>
        <p:txBody>
          <a:bodyPr>
            <a:normAutofit fontScale="92500" lnSpcReduction="20000"/>
          </a:bodyPr>
          <a:lstStyle/>
          <a:p>
            <a:pPr algn="just">
              <a:lnSpc>
                <a:spcPct val="170000"/>
              </a:lnSpc>
            </a:pPr>
            <a:endParaRPr lang="en-GB" sz="3600">
              <a:solidFill>
                <a:schemeClr val="tx1"/>
              </a:solidFill>
              <a:latin typeface="Arial"/>
              <a:cs typeface="Arial"/>
            </a:endParaRPr>
          </a:p>
          <a:p>
            <a:pPr marL="1371600" indent="-1371600" algn="just">
              <a:lnSpc>
                <a:spcPct val="170000"/>
              </a:lnSpc>
              <a:buAutoNum type="arabicPeriod"/>
            </a:pPr>
            <a:r>
              <a:rPr lang="en-GB" sz="3600">
                <a:solidFill>
                  <a:schemeClr val="tx1"/>
                </a:solidFill>
                <a:latin typeface="Arial"/>
                <a:cs typeface="Arial"/>
              </a:rPr>
              <a:t>Abdellah, M.M. </a:t>
            </a:r>
            <a:r>
              <a:rPr lang="en-GB" sz="3600" i="1">
                <a:solidFill>
                  <a:schemeClr val="tx1"/>
                </a:solidFill>
                <a:latin typeface="Arial"/>
                <a:cs typeface="Arial"/>
              </a:rPr>
              <a:t>et al.</a:t>
            </a:r>
            <a:r>
              <a:rPr lang="en-GB" sz="3600">
                <a:solidFill>
                  <a:schemeClr val="tx1"/>
                </a:solidFill>
                <a:latin typeface="Arial"/>
                <a:cs typeface="Arial"/>
              </a:rPr>
              <a:t> (2025) ‘Prevalence of dissociative identity disorder among psychiatric outpatients in different cultural groups’, </a:t>
            </a:r>
            <a:r>
              <a:rPr lang="en-GB" sz="3600" i="1">
                <a:solidFill>
                  <a:schemeClr val="tx1"/>
                </a:solidFill>
                <a:latin typeface="Arial"/>
                <a:cs typeface="Arial"/>
              </a:rPr>
              <a:t>Middle East current psychiatry (Cairo)</a:t>
            </a:r>
            <a:r>
              <a:rPr lang="en-GB" sz="3600">
                <a:solidFill>
                  <a:schemeClr val="tx1"/>
                </a:solidFill>
                <a:latin typeface="Arial"/>
                <a:cs typeface="Arial"/>
              </a:rPr>
              <a:t>, 32(1). Available at: </a:t>
            </a:r>
            <a:r>
              <a:rPr lang="en-GB" sz="3600">
                <a:solidFill>
                  <a:schemeClr val="tx1"/>
                </a:solidFill>
                <a:latin typeface="Arial"/>
                <a:cs typeface="Arial"/>
                <a:hlinkClick r:id="rId3">
                  <a:extLst>
                    <a:ext uri="{A12FA001-AC4F-418D-AE19-62706E023703}">
                      <ahyp:hlinkClr xmlns:ahyp="http://schemas.microsoft.com/office/drawing/2018/hyperlinkcolor" val="tx"/>
                    </a:ext>
                  </a:extLst>
                </a:hlinkClick>
              </a:rPr>
              <a:t>https://doi.org/10.1186/s43045-025-00546-6</a:t>
            </a:r>
            <a:r>
              <a:rPr lang="en-GB" sz="3600">
                <a:solidFill>
                  <a:schemeClr val="tx1"/>
                </a:solidFill>
                <a:latin typeface="Arial"/>
                <a:cs typeface="Arial"/>
              </a:rPr>
              <a:t>. </a:t>
            </a:r>
            <a:endParaRPr lang="en-GB" sz="3600">
              <a:solidFill>
                <a:schemeClr val="tx1"/>
              </a:solidFill>
              <a:latin typeface="Trebuchet MS"/>
              <a:cs typeface="Arial"/>
            </a:endParaRPr>
          </a:p>
          <a:p>
            <a:pPr marL="1371600" indent="-1371600" algn="just">
              <a:lnSpc>
                <a:spcPct val="170000"/>
              </a:lnSpc>
              <a:buAutoNum type="arabicPeriod"/>
            </a:pPr>
            <a:r>
              <a:rPr lang="en-GB" sz="3600">
                <a:solidFill>
                  <a:schemeClr val="tx1"/>
                </a:solidFill>
                <a:latin typeface="Arial"/>
                <a:cs typeface="Arial"/>
              </a:rPr>
              <a:t>Citro, S. </a:t>
            </a:r>
            <a:r>
              <a:rPr lang="en-GB" sz="3600" i="1">
                <a:solidFill>
                  <a:schemeClr val="tx1"/>
                </a:solidFill>
                <a:latin typeface="Arial"/>
                <a:cs typeface="Arial"/>
              </a:rPr>
              <a:t>et al.</a:t>
            </a:r>
            <a:r>
              <a:rPr lang="en-GB" sz="3600">
                <a:solidFill>
                  <a:schemeClr val="tx1"/>
                </a:solidFill>
                <a:latin typeface="Arial"/>
                <a:cs typeface="Arial"/>
              </a:rPr>
              <a:t> (2024) ‘A multiple hits hypothesis for memory dysfunction in Parkinson’s disease’, </a:t>
            </a:r>
            <a:r>
              <a:rPr lang="en-GB" sz="3600" i="1">
                <a:solidFill>
                  <a:schemeClr val="tx1"/>
                </a:solidFill>
                <a:latin typeface="Arial"/>
                <a:cs typeface="Arial"/>
              </a:rPr>
              <a:t>Nature Reviews. Neurology</a:t>
            </a:r>
            <a:r>
              <a:rPr lang="en-GB" sz="3600">
                <a:solidFill>
                  <a:schemeClr val="tx1"/>
                </a:solidFill>
                <a:latin typeface="Arial"/>
                <a:cs typeface="Arial"/>
              </a:rPr>
              <a:t>, 20(1), pp. 50–61. Available at: </a:t>
            </a:r>
            <a:r>
              <a:rPr lang="en-GB" sz="3600">
                <a:solidFill>
                  <a:schemeClr val="tx1"/>
                </a:solidFill>
                <a:latin typeface="Arial"/>
                <a:cs typeface="Arial"/>
                <a:hlinkClick r:id="rId4">
                  <a:extLst>
                    <a:ext uri="{A12FA001-AC4F-418D-AE19-62706E023703}">
                      <ahyp:hlinkClr xmlns:ahyp="http://schemas.microsoft.com/office/drawing/2018/hyperlinkcolor" val="tx"/>
                    </a:ext>
                  </a:extLst>
                </a:hlinkClick>
              </a:rPr>
              <a:t>https://doi.org/10.1038/s41582-023-00905-z</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Jelicic, M. (2024) ‘Dissociative Amnesia? It might be Organic Memory Loss, </a:t>
            </a:r>
            <a:r>
              <a:rPr lang="en-GB" sz="3600" i="1">
                <a:solidFill>
                  <a:schemeClr val="tx1"/>
                </a:solidFill>
                <a:latin typeface="Arial"/>
                <a:cs typeface="Arial"/>
              </a:rPr>
              <a:t>Topics in cognitive science</a:t>
            </a:r>
            <a:r>
              <a:rPr lang="en-GB" sz="3600">
                <a:solidFill>
                  <a:schemeClr val="tx1"/>
                </a:solidFill>
                <a:latin typeface="Arial"/>
                <a:cs typeface="Arial"/>
              </a:rPr>
              <a:t>, 16(4), pp. 770–776. Available at: </a:t>
            </a:r>
            <a:r>
              <a:rPr lang="en-GB" sz="3600">
                <a:solidFill>
                  <a:schemeClr val="tx1"/>
                </a:solidFill>
                <a:latin typeface="Arial"/>
                <a:cs typeface="Arial"/>
                <a:hlinkClick r:id="rId5">
                  <a:extLst>
                    <a:ext uri="{A12FA001-AC4F-418D-AE19-62706E023703}">
                      <ahyp:hlinkClr xmlns:ahyp="http://schemas.microsoft.com/office/drawing/2018/hyperlinkcolor" val="tx"/>
                    </a:ext>
                  </a:extLst>
                </a:hlinkClick>
              </a:rPr>
              <a:t>https://doi.org/10.1111/tops.12640</a:t>
            </a:r>
            <a:r>
              <a:rPr lang="en-GB" sz="3600">
                <a:solidFill>
                  <a:schemeClr val="tx1"/>
                </a:solidFill>
                <a:latin typeface="Arial"/>
                <a:cs typeface="Arial"/>
              </a:rPr>
              <a:t>. </a:t>
            </a:r>
            <a:endParaRPr lang="en-GB" sz="3600">
              <a:solidFill>
                <a:schemeClr val="tx1"/>
              </a:solidFill>
            </a:endParaRPr>
          </a:p>
          <a:p>
            <a:pPr marL="1371600" indent="-1371600" algn="just">
              <a:lnSpc>
                <a:spcPct val="170000"/>
              </a:lnSpc>
              <a:buAutoNum type="arabicPeriod"/>
            </a:pPr>
            <a:r>
              <a:rPr lang="en-GB" sz="3600">
                <a:solidFill>
                  <a:schemeClr val="tx1"/>
                </a:solidFill>
                <a:latin typeface="Arial"/>
                <a:cs typeface="Arial"/>
              </a:rPr>
              <a:t>Marsh, L.C., Apšvalka D., Kikuchi H., Abe N., Kawaguchi J., Kopelman M. D., and Anderson M. C. (2024) ‘Prefrontally mediated inhibition of memory systems in dissociative amnesia’, </a:t>
            </a:r>
            <a:r>
              <a:rPr lang="en-GB" sz="3600" i="1">
                <a:solidFill>
                  <a:schemeClr val="tx1"/>
                </a:solidFill>
                <a:latin typeface="Arial"/>
                <a:cs typeface="Arial"/>
              </a:rPr>
              <a:t>Psychological Medicine</a:t>
            </a:r>
            <a:r>
              <a:rPr lang="en-GB" sz="3600">
                <a:solidFill>
                  <a:schemeClr val="tx1"/>
                </a:solidFill>
                <a:latin typeface="Arial"/>
                <a:cs typeface="Arial"/>
              </a:rPr>
              <a:t>, 54(16), pp. 4779–4787. doi:10.1017/S0033291724003040. Available at: </a:t>
            </a:r>
            <a:r>
              <a:rPr lang="en-GB" sz="3600">
                <a:solidFill>
                  <a:schemeClr val="tx1"/>
                </a:solidFill>
                <a:latin typeface="Arial"/>
                <a:cs typeface="Arial"/>
                <a:hlinkClick r:id="rId6">
                  <a:extLst>
                    <a:ext uri="{A12FA001-AC4F-418D-AE19-62706E023703}">
                      <ahyp:hlinkClr xmlns:ahyp="http://schemas.microsoft.com/office/drawing/2018/hyperlinkcolor" val="tx"/>
                    </a:ext>
                  </a:extLst>
                </a:hlinkClick>
              </a:rPr>
              <a:t>https://pubmed.ncbi.nlm.nih.gov/39773554/</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McNally, R.J. (2024) ‘The Return of Repression? Evidence from Cognitive Psychology’, </a:t>
            </a:r>
            <a:r>
              <a:rPr lang="en-GB" sz="3600" i="1">
                <a:solidFill>
                  <a:schemeClr val="tx1"/>
                </a:solidFill>
                <a:latin typeface="Arial"/>
                <a:cs typeface="Arial"/>
              </a:rPr>
              <a:t>Topics in cognitive science</a:t>
            </a:r>
            <a:r>
              <a:rPr lang="en-GB" sz="3600">
                <a:solidFill>
                  <a:schemeClr val="tx1"/>
                </a:solidFill>
                <a:latin typeface="Arial"/>
                <a:cs typeface="Arial"/>
              </a:rPr>
              <a:t>, 16(4), pp. 661–674. Available at: </a:t>
            </a:r>
            <a:r>
              <a:rPr lang="en-GB" sz="3600">
                <a:solidFill>
                  <a:schemeClr val="tx1"/>
                </a:solidFill>
                <a:latin typeface="Arial"/>
                <a:cs typeface="Arial"/>
                <a:hlinkClick r:id="rId7">
                  <a:extLst>
                    <a:ext uri="{A12FA001-AC4F-418D-AE19-62706E023703}">
                      <ahyp:hlinkClr xmlns:ahyp="http://schemas.microsoft.com/office/drawing/2018/hyperlinkcolor" val="tx"/>
                    </a:ext>
                  </a:extLst>
                </a:hlinkClick>
              </a:rPr>
              <a:t>https://doi.org/10.1111/tops.12638</a:t>
            </a:r>
            <a:r>
              <a:rPr lang="en-GB" sz="3600">
                <a:solidFill>
                  <a:schemeClr val="tx1"/>
                </a:solidFill>
                <a:latin typeface="Arial"/>
                <a:cs typeface="Arial"/>
              </a:rPr>
              <a:t>.</a:t>
            </a:r>
          </a:p>
          <a:p>
            <a:pPr marL="1371600" indent="-1371600" algn="just">
              <a:lnSpc>
                <a:spcPct val="170000"/>
              </a:lnSpc>
              <a:buAutoNum type="arabicPeriod"/>
            </a:pPr>
            <a:r>
              <a:rPr lang="en-GB" sz="3600">
                <a:solidFill>
                  <a:schemeClr val="tx1"/>
                </a:solidFill>
                <a:latin typeface="Arial"/>
                <a:cs typeface="Arial"/>
              </a:rPr>
              <a:t>Metin, İ.Ç., Yıldırım, S. and Karahan, A. (2024). Can dissociative amnesia be a residual symptom of prolonged complex post-traumatic stress disorder?. </a:t>
            </a:r>
            <a:r>
              <a:rPr lang="en-GB" sz="3600" i="1">
                <a:solidFill>
                  <a:schemeClr val="tx1"/>
                </a:solidFill>
                <a:latin typeface="Arial"/>
                <a:cs typeface="Arial"/>
              </a:rPr>
              <a:t>Annals of General Psychiatry </a:t>
            </a:r>
            <a:r>
              <a:rPr lang="en-GB" sz="3600">
                <a:solidFill>
                  <a:schemeClr val="tx1"/>
                </a:solidFill>
                <a:latin typeface="Arial"/>
                <a:cs typeface="Arial"/>
              </a:rPr>
              <a:t>23, 51. Available at:. </a:t>
            </a:r>
            <a:r>
              <a:rPr lang="en-GB" sz="3600">
                <a:solidFill>
                  <a:schemeClr val="tx1"/>
                </a:solidFill>
                <a:latin typeface="Arial"/>
                <a:cs typeface="Arial"/>
                <a:hlinkClick r:id="rId8">
                  <a:extLst>
                    <a:ext uri="{A12FA001-AC4F-418D-AE19-62706E023703}">
                      <ahyp:hlinkClr xmlns:ahyp="http://schemas.microsoft.com/office/drawing/2018/hyperlinkcolor" val="tx"/>
                    </a:ext>
                  </a:extLst>
                </a:hlinkClick>
              </a:rPr>
              <a:t>https://doi.org/10.1186/s12991-024-00536-8</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Modesti, M.N., </a:t>
            </a:r>
            <a:r>
              <a:rPr lang="en-GB" sz="3600" i="1">
                <a:solidFill>
                  <a:schemeClr val="tx1"/>
                </a:solidFill>
                <a:latin typeface="Arial"/>
                <a:cs typeface="Arial"/>
              </a:rPr>
              <a:t>et al</a:t>
            </a:r>
            <a:r>
              <a:rPr lang="en-GB" sz="3600">
                <a:solidFill>
                  <a:schemeClr val="tx1"/>
                </a:solidFill>
                <a:latin typeface="Arial"/>
                <a:cs typeface="Arial"/>
              </a:rPr>
              <a:t>. (2022) ‘Functional Neuroimaging in Dissociative Disorders: dissociative amnesia and fugue included’, </a:t>
            </a:r>
            <a:r>
              <a:rPr lang="en-GB" sz="3600" i="1">
                <a:solidFill>
                  <a:schemeClr val="tx1"/>
                </a:solidFill>
                <a:latin typeface="Arial"/>
                <a:cs typeface="Arial"/>
              </a:rPr>
              <a:t>Journal of Personalised Medicine,</a:t>
            </a:r>
            <a:r>
              <a:rPr lang="en-GB" sz="3600">
                <a:solidFill>
                  <a:schemeClr val="tx1"/>
                </a:solidFill>
                <a:latin typeface="Arial"/>
                <a:cs typeface="Arial"/>
              </a:rPr>
              <a:t> 12(9), 1405. Available at: </a:t>
            </a:r>
            <a:r>
              <a:rPr lang="en-GB" sz="3600">
                <a:solidFill>
                  <a:schemeClr val="tx1"/>
                </a:solidFill>
                <a:latin typeface="Arial"/>
                <a:cs typeface="Arial"/>
                <a:hlinkClick r:id="rId9">
                  <a:extLst>
                    <a:ext uri="{A12FA001-AC4F-418D-AE19-62706E023703}">
                      <ahyp:hlinkClr xmlns:ahyp="http://schemas.microsoft.com/office/drawing/2018/hyperlinkcolor" val="tx"/>
                    </a:ext>
                  </a:extLst>
                </a:hlinkClick>
              </a:rPr>
              <a:t>https://www.mdpi.com/2075-4426/12/9/1405</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Rampelli, M. (2024) ‘Early Images of Trauma in George Eliot’s The Lifted Veil’, </a:t>
            </a:r>
            <a:r>
              <a:rPr lang="en-GB" sz="3600" i="1">
                <a:solidFill>
                  <a:schemeClr val="tx1"/>
                </a:solidFill>
                <a:latin typeface="Arial"/>
                <a:cs typeface="Arial"/>
              </a:rPr>
              <a:t>Humanities (Basel)</a:t>
            </a:r>
            <a:r>
              <a:rPr lang="en-GB" sz="3600">
                <a:solidFill>
                  <a:schemeClr val="tx1"/>
                </a:solidFill>
                <a:latin typeface="Arial"/>
                <a:cs typeface="Arial"/>
              </a:rPr>
              <a:t>, 13(3), p. 70. Available at: </a:t>
            </a:r>
            <a:r>
              <a:rPr lang="en-GB" sz="3600">
                <a:solidFill>
                  <a:schemeClr val="tx1"/>
                </a:solidFill>
                <a:latin typeface="Arial"/>
                <a:cs typeface="Arial"/>
                <a:hlinkClick r:id="rId10">
                  <a:extLst>
                    <a:ext uri="{A12FA001-AC4F-418D-AE19-62706E023703}">
                      <ahyp:hlinkClr xmlns:ahyp="http://schemas.microsoft.com/office/drawing/2018/hyperlinkcolor" val="tx"/>
                    </a:ext>
                  </a:extLst>
                </a:hlinkClick>
              </a:rPr>
              <a:t>https://doi.org/10.3390/h13030070</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Sharifi, M., Turner, A., Fuglestad, T., and Bell, C. (2021) ‘A Case Report of Dissociative Amnesia Involving “Detective Work”’, </a:t>
            </a:r>
            <a:r>
              <a:rPr lang="en-GB" sz="3600" i="1">
                <a:solidFill>
                  <a:schemeClr val="tx1"/>
                </a:solidFill>
                <a:latin typeface="Arial"/>
                <a:cs typeface="Arial"/>
              </a:rPr>
              <a:t>HCA Healthcare Journal of Medicine</a:t>
            </a:r>
            <a:r>
              <a:rPr lang="en-GB" sz="3600">
                <a:solidFill>
                  <a:schemeClr val="tx1"/>
                </a:solidFill>
                <a:latin typeface="Arial"/>
                <a:cs typeface="Arial"/>
              </a:rPr>
              <a:t>, 2(5), Article 7. Available at: </a:t>
            </a:r>
            <a:r>
              <a:rPr lang="en-GB" sz="3600">
                <a:solidFill>
                  <a:schemeClr val="tx1"/>
                </a:solidFill>
                <a:latin typeface="Arial"/>
                <a:cs typeface="Arial"/>
                <a:hlinkClick r:id="rId11">
                  <a:extLst>
                    <a:ext uri="{A12FA001-AC4F-418D-AE19-62706E023703}">
                      <ahyp:hlinkClr xmlns:ahyp="http://schemas.microsoft.com/office/drawing/2018/hyperlinkcolor" val="tx"/>
                    </a:ext>
                  </a:extLst>
                </a:hlinkClick>
              </a:rPr>
              <a:t>https://scholarlycommons.hcahealthcare.com/hcahealthcarejournal/vol2/iss5/7</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Susaimanickam, B., Korenis, P., Singh, G., Gill, G., and Dumlao, N. (2023) ‘Dissociative amnesia with fugue in a middle-aged man’, </a:t>
            </a:r>
            <a:r>
              <a:rPr lang="en-GB" sz="3600" i="1">
                <a:solidFill>
                  <a:schemeClr val="tx1"/>
                </a:solidFill>
                <a:latin typeface="Arial"/>
                <a:cs typeface="Arial"/>
              </a:rPr>
              <a:t>Prim Care Companion CNS Disord</a:t>
            </a:r>
            <a:r>
              <a:rPr lang="en-GB" sz="3600">
                <a:solidFill>
                  <a:schemeClr val="tx1"/>
                </a:solidFill>
                <a:latin typeface="Arial"/>
                <a:cs typeface="Arial"/>
              </a:rPr>
              <a:t>., 25(2):22cr03306. doi:10.4088/PCC.22cr03306. Available at: </a:t>
            </a:r>
            <a:r>
              <a:rPr lang="en-GB" sz="3600">
                <a:solidFill>
                  <a:schemeClr val="tx1"/>
                </a:solidFill>
                <a:latin typeface="Arial"/>
                <a:cs typeface="Arial"/>
                <a:hlinkClick r:id="rId12">
                  <a:extLst>
                    <a:ext uri="{A12FA001-AC4F-418D-AE19-62706E023703}">
                      <ahyp:hlinkClr xmlns:ahyp="http://schemas.microsoft.com/office/drawing/2018/hyperlinkcolor" val="tx"/>
                    </a:ext>
                  </a:extLst>
                </a:hlinkClick>
              </a:rPr>
              <a:t>https://doi.org/10.4088/PCC.22cr03306</a:t>
            </a:r>
            <a:r>
              <a:rPr lang="en-GB" sz="3600">
                <a:solidFill>
                  <a:schemeClr val="tx1"/>
                </a:solidFill>
                <a:latin typeface="Arial"/>
                <a:cs typeface="Arial"/>
              </a:rPr>
              <a:t> </a:t>
            </a:r>
            <a:endParaRPr lang="en-GB" sz="3600">
              <a:solidFill>
                <a:schemeClr val="tx1"/>
              </a:solidFill>
              <a:latin typeface="Arial"/>
              <a:cs typeface="Arial" panose="020B0604020202020204" pitchFamily="34" charset="0"/>
            </a:endParaRPr>
          </a:p>
          <a:p>
            <a:pPr marL="1371600" indent="-1371600" algn="just">
              <a:lnSpc>
                <a:spcPct val="170000"/>
              </a:lnSpc>
              <a:buAutoNum type="arabicPeriod"/>
            </a:pPr>
            <a:r>
              <a:rPr lang="en-GB" sz="3600">
                <a:solidFill>
                  <a:schemeClr val="tx1"/>
                </a:solidFill>
                <a:latin typeface="Arial"/>
                <a:cs typeface="Arial"/>
              </a:rPr>
              <a:t>Taïb, S., Yrondi, A., Lemesle, B., Péran, P. and Pariente, J. (2023) ‘What are the neural correlates of dissociative amnesia? A systematic review of the functional neuroimaging literature, </a:t>
            </a:r>
            <a:r>
              <a:rPr lang="en-GB" sz="3600" i="1">
                <a:solidFill>
                  <a:schemeClr val="tx1"/>
                </a:solidFill>
                <a:latin typeface="Arial"/>
                <a:cs typeface="Arial"/>
              </a:rPr>
              <a:t>Frontiers in Psychiatry</a:t>
            </a:r>
            <a:r>
              <a:rPr lang="en-GB" sz="3600">
                <a:solidFill>
                  <a:schemeClr val="tx1"/>
                </a:solidFill>
                <a:latin typeface="Arial"/>
                <a:cs typeface="Arial"/>
              </a:rPr>
              <a:t>, 14, article 1092826. doi:10.3389/fpsyt. 2023.1092826. Available at: </a:t>
            </a:r>
            <a:r>
              <a:rPr lang="en-GB" sz="3600">
                <a:solidFill>
                  <a:schemeClr val="tx1"/>
                </a:solidFill>
                <a:latin typeface="Arial"/>
                <a:cs typeface="Arial"/>
                <a:hlinkClick r:id="rId13">
                  <a:extLst>
                    <a:ext uri="{A12FA001-AC4F-418D-AE19-62706E023703}">
                      <ahyp:hlinkClr xmlns:ahyp="http://schemas.microsoft.com/office/drawing/2018/hyperlinkcolor" val="tx"/>
                    </a:ext>
                  </a:extLst>
                </a:hlinkClick>
              </a:rPr>
              <a:t>https://www.frontiersin.org/journals/psychiatry/articles/10.3389/fpsyt.2023.1092826/full</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Otgaar, H. (2025) ‘The neuroscience of dissociative amnesia and repressed memory’, </a:t>
            </a:r>
            <a:r>
              <a:rPr lang="en-GB" sz="3600" i="1">
                <a:solidFill>
                  <a:schemeClr val="tx1"/>
                </a:solidFill>
                <a:latin typeface="Arial"/>
                <a:cs typeface="Arial"/>
              </a:rPr>
              <a:t>Legal and Criminal Psychology Review</a:t>
            </a:r>
            <a:r>
              <a:rPr lang="en-GB" sz="3600">
                <a:solidFill>
                  <a:schemeClr val="tx1"/>
                </a:solidFill>
                <a:latin typeface="Arial"/>
                <a:cs typeface="Arial"/>
              </a:rPr>
              <a:t>, 31(2), pp. 98-116. doi:10.1111/lcrp.12272. Available at: </a:t>
            </a:r>
            <a:r>
              <a:rPr lang="en-GB" sz="3600">
                <a:solidFill>
                  <a:schemeClr val="tx1"/>
                </a:solidFill>
                <a:latin typeface="Arial"/>
                <a:cs typeface="Arial"/>
                <a:hlinkClick r:id="rId14">
                  <a:extLst>
                    <a:ext uri="{A12FA001-AC4F-418D-AE19-62706E023703}">
                      <ahyp:hlinkClr xmlns:ahyp="http://schemas.microsoft.com/office/drawing/2018/hyperlinkcolor" val="tx"/>
                    </a:ext>
                  </a:extLst>
                </a:hlinkClick>
              </a:rPr>
              <a:t>https://bpspsychub.onlinelibrary.wiley.com/doi/10.1111/lcrp.12272</a:t>
            </a:r>
            <a:endParaRPr lang="en-GB" sz="3600">
              <a:solidFill>
                <a:schemeClr val="tx1"/>
              </a:solidFill>
            </a:endParaRPr>
          </a:p>
          <a:p>
            <a:pPr marL="1371600" indent="-1371600" algn="just">
              <a:lnSpc>
                <a:spcPct val="170000"/>
              </a:lnSpc>
              <a:buAutoNum type="arabicPeriod"/>
            </a:pPr>
            <a:r>
              <a:rPr lang="en-GB" sz="3600">
                <a:solidFill>
                  <a:schemeClr val="tx1"/>
                </a:solidFill>
                <a:latin typeface="Arial"/>
                <a:cs typeface="Arial"/>
              </a:rPr>
              <a:t>Vijayan, S. (2025) ‘Dissociative Fugue – Unearthing the Lost Memory with Lorazepam-assisted Interview’, </a:t>
            </a:r>
            <a:r>
              <a:rPr lang="en-GB" sz="3600" i="1">
                <a:solidFill>
                  <a:schemeClr val="tx1"/>
                </a:solidFill>
                <a:latin typeface="Arial"/>
                <a:cs typeface="Arial"/>
              </a:rPr>
              <a:t>Journal of Psychiatric Practice</a:t>
            </a:r>
            <a:r>
              <a:rPr lang="en-GB" sz="3600">
                <a:solidFill>
                  <a:schemeClr val="tx1"/>
                </a:solidFill>
                <a:latin typeface="Arial"/>
                <a:cs typeface="Arial"/>
              </a:rPr>
              <a:t>, 31(4), pp. 201-210. Available at: </a:t>
            </a:r>
            <a:r>
              <a:rPr lang="en-GB" sz="3600">
                <a:solidFill>
                  <a:schemeClr val="tx1"/>
                </a:solidFill>
                <a:latin typeface="Arial"/>
                <a:cs typeface="Arial"/>
                <a:hlinkClick r:id="rId15">
                  <a:extLst>
                    <a:ext uri="{A12FA001-AC4F-418D-AE19-62706E023703}">
                      <ahyp:hlinkClr xmlns:ahyp="http://schemas.microsoft.com/office/drawing/2018/hyperlinkcolor" val="tx"/>
                    </a:ext>
                  </a:extLst>
                </a:hlinkClick>
              </a:rPr>
              <a:t>https://journals.lww.com/jops/fulltext/2025/04000/dissociative_fugue___unearthing_the_lost_memory.12.aspx</a:t>
            </a:r>
            <a:r>
              <a:rPr lang="en-GB" sz="3600">
                <a:solidFill>
                  <a:schemeClr val="tx1"/>
                </a:solidFill>
                <a:latin typeface="Arial"/>
                <a:cs typeface="Arial"/>
              </a:rPr>
              <a:t>   </a:t>
            </a:r>
          </a:p>
          <a:p>
            <a:pPr marL="1371600" indent="-1371600" algn="just">
              <a:lnSpc>
                <a:spcPct val="170000"/>
              </a:lnSpc>
              <a:buAutoNum type="arabicPeriod"/>
            </a:pPr>
            <a:r>
              <a:rPr lang="en-GB" sz="3600">
                <a:solidFill>
                  <a:schemeClr val="tx1"/>
                </a:solidFill>
                <a:latin typeface="Arial"/>
                <a:cs typeface="Arial"/>
              </a:rPr>
              <a:t>Zago, S. </a:t>
            </a:r>
            <a:r>
              <a:rPr lang="en-GB" sz="3600" i="1">
                <a:solidFill>
                  <a:schemeClr val="tx1"/>
                </a:solidFill>
                <a:latin typeface="Arial"/>
                <a:cs typeface="Arial"/>
              </a:rPr>
              <a:t>et al.</a:t>
            </a:r>
            <a:r>
              <a:rPr lang="en-GB" sz="3600">
                <a:solidFill>
                  <a:schemeClr val="tx1"/>
                </a:solidFill>
                <a:latin typeface="Arial"/>
                <a:cs typeface="Arial"/>
              </a:rPr>
              <a:t> (2024) ‘Two Cases of Malingered Crime‐Related Amnesia’, </a:t>
            </a:r>
            <a:r>
              <a:rPr lang="en-GB" sz="3600" i="1">
                <a:solidFill>
                  <a:schemeClr val="tx1"/>
                </a:solidFill>
                <a:latin typeface="Arial"/>
                <a:cs typeface="Arial"/>
              </a:rPr>
              <a:t>Topics in cognitive science</a:t>
            </a:r>
            <a:r>
              <a:rPr lang="en-GB" sz="3600">
                <a:solidFill>
                  <a:schemeClr val="tx1"/>
                </a:solidFill>
                <a:latin typeface="Arial"/>
                <a:cs typeface="Arial"/>
              </a:rPr>
              <a:t>, 16(4), pp. 752–769. Available at: </a:t>
            </a:r>
            <a:r>
              <a:rPr lang="en-GB" sz="3600">
                <a:solidFill>
                  <a:schemeClr val="tx1"/>
                </a:solidFill>
                <a:latin typeface="Arial"/>
                <a:cs typeface="Arial"/>
                <a:hlinkClick r:id="rId16">
                  <a:extLst>
                    <a:ext uri="{A12FA001-AC4F-418D-AE19-62706E023703}">
                      <ahyp:hlinkClr xmlns:ahyp="http://schemas.microsoft.com/office/drawing/2018/hyperlinkcolor" val="tx"/>
                    </a:ext>
                  </a:extLst>
                </a:hlinkClick>
              </a:rPr>
              <a:t>https://doi.org/10.1111/tops.12643</a:t>
            </a:r>
            <a:r>
              <a:rPr lang="en-GB" sz="3600">
                <a:solidFill>
                  <a:schemeClr val="tx1"/>
                </a:solidFill>
                <a:latin typeface="Arial"/>
                <a:cs typeface="Arial"/>
              </a:rPr>
              <a:t>. </a:t>
            </a:r>
          </a:p>
          <a:p>
            <a:pPr marL="1371600" indent="-1371600" algn="just">
              <a:buFont typeface="+mj-lt"/>
              <a:buAutoNum type="arabicPeriod"/>
            </a:pPr>
            <a:endParaRPr lang="en-GB">
              <a:solidFill>
                <a:srgbClr val="000000"/>
              </a:solidFill>
              <a:latin typeface="Arial" panose="020B0604020202020204" pitchFamily="34" charset="0"/>
              <a:cs typeface="Arial" panose="020B0604020202020204" pitchFamily="34" charset="0"/>
            </a:endParaRPr>
          </a:p>
          <a:p>
            <a:pPr marL="1371600" indent="-1371600">
              <a:buFont typeface="+mj-lt"/>
              <a:buAutoNum type="arabicPeriod"/>
            </a:pPr>
            <a:endParaRPr lang="en-GB">
              <a:solidFill>
                <a:srgbClr val="000000"/>
              </a:solidFill>
              <a:latin typeface="Arial" panose="020B0604020202020204" pitchFamily="34" charset="0"/>
              <a:cs typeface="Arial" panose="020B0604020202020204" pitchFamily="34" charset="0"/>
            </a:endParaRPr>
          </a:p>
          <a:p>
            <a:pPr marL="1371600" indent="-1371600">
              <a:buFont typeface="+mj-lt"/>
              <a:buAutoNum type="arabicPeriod"/>
            </a:pPr>
            <a:endParaRPr lang="en-GB" dirty="0">
              <a:solidFill>
                <a:srgbClr val="7F7F7F"/>
              </a:solidFill>
              <a:latin typeface="Arial" panose="020B0604020202020204" pitchFamily="34" charset="0"/>
              <a:cs typeface="Arial" panose="020B0604020202020204" pitchFamily="34" charset="0"/>
            </a:endParaRPr>
          </a:p>
        </p:txBody>
      </p:sp>
      <p:pic>
        <p:nvPicPr>
          <p:cNvPr id="4" name="Picture 2" descr="UWTSD logo | Discover Dylan Thomas">
            <a:extLst>
              <a:ext uri="{FF2B5EF4-FFF2-40B4-BE49-F238E27FC236}">
                <a16:creationId xmlns:a16="http://schemas.microsoft.com/office/drawing/2014/main" id="{AA1C3B7E-1FDE-E122-B115-F2FD55AFB78A}"/>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0"/>
            <a:ext cx="8160296" cy="3262899"/>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17C98FFF-32A7-9D57-25E9-233EA55EB408}"/>
              </a:ext>
            </a:extLst>
          </p:cNvPr>
          <p:cNvSpPr>
            <a:spLocks noGrp="1"/>
          </p:cNvSpPr>
          <p:nvPr>
            <p:ph type="sldNum" sz="quarter" idx="12"/>
          </p:nvPr>
        </p:nvSpPr>
        <p:spPr/>
        <p:txBody>
          <a:bodyPr/>
          <a:lstStyle/>
          <a:p>
            <a:fld id="{D2A36292-54F4-420C-A2F8-22794BCFB13D}" type="slidenum">
              <a:rPr lang="en-GB" smtClean="0"/>
              <a:t>6</a:t>
            </a:fld>
            <a:endParaRPr lang="en-GB" dirty="0"/>
          </a:p>
        </p:txBody>
      </p:sp>
    </p:spTree>
    <p:extLst>
      <p:ext uri="{BB962C8B-B14F-4D97-AF65-F5344CB8AC3E}">
        <p14:creationId xmlns:p14="http://schemas.microsoft.com/office/powerpoint/2010/main" val="388706513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theme/_rels/theme5.xml.rels><?xml version="1.0" encoding="UTF-8" standalone="yes"?>
<Relationships xmlns="http://schemas.openxmlformats.org/package/2006/relationships"><Relationship Id="rId1" Type="http://schemas.openxmlformats.org/officeDocument/2006/relationships/image" Target="../media/image9.jpeg"/></Relationships>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runge 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13" ma:contentTypeDescription="Create a new document." ma:contentTypeScope="" ma:versionID="e5fa8bc10e699b7437b52bb99f8142db">
  <xsd:schema xmlns:xsd="http://www.w3.org/2001/XMLSchema" xmlns:xs="http://www.w3.org/2001/XMLSchema" xmlns:p="http://schemas.microsoft.com/office/2006/metadata/properties" xmlns:ns3="0ebdf10f-b5a3-45b6-acdb-7dc1eb398785" xmlns:ns4="550816ce-8156-4f45-b1c4-24236a73d01f" targetNamespace="http://schemas.microsoft.com/office/2006/metadata/properties" ma:root="true" ma:fieldsID="80f9f278ac6905e1b0117da8a927f744" ns3:_="" ns4:_="">
    <xsd:import namespace="0ebdf10f-b5a3-45b6-acdb-7dc1eb398785"/>
    <xsd:import namespace="550816ce-8156-4f45-b1c4-24236a73d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0816ce-8156-4f45-b1c4-24236a73d0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E084E2-D005-4896-B3E8-B9B772242910}">
  <ds:schemaRefs>
    <ds:schemaRef ds:uri="http://purl.org/dc/dcmitype/"/>
    <ds:schemaRef ds:uri="http://schemas.microsoft.com/office/infopath/2007/PartnerControls"/>
    <ds:schemaRef ds:uri="http://purl.org/dc/terms/"/>
    <ds:schemaRef ds:uri="http://www.w3.org/XML/1998/namespace"/>
    <ds:schemaRef ds:uri="http://schemas.microsoft.com/office/2006/documentManagement/types"/>
    <ds:schemaRef ds:uri="http://purl.org/dc/elements/1.1/"/>
    <ds:schemaRef ds:uri="550816ce-8156-4f45-b1c4-24236a73d01f"/>
    <ds:schemaRef ds:uri="http://schemas.openxmlformats.org/package/2006/metadata/core-properties"/>
    <ds:schemaRef ds:uri="0ebdf10f-b5a3-45b6-acdb-7dc1eb398785"/>
    <ds:schemaRef ds:uri="http://schemas.microsoft.com/office/2006/metadata/properties"/>
  </ds:schemaRefs>
</ds:datastoreItem>
</file>

<file path=customXml/itemProps2.xml><?xml version="1.0" encoding="utf-8"?>
<ds:datastoreItem xmlns:ds="http://schemas.openxmlformats.org/officeDocument/2006/customXml" ds:itemID="{EFCFDD94-BA3F-4CBB-8B3C-6CA837ED0E79}">
  <ds:schemaRefs>
    <ds:schemaRef ds:uri="http://schemas.microsoft.com/sharepoint/v3/contenttype/forms"/>
  </ds:schemaRefs>
</ds:datastoreItem>
</file>

<file path=customXml/itemProps3.xml><?xml version="1.0" encoding="utf-8"?>
<ds:datastoreItem xmlns:ds="http://schemas.openxmlformats.org/officeDocument/2006/customXml" ds:itemID="{9966C9BC-4696-4860-8642-44F36E1965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df10f-b5a3-45b6-acdb-7dc1eb398785"/>
    <ds:schemaRef ds:uri="550816ce-8156-4f45-b1c4-24236a73d0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36x48-Template-V2b</Template>
  <TotalTime>0</TotalTime>
  <Words>1301</Words>
  <Application>Microsoft Office PowerPoint</Application>
  <PresentationFormat>Custom</PresentationFormat>
  <Paragraphs>73</Paragraphs>
  <Slides>6</Slides>
  <Notes>2</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6</vt:i4>
      </vt:variant>
    </vt:vector>
  </HeadingPairs>
  <TitlesOfParts>
    <vt:vector size="18" baseType="lpstr">
      <vt:lpstr>Aptos</vt:lpstr>
      <vt:lpstr>Arial</vt:lpstr>
      <vt:lpstr>Arial Black</vt:lpstr>
      <vt:lpstr>Calibri</vt:lpstr>
      <vt:lpstr>Times New Roman</vt:lpstr>
      <vt:lpstr>Trebuchet MS</vt:lpstr>
      <vt:lpstr>Wingdings 3</vt:lpstr>
      <vt:lpstr>36x48-Template-V2b</vt:lpstr>
      <vt:lpstr>Without Quick Guides</vt:lpstr>
      <vt:lpstr>Classic 3 Columns</vt:lpstr>
      <vt:lpstr>Trifold - Wide Center</vt:lpstr>
      <vt:lpstr>Facet</vt:lpstr>
      <vt:lpstr>  Lecturer Name: Lou Wells Student name: Monica Ana Oprea Student number: 2315596 </vt:lpstr>
      <vt:lpstr> 6B61-DISSOCIATIVE AMNESIA  </vt:lpstr>
      <vt:lpstr>Past Perceptions and Medical Views: </vt:lpstr>
      <vt:lpstr>Modern Views HOLISTIC-PERSON CENTRED </vt:lpstr>
      <vt:lpstr>Conclusions and Recommendations</vt:lpstr>
      <vt:lpstr>REFERENCES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Monica Ana Oprea (2315596)</cp:lastModifiedBy>
  <cp:revision>166</cp:revision>
  <cp:lastPrinted>2015-06-29T17:31:11Z</cp:lastPrinted>
  <dcterms:created xsi:type="dcterms:W3CDTF">2012-02-03T19:11:35Z</dcterms:created>
  <dcterms:modified xsi:type="dcterms:W3CDTF">2025-11-17T12:29:07Z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