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5" r:id="rId1"/>
  </p:sldMasterIdLst>
  <p:notesMasterIdLst>
    <p:notesMasterId r:id="rId39"/>
  </p:notesMasterIdLst>
  <p:sldIdLst>
    <p:sldId id="256" r:id="rId2"/>
    <p:sldId id="257" r:id="rId3"/>
    <p:sldId id="258" r:id="rId4"/>
    <p:sldId id="259" r:id="rId5"/>
    <p:sldId id="260" r:id="rId6"/>
    <p:sldId id="261" r:id="rId7"/>
    <p:sldId id="262" r:id="rId8"/>
    <p:sldId id="263" r:id="rId9"/>
    <p:sldId id="264" r:id="rId10"/>
    <p:sldId id="265" r:id="rId11"/>
    <p:sldId id="276" r:id="rId12"/>
    <p:sldId id="266" r:id="rId13"/>
    <p:sldId id="277" r:id="rId14"/>
    <p:sldId id="278" r:id="rId15"/>
    <p:sldId id="267" r:id="rId16"/>
    <p:sldId id="293" r:id="rId17"/>
    <p:sldId id="268" r:id="rId18"/>
    <p:sldId id="269" r:id="rId19"/>
    <p:sldId id="270" r:id="rId20"/>
    <p:sldId id="271" r:id="rId21"/>
    <p:sldId id="272" r:id="rId22"/>
    <p:sldId id="287" r:id="rId23"/>
    <p:sldId id="286" r:id="rId24"/>
    <p:sldId id="288" r:id="rId25"/>
    <p:sldId id="289" r:id="rId26"/>
    <p:sldId id="273" r:id="rId27"/>
    <p:sldId id="281" r:id="rId28"/>
    <p:sldId id="291" r:id="rId29"/>
    <p:sldId id="292" r:id="rId30"/>
    <p:sldId id="282" r:id="rId31"/>
    <p:sldId id="283" r:id="rId32"/>
    <p:sldId id="285" r:id="rId33"/>
    <p:sldId id="284" r:id="rId34"/>
    <p:sldId id="279" r:id="rId35"/>
    <p:sldId id="280" r:id="rId36"/>
    <p:sldId id="274" r:id="rId37"/>
    <p:sldId id="275" r:id="rId3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7B450F-59FA-26B5-788B-7D8A6DD54D9F}" v="361" dt="2022-10-19T08:23:00.464"/>
    <p1510:client id="{63169C0D-2E95-9EB5-E739-D9BD402849C6}" v="730" dt="2022-10-14T14:23:23.516"/>
    <p1510:client id="{82E2EA31-1CFD-49C3-ACAE-8A52C4B5D827}" v="1256" dt="2022-10-13T11:19:54.012"/>
    <p1510:client id="{8F59D41F-78BC-0ACC-FD63-98D71B8F1C27}" v="393" dt="2022-10-18T11:14:38.495"/>
    <p1510:client id="{AD5FCA80-8625-95E7-00D6-4FA7F411184D}" v="139" dt="2022-10-14T19:38:01.196"/>
    <p1510:client id="{AD706E53-6318-D232-A310-952997189289}" v="3" dt="2022-10-19T14:14:55.800"/>
    <p1510:client id="{CE776451-3C5B-1F31-F6AD-0D7B6099471F}" v="3" dt="2022-10-15T19:01:23.8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3" d="100"/>
          <a:sy n="83" d="100"/>
        </p:scale>
        <p:origin x="48" y="5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S::z.draper@uwtsd.ac.uk::b063123c-f51f-481b-b99c-f574606c9ace" providerId="AD" clId="Web-{8F59D41F-78BC-0ACC-FD63-98D71B8F1C27}"/>
    <pc:docChg chg="addSld delSld modSld">
      <pc:chgData name="Zita Draper" userId="S::z.draper@uwtsd.ac.uk::b063123c-f51f-481b-b99c-f574606c9ace" providerId="AD" clId="Web-{8F59D41F-78BC-0ACC-FD63-98D71B8F1C27}" dt="2022-10-18T11:14:38.495" v="392"/>
      <pc:docMkLst>
        <pc:docMk/>
      </pc:docMkLst>
      <pc:sldChg chg="modSp addAnim modAnim">
        <pc:chgData name="Zita Draper" userId="S::z.draper@uwtsd.ac.uk::b063123c-f51f-481b-b99c-f574606c9ace" providerId="AD" clId="Web-{8F59D41F-78BC-0ACC-FD63-98D71B8F1C27}" dt="2022-10-18T11:04:09.286" v="224" actId="1076"/>
        <pc:sldMkLst>
          <pc:docMk/>
          <pc:sldMk cId="4294646182" sldId="268"/>
        </pc:sldMkLst>
        <pc:picChg chg="mod">
          <ac:chgData name="Zita Draper" userId="S::z.draper@uwtsd.ac.uk::b063123c-f51f-481b-b99c-f574606c9ace" providerId="AD" clId="Web-{8F59D41F-78BC-0ACC-FD63-98D71B8F1C27}" dt="2022-10-18T11:04:09.286" v="224" actId="1076"/>
          <ac:picMkLst>
            <pc:docMk/>
            <pc:sldMk cId="4294646182" sldId="268"/>
            <ac:picMk id="4" creationId="{8BF6604A-A84B-A5AE-025C-90D687690EC4}"/>
          </ac:picMkLst>
        </pc:picChg>
      </pc:sldChg>
      <pc:sldChg chg="modSp">
        <pc:chgData name="Zita Draper" userId="S::z.draper@uwtsd.ac.uk::b063123c-f51f-481b-b99c-f574606c9ace" providerId="AD" clId="Web-{8F59D41F-78BC-0ACC-FD63-98D71B8F1C27}" dt="2022-10-18T11:02:29.984" v="218" actId="20577"/>
        <pc:sldMkLst>
          <pc:docMk/>
          <pc:sldMk cId="2219497067" sldId="282"/>
        </pc:sldMkLst>
        <pc:spChg chg="mod">
          <ac:chgData name="Zita Draper" userId="S::z.draper@uwtsd.ac.uk::b063123c-f51f-481b-b99c-f574606c9ace" providerId="AD" clId="Web-{8F59D41F-78BC-0ACC-FD63-98D71B8F1C27}" dt="2022-10-18T10:48:01.465" v="11" actId="20577"/>
          <ac:spMkLst>
            <pc:docMk/>
            <pc:sldMk cId="2219497067" sldId="282"/>
            <ac:spMk id="2" creationId="{B941B400-4FB1-3C00-5669-0508849354BC}"/>
          </ac:spMkLst>
        </pc:spChg>
        <pc:spChg chg="mod">
          <ac:chgData name="Zita Draper" userId="S::z.draper@uwtsd.ac.uk::b063123c-f51f-481b-b99c-f574606c9ace" providerId="AD" clId="Web-{8F59D41F-78BC-0ACC-FD63-98D71B8F1C27}" dt="2022-10-18T11:02:29.984" v="218" actId="20577"/>
          <ac:spMkLst>
            <pc:docMk/>
            <pc:sldMk cId="2219497067" sldId="282"/>
            <ac:spMk id="3" creationId="{6EF52944-3F11-899A-D31B-B0D5AC548CD8}"/>
          </ac:spMkLst>
        </pc:spChg>
      </pc:sldChg>
      <pc:sldChg chg="modSp new">
        <pc:chgData name="Zita Draper" userId="S::z.draper@uwtsd.ac.uk::b063123c-f51f-481b-b99c-f574606c9ace" providerId="AD" clId="Web-{8F59D41F-78BC-0ACC-FD63-98D71B8F1C27}" dt="2022-10-18T11:14:11.806" v="391" actId="20577"/>
        <pc:sldMkLst>
          <pc:docMk/>
          <pc:sldMk cId="1805322310" sldId="288"/>
        </pc:sldMkLst>
        <pc:spChg chg="mod">
          <ac:chgData name="Zita Draper" userId="S::z.draper@uwtsd.ac.uk::b063123c-f51f-481b-b99c-f574606c9ace" providerId="AD" clId="Web-{8F59D41F-78BC-0ACC-FD63-98D71B8F1C27}" dt="2022-10-18T11:06:03.309" v="238" actId="20577"/>
          <ac:spMkLst>
            <pc:docMk/>
            <pc:sldMk cId="1805322310" sldId="288"/>
            <ac:spMk id="2" creationId="{E0F41B4D-E4A5-AD87-CC8C-5E54CEB734D4}"/>
          </ac:spMkLst>
        </pc:spChg>
        <pc:spChg chg="mod">
          <ac:chgData name="Zita Draper" userId="S::z.draper@uwtsd.ac.uk::b063123c-f51f-481b-b99c-f574606c9ace" providerId="AD" clId="Web-{8F59D41F-78BC-0ACC-FD63-98D71B8F1C27}" dt="2022-10-18T11:14:11.806" v="391" actId="20577"/>
          <ac:spMkLst>
            <pc:docMk/>
            <pc:sldMk cId="1805322310" sldId="288"/>
            <ac:spMk id="3" creationId="{8BCED1FD-A555-4BE6-785D-298B44E656EB}"/>
          </ac:spMkLst>
        </pc:spChg>
      </pc:sldChg>
      <pc:sldChg chg="addSp modSp new mod setBg">
        <pc:chgData name="Zita Draper" userId="S::z.draper@uwtsd.ac.uk::b063123c-f51f-481b-b99c-f574606c9ace" providerId="AD" clId="Web-{8F59D41F-78BC-0ACC-FD63-98D71B8F1C27}" dt="2022-10-18T11:13:46.398" v="388" actId="20577"/>
        <pc:sldMkLst>
          <pc:docMk/>
          <pc:sldMk cId="4262555383" sldId="289"/>
        </pc:sldMkLst>
        <pc:spChg chg="mod">
          <ac:chgData name="Zita Draper" userId="S::z.draper@uwtsd.ac.uk::b063123c-f51f-481b-b99c-f574606c9ace" providerId="AD" clId="Web-{8F59D41F-78BC-0ACC-FD63-98D71B8F1C27}" dt="2022-10-18T11:13:46.398" v="388" actId="20577"/>
          <ac:spMkLst>
            <pc:docMk/>
            <pc:sldMk cId="4262555383" sldId="289"/>
            <ac:spMk id="2" creationId="{F180BF54-BFE7-F1D6-BA0D-F974CE1DA44D}"/>
          </ac:spMkLst>
        </pc:spChg>
        <pc:spChg chg="mod">
          <ac:chgData name="Zita Draper" userId="S::z.draper@uwtsd.ac.uk::b063123c-f51f-481b-b99c-f574606c9ace" providerId="AD" clId="Web-{8F59D41F-78BC-0ACC-FD63-98D71B8F1C27}" dt="2022-10-18T11:13:40.835" v="385" actId="20577"/>
          <ac:spMkLst>
            <pc:docMk/>
            <pc:sldMk cId="4262555383" sldId="289"/>
            <ac:spMk id="3" creationId="{1AF46063-0F1A-4DFA-5540-5BE4DCC5B37C}"/>
          </ac:spMkLst>
        </pc:spChg>
        <pc:spChg chg="add">
          <ac:chgData name="Zita Draper" userId="S::z.draper@uwtsd.ac.uk::b063123c-f51f-481b-b99c-f574606c9ace" providerId="AD" clId="Web-{8F59D41F-78BC-0ACC-FD63-98D71B8F1C27}" dt="2022-10-18T11:13:32.631" v="383"/>
          <ac:spMkLst>
            <pc:docMk/>
            <pc:sldMk cId="4262555383" sldId="289"/>
            <ac:spMk id="9" creationId="{2A2456A0-13DF-4BA8-9BDD-168E874C4211}"/>
          </ac:spMkLst>
        </pc:spChg>
        <pc:picChg chg="add mod">
          <ac:chgData name="Zita Draper" userId="S::z.draper@uwtsd.ac.uk::b063123c-f51f-481b-b99c-f574606c9ace" providerId="AD" clId="Web-{8F59D41F-78BC-0ACC-FD63-98D71B8F1C27}" dt="2022-10-18T11:13:32.631" v="383"/>
          <ac:picMkLst>
            <pc:docMk/>
            <pc:sldMk cId="4262555383" sldId="289"/>
            <ac:picMk id="4" creationId="{90E8572E-45EC-8ED3-0736-E1F8DFDCAB40}"/>
          </ac:picMkLst>
        </pc:picChg>
        <pc:picChg chg="add">
          <ac:chgData name="Zita Draper" userId="S::z.draper@uwtsd.ac.uk::b063123c-f51f-481b-b99c-f574606c9ace" providerId="AD" clId="Web-{8F59D41F-78BC-0ACC-FD63-98D71B8F1C27}" dt="2022-10-18T11:13:32.631" v="383"/>
          <ac:picMkLst>
            <pc:docMk/>
            <pc:sldMk cId="4262555383" sldId="289"/>
            <ac:picMk id="11" creationId="{7AEE9CAC-347C-43C2-AE87-6BC5566E6068}"/>
          </ac:picMkLst>
        </pc:picChg>
      </pc:sldChg>
      <pc:sldChg chg="modSp new del">
        <pc:chgData name="Zita Draper" userId="S::z.draper@uwtsd.ac.uk::b063123c-f51f-481b-b99c-f574606c9ace" providerId="AD" clId="Web-{8F59D41F-78BC-0ACC-FD63-98D71B8F1C27}" dt="2022-10-18T11:14:38.495" v="392"/>
        <pc:sldMkLst>
          <pc:docMk/>
          <pc:sldMk cId="1625686512" sldId="290"/>
        </pc:sldMkLst>
        <pc:spChg chg="mod">
          <ac:chgData name="Zita Draper" userId="S::z.draper@uwtsd.ac.uk::b063123c-f51f-481b-b99c-f574606c9ace" providerId="AD" clId="Web-{8F59D41F-78BC-0ACC-FD63-98D71B8F1C27}" dt="2022-10-18T11:07:23.719" v="256" actId="20577"/>
          <ac:spMkLst>
            <pc:docMk/>
            <pc:sldMk cId="1625686512" sldId="290"/>
            <ac:spMk id="2" creationId="{DCA748B0-EEB5-8AD6-9FE1-1F9143CE8084}"/>
          </ac:spMkLst>
        </pc:spChg>
      </pc:sldChg>
      <pc:sldChg chg="modSp new">
        <pc:chgData name="Zita Draper" userId="S::z.draper@uwtsd.ac.uk::b063123c-f51f-481b-b99c-f574606c9ace" providerId="AD" clId="Web-{8F59D41F-78BC-0ACC-FD63-98D71B8F1C27}" dt="2022-10-18T11:08:03.878" v="265" actId="20577"/>
        <pc:sldMkLst>
          <pc:docMk/>
          <pc:sldMk cId="3784645557" sldId="291"/>
        </pc:sldMkLst>
        <pc:spChg chg="mod">
          <ac:chgData name="Zita Draper" userId="S::z.draper@uwtsd.ac.uk::b063123c-f51f-481b-b99c-f574606c9ace" providerId="AD" clId="Web-{8F59D41F-78BC-0ACC-FD63-98D71B8F1C27}" dt="2022-10-18T11:08:03.878" v="265" actId="20577"/>
          <ac:spMkLst>
            <pc:docMk/>
            <pc:sldMk cId="3784645557" sldId="291"/>
            <ac:spMk id="2" creationId="{AB1AF2B6-119D-0F11-7FFA-29CB131757DC}"/>
          </ac:spMkLst>
        </pc:spChg>
      </pc:sldChg>
      <pc:sldChg chg="new">
        <pc:chgData name="Zita Draper" userId="S::z.draper@uwtsd.ac.uk::b063123c-f51f-481b-b99c-f574606c9ace" providerId="AD" clId="Web-{8F59D41F-78BC-0ACC-FD63-98D71B8F1C27}" dt="2022-10-18T11:07:40.345" v="258"/>
        <pc:sldMkLst>
          <pc:docMk/>
          <pc:sldMk cId="1051500471" sldId="292"/>
        </pc:sldMkLst>
      </pc:sldChg>
    </pc:docChg>
  </pc:docChgLst>
  <pc:docChgLst>
    <pc:chgData name="Zita Draper" userId="S::z.draper@uwtsd.ac.uk::b063123c-f51f-481b-b99c-f574606c9ace" providerId="AD" clId="Web-{AD706E53-6318-D232-A310-952997189289}"/>
    <pc:docChg chg="modSld">
      <pc:chgData name="Zita Draper" userId="S::z.draper@uwtsd.ac.uk::b063123c-f51f-481b-b99c-f574606c9ace" providerId="AD" clId="Web-{AD706E53-6318-D232-A310-952997189289}" dt="2022-10-19T14:14:55.800" v="4" actId="20577"/>
      <pc:docMkLst>
        <pc:docMk/>
      </pc:docMkLst>
      <pc:sldChg chg="modSp">
        <pc:chgData name="Zita Draper" userId="S::z.draper@uwtsd.ac.uk::b063123c-f51f-481b-b99c-f574606c9ace" providerId="AD" clId="Web-{AD706E53-6318-D232-A310-952997189289}" dt="2022-10-19T13:24:58.537" v="1" actId="1076"/>
        <pc:sldMkLst>
          <pc:docMk/>
          <pc:sldMk cId="3506900428" sldId="276"/>
        </pc:sldMkLst>
        <pc:graphicFrameChg chg="mod">
          <ac:chgData name="Zita Draper" userId="S::z.draper@uwtsd.ac.uk::b063123c-f51f-481b-b99c-f574606c9ace" providerId="AD" clId="Web-{AD706E53-6318-D232-A310-952997189289}" dt="2022-10-19T13:24:58.537" v="1" actId="1076"/>
          <ac:graphicFrameMkLst>
            <pc:docMk/>
            <pc:sldMk cId="3506900428" sldId="276"/>
            <ac:graphicFrameMk id="7" creationId="{B8CF6661-265E-3053-5B4C-626D60EB5224}"/>
          </ac:graphicFrameMkLst>
        </pc:graphicFrameChg>
      </pc:sldChg>
      <pc:sldChg chg="modSp">
        <pc:chgData name="Zita Draper" userId="S::z.draper@uwtsd.ac.uk::b063123c-f51f-481b-b99c-f574606c9ace" providerId="AD" clId="Web-{AD706E53-6318-D232-A310-952997189289}" dt="2022-10-19T14:14:55.800" v="4" actId="20577"/>
        <pc:sldMkLst>
          <pc:docMk/>
          <pc:sldMk cId="1051500471" sldId="292"/>
        </pc:sldMkLst>
        <pc:spChg chg="mod">
          <ac:chgData name="Zita Draper" userId="S::z.draper@uwtsd.ac.uk::b063123c-f51f-481b-b99c-f574606c9ace" providerId="AD" clId="Web-{AD706E53-6318-D232-A310-952997189289}" dt="2022-10-19T14:14:55.800" v="4" actId="20577"/>
          <ac:spMkLst>
            <pc:docMk/>
            <pc:sldMk cId="1051500471" sldId="292"/>
            <ac:spMk id="3" creationId="{88192702-719F-DFBB-1475-8004D41AFDB7}"/>
          </ac:spMkLst>
        </pc:spChg>
      </pc:sldChg>
    </pc:docChg>
  </pc:docChgLst>
  <pc:docChgLst>
    <pc:chgData name="Zita Draper" userId="S::z.draper@uwtsd.ac.uk::b063123c-f51f-481b-b99c-f574606c9ace" providerId="AD" clId="Web-{CE776451-3C5B-1F31-F6AD-0D7B6099471F}"/>
    <pc:docChg chg="modSld">
      <pc:chgData name="Zita Draper" userId="S::z.draper@uwtsd.ac.uk::b063123c-f51f-481b-b99c-f574606c9ace" providerId="AD" clId="Web-{CE776451-3C5B-1F31-F6AD-0D7B6099471F}" dt="2022-10-15T19:01:23.088" v="1" actId="20577"/>
      <pc:docMkLst>
        <pc:docMk/>
      </pc:docMkLst>
      <pc:sldChg chg="modSp">
        <pc:chgData name="Zita Draper" userId="S::z.draper@uwtsd.ac.uk::b063123c-f51f-481b-b99c-f574606c9ace" providerId="AD" clId="Web-{CE776451-3C5B-1F31-F6AD-0D7B6099471F}" dt="2022-10-15T19:01:23.088" v="1" actId="20577"/>
        <pc:sldMkLst>
          <pc:docMk/>
          <pc:sldMk cId="3859679250" sldId="280"/>
        </pc:sldMkLst>
        <pc:spChg chg="mod">
          <ac:chgData name="Zita Draper" userId="S::z.draper@uwtsd.ac.uk::b063123c-f51f-481b-b99c-f574606c9ace" providerId="AD" clId="Web-{CE776451-3C5B-1F31-F6AD-0D7B6099471F}" dt="2022-10-15T19:01:23.088" v="1" actId="20577"/>
          <ac:spMkLst>
            <pc:docMk/>
            <pc:sldMk cId="3859679250" sldId="280"/>
            <ac:spMk id="3" creationId="{8B48C325-DDDF-03ED-894D-A3254470A80A}"/>
          </ac:spMkLst>
        </pc:spChg>
      </pc:sldChg>
    </pc:docChg>
  </pc:docChgLst>
  <pc:docChgLst>
    <pc:chgData name="Zita Draper" userId="S::z.draper@uwtsd.ac.uk::b063123c-f51f-481b-b99c-f574606c9ace" providerId="AD" clId="Web-{82E2EA31-1CFD-49C3-ACAE-8A52C4B5D827}"/>
    <pc:docChg chg="addSld delSld modSld addMainMaster delMainMaster">
      <pc:chgData name="Zita Draper" userId="S::z.draper@uwtsd.ac.uk::b063123c-f51f-481b-b99c-f574606c9ace" providerId="AD" clId="Web-{82E2EA31-1CFD-49C3-ACAE-8A52C4B5D827}" dt="2022-10-13T11:19:54.012" v="1459" actId="20577"/>
      <pc:docMkLst>
        <pc:docMk/>
      </pc:docMkLst>
      <pc:sldChg chg="addSp modSp del mod setBg modClrScheme chgLayout">
        <pc:chgData name="Zita Draper" userId="S::z.draper@uwtsd.ac.uk::b063123c-f51f-481b-b99c-f574606c9ace" providerId="AD" clId="Web-{82E2EA31-1CFD-49C3-ACAE-8A52C4B5D827}" dt="2022-10-13T08:47:12.683" v="16"/>
        <pc:sldMkLst>
          <pc:docMk/>
          <pc:sldMk cId="109857222" sldId="256"/>
        </pc:sldMkLst>
        <pc:spChg chg="mod">
          <ac:chgData name="Zita Draper" userId="S::z.draper@uwtsd.ac.uk::b063123c-f51f-481b-b99c-f574606c9ace" providerId="AD" clId="Web-{82E2EA31-1CFD-49C3-ACAE-8A52C4B5D827}" dt="2022-10-13T08:46:52.354" v="14"/>
          <ac:spMkLst>
            <pc:docMk/>
            <pc:sldMk cId="109857222" sldId="256"/>
            <ac:spMk id="2" creationId="{00000000-0000-0000-0000-000000000000}"/>
          </ac:spMkLst>
        </pc:spChg>
        <pc:spChg chg="mod">
          <ac:chgData name="Zita Draper" userId="S::z.draper@uwtsd.ac.uk::b063123c-f51f-481b-b99c-f574606c9ace" providerId="AD" clId="Web-{82E2EA31-1CFD-49C3-ACAE-8A52C4B5D827}" dt="2022-10-13T08:46:52.354" v="14"/>
          <ac:spMkLst>
            <pc:docMk/>
            <pc:sldMk cId="109857222" sldId="256"/>
            <ac:spMk id="3" creationId="{00000000-0000-0000-0000-000000000000}"/>
          </ac:spMkLst>
        </pc:spChg>
        <pc:spChg chg="add">
          <ac:chgData name="Zita Draper" userId="S::z.draper@uwtsd.ac.uk::b063123c-f51f-481b-b99c-f574606c9ace" providerId="AD" clId="Web-{82E2EA31-1CFD-49C3-ACAE-8A52C4B5D827}" dt="2022-10-13T08:46:52.354" v="14"/>
          <ac:spMkLst>
            <pc:docMk/>
            <pc:sldMk cId="109857222" sldId="256"/>
            <ac:spMk id="9" creationId="{FED6D074-A5E9-4040-9A92-7CD5F68ACBBB}"/>
          </ac:spMkLst>
        </pc:spChg>
        <pc:spChg chg="add">
          <ac:chgData name="Zita Draper" userId="S::z.draper@uwtsd.ac.uk::b063123c-f51f-481b-b99c-f574606c9ace" providerId="AD" clId="Web-{82E2EA31-1CFD-49C3-ACAE-8A52C4B5D827}" dt="2022-10-13T08:46:52.354" v="14"/>
          <ac:spMkLst>
            <pc:docMk/>
            <pc:sldMk cId="109857222" sldId="256"/>
            <ac:spMk id="11" creationId="{C364144C-8BB1-450F-812B-D7D09A795CBF}"/>
          </ac:spMkLst>
        </pc:spChg>
        <pc:picChg chg="add">
          <ac:chgData name="Zita Draper" userId="S::z.draper@uwtsd.ac.uk::b063123c-f51f-481b-b99c-f574606c9ace" providerId="AD" clId="Web-{82E2EA31-1CFD-49C3-ACAE-8A52C4B5D827}" dt="2022-10-13T08:46:52.354" v="14"/>
          <ac:picMkLst>
            <pc:docMk/>
            <pc:sldMk cId="109857222" sldId="256"/>
            <ac:picMk id="4" creationId="{B0B8C3D1-8CE7-B1F1-7FD9-47A2498A1BBC}"/>
          </ac:picMkLst>
        </pc:picChg>
      </pc:sldChg>
      <pc:sldChg chg="addSp delSp modSp new mod setBg modClrScheme chgLayout">
        <pc:chgData name="Zita Draper" userId="S::z.draper@uwtsd.ac.uk::b063123c-f51f-481b-b99c-f574606c9ace" providerId="AD" clId="Web-{82E2EA31-1CFD-49C3-ACAE-8A52C4B5D827}" dt="2022-10-13T08:48:05.763" v="36" actId="20577"/>
        <pc:sldMkLst>
          <pc:docMk/>
          <pc:sldMk cId="3786413987" sldId="256"/>
        </pc:sldMkLst>
        <pc:spChg chg="mod">
          <ac:chgData name="Zita Draper" userId="S::z.draper@uwtsd.ac.uk::b063123c-f51f-481b-b99c-f574606c9ace" providerId="AD" clId="Web-{82E2EA31-1CFD-49C3-ACAE-8A52C4B5D827}" dt="2022-10-13T08:48:05.763" v="36" actId="20577"/>
          <ac:spMkLst>
            <pc:docMk/>
            <pc:sldMk cId="3786413987" sldId="256"/>
            <ac:spMk id="2" creationId="{3D95F6C4-2A27-51CB-68AC-DA115A5C672F}"/>
          </ac:spMkLst>
        </pc:spChg>
        <pc:spChg chg="mod">
          <ac:chgData name="Zita Draper" userId="S::z.draper@uwtsd.ac.uk::b063123c-f51f-481b-b99c-f574606c9ace" providerId="AD" clId="Web-{82E2EA31-1CFD-49C3-ACAE-8A52C4B5D827}" dt="2022-10-13T08:47:59.826" v="32" actId="20577"/>
          <ac:spMkLst>
            <pc:docMk/>
            <pc:sldMk cId="3786413987" sldId="256"/>
            <ac:spMk id="3" creationId="{EDC75BC4-F875-D341-0BAF-D0227E7F4255}"/>
          </ac:spMkLst>
        </pc:spChg>
        <pc:spChg chg="add del">
          <ac:chgData name="Zita Draper" userId="S::z.draper@uwtsd.ac.uk::b063123c-f51f-481b-b99c-f574606c9ace" providerId="AD" clId="Web-{82E2EA31-1CFD-49C3-ACAE-8A52C4B5D827}" dt="2022-10-13T08:47:40.872" v="20"/>
          <ac:spMkLst>
            <pc:docMk/>
            <pc:sldMk cId="3786413987" sldId="256"/>
            <ac:spMk id="9" creationId="{B1C3281D-A46F-4842-9340-4CBC29E1B260}"/>
          </ac:spMkLst>
        </pc:spChg>
        <pc:spChg chg="add">
          <ac:chgData name="Zita Draper" userId="S::z.draper@uwtsd.ac.uk::b063123c-f51f-481b-b99c-f574606c9ace" providerId="AD" clId="Web-{82E2EA31-1CFD-49C3-ACAE-8A52C4B5D827}" dt="2022-10-13T08:47:41.044" v="21"/>
          <ac:spMkLst>
            <pc:docMk/>
            <pc:sldMk cId="3786413987" sldId="256"/>
            <ac:spMk id="14" creationId="{608EAA06-5488-416B-B2B2-E55213011012}"/>
          </ac:spMkLst>
        </pc:spChg>
        <pc:picChg chg="add del">
          <ac:chgData name="Zita Draper" userId="S::z.draper@uwtsd.ac.uk::b063123c-f51f-481b-b99c-f574606c9ace" providerId="AD" clId="Web-{82E2EA31-1CFD-49C3-ACAE-8A52C4B5D827}" dt="2022-10-13T08:47:40.872" v="20"/>
          <ac:picMkLst>
            <pc:docMk/>
            <pc:sldMk cId="3786413987" sldId="256"/>
            <ac:picMk id="4" creationId="{D43F6D5F-DD4F-00EE-8272-96A7428B0CF1}"/>
          </ac:picMkLst>
        </pc:picChg>
        <pc:picChg chg="add">
          <ac:chgData name="Zita Draper" userId="S::z.draper@uwtsd.ac.uk::b063123c-f51f-481b-b99c-f574606c9ace" providerId="AD" clId="Web-{82E2EA31-1CFD-49C3-ACAE-8A52C4B5D827}" dt="2022-10-13T08:47:41.044" v="21"/>
          <ac:picMkLst>
            <pc:docMk/>
            <pc:sldMk cId="3786413987" sldId="256"/>
            <ac:picMk id="13" creationId="{5BDA18CE-9448-6549-D9BE-DDFB1F0E6EEE}"/>
          </ac:picMkLst>
        </pc:picChg>
        <pc:cxnChg chg="add del">
          <ac:chgData name="Zita Draper" userId="S::z.draper@uwtsd.ac.uk::b063123c-f51f-481b-b99c-f574606c9ace" providerId="AD" clId="Web-{82E2EA31-1CFD-49C3-ACAE-8A52C4B5D827}" dt="2022-10-13T08:47:40.872" v="20"/>
          <ac:cxnSpMkLst>
            <pc:docMk/>
            <pc:sldMk cId="3786413987" sldId="256"/>
            <ac:cxnSpMk id="11" creationId="{D4EDB048-C82F-4E9B-BCE9-3D1DBE5D59CE}"/>
          </ac:cxnSpMkLst>
        </pc:cxnChg>
      </pc:sldChg>
      <pc:sldChg chg="addSp modSp new mod setBg">
        <pc:chgData name="Zita Draper" userId="S::z.draper@uwtsd.ac.uk::b063123c-f51f-481b-b99c-f574606c9ace" providerId="AD" clId="Web-{82E2EA31-1CFD-49C3-ACAE-8A52C4B5D827}" dt="2022-10-13T08:56:57.706" v="173" actId="1076"/>
        <pc:sldMkLst>
          <pc:docMk/>
          <pc:sldMk cId="2326028824" sldId="257"/>
        </pc:sldMkLst>
        <pc:spChg chg="mod">
          <ac:chgData name="Zita Draper" userId="S::z.draper@uwtsd.ac.uk::b063123c-f51f-481b-b99c-f574606c9ace" providerId="AD" clId="Web-{82E2EA31-1CFD-49C3-ACAE-8A52C4B5D827}" dt="2022-10-13T08:56:47.862" v="169" actId="1076"/>
          <ac:spMkLst>
            <pc:docMk/>
            <pc:sldMk cId="2326028824" sldId="257"/>
            <ac:spMk id="2" creationId="{C022DB97-34EB-D992-5DEF-919BF9C4FD99}"/>
          </ac:spMkLst>
        </pc:spChg>
        <pc:spChg chg="mod">
          <ac:chgData name="Zita Draper" userId="S::z.draper@uwtsd.ac.uk::b063123c-f51f-481b-b99c-f574606c9ace" providerId="AD" clId="Web-{82E2EA31-1CFD-49C3-ACAE-8A52C4B5D827}" dt="2022-10-13T08:56:57.706" v="173" actId="1076"/>
          <ac:spMkLst>
            <pc:docMk/>
            <pc:sldMk cId="2326028824" sldId="257"/>
            <ac:spMk id="3" creationId="{E36DC94E-4E46-E879-52BD-A61E81841CE0}"/>
          </ac:spMkLst>
        </pc:spChg>
        <pc:spChg chg="add">
          <ac:chgData name="Zita Draper" userId="S::z.draper@uwtsd.ac.uk::b063123c-f51f-481b-b99c-f574606c9ace" providerId="AD" clId="Web-{82E2EA31-1CFD-49C3-ACAE-8A52C4B5D827}" dt="2022-10-13T08:56:36.518" v="162"/>
          <ac:spMkLst>
            <pc:docMk/>
            <pc:sldMk cId="2326028824" sldId="257"/>
            <ac:spMk id="9" creationId="{2A2456A0-13DF-4BA8-9BDD-168E874C4211}"/>
          </ac:spMkLst>
        </pc:spChg>
        <pc:picChg chg="add mod">
          <ac:chgData name="Zita Draper" userId="S::z.draper@uwtsd.ac.uk::b063123c-f51f-481b-b99c-f574606c9ace" providerId="AD" clId="Web-{82E2EA31-1CFD-49C3-ACAE-8A52C4B5D827}" dt="2022-10-13T08:56:36.518" v="162"/>
          <ac:picMkLst>
            <pc:docMk/>
            <pc:sldMk cId="2326028824" sldId="257"/>
            <ac:picMk id="4" creationId="{D204CEF2-8AB8-FA91-587B-E6AA9AE2162B}"/>
          </ac:picMkLst>
        </pc:picChg>
        <pc:picChg chg="add">
          <ac:chgData name="Zita Draper" userId="S::z.draper@uwtsd.ac.uk::b063123c-f51f-481b-b99c-f574606c9ace" providerId="AD" clId="Web-{82E2EA31-1CFD-49C3-ACAE-8A52C4B5D827}" dt="2022-10-13T08:56:36.518" v="162"/>
          <ac:picMkLst>
            <pc:docMk/>
            <pc:sldMk cId="2326028824" sldId="257"/>
            <ac:picMk id="11" creationId="{7AEE9CAC-347C-43C2-AE87-6BC5566E6068}"/>
          </ac:picMkLst>
        </pc:picChg>
      </pc:sldChg>
      <pc:sldChg chg="new del">
        <pc:chgData name="Zita Draper" userId="S::z.draper@uwtsd.ac.uk::b063123c-f51f-481b-b99c-f574606c9ace" providerId="AD" clId="Web-{82E2EA31-1CFD-49C3-ACAE-8A52C4B5D827}" dt="2022-10-13T08:47:14.621" v="17"/>
        <pc:sldMkLst>
          <pc:docMk/>
          <pc:sldMk cId="4159298572" sldId="257"/>
        </pc:sldMkLst>
      </pc:sldChg>
      <pc:sldChg chg="addSp modSp new">
        <pc:chgData name="Zita Draper" userId="S::z.draper@uwtsd.ac.uk::b063123c-f51f-481b-b99c-f574606c9ace" providerId="AD" clId="Web-{82E2EA31-1CFD-49C3-ACAE-8A52C4B5D827}" dt="2022-10-13T08:59:36.588" v="266" actId="1076"/>
        <pc:sldMkLst>
          <pc:docMk/>
          <pc:sldMk cId="1056886120" sldId="258"/>
        </pc:sldMkLst>
        <pc:spChg chg="mod">
          <ac:chgData name="Zita Draper" userId="S::z.draper@uwtsd.ac.uk::b063123c-f51f-481b-b99c-f574606c9ace" providerId="AD" clId="Web-{82E2EA31-1CFD-49C3-ACAE-8A52C4B5D827}" dt="2022-10-13T08:57:21.317" v="188" actId="20577"/>
          <ac:spMkLst>
            <pc:docMk/>
            <pc:sldMk cId="1056886120" sldId="258"/>
            <ac:spMk id="2" creationId="{21FA9CC4-056C-6DAD-FA74-BE67E51B764A}"/>
          </ac:spMkLst>
        </pc:spChg>
        <pc:spChg chg="mod">
          <ac:chgData name="Zita Draper" userId="S::z.draper@uwtsd.ac.uk::b063123c-f51f-481b-b99c-f574606c9ace" providerId="AD" clId="Web-{82E2EA31-1CFD-49C3-ACAE-8A52C4B5D827}" dt="2022-10-13T08:58:27.288" v="261" actId="20577"/>
          <ac:spMkLst>
            <pc:docMk/>
            <pc:sldMk cId="1056886120" sldId="258"/>
            <ac:spMk id="3" creationId="{B79D57C0-F6FC-D06F-36C9-73C726CE0368}"/>
          </ac:spMkLst>
        </pc:spChg>
        <pc:picChg chg="add mod">
          <ac:chgData name="Zita Draper" userId="S::z.draper@uwtsd.ac.uk::b063123c-f51f-481b-b99c-f574606c9ace" providerId="AD" clId="Web-{82E2EA31-1CFD-49C3-ACAE-8A52C4B5D827}" dt="2022-10-13T08:59:36.588" v="266" actId="1076"/>
          <ac:picMkLst>
            <pc:docMk/>
            <pc:sldMk cId="1056886120" sldId="258"/>
            <ac:picMk id="4" creationId="{0A21680C-BE32-C5B8-1CF6-A8E09EFFC3E7}"/>
          </ac:picMkLst>
        </pc:picChg>
      </pc:sldChg>
      <pc:sldChg chg="addSp delSp modSp new mod setBg">
        <pc:chgData name="Zita Draper" userId="S::z.draper@uwtsd.ac.uk::b063123c-f51f-481b-b99c-f574606c9ace" providerId="AD" clId="Web-{82E2EA31-1CFD-49C3-ACAE-8A52C4B5D827}" dt="2022-10-13T09:03:40.004" v="343" actId="20577"/>
        <pc:sldMkLst>
          <pc:docMk/>
          <pc:sldMk cId="3042511966" sldId="259"/>
        </pc:sldMkLst>
        <pc:spChg chg="mod">
          <ac:chgData name="Zita Draper" userId="S::z.draper@uwtsd.ac.uk::b063123c-f51f-481b-b99c-f574606c9ace" providerId="AD" clId="Web-{82E2EA31-1CFD-49C3-ACAE-8A52C4B5D827}" dt="2022-10-13T09:03:13.253" v="338" actId="20577"/>
          <ac:spMkLst>
            <pc:docMk/>
            <pc:sldMk cId="3042511966" sldId="259"/>
            <ac:spMk id="2" creationId="{E1D6183F-6DE5-D4E1-0706-70E0E47943FA}"/>
          </ac:spMkLst>
        </pc:spChg>
        <pc:spChg chg="del">
          <ac:chgData name="Zita Draper" userId="S::z.draper@uwtsd.ac.uk::b063123c-f51f-481b-b99c-f574606c9ace" providerId="AD" clId="Web-{82E2EA31-1CFD-49C3-ACAE-8A52C4B5D827}" dt="2022-10-13T09:01:11.420" v="267"/>
          <ac:spMkLst>
            <pc:docMk/>
            <pc:sldMk cId="3042511966" sldId="259"/>
            <ac:spMk id="3" creationId="{2AA9E7C0-7904-D63A-6944-FBDCBFC84966}"/>
          </ac:spMkLst>
        </pc:spChg>
        <pc:spChg chg="add mod">
          <ac:chgData name="Zita Draper" userId="S::z.draper@uwtsd.ac.uk::b063123c-f51f-481b-b99c-f574606c9ace" providerId="AD" clId="Web-{82E2EA31-1CFD-49C3-ACAE-8A52C4B5D827}" dt="2022-10-13T09:03:40.004" v="343" actId="20577"/>
          <ac:spMkLst>
            <pc:docMk/>
            <pc:sldMk cId="3042511966" sldId="259"/>
            <ac:spMk id="6" creationId="{7E5764E3-4667-5B13-72F8-EC8EC76DC56F}"/>
          </ac:spMkLst>
        </pc:spChg>
        <pc:spChg chg="add">
          <ac:chgData name="Zita Draper" userId="S::z.draper@uwtsd.ac.uk::b063123c-f51f-481b-b99c-f574606c9ace" providerId="AD" clId="Web-{82E2EA31-1CFD-49C3-ACAE-8A52C4B5D827}" dt="2022-10-13T09:02:55.940" v="333"/>
          <ac:spMkLst>
            <pc:docMk/>
            <pc:sldMk cId="3042511966" sldId="259"/>
            <ac:spMk id="12" creationId="{37D54B6C-87D0-4C03-8335-3955179D2B5B}"/>
          </ac:spMkLst>
        </pc:spChg>
        <pc:picChg chg="add del mod ord">
          <ac:chgData name="Zita Draper" userId="S::z.draper@uwtsd.ac.uk::b063123c-f51f-481b-b99c-f574606c9ace" providerId="AD" clId="Web-{82E2EA31-1CFD-49C3-ACAE-8A52C4B5D827}" dt="2022-10-13T09:01:20.795" v="270"/>
          <ac:picMkLst>
            <pc:docMk/>
            <pc:sldMk cId="3042511966" sldId="259"/>
            <ac:picMk id="4" creationId="{F9DAC9A4-4C22-9B7F-0AAE-CF9B93DDB735}"/>
          </ac:picMkLst>
        </pc:picChg>
        <pc:picChg chg="add mod ord">
          <ac:chgData name="Zita Draper" userId="S::z.draper@uwtsd.ac.uk::b063123c-f51f-481b-b99c-f574606c9ace" providerId="AD" clId="Web-{82E2EA31-1CFD-49C3-ACAE-8A52C4B5D827}" dt="2022-10-13T09:02:55.940" v="333"/>
          <ac:picMkLst>
            <pc:docMk/>
            <pc:sldMk cId="3042511966" sldId="259"/>
            <ac:picMk id="7" creationId="{1DC7ABA3-5404-4FE4-F841-B9C3A760A96B}"/>
          </ac:picMkLst>
        </pc:picChg>
      </pc:sldChg>
      <pc:sldChg chg="addSp modSp new">
        <pc:chgData name="Zita Draper" userId="S::z.draper@uwtsd.ac.uk::b063123c-f51f-481b-b99c-f574606c9ace" providerId="AD" clId="Web-{82E2EA31-1CFD-49C3-ACAE-8A52C4B5D827}" dt="2022-10-13T10:50:35.355" v="866" actId="20577"/>
        <pc:sldMkLst>
          <pc:docMk/>
          <pc:sldMk cId="47883778" sldId="260"/>
        </pc:sldMkLst>
        <pc:spChg chg="mod">
          <ac:chgData name="Zita Draper" userId="S::z.draper@uwtsd.ac.uk::b063123c-f51f-481b-b99c-f574606c9ace" providerId="AD" clId="Web-{82E2EA31-1CFD-49C3-ACAE-8A52C4B5D827}" dt="2022-10-13T10:50:35.355" v="866" actId="20577"/>
          <ac:spMkLst>
            <pc:docMk/>
            <pc:sldMk cId="47883778" sldId="260"/>
            <ac:spMk id="2" creationId="{836E2054-653F-EDEF-3A83-CED49082CB2D}"/>
          </ac:spMkLst>
        </pc:spChg>
        <pc:spChg chg="mod">
          <ac:chgData name="Zita Draper" userId="S::z.draper@uwtsd.ac.uk::b063123c-f51f-481b-b99c-f574606c9ace" providerId="AD" clId="Web-{82E2EA31-1CFD-49C3-ACAE-8A52C4B5D827}" dt="2022-10-13T10:50:28.401" v="863" actId="20577"/>
          <ac:spMkLst>
            <pc:docMk/>
            <pc:sldMk cId="47883778" sldId="260"/>
            <ac:spMk id="3" creationId="{21E1D716-B6F2-1267-7B09-76E87A871B7D}"/>
          </ac:spMkLst>
        </pc:spChg>
        <pc:picChg chg="add mod">
          <ac:chgData name="Zita Draper" userId="S::z.draper@uwtsd.ac.uk::b063123c-f51f-481b-b99c-f574606c9ace" providerId="AD" clId="Web-{82E2EA31-1CFD-49C3-ACAE-8A52C4B5D827}" dt="2022-10-13T10:50:11.557" v="862" actId="1076"/>
          <ac:picMkLst>
            <pc:docMk/>
            <pc:sldMk cId="47883778" sldId="260"/>
            <ac:picMk id="4" creationId="{F747F8C4-14F7-2C3D-540F-FADAA3AD252C}"/>
          </ac:picMkLst>
        </pc:picChg>
      </pc:sldChg>
      <pc:sldChg chg="addSp modSp new">
        <pc:chgData name="Zita Draper" userId="S::z.draper@uwtsd.ac.uk::b063123c-f51f-481b-b99c-f574606c9ace" providerId="AD" clId="Web-{82E2EA31-1CFD-49C3-ACAE-8A52C4B5D827}" dt="2022-10-13T10:51:04.918" v="871" actId="1076"/>
        <pc:sldMkLst>
          <pc:docMk/>
          <pc:sldMk cId="681652050" sldId="261"/>
        </pc:sldMkLst>
        <pc:spChg chg="mod">
          <ac:chgData name="Zita Draper" userId="S::z.draper@uwtsd.ac.uk::b063123c-f51f-481b-b99c-f574606c9ace" providerId="AD" clId="Web-{82E2EA31-1CFD-49C3-ACAE-8A52C4B5D827}" dt="2022-10-13T09:12:08.165" v="412" actId="20577"/>
          <ac:spMkLst>
            <pc:docMk/>
            <pc:sldMk cId="681652050" sldId="261"/>
            <ac:spMk id="2" creationId="{F0BBB06F-C8AA-0407-9A6B-90E4D4A3B049}"/>
          </ac:spMkLst>
        </pc:spChg>
        <pc:spChg chg="mod">
          <ac:chgData name="Zita Draper" userId="S::z.draper@uwtsd.ac.uk::b063123c-f51f-481b-b99c-f574606c9ace" providerId="AD" clId="Web-{82E2EA31-1CFD-49C3-ACAE-8A52C4B5D827}" dt="2022-10-13T10:50:41.777" v="867" actId="20577"/>
          <ac:spMkLst>
            <pc:docMk/>
            <pc:sldMk cId="681652050" sldId="261"/>
            <ac:spMk id="3" creationId="{D1FFC75F-639D-5908-9B32-0789970C4B94}"/>
          </ac:spMkLst>
        </pc:spChg>
        <pc:picChg chg="add mod">
          <ac:chgData name="Zita Draper" userId="S::z.draper@uwtsd.ac.uk::b063123c-f51f-481b-b99c-f574606c9ace" providerId="AD" clId="Web-{82E2EA31-1CFD-49C3-ACAE-8A52C4B5D827}" dt="2022-10-13T10:51:04.918" v="871" actId="1076"/>
          <ac:picMkLst>
            <pc:docMk/>
            <pc:sldMk cId="681652050" sldId="261"/>
            <ac:picMk id="4" creationId="{1F953744-B381-65B6-5BEC-B3F84701481E}"/>
          </ac:picMkLst>
        </pc:picChg>
      </pc:sldChg>
      <pc:sldChg chg="modSp new">
        <pc:chgData name="Zita Draper" userId="S::z.draper@uwtsd.ac.uk::b063123c-f51f-481b-b99c-f574606c9ace" providerId="AD" clId="Web-{82E2EA31-1CFD-49C3-ACAE-8A52C4B5D827}" dt="2022-10-13T09:15:13.032" v="635" actId="20577"/>
        <pc:sldMkLst>
          <pc:docMk/>
          <pc:sldMk cId="2934369719" sldId="262"/>
        </pc:sldMkLst>
        <pc:spChg chg="mod">
          <ac:chgData name="Zita Draper" userId="S::z.draper@uwtsd.ac.uk::b063123c-f51f-481b-b99c-f574606c9ace" providerId="AD" clId="Web-{82E2EA31-1CFD-49C3-ACAE-8A52C4B5D827}" dt="2022-10-13T09:15:05.813" v="631" actId="20577"/>
          <ac:spMkLst>
            <pc:docMk/>
            <pc:sldMk cId="2934369719" sldId="262"/>
            <ac:spMk id="2" creationId="{EEDF1B78-AAA5-3F82-8055-EF7F6C9CDF24}"/>
          </ac:spMkLst>
        </pc:spChg>
        <pc:spChg chg="mod">
          <ac:chgData name="Zita Draper" userId="S::z.draper@uwtsd.ac.uk::b063123c-f51f-481b-b99c-f574606c9ace" providerId="AD" clId="Web-{82E2EA31-1CFD-49C3-ACAE-8A52C4B5D827}" dt="2022-10-13T09:15:13.032" v="635" actId="20577"/>
          <ac:spMkLst>
            <pc:docMk/>
            <pc:sldMk cId="2934369719" sldId="262"/>
            <ac:spMk id="3" creationId="{4612EBDD-7EF5-7B8D-B829-AE9DFA74FAD0}"/>
          </ac:spMkLst>
        </pc:spChg>
      </pc:sldChg>
      <pc:sldChg chg="addSp delSp modSp new mod setBg modNotes">
        <pc:chgData name="Zita Draper" userId="S::z.draper@uwtsd.ac.uk::b063123c-f51f-481b-b99c-f574606c9ace" providerId="AD" clId="Web-{82E2EA31-1CFD-49C3-ACAE-8A52C4B5D827}" dt="2022-10-13T10:46:22.564" v="751"/>
        <pc:sldMkLst>
          <pc:docMk/>
          <pc:sldMk cId="2140584084" sldId="263"/>
        </pc:sldMkLst>
        <pc:spChg chg="mod">
          <ac:chgData name="Zita Draper" userId="S::z.draper@uwtsd.ac.uk::b063123c-f51f-481b-b99c-f574606c9ace" providerId="AD" clId="Web-{82E2EA31-1CFD-49C3-ACAE-8A52C4B5D827}" dt="2022-10-13T09:16:56.129" v="671" actId="20577"/>
          <ac:spMkLst>
            <pc:docMk/>
            <pc:sldMk cId="2140584084" sldId="263"/>
            <ac:spMk id="2" creationId="{D484A3D5-FCF3-EB1C-CC40-BD39146C34A1}"/>
          </ac:spMkLst>
        </pc:spChg>
        <pc:spChg chg="del">
          <ac:chgData name="Zita Draper" userId="S::z.draper@uwtsd.ac.uk::b063123c-f51f-481b-b99c-f574606c9ace" providerId="AD" clId="Web-{82E2EA31-1CFD-49C3-ACAE-8A52C4B5D827}" dt="2022-10-13T09:15:45.127" v="646"/>
          <ac:spMkLst>
            <pc:docMk/>
            <pc:sldMk cId="2140584084" sldId="263"/>
            <ac:spMk id="3" creationId="{42AAE810-2991-856C-8FDA-03A130236FF0}"/>
          </ac:spMkLst>
        </pc:spChg>
        <pc:graphicFrameChg chg="add mod modGraphic">
          <ac:chgData name="Zita Draper" userId="S::z.draper@uwtsd.ac.uk::b063123c-f51f-481b-b99c-f574606c9ace" providerId="AD" clId="Web-{82E2EA31-1CFD-49C3-ACAE-8A52C4B5D827}" dt="2022-10-13T09:16:48.442" v="666"/>
          <ac:graphicFrameMkLst>
            <pc:docMk/>
            <pc:sldMk cId="2140584084" sldId="263"/>
            <ac:graphicFrameMk id="4" creationId="{94A25A37-0A31-E3DB-BE4B-0F03A24CE470}"/>
          </ac:graphicFrameMkLst>
        </pc:graphicFrameChg>
      </pc:sldChg>
      <pc:sldChg chg="addSp delSp modSp new modNotes">
        <pc:chgData name="Zita Draper" userId="S::z.draper@uwtsd.ac.uk::b063123c-f51f-481b-b99c-f574606c9ace" providerId="AD" clId="Web-{82E2EA31-1CFD-49C3-ACAE-8A52C4B5D827}" dt="2022-10-13T10:49:35.134" v="858" actId="1076"/>
        <pc:sldMkLst>
          <pc:docMk/>
          <pc:sldMk cId="3928838329" sldId="264"/>
        </pc:sldMkLst>
        <pc:spChg chg="mod">
          <ac:chgData name="Zita Draper" userId="S::z.draper@uwtsd.ac.uk::b063123c-f51f-481b-b99c-f574606c9ace" providerId="AD" clId="Web-{82E2EA31-1CFD-49C3-ACAE-8A52C4B5D827}" dt="2022-10-13T10:49:29.962" v="857" actId="1076"/>
          <ac:spMkLst>
            <pc:docMk/>
            <pc:sldMk cId="3928838329" sldId="264"/>
            <ac:spMk id="2" creationId="{8D609EC2-9A99-2AF6-E467-A4BF1F52718F}"/>
          </ac:spMkLst>
        </pc:spChg>
        <pc:spChg chg="del">
          <ac:chgData name="Zita Draper" userId="S::z.draper@uwtsd.ac.uk::b063123c-f51f-481b-b99c-f574606c9ace" providerId="AD" clId="Web-{82E2EA31-1CFD-49C3-ACAE-8A52C4B5D827}" dt="2022-10-13T10:46:41.346" v="767"/>
          <ac:spMkLst>
            <pc:docMk/>
            <pc:sldMk cId="3928838329" sldId="264"/>
            <ac:spMk id="3" creationId="{F6DCDEBF-0689-EE7C-242A-70D76EF5E18E}"/>
          </ac:spMkLst>
        </pc:spChg>
        <pc:graphicFrameChg chg="add mod modGraphic">
          <ac:chgData name="Zita Draper" userId="S::z.draper@uwtsd.ac.uk::b063123c-f51f-481b-b99c-f574606c9ace" providerId="AD" clId="Web-{82E2EA31-1CFD-49C3-ACAE-8A52C4B5D827}" dt="2022-10-13T10:49:35.134" v="858" actId="1076"/>
          <ac:graphicFrameMkLst>
            <pc:docMk/>
            <pc:sldMk cId="3928838329" sldId="264"/>
            <ac:graphicFrameMk id="4" creationId="{56AC7FEA-C2BA-56BB-3ADA-53FAAFA5126A}"/>
          </ac:graphicFrameMkLst>
        </pc:graphicFrameChg>
      </pc:sldChg>
      <pc:sldChg chg="modSp new modNotes">
        <pc:chgData name="Zita Draper" userId="S::z.draper@uwtsd.ac.uk::b063123c-f51f-481b-b99c-f574606c9ace" providerId="AD" clId="Web-{82E2EA31-1CFD-49C3-ACAE-8A52C4B5D827}" dt="2022-10-13T10:55:57.616" v="1048" actId="20577"/>
        <pc:sldMkLst>
          <pc:docMk/>
          <pc:sldMk cId="1250889902" sldId="265"/>
        </pc:sldMkLst>
        <pc:spChg chg="mod">
          <ac:chgData name="Zita Draper" userId="S::z.draper@uwtsd.ac.uk::b063123c-f51f-481b-b99c-f574606c9ace" providerId="AD" clId="Web-{82E2EA31-1CFD-49C3-ACAE-8A52C4B5D827}" dt="2022-10-13T10:51:53.451" v="890" actId="20577"/>
          <ac:spMkLst>
            <pc:docMk/>
            <pc:sldMk cId="1250889902" sldId="265"/>
            <ac:spMk id="2" creationId="{528B691F-0541-8830-46F9-FF64F2B7C773}"/>
          </ac:spMkLst>
        </pc:spChg>
        <pc:spChg chg="mod">
          <ac:chgData name="Zita Draper" userId="S::z.draper@uwtsd.ac.uk::b063123c-f51f-481b-b99c-f574606c9ace" providerId="AD" clId="Web-{82E2EA31-1CFD-49C3-ACAE-8A52C4B5D827}" dt="2022-10-13T10:55:57.616" v="1048" actId="20577"/>
          <ac:spMkLst>
            <pc:docMk/>
            <pc:sldMk cId="1250889902" sldId="265"/>
            <ac:spMk id="3" creationId="{98A7AD9C-04A1-916B-5876-0220742C2433}"/>
          </ac:spMkLst>
        </pc:spChg>
      </pc:sldChg>
      <pc:sldChg chg="addSp modSp new">
        <pc:chgData name="Zita Draper" userId="S::z.draper@uwtsd.ac.uk::b063123c-f51f-481b-b99c-f574606c9ace" providerId="AD" clId="Web-{82E2EA31-1CFD-49C3-ACAE-8A52C4B5D827}" dt="2022-10-13T11:04:44.136" v="1090" actId="20577"/>
        <pc:sldMkLst>
          <pc:docMk/>
          <pc:sldMk cId="1371595193" sldId="266"/>
        </pc:sldMkLst>
        <pc:spChg chg="mod">
          <ac:chgData name="Zita Draper" userId="S::z.draper@uwtsd.ac.uk::b063123c-f51f-481b-b99c-f574606c9ace" providerId="AD" clId="Web-{82E2EA31-1CFD-49C3-ACAE-8A52C4B5D827}" dt="2022-10-13T11:04:44.136" v="1090" actId="20577"/>
          <ac:spMkLst>
            <pc:docMk/>
            <pc:sldMk cId="1371595193" sldId="266"/>
            <ac:spMk id="2" creationId="{2C7BB306-7CA7-1C55-4888-B856CD1EE8D6}"/>
          </ac:spMkLst>
        </pc:spChg>
        <pc:spChg chg="mod">
          <ac:chgData name="Zita Draper" userId="S::z.draper@uwtsd.ac.uk::b063123c-f51f-481b-b99c-f574606c9ace" providerId="AD" clId="Web-{82E2EA31-1CFD-49C3-ACAE-8A52C4B5D827}" dt="2022-10-13T11:03:57.899" v="1084" actId="20577"/>
          <ac:spMkLst>
            <pc:docMk/>
            <pc:sldMk cId="1371595193" sldId="266"/>
            <ac:spMk id="3" creationId="{E67945EC-90DC-3F32-43AE-70C605C90D71}"/>
          </ac:spMkLst>
        </pc:spChg>
        <pc:picChg chg="add mod">
          <ac:chgData name="Zita Draper" userId="S::z.draper@uwtsd.ac.uk::b063123c-f51f-481b-b99c-f574606c9ace" providerId="AD" clId="Web-{82E2EA31-1CFD-49C3-ACAE-8A52C4B5D827}" dt="2022-10-13T11:04:31.869" v="1088" actId="1076"/>
          <ac:picMkLst>
            <pc:docMk/>
            <pc:sldMk cId="1371595193" sldId="266"/>
            <ac:picMk id="4" creationId="{5C6A12AF-8765-196A-CE64-586F47A9A7C8}"/>
          </ac:picMkLst>
        </pc:picChg>
      </pc:sldChg>
      <pc:sldChg chg="modSp new">
        <pc:chgData name="Zita Draper" userId="S::z.draper@uwtsd.ac.uk::b063123c-f51f-481b-b99c-f574606c9ace" providerId="AD" clId="Web-{82E2EA31-1CFD-49C3-ACAE-8A52C4B5D827}" dt="2022-10-13T11:15:58.145" v="1360" actId="20577"/>
        <pc:sldMkLst>
          <pc:docMk/>
          <pc:sldMk cId="3352883705" sldId="267"/>
        </pc:sldMkLst>
        <pc:spChg chg="mod">
          <ac:chgData name="Zita Draper" userId="S::z.draper@uwtsd.ac.uk::b063123c-f51f-481b-b99c-f574606c9ace" providerId="AD" clId="Web-{82E2EA31-1CFD-49C3-ACAE-8A52C4B5D827}" dt="2022-10-13T11:09:22.161" v="1098" actId="20577"/>
          <ac:spMkLst>
            <pc:docMk/>
            <pc:sldMk cId="3352883705" sldId="267"/>
            <ac:spMk id="2" creationId="{7A340852-FC27-36C0-25BB-C4DEFD7276AA}"/>
          </ac:spMkLst>
        </pc:spChg>
        <pc:spChg chg="mod">
          <ac:chgData name="Zita Draper" userId="S::z.draper@uwtsd.ac.uk::b063123c-f51f-481b-b99c-f574606c9ace" providerId="AD" clId="Web-{82E2EA31-1CFD-49C3-ACAE-8A52C4B5D827}" dt="2022-10-13T11:15:58.145" v="1360" actId="20577"/>
          <ac:spMkLst>
            <pc:docMk/>
            <pc:sldMk cId="3352883705" sldId="267"/>
            <ac:spMk id="3" creationId="{04377E82-3E7A-161D-FDB0-0E6033D08062}"/>
          </ac:spMkLst>
        </pc:spChg>
      </pc:sldChg>
      <pc:sldChg chg="new">
        <pc:chgData name="Zita Draper" userId="S::z.draper@uwtsd.ac.uk::b063123c-f51f-481b-b99c-f574606c9ace" providerId="AD" clId="Web-{82E2EA31-1CFD-49C3-ACAE-8A52C4B5D827}" dt="2022-10-13T08:48:26.717" v="48"/>
        <pc:sldMkLst>
          <pc:docMk/>
          <pc:sldMk cId="4294646182" sldId="268"/>
        </pc:sldMkLst>
      </pc:sldChg>
      <pc:sldChg chg="new">
        <pc:chgData name="Zita Draper" userId="S::z.draper@uwtsd.ac.uk::b063123c-f51f-481b-b99c-f574606c9ace" providerId="AD" clId="Web-{82E2EA31-1CFD-49C3-ACAE-8A52C4B5D827}" dt="2022-10-13T08:48:27.780" v="49"/>
        <pc:sldMkLst>
          <pc:docMk/>
          <pc:sldMk cId="3492677121" sldId="269"/>
        </pc:sldMkLst>
      </pc:sldChg>
      <pc:sldChg chg="new">
        <pc:chgData name="Zita Draper" userId="S::z.draper@uwtsd.ac.uk::b063123c-f51f-481b-b99c-f574606c9ace" providerId="AD" clId="Web-{82E2EA31-1CFD-49C3-ACAE-8A52C4B5D827}" dt="2022-10-13T08:48:28.936" v="50"/>
        <pc:sldMkLst>
          <pc:docMk/>
          <pc:sldMk cId="3049062335" sldId="270"/>
        </pc:sldMkLst>
      </pc:sldChg>
      <pc:sldChg chg="new">
        <pc:chgData name="Zita Draper" userId="S::z.draper@uwtsd.ac.uk::b063123c-f51f-481b-b99c-f574606c9ace" providerId="AD" clId="Web-{82E2EA31-1CFD-49C3-ACAE-8A52C4B5D827}" dt="2022-10-13T08:48:30.077" v="51"/>
        <pc:sldMkLst>
          <pc:docMk/>
          <pc:sldMk cId="1026697930" sldId="271"/>
        </pc:sldMkLst>
      </pc:sldChg>
      <pc:sldChg chg="new">
        <pc:chgData name="Zita Draper" userId="S::z.draper@uwtsd.ac.uk::b063123c-f51f-481b-b99c-f574606c9ace" providerId="AD" clId="Web-{82E2EA31-1CFD-49C3-ACAE-8A52C4B5D827}" dt="2022-10-13T08:48:31.702" v="52"/>
        <pc:sldMkLst>
          <pc:docMk/>
          <pc:sldMk cId="1250056367" sldId="272"/>
        </pc:sldMkLst>
      </pc:sldChg>
      <pc:sldChg chg="modSp new">
        <pc:chgData name="Zita Draper" userId="S::z.draper@uwtsd.ac.uk::b063123c-f51f-481b-b99c-f574606c9ace" providerId="AD" clId="Web-{82E2EA31-1CFD-49C3-ACAE-8A52C4B5D827}" dt="2022-10-13T11:16:47.584" v="1380" actId="20577"/>
        <pc:sldMkLst>
          <pc:docMk/>
          <pc:sldMk cId="1517936021" sldId="273"/>
        </pc:sldMkLst>
        <pc:spChg chg="mod">
          <ac:chgData name="Zita Draper" userId="S::z.draper@uwtsd.ac.uk::b063123c-f51f-481b-b99c-f574606c9ace" providerId="AD" clId="Web-{82E2EA31-1CFD-49C3-ACAE-8A52C4B5D827}" dt="2022-10-13T11:16:47.584" v="1380" actId="20577"/>
          <ac:spMkLst>
            <pc:docMk/>
            <pc:sldMk cId="1517936021" sldId="273"/>
            <ac:spMk id="3" creationId="{41190E75-4DB2-0A9B-1829-C460156C2F70}"/>
          </ac:spMkLst>
        </pc:spChg>
      </pc:sldChg>
      <pc:sldChg chg="modSp new">
        <pc:chgData name="Zita Draper" userId="S::z.draper@uwtsd.ac.uk::b063123c-f51f-481b-b99c-f574606c9ace" providerId="AD" clId="Web-{82E2EA31-1CFD-49C3-ACAE-8A52C4B5D827}" dt="2022-10-13T08:50:17.378" v="84" actId="20577"/>
        <pc:sldMkLst>
          <pc:docMk/>
          <pc:sldMk cId="3504247279" sldId="274"/>
        </pc:sldMkLst>
        <pc:spChg chg="mod">
          <ac:chgData name="Zita Draper" userId="S::z.draper@uwtsd.ac.uk::b063123c-f51f-481b-b99c-f574606c9ace" providerId="AD" clId="Web-{82E2EA31-1CFD-49C3-ACAE-8A52C4B5D827}" dt="2022-10-13T08:50:17.378" v="84" actId="20577"/>
          <ac:spMkLst>
            <pc:docMk/>
            <pc:sldMk cId="3504247279" sldId="274"/>
            <ac:spMk id="2" creationId="{1AA97770-8ACB-3FE3-EC4B-3D864C114827}"/>
          </ac:spMkLst>
        </pc:spChg>
      </pc:sldChg>
      <pc:sldChg chg="addSp delSp modSp new mod setBg modClrScheme chgLayout">
        <pc:chgData name="Zita Draper" userId="S::z.draper@uwtsd.ac.uk::b063123c-f51f-481b-b99c-f574606c9ace" providerId="AD" clId="Web-{82E2EA31-1CFD-49C3-ACAE-8A52C4B5D827}" dt="2022-10-13T08:49:44.033" v="78" actId="1076"/>
        <pc:sldMkLst>
          <pc:docMk/>
          <pc:sldMk cId="1042545082" sldId="275"/>
        </pc:sldMkLst>
        <pc:spChg chg="mod ord">
          <ac:chgData name="Zita Draper" userId="S::z.draper@uwtsd.ac.uk::b063123c-f51f-481b-b99c-f574606c9ace" providerId="AD" clId="Web-{82E2EA31-1CFD-49C3-ACAE-8A52C4B5D827}" dt="2022-10-13T08:49:41.033" v="77" actId="1076"/>
          <ac:spMkLst>
            <pc:docMk/>
            <pc:sldMk cId="1042545082" sldId="275"/>
            <ac:spMk id="2" creationId="{DA7F5366-9CF9-7210-0522-51368D8BCBFC}"/>
          </ac:spMkLst>
        </pc:spChg>
        <pc:spChg chg="mod ord">
          <ac:chgData name="Zita Draper" userId="S::z.draper@uwtsd.ac.uk::b063123c-f51f-481b-b99c-f574606c9ace" providerId="AD" clId="Web-{82E2EA31-1CFD-49C3-ACAE-8A52C4B5D827}" dt="2022-10-13T08:49:44.033" v="78" actId="1076"/>
          <ac:spMkLst>
            <pc:docMk/>
            <pc:sldMk cId="1042545082" sldId="275"/>
            <ac:spMk id="3" creationId="{AFF7AC94-C8D2-EA3A-F64F-D4DAF60F1BB1}"/>
          </ac:spMkLst>
        </pc:spChg>
        <pc:spChg chg="add del">
          <ac:chgData name="Zita Draper" userId="S::z.draper@uwtsd.ac.uk::b063123c-f51f-481b-b99c-f574606c9ace" providerId="AD" clId="Web-{82E2EA31-1CFD-49C3-ACAE-8A52C4B5D827}" dt="2022-10-13T08:49:36.283" v="75"/>
          <ac:spMkLst>
            <pc:docMk/>
            <pc:sldMk cId="1042545082" sldId="275"/>
            <ac:spMk id="10" creationId="{766CDA4A-6CAA-4FED-A424-FF9D363E93C1}"/>
          </ac:spMkLst>
        </pc:spChg>
        <pc:spChg chg="add">
          <ac:chgData name="Zita Draper" userId="S::z.draper@uwtsd.ac.uk::b063123c-f51f-481b-b99c-f574606c9ace" providerId="AD" clId="Web-{82E2EA31-1CFD-49C3-ACAE-8A52C4B5D827}" dt="2022-10-13T08:49:36.361" v="76"/>
          <ac:spMkLst>
            <pc:docMk/>
            <pc:sldMk cId="1042545082" sldId="275"/>
            <ac:spMk id="14" creationId="{886D4A05-AFD9-4D13-98E7-B23E4C9D785A}"/>
          </ac:spMkLst>
        </pc:spChg>
        <pc:picChg chg="add del">
          <ac:chgData name="Zita Draper" userId="S::z.draper@uwtsd.ac.uk::b063123c-f51f-481b-b99c-f574606c9ace" providerId="AD" clId="Web-{82E2EA31-1CFD-49C3-ACAE-8A52C4B5D827}" dt="2022-10-13T08:49:36.283" v="75"/>
          <ac:picMkLst>
            <pc:docMk/>
            <pc:sldMk cId="1042545082" sldId="275"/>
            <ac:picMk id="7" creationId="{2C9826BB-8C65-6739-A403-3CE3132C3D05}"/>
          </ac:picMkLst>
        </pc:picChg>
        <pc:picChg chg="add del">
          <ac:chgData name="Zita Draper" userId="S::z.draper@uwtsd.ac.uk::b063123c-f51f-481b-b99c-f574606c9ace" providerId="AD" clId="Web-{82E2EA31-1CFD-49C3-ACAE-8A52C4B5D827}" dt="2022-10-13T08:49:36.283" v="75"/>
          <ac:picMkLst>
            <pc:docMk/>
            <pc:sldMk cId="1042545082" sldId="275"/>
            <ac:picMk id="12" creationId="{9B0DB875-49E3-4B9D-8AAE-D81A127B6647}"/>
          </ac:picMkLst>
        </pc:picChg>
        <pc:picChg chg="add">
          <ac:chgData name="Zita Draper" userId="S::z.draper@uwtsd.ac.uk::b063123c-f51f-481b-b99c-f574606c9ace" providerId="AD" clId="Web-{82E2EA31-1CFD-49C3-ACAE-8A52C4B5D827}" dt="2022-10-13T08:49:36.361" v="76"/>
          <ac:picMkLst>
            <pc:docMk/>
            <pc:sldMk cId="1042545082" sldId="275"/>
            <ac:picMk id="15" creationId="{02370E42-921F-D5D1-5DB3-F237823C7DCE}"/>
          </ac:picMkLst>
        </pc:picChg>
      </pc:sldChg>
      <pc:sldChg chg="addSp delSp modSp new">
        <pc:chgData name="Zita Draper" userId="S::z.draper@uwtsd.ac.uk::b063123c-f51f-481b-b99c-f574606c9ace" providerId="AD" clId="Web-{82E2EA31-1CFD-49C3-ACAE-8A52C4B5D827}" dt="2022-10-13T10:58:38.778" v="1075"/>
        <pc:sldMkLst>
          <pc:docMk/>
          <pc:sldMk cId="3506900428" sldId="276"/>
        </pc:sldMkLst>
        <pc:spChg chg="mod">
          <ac:chgData name="Zita Draper" userId="S::z.draper@uwtsd.ac.uk::b063123c-f51f-481b-b99c-f574606c9ace" providerId="AD" clId="Web-{82E2EA31-1CFD-49C3-ACAE-8A52C4B5D827}" dt="2022-10-13T10:58:08.559" v="1071" actId="20577"/>
          <ac:spMkLst>
            <pc:docMk/>
            <pc:sldMk cId="3506900428" sldId="276"/>
            <ac:spMk id="2" creationId="{B6830DB6-CE09-5F3E-42BB-874A95B1BF0F}"/>
          </ac:spMkLst>
        </pc:spChg>
        <pc:spChg chg="del mod">
          <ac:chgData name="Zita Draper" userId="S::z.draper@uwtsd.ac.uk::b063123c-f51f-481b-b99c-f574606c9ace" providerId="AD" clId="Web-{82E2EA31-1CFD-49C3-ACAE-8A52C4B5D827}" dt="2022-10-13T10:58:03.137" v="1070"/>
          <ac:spMkLst>
            <pc:docMk/>
            <pc:sldMk cId="3506900428" sldId="276"/>
            <ac:spMk id="3" creationId="{49AA21BD-51D1-E87B-DB85-79C361799896}"/>
          </ac:spMkLst>
        </pc:spChg>
        <pc:graphicFrameChg chg="add modGraphic">
          <ac:chgData name="Zita Draper" userId="S::z.draper@uwtsd.ac.uk::b063123c-f51f-481b-b99c-f574606c9ace" providerId="AD" clId="Web-{82E2EA31-1CFD-49C3-ACAE-8A52C4B5D827}" dt="2022-10-13T10:58:38.778" v="1075"/>
          <ac:graphicFrameMkLst>
            <pc:docMk/>
            <pc:sldMk cId="3506900428" sldId="276"/>
            <ac:graphicFrameMk id="7" creationId="{B8CF6661-265E-3053-5B4C-626D60EB5224}"/>
          </ac:graphicFrameMkLst>
        </pc:graphicFrameChg>
        <pc:picChg chg="add del mod">
          <ac:chgData name="Zita Draper" userId="S::z.draper@uwtsd.ac.uk::b063123c-f51f-481b-b99c-f574606c9ace" providerId="AD" clId="Web-{82E2EA31-1CFD-49C3-ACAE-8A52C4B5D827}" dt="2022-10-13T10:56:46.978" v="1065"/>
          <ac:picMkLst>
            <pc:docMk/>
            <pc:sldMk cId="3506900428" sldId="276"/>
            <ac:picMk id="4" creationId="{AB0D7E0D-B167-BE81-7861-D6E8EEFDB20B}"/>
          </ac:picMkLst>
        </pc:picChg>
        <pc:picChg chg="add mod">
          <ac:chgData name="Zita Draper" userId="S::z.draper@uwtsd.ac.uk::b063123c-f51f-481b-b99c-f574606c9ace" providerId="AD" clId="Web-{82E2EA31-1CFD-49C3-ACAE-8A52C4B5D827}" dt="2022-10-13T10:58:26.809" v="1074" actId="1076"/>
          <ac:picMkLst>
            <pc:docMk/>
            <pc:sldMk cId="3506900428" sldId="276"/>
            <ac:picMk id="5" creationId="{C1769399-ACEF-634B-3336-E60268F534F3}"/>
          </ac:picMkLst>
        </pc:picChg>
      </pc:sldChg>
      <pc:sldChg chg="addSp modSp new">
        <pc:chgData name="Zita Draper" userId="S::z.draper@uwtsd.ac.uk::b063123c-f51f-481b-b99c-f574606c9ace" providerId="AD" clId="Web-{82E2EA31-1CFD-49C3-ACAE-8A52C4B5D827}" dt="2022-10-13T11:13:49.749" v="1320" actId="1076"/>
        <pc:sldMkLst>
          <pc:docMk/>
          <pc:sldMk cId="4091450246" sldId="277"/>
        </pc:sldMkLst>
        <pc:spChg chg="mod">
          <ac:chgData name="Zita Draper" userId="S::z.draper@uwtsd.ac.uk::b063123c-f51f-481b-b99c-f574606c9ace" providerId="AD" clId="Web-{82E2EA31-1CFD-49C3-ACAE-8A52C4B5D827}" dt="2022-10-13T11:09:46.709" v="1107" actId="20577"/>
          <ac:spMkLst>
            <pc:docMk/>
            <pc:sldMk cId="4091450246" sldId="277"/>
            <ac:spMk id="2" creationId="{5CD983DA-D4A6-A798-B7C5-218001291ED9}"/>
          </ac:spMkLst>
        </pc:spChg>
        <pc:spChg chg="mod">
          <ac:chgData name="Zita Draper" userId="S::z.draper@uwtsd.ac.uk::b063123c-f51f-481b-b99c-f574606c9ace" providerId="AD" clId="Web-{82E2EA31-1CFD-49C3-ACAE-8A52C4B5D827}" dt="2022-10-13T11:12:48.653" v="1309" actId="20577"/>
          <ac:spMkLst>
            <pc:docMk/>
            <pc:sldMk cId="4091450246" sldId="277"/>
            <ac:spMk id="3" creationId="{E6AFA69C-C8D6-FF37-6917-B43F1798A021}"/>
          </ac:spMkLst>
        </pc:spChg>
        <pc:picChg chg="add mod">
          <ac:chgData name="Zita Draper" userId="S::z.draper@uwtsd.ac.uk::b063123c-f51f-481b-b99c-f574606c9ace" providerId="AD" clId="Web-{82E2EA31-1CFD-49C3-ACAE-8A52C4B5D827}" dt="2022-10-13T11:13:19.139" v="1314" actId="1076"/>
          <ac:picMkLst>
            <pc:docMk/>
            <pc:sldMk cId="4091450246" sldId="277"/>
            <ac:picMk id="4" creationId="{CD737B16-D0CE-461F-7D4F-3AE185E7E268}"/>
          </ac:picMkLst>
        </pc:picChg>
        <pc:picChg chg="add mod">
          <ac:chgData name="Zita Draper" userId="S::z.draper@uwtsd.ac.uk::b063123c-f51f-481b-b99c-f574606c9ace" providerId="AD" clId="Web-{82E2EA31-1CFD-49C3-ACAE-8A52C4B5D827}" dt="2022-10-13T11:13:49.749" v="1320" actId="1076"/>
          <ac:picMkLst>
            <pc:docMk/>
            <pc:sldMk cId="4091450246" sldId="277"/>
            <ac:picMk id="5" creationId="{9D1DED83-09C1-BA5C-4C54-D6D1A8DC1C28}"/>
          </ac:picMkLst>
        </pc:picChg>
      </pc:sldChg>
      <pc:sldChg chg="addSp modSp new">
        <pc:chgData name="Zita Draper" userId="S::z.draper@uwtsd.ac.uk::b063123c-f51f-481b-b99c-f574606c9ace" providerId="AD" clId="Web-{82E2EA31-1CFD-49C3-ACAE-8A52C4B5D827}" dt="2022-10-13T11:15:50.941" v="1359" actId="14100"/>
        <pc:sldMkLst>
          <pc:docMk/>
          <pc:sldMk cId="3068023725" sldId="278"/>
        </pc:sldMkLst>
        <pc:spChg chg="mod">
          <ac:chgData name="Zita Draper" userId="S::z.draper@uwtsd.ac.uk::b063123c-f51f-481b-b99c-f574606c9ace" providerId="AD" clId="Web-{82E2EA31-1CFD-49C3-ACAE-8A52C4B5D827}" dt="2022-10-13T11:14:47.423" v="1349" actId="20577"/>
          <ac:spMkLst>
            <pc:docMk/>
            <pc:sldMk cId="3068023725" sldId="278"/>
            <ac:spMk id="2" creationId="{30C18C1A-9117-9239-8B67-2646149E9519}"/>
          </ac:spMkLst>
        </pc:spChg>
        <pc:spChg chg="mod">
          <ac:chgData name="Zita Draper" userId="S::z.draper@uwtsd.ac.uk::b063123c-f51f-481b-b99c-f574606c9ace" providerId="AD" clId="Web-{82E2EA31-1CFD-49C3-ACAE-8A52C4B5D827}" dt="2022-10-13T11:14:41.735" v="1343" actId="20577"/>
          <ac:spMkLst>
            <pc:docMk/>
            <pc:sldMk cId="3068023725" sldId="278"/>
            <ac:spMk id="3" creationId="{49D0A24F-8647-2F9E-8595-5A48D58D0242}"/>
          </ac:spMkLst>
        </pc:spChg>
        <pc:picChg chg="add mod">
          <ac:chgData name="Zita Draper" userId="S::z.draper@uwtsd.ac.uk::b063123c-f51f-481b-b99c-f574606c9ace" providerId="AD" clId="Web-{82E2EA31-1CFD-49C3-ACAE-8A52C4B5D827}" dt="2022-10-13T11:15:50.941" v="1359" actId="14100"/>
          <ac:picMkLst>
            <pc:docMk/>
            <pc:sldMk cId="3068023725" sldId="278"/>
            <ac:picMk id="4" creationId="{8A178D31-CA45-85C5-BDCF-F25BE0FEFE20}"/>
          </ac:picMkLst>
        </pc:picChg>
        <pc:picChg chg="add mod">
          <ac:chgData name="Zita Draper" userId="S::z.draper@uwtsd.ac.uk::b063123c-f51f-481b-b99c-f574606c9ace" providerId="AD" clId="Web-{82E2EA31-1CFD-49C3-ACAE-8A52C4B5D827}" dt="2022-10-13T11:15:45.300" v="1358" actId="1076"/>
          <ac:picMkLst>
            <pc:docMk/>
            <pc:sldMk cId="3068023725" sldId="278"/>
            <ac:picMk id="5" creationId="{65EE5D6E-7CA9-4A92-68FD-D9B749C692D9}"/>
          </ac:picMkLst>
        </pc:picChg>
      </pc:sldChg>
      <pc:sldChg chg="modSp new">
        <pc:chgData name="Zita Draper" userId="S::z.draper@uwtsd.ac.uk::b063123c-f51f-481b-b99c-f574606c9ace" providerId="AD" clId="Web-{82E2EA31-1CFD-49C3-ACAE-8A52C4B5D827}" dt="2022-10-13T11:19:54.012" v="1459" actId="20577"/>
        <pc:sldMkLst>
          <pc:docMk/>
          <pc:sldMk cId="779265808" sldId="279"/>
        </pc:sldMkLst>
        <pc:spChg chg="mod">
          <ac:chgData name="Zita Draper" userId="S::z.draper@uwtsd.ac.uk::b063123c-f51f-481b-b99c-f574606c9ace" providerId="AD" clId="Web-{82E2EA31-1CFD-49C3-ACAE-8A52C4B5D827}" dt="2022-10-13T11:19:54.012" v="1459" actId="20577"/>
          <ac:spMkLst>
            <pc:docMk/>
            <pc:sldMk cId="779265808" sldId="279"/>
            <ac:spMk id="2" creationId="{44992769-3BDD-CEB3-E856-3EC69461DE1D}"/>
          </ac:spMkLst>
        </pc:spChg>
      </pc:sldChg>
      <pc:sldChg chg="addSp modSp new mod setBg">
        <pc:chgData name="Zita Draper" userId="S::z.draper@uwtsd.ac.uk::b063123c-f51f-481b-b99c-f574606c9ace" providerId="AD" clId="Web-{82E2EA31-1CFD-49C3-ACAE-8A52C4B5D827}" dt="2022-10-13T11:19:37.856" v="1454" actId="20577"/>
        <pc:sldMkLst>
          <pc:docMk/>
          <pc:sldMk cId="3859679250" sldId="280"/>
        </pc:sldMkLst>
        <pc:spChg chg="mod">
          <ac:chgData name="Zita Draper" userId="S::z.draper@uwtsd.ac.uk::b063123c-f51f-481b-b99c-f574606c9ace" providerId="AD" clId="Web-{82E2EA31-1CFD-49C3-ACAE-8A52C4B5D827}" dt="2022-10-13T11:19:37.856" v="1454" actId="20577"/>
          <ac:spMkLst>
            <pc:docMk/>
            <pc:sldMk cId="3859679250" sldId="280"/>
            <ac:spMk id="2" creationId="{C649B7A5-B3AD-21ED-83F2-2B87B66B76EB}"/>
          </ac:spMkLst>
        </pc:spChg>
        <pc:spChg chg="mod">
          <ac:chgData name="Zita Draper" userId="S::z.draper@uwtsd.ac.uk::b063123c-f51f-481b-b99c-f574606c9ace" providerId="AD" clId="Web-{82E2EA31-1CFD-49C3-ACAE-8A52C4B5D827}" dt="2022-10-13T11:19:29.293" v="1450" actId="1076"/>
          <ac:spMkLst>
            <pc:docMk/>
            <pc:sldMk cId="3859679250" sldId="280"/>
            <ac:spMk id="3" creationId="{8B48C325-DDDF-03ED-894D-A3254470A80A}"/>
          </ac:spMkLst>
        </pc:spChg>
        <pc:spChg chg="add">
          <ac:chgData name="Zita Draper" userId="S::z.draper@uwtsd.ac.uk::b063123c-f51f-481b-b99c-f574606c9ace" providerId="AD" clId="Web-{82E2EA31-1CFD-49C3-ACAE-8A52C4B5D827}" dt="2022-10-13T11:19:08.089" v="1442"/>
          <ac:spMkLst>
            <pc:docMk/>
            <pc:sldMk cId="3859679250" sldId="280"/>
            <ac:spMk id="9" creationId="{98CCEB25-E2E3-481F-A03A-19767D3E7286}"/>
          </ac:spMkLst>
        </pc:spChg>
        <pc:picChg chg="add mod ord">
          <ac:chgData name="Zita Draper" userId="S::z.draper@uwtsd.ac.uk::b063123c-f51f-481b-b99c-f574606c9ace" providerId="AD" clId="Web-{82E2EA31-1CFD-49C3-ACAE-8A52C4B5D827}" dt="2022-10-13T11:19:08.089" v="1442"/>
          <ac:picMkLst>
            <pc:docMk/>
            <pc:sldMk cId="3859679250" sldId="280"/>
            <ac:picMk id="4" creationId="{4831B663-D051-5E79-0C6B-68A2296F7F9D}"/>
          </ac:picMkLst>
        </pc:picChg>
        <pc:picChg chg="add">
          <ac:chgData name="Zita Draper" userId="S::z.draper@uwtsd.ac.uk::b063123c-f51f-481b-b99c-f574606c9ace" providerId="AD" clId="Web-{82E2EA31-1CFD-49C3-ACAE-8A52C4B5D827}" dt="2022-10-13T11:19:08.089" v="1442"/>
          <ac:picMkLst>
            <pc:docMk/>
            <pc:sldMk cId="3859679250" sldId="280"/>
            <ac:picMk id="11" creationId="{B536FA4E-0152-4E27-91DA-0FC22D1846BB}"/>
          </ac:picMkLst>
        </pc:picChg>
      </pc:sldChg>
      <pc:sldMasterChg chg="del delSldLayout">
        <pc:chgData name="Zita Draper" userId="S::z.draper@uwtsd.ac.uk::b063123c-f51f-481b-b99c-f574606c9ace" providerId="AD" clId="Web-{82E2EA31-1CFD-49C3-ACAE-8A52C4B5D827}" dt="2022-10-13T08:46:52.354" v="14"/>
        <pc:sldMasterMkLst>
          <pc:docMk/>
          <pc:sldMasterMk cId="2460954070" sldId="2147483660"/>
        </pc:sldMasterMkLst>
        <pc:sldLayoutChg chg="del">
          <pc:chgData name="Zita Draper" userId="S::z.draper@uwtsd.ac.uk::b063123c-f51f-481b-b99c-f574606c9ace" providerId="AD" clId="Web-{82E2EA31-1CFD-49C3-ACAE-8A52C4B5D827}" dt="2022-10-13T08:46:52.354" v="14"/>
          <pc:sldLayoutMkLst>
            <pc:docMk/>
            <pc:sldMasterMk cId="2460954070" sldId="2147483660"/>
            <pc:sldLayoutMk cId="2385387890" sldId="2147483661"/>
          </pc:sldLayoutMkLst>
        </pc:sldLayoutChg>
        <pc:sldLayoutChg chg="del">
          <pc:chgData name="Zita Draper" userId="S::z.draper@uwtsd.ac.uk::b063123c-f51f-481b-b99c-f574606c9ace" providerId="AD" clId="Web-{82E2EA31-1CFD-49C3-ACAE-8A52C4B5D827}" dt="2022-10-13T08:46:52.354" v="14"/>
          <pc:sldLayoutMkLst>
            <pc:docMk/>
            <pc:sldMasterMk cId="2460954070" sldId="2147483660"/>
            <pc:sldLayoutMk cId="949138452" sldId="2147483662"/>
          </pc:sldLayoutMkLst>
        </pc:sldLayoutChg>
        <pc:sldLayoutChg chg="del">
          <pc:chgData name="Zita Draper" userId="S::z.draper@uwtsd.ac.uk::b063123c-f51f-481b-b99c-f574606c9ace" providerId="AD" clId="Web-{82E2EA31-1CFD-49C3-ACAE-8A52C4B5D827}" dt="2022-10-13T08:46:52.354" v="14"/>
          <pc:sldLayoutMkLst>
            <pc:docMk/>
            <pc:sldMasterMk cId="2460954070" sldId="2147483660"/>
            <pc:sldLayoutMk cId="2591524520" sldId="2147483663"/>
          </pc:sldLayoutMkLst>
        </pc:sldLayoutChg>
        <pc:sldLayoutChg chg="del">
          <pc:chgData name="Zita Draper" userId="S::z.draper@uwtsd.ac.uk::b063123c-f51f-481b-b99c-f574606c9ace" providerId="AD" clId="Web-{82E2EA31-1CFD-49C3-ACAE-8A52C4B5D827}" dt="2022-10-13T08:46:52.354" v="14"/>
          <pc:sldLayoutMkLst>
            <pc:docMk/>
            <pc:sldMasterMk cId="2460954070" sldId="2147483660"/>
            <pc:sldLayoutMk cId="1203092039" sldId="2147483664"/>
          </pc:sldLayoutMkLst>
        </pc:sldLayoutChg>
        <pc:sldLayoutChg chg="del">
          <pc:chgData name="Zita Draper" userId="S::z.draper@uwtsd.ac.uk::b063123c-f51f-481b-b99c-f574606c9ace" providerId="AD" clId="Web-{82E2EA31-1CFD-49C3-ACAE-8A52C4B5D827}" dt="2022-10-13T08:46:52.354" v="14"/>
          <pc:sldLayoutMkLst>
            <pc:docMk/>
            <pc:sldMasterMk cId="2460954070" sldId="2147483660"/>
            <pc:sldLayoutMk cId="3733172339" sldId="2147483665"/>
          </pc:sldLayoutMkLst>
        </pc:sldLayoutChg>
        <pc:sldLayoutChg chg="del">
          <pc:chgData name="Zita Draper" userId="S::z.draper@uwtsd.ac.uk::b063123c-f51f-481b-b99c-f574606c9ace" providerId="AD" clId="Web-{82E2EA31-1CFD-49C3-ACAE-8A52C4B5D827}" dt="2022-10-13T08:46:52.354" v="14"/>
          <pc:sldLayoutMkLst>
            <pc:docMk/>
            <pc:sldMasterMk cId="2460954070" sldId="2147483660"/>
            <pc:sldLayoutMk cId="3210312558" sldId="2147483666"/>
          </pc:sldLayoutMkLst>
        </pc:sldLayoutChg>
        <pc:sldLayoutChg chg="del">
          <pc:chgData name="Zita Draper" userId="S::z.draper@uwtsd.ac.uk::b063123c-f51f-481b-b99c-f574606c9ace" providerId="AD" clId="Web-{82E2EA31-1CFD-49C3-ACAE-8A52C4B5D827}" dt="2022-10-13T08:46:52.354" v="14"/>
          <pc:sldLayoutMkLst>
            <pc:docMk/>
            <pc:sldMasterMk cId="2460954070" sldId="2147483660"/>
            <pc:sldLayoutMk cId="3146388984" sldId="2147483667"/>
          </pc:sldLayoutMkLst>
        </pc:sldLayoutChg>
        <pc:sldLayoutChg chg="del">
          <pc:chgData name="Zita Draper" userId="S::z.draper@uwtsd.ac.uk::b063123c-f51f-481b-b99c-f574606c9ace" providerId="AD" clId="Web-{82E2EA31-1CFD-49C3-ACAE-8A52C4B5D827}" dt="2022-10-13T08:46:52.354" v="14"/>
          <pc:sldLayoutMkLst>
            <pc:docMk/>
            <pc:sldMasterMk cId="2460954070" sldId="2147483660"/>
            <pc:sldLayoutMk cId="3171841454" sldId="2147483668"/>
          </pc:sldLayoutMkLst>
        </pc:sldLayoutChg>
        <pc:sldLayoutChg chg="del">
          <pc:chgData name="Zita Draper" userId="S::z.draper@uwtsd.ac.uk::b063123c-f51f-481b-b99c-f574606c9ace" providerId="AD" clId="Web-{82E2EA31-1CFD-49C3-ACAE-8A52C4B5D827}" dt="2022-10-13T08:46:52.354" v="14"/>
          <pc:sldLayoutMkLst>
            <pc:docMk/>
            <pc:sldMasterMk cId="2460954070" sldId="2147483660"/>
            <pc:sldLayoutMk cId="1718958274" sldId="2147483669"/>
          </pc:sldLayoutMkLst>
        </pc:sldLayoutChg>
        <pc:sldLayoutChg chg="del">
          <pc:chgData name="Zita Draper" userId="S::z.draper@uwtsd.ac.uk::b063123c-f51f-481b-b99c-f574606c9ace" providerId="AD" clId="Web-{82E2EA31-1CFD-49C3-ACAE-8A52C4B5D827}" dt="2022-10-13T08:46:52.354" v="14"/>
          <pc:sldLayoutMkLst>
            <pc:docMk/>
            <pc:sldMasterMk cId="2460954070" sldId="2147483660"/>
            <pc:sldLayoutMk cId="2202905451" sldId="2147483670"/>
          </pc:sldLayoutMkLst>
        </pc:sldLayoutChg>
        <pc:sldLayoutChg chg="del">
          <pc:chgData name="Zita Draper" userId="S::z.draper@uwtsd.ac.uk::b063123c-f51f-481b-b99c-f574606c9ace" providerId="AD" clId="Web-{82E2EA31-1CFD-49C3-ACAE-8A52C4B5D827}" dt="2022-10-13T08:46:52.354" v="14"/>
          <pc:sldLayoutMkLst>
            <pc:docMk/>
            <pc:sldMasterMk cId="2460954070" sldId="2147483660"/>
            <pc:sldLayoutMk cId="3479445657" sldId="2147483671"/>
          </pc:sldLayoutMkLst>
        </pc:sldLayoutChg>
      </pc:sldMasterChg>
      <pc:sldMasterChg chg="add del replId addSldLayout delSldLayout">
        <pc:chgData name="Zita Draper" userId="S::z.draper@uwtsd.ac.uk::b063123c-f51f-481b-b99c-f574606c9ace" providerId="AD" clId="Web-{82E2EA31-1CFD-49C3-ACAE-8A52C4B5D827}" dt="2022-10-13T08:47:41.044" v="21"/>
        <pc:sldMasterMkLst>
          <pc:docMk/>
          <pc:sldMasterMk cId="2021405020" sldId="2147483672"/>
        </pc:sldMasterMkLst>
        <pc:sldLayoutChg chg="add del">
          <pc:chgData name="Zita Draper" userId="S::z.draper@uwtsd.ac.uk::b063123c-f51f-481b-b99c-f574606c9ace" providerId="AD" clId="Web-{82E2EA31-1CFD-49C3-ACAE-8A52C4B5D827}" dt="2022-10-13T08:47:41.044" v="21"/>
          <pc:sldLayoutMkLst>
            <pc:docMk/>
            <pc:sldMasterMk cId="2021405020" sldId="2147483672"/>
            <pc:sldLayoutMk cId="782328225" sldId="2147483673"/>
          </pc:sldLayoutMkLst>
        </pc:sldLayoutChg>
        <pc:sldLayoutChg chg="add del replId">
          <pc:chgData name="Zita Draper" userId="S::z.draper@uwtsd.ac.uk::b063123c-f51f-481b-b99c-f574606c9ace" providerId="AD" clId="Web-{82E2EA31-1CFD-49C3-ACAE-8A52C4B5D827}" dt="2022-10-13T08:47:41.044" v="21"/>
          <pc:sldLayoutMkLst>
            <pc:docMk/>
            <pc:sldMasterMk cId="2021405020" sldId="2147483672"/>
            <pc:sldLayoutMk cId="3492882661" sldId="2147483674"/>
          </pc:sldLayoutMkLst>
        </pc:sldLayoutChg>
        <pc:sldLayoutChg chg="add del replId">
          <pc:chgData name="Zita Draper" userId="S::z.draper@uwtsd.ac.uk::b063123c-f51f-481b-b99c-f574606c9ace" providerId="AD" clId="Web-{82E2EA31-1CFD-49C3-ACAE-8A52C4B5D827}" dt="2022-10-13T08:47:41.044" v="21"/>
          <pc:sldLayoutMkLst>
            <pc:docMk/>
            <pc:sldMasterMk cId="2021405020" sldId="2147483672"/>
            <pc:sldLayoutMk cId="124088417" sldId="2147483675"/>
          </pc:sldLayoutMkLst>
        </pc:sldLayoutChg>
        <pc:sldLayoutChg chg="add del replId">
          <pc:chgData name="Zita Draper" userId="S::z.draper@uwtsd.ac.uk::b063123c-f51f-481b-b99c-f574606c9ace" providerId="AD" clId="Web-{82E2EA31-1CFD-49C3-ACAE-8A52C4B5D827}" dt="2022-10-13T08:47:41.044" v="21"/>
          <pc:sldLayoutMkLst>
            <pc:docMk/>
            <pc:sldMasterMk cId="2021405020" sldId="2147483672"/>
            <pc:sldLayoutMk cId="4138517554" sldId="2147483676"/>
          </pc:sldLayoutMkLst>
        </pc:sldLayoutChg>
        <pc:sldLayoutChg chg="add del replId">
          <pc:chgData name="Zita Draper" userId="S::z.draper@uwtsd.ac.uk::b063123c-f51f-481b-b99c-f574606c9ace" providerId="AD" clId="Web-{82E2EA31-1CFD-49C3-ACAE-8A52C4B5D827}" dt="2022-10-13T08:47:41.044" v="21"/>
          <pc:sldLayoutMkLst>
            <pc:docMk/>
            <pc:sldMasterMk cId="2021405020" sldId="2147483672"/>
            <pc:sldLayoutMk cId="4241057247" sldId="2147483677"/>
          </pc:sldLayoutMkLst>
        </pc:sldLayoutChg>
        <pc:sldLayoutChg chg="add del replId">
          <pc:chgData name="Zita Draper" userId="S::z.draper@uwtsd.ac.uk::b063123c-f51f-481b-b99c-f574606c9ace" providerId="AD" clId="Web-{82E2EA31-1CFD-49C3-ACAE-8A52C4B5D827}" dt="2022-10-13T08:47:41.044" v="21"/>
          <pc:sldLayoutMkLst>
            <pc:docMk/>
            <pc:sldMasterMk cId="2021405020" sldId="2147483672"/>
            <pc:sldLayoutMk cId="624966112" sldId="2147483678"/>
          </pc:sldLayoutMkLst>
        </pc:sldLayoutChg>
        <pc:sldLayoutChg chg="add del replId">
          <pc:chgData name="Zita Draper" userId="S::z.draper@uwtsd.ac.uk::b063123c-f51f-481b-b99c-f574606c9ace" providerId="AD" clId="Web-{82E2EA31-1CFD-49C3-ACAE-8A52C4B5D827}" dt="2022-10-13T08:47:41.044" v="21"/>
          <pc:sldLayoutMkLst>
            <pc:docMk/>
            <pc:sldMasterMk cId="2021405020" sldId="2147483672"/>
            <pc:sldLayoutMk cId="3157595556" sldId="2147483679"/>
          </pc:sldLayoutMkLst>
        </pc:sldLayoutChg>
        <pc:sldLayoutChg chg="add del replId">
          <pc:chgData name="Zita Draper" userId="S::z.draper@uwtsd.ac.uk::b063123c-f51f-481b-b99c-f574606c9ace" providerId="AD" clId="Web-{82E2EA31-1CFD-49C3-ACAE-8A52C4B5D827}" dt="2022-10-13T08:47:41.044" v="21"/>
          <pc:sldLayoutMkLst>
            <pc:docMk/>
            <pc:sldMasterMk cId="2021405020" sldId="2147483672"/>
            <pc:sldLayoutMk cId="3732362917" sldId="2147483680"/>
          </pc:sldLayoutMkLst>
        </pc:sldLayoutChg>
        <pc:sldLayoutChg chg="add del replId">
          <pc:chgData name="Zita Draper" userId="S::z.draper@uwtsd.ac.uk::b063123c-f51f-481b-b99c-f574606c9ace" providerId="AD" clId="Web-{82E2EA31-1CFD-49C3-ACAE-8A52C4B5D827}" dt="2022-10-13T08:47:41.044" v="21"/>
          <pc:sldLayoutMkLst>
            <pc:docMk/>
            <pc:sldMasterMk cId="2021405020" sldId="2147483672"/>
            <pc:sldLayoutMk cId="654959679" sldId="2147483681"/>
          </pc:sldLayoutMkLst>
        </pc:sldLayoutChg>
        <pc:sldLayoutChg chg="add del replId">
          <pc:chgData name="Zita Draper" userId="S::z.draper@uwtsd.ac.uk::b063123c-f51f-481b-b99c-f574606c9ace" providerId="AD" clId="Web-{82E2EA31-1CFD-49C3-ACAE-8A52C4B5D827}" dt="2022-10-13T08:47:41.044" v="21"/>
          <pc:sldLayoutMkLst>
            <pc:docMk/>
            <pc:sldMasterMk cId="2021405020" sldId="2147483672"/>
            <pc:sldLayoutMk cId="1439654308" sldId="2147483682"/>
          </pc:sldLayoutMkLst>
        </pc:sldLayoutChg>
        <pc:sldLayoutChg chg="add del replId">
          <pc:chgData name="Zita Draper" userId="S::z.draper@uwtsd.ac.uk::b063123c-f51f-481b-b99c-f574606c9ace" providerId="AD" clId="Web-{82E2EA31-1CFD-49C3-ACAE-8A52C4B5D827}" dt="2022-10-13T08:47:41.044" v="21"/>
          <pc:sldLayoutMkLst>
            <pc:docMk/>
            <pc:sldMasterMk cId="2021405020" sldId="2147483672"/>
            <pc:sldLayoutMk cId="1793596678" sldId="2147483683"/>
          </pc:sldLayoutMkLst>
        </pc:sldLayoutChg>
      </pc:sldMasterChg>
      <pc:sldMasterChg chg="add del addSldLayout delSldLayout">
        <pc:chgData name="Zita Draper" userId="S::z.draper@uwtsd.ac.uk::b063123c-f51f-481b-b99c-f574606c9ace" providerId="AD" clId="Web-{82E2EA31-1CFD-49C3-ACAE-8A52C4B5D827}" dt="2022-10-13T08:47:40.872" v="20"/>
        <pc:sldMasterMkLst>
          <pc:docMk/>
          <pc:sldMasterMk cId="636730320" sldId="2147483746"/>
        </pc:sldMasterMkLst>
        <pc:sldLayoutChg chg="add del">
          <pc:chgData name="Zita Draper" userId="S::z.draper@uwtsd.ac.uk::b063123c-f51f-481b-b99c-f574606c9ace" providerId="AD" clId="Web-{82E2EA31-1CFD-49C3-ACAE-8A52C4B5D827}" dt="2022-10-13T08:47:40.872" v="20"/>
          <pc:sldLayoutMkLst>
            <pc:docMk/>
            <pc:sldMasterMk cId="636730320" sldId="2147483746"/>
            <pc:sldLayoutMk cId="1598689415" sldId="2147483735"/>
          </pc:sldLayoutMkLst>
        </pc:sldLayoutChg>
        <pc:sldLayoutChg chg="add del">
          <pc:chgData name="Zita Draper" userId="S::z.draper@uwtsd.ac.uk::b063123c-f51f-481b-b99c-f574606c9ace" providerId="AD" clId="Web-{82E2EA31-1CFD-49C3-ACAE-8A52C4B5D827}" dt="2022-10-13T08:47:40.872" v="20"/>
          <pc:sldLayoutMkLst>
            <pc:docMk/>
            <pc:sldMasterMk cId="636730320" sldId="2147483746"/>
            <pc:sldLayoutMk cId="1122164360" sldId="2147483736"/>
          </pc:sldLayoutMkLst>
        </pc:sldLayoutChg>
        <pc:sldLayoutChg chg="add del">
          <pc:chgData name="Zita Draper" userId="S::z.draper@uwtsd.ac.uk::b063123c-f51f-481b-b99c-f574606c9ace" providerId="AD" clId="Web-{82E2EA31-1CFD-49C3-ACAE-8A52C4B5D827}" dt="2022-10-13T08:47:40.872" v="20"/>
          <pc:sldLayoutMkLst>
            <pc:docMk/>
            <pc:sldMasterMk cId="636730320" sldId="2147483746"/>
            <pc:sldLayoutMk cId="468320954" sldId="2147483737"/>
          </pc:sldLayoutMkLst>
        </pc:sldLayoutChg>
        <pc:sldLayoutChg chg="add del">
          <pc:chgData name="Zita Draper" userId="S::z.draper@uwtsd.ac.uk::b063123c-f51f-481b-b99c-f574606c9ace" providerId="AD" clId="Web-{82E2EA31-1CFD-49C3-ACAE-8A52C4B5D827}" dt="2022-10-13T08:47:40.872" v="20"/>
          <pc:sldLayoutMkLst>
            <pc:docMk/>
            <pc:sldMasterMk cId="636730320" sldId="2147483746"/>
            <pc:sldLayoutMk cId="3943450736" sldId="2147483738"/>
          </pc:sldLayoutMkLst>
        </pc:sldLayoutChg>
        <pc:sldLayoutChg chg="add del">
          <pc:chgData name="Zita Draper" userId="S::z.draper@uwtsd.ac.uk::b063123c-f51f-481b-b99c-f574606c9ace" providerId="AD" clId="Web-{82E2EA31-1CFD-49C3-ACAE-8A52C4B5D827}" dt="2022-10-13T08:47:40.872" v="20"/>
          <pc:sldLayoutMkLst>
            <pc:docMk/>
            <pc:sldMasterMk cId="636730320" sldId="2147483746"/>
            <pc:sldLayoutMk cId="259408947" sldId="2147483739"/>
          </pc:sldLayoutMkLst>
        </pc:sldLayoutChg>
        <pc:sldLayoutChg chg="add del">
          <pc:chgData name="Zita Draper" userId="S::z.draper@uwtsd.ac.uk::b063123c-f51f-481b-b99c-f574606c9ace" providerId="AD" clId="Web-{82E2EA31-1CFD-49C3-ACAE-8A52C4B5D827}" dt="2022-10-13T08:47:40.872" v="20"/>
          <pc:sldLayoutMkLst>
            <pc:docMk/>
            <pc:sldMasterMk cId="636730320" sldId="2147483746"/>
            <pc:sldLayoutMk cId="132844596" sldId="2147483740"/>
          </pc:sldLayoutMkLst>
        </pc:sldLayoutChg>
        <pc:sldLayoutChg chg="add del">
          <pc:chgData name="Zita Draper" userId="S::z.draper@uwtsd.ac.uk::b063123c-f51f-481b-b99c-f574606c9ace" providerId="AD" clId="Web-{82E2EA31-1CFD-49C3-ACAE-8A52C4B5D827}" dt="2022-10-13T08:47:40.872" v="20"/>
          <pc:sldLayoutMkLst>
            <pc:docMk/>
            <pc:sldMasterMk cId="636730320" sldId="2147483746"/>
            <pc:sldLayoutMk cId="3470748040" sldId="2147483741"/>
          </pc:sldLayoutMkLst>
        </pc:sldLayoutChg>
        <pc:sldLayoutChg chg="add del">
          <pc:chgData name="Zita Draper" userId="S::z.draper@uwtsd.ac.uk::b063123c-f51f-481b-b99c-f574606c9ace" providerId="AD" clId="Web-{82E2EA31-1CFD-49C3-ACAE-8A52C4B5D827}" dt="2022-10-13T08:47:40.872" v="20"/>
          <pc:sldLayoutMkLst>
            <pc:docMk/>
            <pc:sldMasterMk cId="636730320" sldId="2147483746"/>
            <pc:sldLayoutMk cId="1324345635" sldId="2147483742"/>
          </pc:sldLayoutMkLst>
        </pc:sldLayoutChg>
        <pc:sldLayoutChg chg="add del">
          <pc:chgData name="Zita Draper" userId="S::z.draper@uwtsd.ac.uk::b063123c-f51f-481b-b99c-f574606c9ace" providerId="AD" clId="Web-{82E2EA31-1CFD-49C3-ACAE-8A52C4B5D827}" dt="2022-10-13T08:47:40.872" v="20"/>
          <pc:sldLayoutMkLst>
            <pc:docMk/>
            <pc:sldMasterMk cId="636730320" sldId="2147483746"/>
            <pc:sldLayoutMk cId="3958098069" sldId="2147483743"/>
          </pc:sldLayoutMkLst>
        </pc:sldLayoutChg>
        <pc:sldLayoutChg chg="add del">
          <pc:chgData name="Zita Draper" userId="S::z.draper@uwtsd.ac.uk::b063123c-f51f-481b-b99c-f574606c9ace" providerId="AD" clId="Web-{82E2EA31-1CFD-49C3-ACAE-8A52C4B5D827}" dt="2022-10-13T08:47:40.872" v="20"/>
          <pc:sldLayoutMkLst>
            <pc:docMk/>
            <pc:sldMasterMk cId="636730320" sldId="2147483746"/>
            <pc:sldLayoutMk cId="3188072528" sldId="2147483744"/>
          </pc:sldLayoutMkLst>
        </pc:sldLayoutChg>
        <pc:sldLayoutChg chg="add del">
          <pc:chgData name="Zita Draper" userId="S::z.draper@uwtsd.ac.uk::b063123c-f51f-481b-b99c-f574606c9ace" providerId="AD" clId="Web-{82E2EA31-1CFD-49C3-ACAE-8A52C4B5D827}" dt="2022-10-13T08:47:40.872" v="20"/>
          <pc:sldLayoutMkLst>
            <pc:docMk/>
            <pc:sldMasterMk cId="636730320" sldId="2147483746"/>
            <pc:sldLayoutMk cId="1321827774" sldId="2147483745"/>
          </pc:sldLayoutMkLst>
        </pc:sldLayoutChg>
      </pc:sldMasterChg>
      <pc:sldMasterChg chg="add addSldLayout">
        <pc:chgData name="Zita Draper" userId="S::z.draper@uwtsd.ac.uk::b063123c-f51f-481b-b99c-f574606c9ace" providerId="AD" clId="Web-{82E2EA31-1CFD-49C3-ACAE-8A52C4B5D827}" dt="2022-10-13T08:47:41.044" v="21"/>
        <pc:sldMasterMkLst>
          <pc:docMk/>
          <pc:sldMasterMk cId="2894703885" sldId="2147483765"/>
        </pc:sldMasterMkLst>
        <pc:sldLayoutChg chg="add">
          <pc:chgData name="Zita Draper" userId="S::z.draper@uwtsd.ac.uk::b063123c-f51f-481b-b99c-f574606c9ace" providerId="AD" clId="Web-{82E2EA31-1CFD-49C3-ACAE-8A52C4B5D827}" dt="2022-10-13T08:47:41.044" v="21"/>
          <pc:sldLayoutMkLst>
            <pc:docMk/>
            <pc:sldMasterMk cId="2894703885" sldId="2147483765"/>
            <pc:sldLayoutMk cId="2671225541" sldId="2147483748"/>
          </pc:sldLayoutMkLst>
        </pc:sldLayoutChg>
        <pc:sldLayoutChg chg="add">
          <pc:chgData name="Zita Draper" userId="S::z.draper@uwtsd.ac.uk::b063123c-f51f-481b-b99c-f574606c9ace" providerId="AD" clId="Web-{82E2EA31-1CFD-49C3-ACAE-8A52C4B5D827}" dt="2022-10-13T08:47:41.044" v="21"/>
          <pc:sldLayoutMkLst>
            <pc:docMk/>
            <pc:sldMasterMk cId="2894703885" sldId="2147483765"/>
            <pc:sldLayoutMk cId="3715587473" sldId="2147483749"/>
          </pc:sldLayoutMkLst>
        </pc:sldLayoutChg>
        <pc:sldLayoutChg chg="add">
          <pc:chgData name="Zita Draper" userId="S::z.draper@uwtsd.ac.uk::b063123c-f51f-481b-b99c-f574606c9ace" providerId="AD" clId="Web-{82E2EA31-1CFD-49C3-ACAE-8A52C4B5D827}" dt="2022-10-13T08:47:41.044" v="21"/>
          <pc:sldLayoutMkLst>
            <pc:docMk/>
            <pc:sldMasterMk cId="2894703885" sldId="2147483765"/>
            <pc:sldLayoutMk cId="3784685501" sldId="2147483750"/>
          </pc:sldLayoutMkLst>
        </pc:sldLayoutChg>
        <pc:sldLayoutChg chg="add">
          <pc:chgData name="Zita Draper" userId="S::z.draper@uwtsd.ac.uk::b063123c-f51f-481b-b99c-f574606c9ace" providerId="AD" clId="Web-{82E2EA31-1CFD-49C3-ACAE-8A52C4B5D827}" dt="2022-10-13T08:47:41.044" v="21"/>
          <pc:sldLayoutMkLst>
            <pc:docMk/>
            <pc:sldMasterMk cId="2894703885" sldId="2147483765"/>
            <pc:sldLayoutMk cId="2768563967" sldId="2147483751"/>
          </pc:sldLayoutMkLst>
        </pc:sldLayoutChg>
        <pc:sldLayoutChg chg="add">
          <pc:chgData name="Zita Draper" userId="S::z.draper@uwtsd.ac.uk::b063123c-f51f-481b-b99c-f574606c9ace" providerId="AD" clId="Web-{82E2EA31-1CFD-49C3-ACAE-8A52C4B5D827}" dt="2022-10-13T08:47:41.044" v="21"/>
          <pc:sldLayoutMkLst>
            <pc:docMk/>
            <pc:sldMasterMk cId="2894703885" sldId="2147483765"/>
            <pc:sldLayoutMk cId="3497140551" sldId="2147483752"/>
          </pc:sldLayoutMkLst>
        </pc:sldLayoutChg>
        <pc:sldLayoutChg chg="add">
          <pc:chgData name="Zita Draper" userId="S::z.draper@uwtsd.ac.uk::b063123c-f51f-481b-b99c-f574606c9ace" providerId="AD" clId="Web-{82E2EA31-1CFD-49C3-ACAE-8A52C4B5D827}" dt="2022-10-13T08:47:41.044" v="21"/>
          <pc:sldLayoutMkLst>
            <pc:docMk/>
            <pc:sldMasterMk cId="2894703885" sldId="2147483765"/>
            <pc:sldLayoutMk cId="2303501812" sldId="2147483753"/>
          </pc:sldLayoutMkLst>
        </pc:sldLayoutChg>
        <pc:sldLayoutChg chg="add">
          <pc:chgData name="Zita Draper" userId="S::z.draper@uwtsd.ac.uk::b063123c-f51f-481b-b99c-f574606c9ace" providerId="AD" clId="Web-{82E2EA31-1CFD-49C3-ACAE-8A52C4B5D827}" dt="2022-10-13T08:47:41.044" v="21"/>
          <pc:sldLayoutMkLst>
            <pc:docMk/>
            <pc:sldMasterMk cId="2894703885" sldId="2147483765"/>
            <pc:sldLayoutMk cId="1823330236" sldId="2147483754"/>
          </pc:sldLayoutMkLst>
        </pc:sldLayoutChg>
        <pc:sldLayoutChg chg="add">
          <pc:chgData name="Zita Draper" userId="S::z.draper@uwtsd.ac.uk::b063123c-f51f-481b-b99c-f574606c9ace" providerId="AD" clId="Web-{82E2EA31-1CFD-49C3-ACAE-8A52C4B5D827}" dt="2022-10-13T08:47:41.044" v="21"/>
          <pc:sldLayoutMkLst>
            <pc:docMk/>
            <pc:sldMasterMk cId="2894703885" sldId="2147483765"/>
            <pc:sldLayoutMk cId="433542550" sldId="2147483755"/>
          </pc:sldLayoutMkLst>
        </pc:sldLayoutChg>
        <pc:sldLayoutChg chg="add">
          <pc:chgData name="Zita Draper" userId="S::z.draper@uwtsd.ac.uk::b063123c-f51f-481b-b99c-f574606c9ace" providerId="AD" clId="Web-{82E2EA31-1CFD-49C3-ACAE-8A52C4B5D827}" dt="2022-10-13T08:47:41.044" v="21"/>
          <pc:sldLayoutMkLst>
            <pc:docMk/>
            <pc:sldMasterMk cId="2894703885" sldId="2147483765"/>
            <pc:sldLayoutMk cId="2270718975" sldId="2147483756"/>
          </pc:sldLayoutMkLst>
        </pc:sldLayoutChg>
        <pc:sldLayoutChg chg="add">
          <pc:chgData name="Zita Draper" userId="S::z.draper@uwtsd.ac.uk::b063123c-f51f-481b-b99c-f574606c9ace" providerId="AD" clId="Web-{82E2EA31-1CFD-49C3-ACAE-8A52C4B5D827}" dt="2022-10-13T08:47:41.044" v="21"/>
          <pc:sldLayoutMkLst>
            <pc:docMk/>
            <pc:sldMasterMk cId="2894703885" sldId="2147483765"/>
            <pc:sldLayoutMk cId="465693427" sldId="2147483757"/>
          </pc:sldLayoutMkLst>
        </pc:sldLayoutChg>
        <pc:sldLayoutChg chg="add">
          <pc:chgData name="Zita Draper" userId="S::z.draper@uwtsd.ac.uk::b063123c-f51f-481b-b99c-f574606c9ace" providerId="AD" clId="Web-{82E2EA31-1CFD-49C3-ACAE-8A52C4B5D827}" dt="2022-10-13T08:47:41.044" v="21"/>
          <pc:sldLayoutMkLst>
            <pc:docMk/>
            <pc:sldMasterMk cId="2894703885" sldId="2147483765"/>
            <pc:sldLayoutMk cId="27893356" sldId="2147483758"/>
          </pc:sldLayoutMkLst>
        </pc:sldLayoutChg>
        <pc:sldLayoutChg chg="add">
          <pc:chgData name="Zita Draper" userId="S::z.draper@uwtsd.ac.uk::b063123c-f51f-481b-b99c-f574606c9ace" providerId="AD" clId="Web-{82E2EA31-1CFD-49C3-ACAE-8A52C4B5D827}" dt="2022-10-13T08:47:41.044" v="21"/>
          <pc:sldLayoutMkLst>
            <pc:docMk/>
            <pc:sldMasterMk cId="2894703885" sldId="2147483765"/>
            <pc:sldLayoutMk cId="974627589" sldId="2147483759"/>
          </pc:sldLayoutMkLst>
        </pc:sldLayoutChg>
        <pc:sldLayoutChg chg="add">
          <pc:chgData name="Zita Draper" userId="S::z.draper@uwtsd.ac.uk::b063123c-f51f-481b-b99c-f574606c9ace" providerId="AD" clId="Web-{82E2EA31-1CFD-49C3-ACAE-8A52C4B5D827}" dt="2022-10-13T08:47:41.044" v="21"/>
          <pc:sldLayoutMkLst>
            <pc:docMk/>
            <pc:sldMasterMk cId="2894703885" sldId="2147483765"/>
            <pc:sldLayoutMk cId="2790247354" sldId="2147483760"/>
          </pc:sldLayoutMkLst>
        </pc:sldLayoutChg>
        <pc:sldLayoutChg chg="add">
          <pc:chgData name="Zita Draper" userId="S::z.draper@uwtsd.ac.uk::b063123c-f51f-481b-b99c-f574606c9ace" providerId="AD" clId="Web-{82E2EA31-1CFD-49C3-ACAE-8A52C4B5D827}" dt="2022-10-13T08:47:41.044" v="21"/>
          <pc:sldLayoutMkLst>
            <pc:docMk/>
            <pc:sldMasterMk cId="2894703885" sldId="2147483765"/>
            <pc:sldLayoutMk cId="2623649273" sldId="2147483761"/>
          </pc:sldLayoutMkLst>
        </pc:sldLayoutChg>
        <pc:sldLayoutChg chg="add">
          <pc:chgData name="Zita Draper" userId="S::z.draper@uwtsd.ac.uk::b063123c-f51f-481b-b99c-f574606c9ace" providerId="AD" clId="Web-{82E2EA31-1CFD-49C3-ACAE-8A52C4B5D827}" dt="2022-10-13T08:47:41.044" v="21"/>
          <pc:sldLayoutMkLst>
            <pc:docMk/>
            <pc:sldMasterMk cId="2894703885" sldId="2147483765"/>
            <pc:sldLayoutMk cId="1359728644" sldId="2147483762"/>
          </pc:sldLayoutMkLst>
        </pc:sldLayoutChg>
        <pc:sldLayoutChg chg="add">
          <pc:chgData name="Zita Draper" userId="S::z.draper@uwtsd.ac.uk::b063123c-f51f-481b-b99c-f574606c9ace" providerId="AD" clId="Web-{82E2EA31-1CFD-49C3-ACAE-8A52C4B5D827}" dt="2022-10-13T08:47:41.044" v="21"/>
          <pc:sldLayoutMkLst>
            <pc:docMk/>
            <pc:sldMasterMk cId="2894703885" sldId="2147483765"/>
            <pc:sldLayoutMk cId="933810999" sldId="2147483763"/>
          </pc:sldLayoutMkLst>
        </pc:sldLayoutChg>
        <pc:sldLayoutChg chg="add">
          <pc:chgData name="Zita Draper" userId="S::z.draper@uwtsd.ac.uk::b063123c-f51f-481b-b99c-f574606c9ace" providerId="AD" clId="Web-{82E2EA31-1CFD-49C3-ACAE-8A52C4B5D827}" dt="2022-10-13T08:47:41.044" v="21"/>
          <pc:sldLayoutMkLst>
            <pc:docMk/>
            <pc:sldMasterMk cId="2894703885" sldId="2147483765"/>
            <pc:sldLayoutMk cId="1840989776" sldId="2147483764"/>
          </pc:sldLayoutMkLst>
        </pc:sldLayoutChg>
      </pc:sldMasterChg>
    </pc:docChg>
  </pc:docChgLst>
  <pc:docChgLst>
    <pc:chgData name="Zita Draper" userId="S::z.draper@uwtsd.ac.uk::b063123c-f51f-481b-b99c-f574606c9ace" providerId="AD" clId="Web-{1A7B450F-59FA-26B5-788B-7D8A6DD54D9F}"/>
    <pc:docChg chg="addSld modSld sldOrd">
      <pc:chgData name="Zita Draper" userId="S::z.draper@uwtsd.ac.uk::b063123c-f51f-481b-b99c-f574606c9ace" providerId="AD" clId="Web-{1A7B450F-59FA-26B5-788B-7D8A6DD54D9F}" dt="2022-10-19T08:23:00.464" v="471" actId="1076"/>
      <pc:docMkLst>
        <pc:docMk/>
      </pc:docMkLst>
      <pc:sldChg chg="modNotes">
        <pc:chgData name="Zita Draper" userId="S::z.draper@uwtsd.ac.uk::b063123c-f51f-481b-b99c-f574606c9ace" providerId="AD" clId="Web-{1A7B450F-59FA-26B5-788B-7D8A6DD54D9F}" dt="2022-10-19T07:35:40.349" v="89"/>
        <pc:sldMkLst>
          <pc:docMk/>
          <pc:sldMk cId="1250889902" sldId="265"/>
        </pc:sldMkLst>
      </pc:sldChg>
      <pc:sldChg chg="modSp">
        <pc:chgData name="Zita Draper" userId="S::z.draper@uwtsd.ac.uk::b063123c-f51f-481b-b99c-f574606c9ace" providerId="AD" clId="Web-{1A7B450F-59FA-26B5-788B-7D8A6DD54D9F}" dt="2022-10-19T07:41:39.031" v="244" actId="20577"/>
        <pc:sldMkLst>
          <pc:docMk/>
          <pc:sldMk cId="779265808" sldId="279"/>
        </pc:sldMkLst>
        <pc:spChg chg="mod">
          <ac:chgData name="Zita Draper" userId="S::z.draper@uwtsd.ac.uk::b063123c-f51f-481b-b99c-f574606c9ace" providerId="AD" clId="Web-{1A7B450F-59FA-26B5-788B-7D8A6DD54D9F}" dt="2022-10-19T07:41:39.031" v="244" actId="20577"/>
          <ac:spMkLst>
            <pc:docMk/>
            <pc:sldMk cId="779265808" sldId="279"/>
            <ac:spMk id="3" creationId="{1C2D9794-8B7E-25CD-091C-C0CCC2FC9F6F}"/>
          </ac:spMkLst>
        </pc:spChg>
      </pc:sldChg>
      <pc:sldChg chg="modSp">
        <pc:chgData name="Zita Draper" userId="S::z.draper@uwtsd.ac.uk::b063123c-f51f-481b-b99c-f574606c9ace" providerId="AD" clId="Web-{1A7B450F-59FA-26B5-788B-7D8A6DD54D9F}" dt="2022-10-19T07:42:01.173" v="256" actId="20577"/>
        <pc:sldMkLst>
          <pc:docMk/>
          <pc:sldMk cId="694254966" sldId="283"/>
        </pc:sldMkLst>
        <pc:spChg chg="mod">
          <ac:chgData name="Zita Draper" userId="S::z.draper@uwtsd.ac.uk::b063123c-f51f-481b-b99c-f574606c9ace" providerId="AD" clId="Web-{1A7B450F-59FA-26B5-788B-7D8A6DD54D9F}" dt="2022-10-19T07:42:01.173" v="256" actId="20577"/>
          <ac:spMkLst>
            <pc:docMk/>
            <pc:sldMk cId="694254966" sldId="283"/>
            <ac:spMk id="2" creationId="{BCDA6D7C-9227-F2A8-64B8-89F3D70DAC46}"/>
          </ac:spMkLst>
        </pc:spChg>
        <pc:spChg chg="mod">
          <ac:chgData name="Zita Draper" userId="S::z.draper@uwtsd.ac.uk::b063123c-f51f-481b-b99c-f574606c9ace" providerId="AD" clId="Web-{1A7B450F-59FA-26B5-788B-7D8A6DD54D9F}" dt="2022-10-19T07:38:09.822" v="149" actId="20577"/>
          <ac:spMkLst>
            <pc:docMk/>
            <pc:sldMk cId="694254966" sldId="283"/>
            <ac:spMk id="3" creationId="{60253D0E-9F59-175F-BC51-0906936C60C6}"/>
          </ac:spMkLst>
        </pc:spChg>
      </pc:sldChg>
      <pc:sldChg chg="modSp">
        <pc:chgData name="Zita Draper" userId="S::z.draper@uwtsd.ac.uk::b063123c-f51f-481b-b99c-f574606c9ace" providerId="AD" clId="Web-{1A7B450F-59FA-26B5-788B-7D8A6DD54D9F}" dt="2022-10-19T07:41:48.703" v="250" actId="20577"/>
        <pc:sldMkLst>
          <pc:docMk/>
          <pc:sldMk cId="4161287077" sldId="284"/>
        </pc:sldMkLst>
        <pc:spChg chg="mod">
          <ac:chgData name="Zita Draper" userId="S::z.draper@uwtsd.ac.uk::b063123c-f51f-481b-b99c-f574606c9ace" providerId="AD" clId="Web-{1A7B450F-59FA-26B5-788B-7D8A6DD54D9F}" dt="2022-10-19T07:41:48.703" v="250" actId="20577"/>
          <ac:spMkLst>
            <pc:docMk/>
            <pc:sldMk cId="4161287077" sldId="284"/>
            <ac:spMk id="2" creationId="{286E0D5A-A088-B937-64A4-99B5207190AE}"/>
          </ac:spMkLst>
        </pc:spChg>
        <pc:spChg chg="mod">
          <ac:chgData name="Zita Draper" userId="S::z.draper@uwtsd.ac.uk::b063123c-f51f-481b-b99c-f574606c9ace" providerId="AD" clId="Web-{1A7B450F-59FA-26B5-788B-7D8A6DD54D9F}" dt="2022-10-19T07:41:26.875" v="239" actId="20577"/>
          <ac:spMkLst>
            <pc:docMk/>
            <pc:sldMk cId="4161287077" sldId="284"/>
            <ac:spMk id="3" creationId="{2005C65B-2777-12F7-B666-1577BF808169}"/>
          </ac:spMkLst>
        </pc:spChg>
      </pc:sldChg>
      <pc:sldChg chg="modSp ord">
        <pc:chgData name="Zita Draper" userId="S::z.draper@uwtsd.ac.uk::b063123c-f51f-481b-b99c-f574606c9ace" providerId="AD" clId="Web-{1A7B450F-59FA-26B5-788B-7D8A6DD54D9F}" dt="2022-10-19T07:41:54.891" v="253" actId="20577"/>
        <pc:sldMkLst>
          <pc:docMk/>
          <pc:sldMk cId="3011110660" sldId="285"/>
        </pc:sldMkLst>
        <pc:spChg chg="mod">
          <ac:chgData name="Zita Draper" userId="S::z.draper@uwtsd.ac.uk::b063123c-f51f-481b-b99c-f574606c9ace" providerId="AD" clId="Web-{1A7B450F-59FA-26B5-788B-7D8A6DD54D9F}" dt="2022-10-19T07:41:54.891" v="253" actId="20577"/>
          <ac:spMkLst>
            <pc:docMk/>
            <pc:sldMk cId="3011110660" sldId="285"/>
            <ac:spMk id="2" creationId="{B77FA420-C257-EBCB-C401-951039E0E25D}"/>
          </ac:spMkLst>
        </pc:spChg>
        <pc:spChg chg="mod">
          <ac:chgData name="Zita Draper" userId="S::z.draper@uwtsd.ac.uk::b063123c-f51f-481b-b99c-f574606c9ace" providerId="AD" clId="Web-{1A7B450F-59FA-26B5-788B-7D8A6DD54D9F}" dt="2022-10-19T07:38:59.933" v="158" actId="20577"/>
          <ac:spMkLst>
            <pc:docMk/>
            <pc:sldMk cId="3011110660" sldId="285"/>
            <ac:spMk id="3" creationId="{7CDD4206-76E8-984E-35BE-FFB357914B40}"/>
          </ac:spMkLst>
        </pc:spChg>
      </pc:sldChg>
      <pc:sldChg chg="addSp modSp">
        <pc:chgData name="Zita Draper" userId="S::z.draper@uwtsd.ac.uk::b063123c-f51f-481b-b99c-f574606c9ace" providerId="AD" clId="Web-{1A7B450F-59FA-26B5-788B-7D8A6DD54D9F}" dt="2022-10-19T07:34:52.551" v="81" actId="1076"/>
        <pc:sldMkLst>
          <pc:docMk/>
          <pc:sldMk cId="3784645557" sldId="291"/>
        </pc:sldMkLst>
        <pc:spChg chg="mod">
          <ac:chgData name="Zita Draper" userId="S::z.draper@uwtsd.ac.uk::b063123c-f51f-481b-b99c-f574606c9ace" providerId="AD" clId="Web-{1A7B450F-59FA-26B5-788B-7D8A6DD54D9F}" dt="2022-10-19T07:32:50.797" v="64" actId="20577"/>
          <ac:spMkLst>
            <pc:docMk/>
            <pc:sldMk cId="3784645557" sldId="291"/>
            <ac:spMk id="3" creationId="{295C65B0-5EA7-2B94-74AB-3FB83A919EB0}"/>
          </ac:spMkLst>
        </pc:spChg>
        <pc:picChg chg="add mod">
          <ac:chgData name="Zita Draper" userId="S::z.draper@uwtsd.ac.uk::b063123c-f51f-481b-b99c-f574606c9ace" providerId="AD" clId="Web-{1A7B450F-59FA-26B5-788B-7D8A6DD54D9F}" dt="2022-10-19T07:34:45.472" v="79" actId="1076"/>
          <ac:picMkLst>
            <pc:docMk/>
            <pc:sldMk cId="3784645557" sldId="291"/>
            <ac:picMk id="4" creationId="{C9425BB9-58C1-3763-AAC4-413DA6C5BC2A}"/>
          </ac:picMkLst>
        </pc:picChg>
        <pc:picChg chg="add mod">
          <ac:chgData name="Zita Draper" userId="S::z.draper@uwtsd.ac.uk::b063123c-f51f-481b-b99c-f574606c9ace" providerId="AD" clId="Web-{1A7B450F-59FA-26B5-788B-7D8A6DD54D9F}" dt="2022-10-19T07:34:48.879" v="80" actId="1076"/>
          <ac:picMkLst>
            <pc:docMk/>
            <pc:sldMk cId="3784645557" sldId="291"/>
            <ac:picMk id="5" creationId="{93CEB760-C126-08B6-A29D-D81D33903A70}"/>
          </ac:picMkLst>
        </pc:picChg>
        <pc:picChg chg="add mod">
          <ac:chgData name="Zita Draper" userId="S::z.draper@uwtsd.ac.uk::b063123c-f51f-481b-b99c-f574606c9ace" providerId="AD" clId="Web-{1A7B450F-59FA-26B5-788B-7D8A6DD54D9F}" dt="2022-10-19T07:34:52.551" v="81" actId="1076"/>
          <ac:picMkLst>
            <pc:docMk/>
            <pc:sldMk cId="3784645557" sldId="291"/>
            <ac:picMk id="6" creationId="{9639C206-5B77-6194-B66D-5A46051A4460}"/>
          </ac:picMkLst>
        </pc:picChg>
        <pc:picChg chg="add mod">
          <ac:chgData name="Zita Draper" userId="S::z.draper@uwtsd.ac.uk::b063123c-f51f-481b-b99c-f574606c9ace" providerId="AD" clId="Web-{1A7B450F-59FA-26B5-788B-7D8A6DD54D9F}" dt="2022-10-19T07:34:34.237" v="76"/>
          <ac:picMkLst>
            <pc:docMk/>
            <pc:sldMk cId="3784645557" sldId="291"/>
            <ac:picMk id="7" creationId="{001D5922-912E-F3CD-6152-A2D24D291AB7}"/>
          </ac:picMkLst>
        </pc:picChg>
      </pc:sldChg>
      <pc:sldChg chg="modSp">
        <pc:chgData name="Zita Draper" userId="S::z.draper@uwtsd.ac.uk::b063123c-f51f-481b-b99c-f574606c9ace" providerId="AD" clId="Web-{1A7B450F-59FA-26B5-788B-7D8A6DD54D9F}" dt="2022-10-19T07:43:44.316" v="265" actId="20577"/>
        <pc:sldMkLst>
          <pc:docMk/>
          <pc:sldMk cId="1051500471" sldId="292"/>
        </pc:sldMkLst>
        <pc:spChg chg="mod">
          <ac:chgData name="Zita Draper" userId="S::z.draper@uwtsd.ac.uk::b063123c-f51f-481b-b99c-f574606c9ace" providerId="AD" clId="Web-{1A7B450F-59FA-26B5-788B-7D8A6DD54D9F}" dt="2022-10-19T07:43:20.378" v="263" actId="20577"/>
          <ac:spMkLst>
            <pc:docMk/>
            <pc:sldMk cId="1051500471" sldId="292"/>
            <ac:spMk id="2" creationId="{635E727B-1EC5-1E2C-5EF4-AB73249B3758}"/>
          </ac:spMkLst>
        </pc:spChg>
        <pc:spChg chg="mod">
          <ac:chgData name="Zita Draper" userId="S::z.draper@uwtsd.ac.uk::b063123c-f51f-481b-b99c-f574606c9ace" providerId="AD" clId="Web-{1A7B450F-59FA-26B5-788B-7D8A6DD54D9F}" dt="2022-10-19T07:43:44.316" v="265" actId="20577"/>
          <ac:spMkLst>
            <pc:docMk/>
            <pc:sldMk cId="1051500471" sldId="292"/>
            <ac:spMk id="3" creationId="{88192702-719F-DFBB-1475-8004D41AFDB7}"/>
          </ac:spMkLst>
        </pc:spChg>
      </pc:sldChg>
      <pc:sldChg chg="addSp delSp modSp new modNotes">
        <pc:chgData name="Zita Draper" userId="S::z.draper@uwtsd.ac.uk::b063123c-f51f-481b-b99c-f574606c9ace" providerId="AD" clId="Web-{1A7B450F-59FA-26B5-788B-7D8A6DD54D9F}" dt="2022-10-19T08:23:00.464" v="471" actId="1076"/>
        <pc:sldMkLst>
          <pc:docMk/>
          <pc:sldMk cId="3858484465" sldId="293"/>
        </pc:sldMkLst>
        <pc:spChg chg="del mod">
          <ac:chgData name="Zita Draper" userId="S::z.draper@uwtsd.ac.uk::b063123c-f51f-481b-b99c-f574606c9ace" providerId="AD" clId="Web-{1A7B450F-59FA-26B5-788B-7D8A6DD54D9F}" dt="2022-10-19T08:10:31.004" v="441"/>
          <ac:spMkLst>
            <pc:docMk/>
            <pc:sldMk cId="3858484465" sldId="293"/>
            <ac:spMk id="2" creationId="{40BA5648-BA75-9728-DA7A-0F71A4753421}"/>
          </ac:spMkLst>
        </pc:spChg>
        <pc:spChg chg="del">
          <ac:chgData name="Zita Draper" userId="S::z.draper@uwtsd.ac.uk::b063123c-f51f-481b-b99c-f574606c9ace" providerId="AD" clId="Web-{1A7B450F-59FA-26B5-788B-7D8A6DD54D9F}" dt="2022-10-19T07:48:18.309" v="279"/>
          <ac:spMkLst>
            <pc:docMk/>
            <pc:sldMk cId="3858484465" sldId="293"/>
            <ac:spMk id="3" creationId="{41A77F3B-92B5-D348-BAE6-395A9B92DAA3}"/>
          </ac:spMkLst>
        </pc:spChg>
        <pc:spChg chg="add del mod">
          <ac:chgData name="Zita Draper" userId="S::z.draper@uwtsd.ac.uk::b063123c-f51f-481b-b99c-f574606c9ace" providerId="AD" clId="Web-{1A7B450F-59FA-26B5-788B-7D8A6DD54D9F}" dt="2022-10-19T08:10:36.754" v="447"/>
          <ac:spMkLst>
            <pc:docMk/>
            <pc:sldMk cId="3858484465" sldId="293"/>
            <ac:spMk id="13" creationId="{771B4201-1EBD-B2B2-30BA-AF8DE588BEEE}"/>
          </ac:spMkLst>
        </pc:spChg>
        <pc:picChg chg="add mod">
          <ac:chgData name="Zita Draper" userId="S::z.draper@uwtsd.ac.uk::b063123c-f51f-481b-b99c-f574606c9ace" providerId="AD" clId="Web-{1A7B450F-59FA-26B5-788B-7D8A6DD54D9F}" dt="2022-10-19T08:10:31.098" v="443" actId="1076"/>
          <ac:picMkLst>
            <pc:docMk/>
            <pc:sldMk cId="3858484465" sldId="293"/>
            <ac:picMk id="4" creationId="{5C3D0574-6617-2A2D-A9B0-8A5E60771E0A}"/>
          </ac:picMkLst>
        </pc:picChg>
        <pc:picChg chg="add mod">
          <ac:chgData name="Zita Draper" userId="S::z.draper@uwtsd.ac.uk::b063123c-f51f-481b-b99c-f574606c9ace" providerId="AD" clId="Web-{1A7B450F-59FA-26B5-788B-7D8A6DD54D9F}" dt="2022-10-19T08:22:27.869" v="467" actId="1076"/>
          <ac:picMkLst>
            <pc:docMk/>
            <pc:sldMk cId="3858484465" sldId="293"/>
            <ac:picMk id="5" creationId="{B1750120-8477-00DA-D3B2-F0523DCF0B7F}"/>
          </ac:picMkLst>
        </pc:picChg>
        <pc:picChg chg="add mod">
          <ac:chgData name="Zita Draper" userId="S::z.draper@uwtsd.ac.uk::b063123c-f51f-481b-b99c-f574606c9ace" providerId="AD" clId="Web-{1A7B450F-59FA-26B5-788B-7D8A6DD54D9F}" dt="2022-10-19T08:21:06.929" v="465" actId="1076"/>
          <ac:picMkLst>
            <pc:docMk/>
            <pc:sldMk cId="3858484465" sldId="293"/>
            <ac:picMk id="6" creationId="{08733F7D-E1C7-84D4-90EF-7C050D1354CD}"/>
          </ac:picMkLst>
        </pc:picChg>
        <pc:picChg chg="add mod">
          <ac:chgData name="Zita Draper" userId="S::z.draper@uwtsd.ac.uk::b063123c-f51f-481b-b99c-f574606c9ace" providerId="AD" clId="Web-{1A7B450F-59FA-26B5-788B-7D8A6DD54D9F}" dt="2022-10-19T08:10:50.583" v="451" actId="1076"/>
          <ac:picMkLst>
            <pc:docMk/>
            <pc:sldMk cId="3858484465" sldId="293"/>
            <ac:picMk id="7" creationId="{E979FAF0-D5FA-570A-4840-26E86EF25588}"/>
          </ac:picMkLst>
        </pc:picChg>
        <pc:picChg chg="add mod">
          <ac:chgData name="Zita Draper" userId="S::z.draper@uwtsd.ac.uk::b063123c-f51f-481b-b99c-f574606c9ace" providerId="AD" clId="Web-{1A7B450F-59FA-26B5-788B-7D8A6DD54D9F}" dt="2022-10-19T08:23:00.464" v="471" actId="1076"/>
          <ac:picMkLst>
            <pc:docMk/>
            <pc:sldMk cId="3858484465" sldId="293"/>
            <ac:picMk id="8" creationId="{949E4489-0A35-847D-81CA-6EFDAB8B1143}"/>
          </ac:picMkLst>
        </pc:picChg>
        <pc:picChg chg="add mod">
          <ac:chgData name="Zita Draper" userId="S::z.draper@uwtsd.ac.uk::b063123c-f51f-481b-b99c-f574606c9ace" providerId="AD" clId="Web-{1A7B450F-59FA-26B5-788B-7D8A6DD54D9F}" dt="2022-10-19T08:22:39.995" v="470" actId="1076"/>
          <ac:picMkLst>
            <pc:docMk/>
            <pc:sldMk cId="3858484465" sldId="293"/>
            <ac:picMk id="9" creationId="{A1DC4B59-CB8C-69AD-F024-0B46227501DF}"/>
          </ac:picMkLst>
        </pc:picChg>
        <pc:picChg chg="add mod">
          <ac:chgData name="Zita Draper" userId="S::z.draper@uwtsd.ac.uk::b063123c-f51f-481b-b99c-f574606c9ace" providerId="AD" clId="Web-{1A7B450F-59FA-26B5-788B-7D8A6DD54D9F}" dt="2022-10-19T08:12:52.993" v="462" actId="14100"/>
          <ac:picMkLst>
            <pc:docMk/>
            <pc:sldMk cId="3858484465" sldId="293"/>
            <ac:picMk id="10" creationId="{4261179B-3469-FEE0-EB70-E7DB30B1444E}"/>
          </ac:picMkLst>
        </pc:picChg>
        <pc:picChg chg="add mod">
          <ac:chgData name="Zita Draper" userId="S::z.draper@uwtsd.ac.uk::b063123c-f51f-481b-b99c-f574606c9ace" providerId="AD" clId="Web-{1A7B450F-59FA-26B5-788B-7D8A6DD54D9F}" dt="2022-10-19T08:10:55.177" v="452" actId="1076"/>
          <ac:picMkLst>
            <pc:docMk/>
            <pc:sldMk cId="3858484465" sldId="293"/>
            <ac:picMk id="11" creationId="{26E11A54-38F7-4418-42BC-A974DE387FFC}"/>
          </ac:picMkLst>
        </pc:picChg>
        <pc:picChg chg="add mod">
          <ac:chgData name="Zita Draper" userId="S::z.draper@uwtsd.ac.uk::b063123c-f51f-481b-b99c-f574606c9ace" providerId="AD" clId="Web-{1A7B450F-59FA-26B5-788B-7D8A6DD54D9F}" dt="2022-10-19T08:12:48.368" v="461" actId="14100"/>
          <ac:picMkLst>
            <pc:docMk/>
            <pc:sldMk cId="3858484465" sldId="293"/>
            <ac:picMk id="14" creationId="{A2794604-222E-F098-4B2E-0CD8FB06AB1B}"/>
          </ac:picMkLst>
        </pc:picChg>
      </pc:sldChg>
    </pc:docChg>
  </pc:docChgLst>
  <pc:docChgLst>
    <pc:chgData name="Zita Draper" userId="S::z.draper@uwtsd.ac.uk::b063123c-f51f-481b-b99c-f574606c9ace" providerId="AD" clId="Web-{AD5FCA80-8625-95E7-00D6-4FA7F411184D}"/>
    <pc:docChg chg="modSld">
      <pc:chgData name="Zita Draper" userId="S::z.draper@uwtsd.ac.uk::b063123c-f51f-481b-b99c-f574606c9ace" providerId="AD" clId="Web-{AD5FCA80-8625-95E7-00D6-4FA7F411184D}" dt="2022-10-14T19:38:35.933" v="137"/>
      <pc:docMkLst>
        <pc:docMk/>
      </pc:docMkLst>
      <pc:sldChg chg="addSp modSp mod setBg">
        <pc:chgData name="Zita Draper" userId="S::z.draper@uwtsd.ac.uk::b063123c-f51f-481b-b99c-f574606c9ace" providerId="AD" clId="Web-{AD5FCA80-8625-95E7-00D6-4FA7F411184D}" dt="2022-10-14T19:34:50.463" v="82" actId="20577"/>
        <pc:sldMkLst>
          <pc:docMk/>
          <pc:sldMk cId="1517936021" sldId="273"/>
        </pc:sldMkLst>
        <pc:spChg chg="mod">
          <ac:chgData name="Zita Draper" userId="S::z.draper@uwtsd.ac.uk::b063123c-f51f-481b-b99c-f574606c9ace" providerId="AD" clId="Web-{AD5FCA80-8625-95E7-00D6-4FA7F411184D}" dt="2022-10-14T19:34:50.463" v="82" actId="20577"/>
          <ac:spMkLst>
            <pc:docMk/>
            <pc:sldMk cId="1517936021" sldId="273"/>
            <ac:spMk id="2" creationId="{AA3CB9BD-4FD9-F9EB-1E98-5347B7DABAA4}"/>
          </ac:spMkLst>
        </pc:spChg>
        <pc:spChg chg="mod">
          <ac:chgData name="Zita Draper" userId="S::z.draper@uwtsd.ac.uk::b063123c-f51f-481b-b99c-f574606c9ace" providerId="AD" clId="Web-{AD5FCA80-8625-95E7-00D6-4FA7F411184D}" dt="2022-10-14T19:34:49.900" v="77" actId="1076"/>
          <ac:spMkLst>
            <pc:docMk/>
            <pc:sldMk cId="1517936021" sldId="273"/>
            <ac:spMk id="3" creationId="{41190E75-4DB2-0A9B-1829-C460156C2F70}"/>
          </ac:spMkLst>
        </pc:spChg>
        <pc:spChg chg="add">
          <ac:chgData name="Zita Draper" userId="S::z.draper@uwtsd.ac.uk::b063123c-f51f-481b-b99c-f574606c9ace" providerId="AD" clId="Web-{AD5FCA80-8625-95E7-00D6-4FA7F411184D}" dt="2022-10-14T19:32:31.610" v="63"/>
          <ac:spMkLst>
            <pc:docMk/>
            <pc:sldMk cId="1517936021" sldId="273"/>
            <ac:spMk id="9" creationId="{2A2456A0-13DF-4BA8-9BDD-168E874C4211}"/>
          </ac:spMkLst>
        </pc:spChg>
        <pc:picChg chg="add mod">
          <ac:chgData name="Zita Draper" userId="S::z.draper@uwtsd.ac.uk::b063123c-f51f-481b-b99c-f574606c9ace" providerId="AD" clId="Web-{AD5FCA80-8625-95E7-00D6-4FA7F411184D}" dt="2022-10-14T19:33:38.552" v="71" actId="1076"/>
          <ac:picMkLst>
            <pc:docMk/>
            <pc:sldMk cId="1517936021" sldId="273"/>
            <ac:picMk id="4" creationId="{6F027789-F351-5444-7CE5-0CF77804EB89}"/>
          </ac:picMkLst>
        </pc:picChg>
        <pc:picChg chg="add">
          <ac:chgData name="Zita Draper" userId="S::z.draper@uwtsd.ac.uk::b063123c-f51f-481b-b99c-f574606c9ace" providerId="AD" clId="Web-{AD5FCA80-8625-95E7-00D6-4FA7F411184D}" dt="2022-10-14T19:32:31.610" v="63"/>
          <ac:picMkLst>
            <pc:docMk/>
            <pc:sldMk cId="1517936021" sldId="273"/>
            <ac:picMk id="11" creationId="{7AEE9CAC-347C-43C2-AE87-6BC5566E6068}"/>
          </ac:picMkLst>
        </pc:picChg>
      </pc:sldChg>
      <pc:sldChg chg="addSp modSp mod setBg">
        <pc:chgData name="Zita Draper" userId="S::z.draper@uwtsd.ac.uk::b063123c-f51f-481b-b99c-f574606c9ace" providerId="AD" clId="Web-{AD5FCA80-8625-95E7-00D6-4FA7F411184D}" dt="2022-10-14T19:38:35.933" v="137"/>
        <pc:sldMkLst>
          <pc:docMk/>
          <pc:sldMk cId="2546773070" sldId="281"/>
        </pc:sldMkLst>
        <pc:spChg chg="mod">
          <ac:chgData name="Zita Draper" userId="S::z.draper@uwtsd.ac.uk::b063123c-f51f-481b-b99c-f574606c9ace" providerId="AD" clId="Web-{AD5FCA80-8625-95E7-00D6-4FA7F411184D}" dt="2022-10-14T19:38:35.933" v="137"/>
          <ac:spMkLst>
            <pc:docMk/>
            <pc:sldMk cId="2546773070" sldId="281"/>
            <ac:spMk id="2" creationId="{2FEC558D-A6D6-7D46-C04C-0DDC51420ACF}"/>
          </ac:spMkLst>
        </pc:spChg>
        <pc:spChg chg="mod">
          <ac:chgData name="Zita Draper" userId="S::z.draper@uwtsd.ac.uk::b063123c-f51f-481b-b99c-f574606c9ace" providerId="AD" clId="Web-{AD5FCA80-8625-95E7-00D6-4FA7F411184D}" dt="2022-10-14T19:38:35.933" v="137"/>
          <ac:spMkLst>
            <pc:docMk/>
            <pc:sldMk cId="2546773070" sldId="281"/>
            <ac:spMk id="3" creationId="{F484CB73-516D-6D38-9F54-6D6F8378C43F}"/>
          </ac:spMkLst>
        </pc:spChg>
        <pc:spChg chg="add">
          <ac:chgData name="Zita Draper" userId="S::z.draper@uwtsd.ac.uk::b063123c-f51f-481b-b99c-f574606c9ace" providerId="AD" clId="Web-{AD5FCA80-8625-95E7-00D6-4FA7F411184D}" dt="2022-10-14T19:38:35.933" v="137"/>
          <ac:spMkLst>
            <pc:docMk/>
            <pc:sldMk cId="2546773070" sldId="281"/>
            <ac:spMk id="9" creationId="{2A2456A0-13DF-4BA8-9BDD-168E874C4211}"/>
          </ac:spMkLst>
        </pc:spChg>
        <pc:picChg chg="add mod">
          <ac:chgData name="Zita Draper" userId="S::z.draper@uwtsd.ac.uk::b063123c-f51f-481b-b99c-f574606c9ace" providerId="AD" clId="Web-{AD5FCA80-8625-95E7-00D6-4FA7F411184D}" dt="2022-10-14T19:38:35.933" v="137"/>
          <ac:picMkLst>
            <pc:docMk/>
            <pc:sldMk cId="2546773070" sldId="281"/>
            <ac:picMk id="4" creationId="{8AA0E579-5990-9916-1D88-5AFD15806F25}"/>
          </ac:picMkLst>
        </pc:picChg>
        <pc:picChg chg="add">
          <ac:chgData name="Zita Draper" userId="S::z.draper@uwtsd.ac.uk::b063123c-f51f-481b-b99c-f574606c9ace" providerId="AD" clId="Web-{AD5FCA80-8625-95E7-00D6-4FA7F411184D}" dt="2022-10-14T19:38:35.933" v="137"/>
          <ac:picMkLst>
            <pc:docMk/>
            <pc:sldMk cId="2546773070" sldId="281"/>
            <ac:picMk id="11" creationId="{7AEE9CAC-347C-43C2-AE87-6BC5566E6068}"/>
          </ac:picMkLst>
        </pc:picChg>
      </pc:sldChg>
    </pc:docChg>
  </pc:docChgLst>
  <pc:docChgLst>
    <pc:chgData name="Zita Draper" userId="S::z.draper@uwtsd.ac.uk::b063123c-f51f-481b-b99c-f574606c9ace" providerId="AD" clId="Web-{63169C0D-2E95-9EB5-E739-D9BD402849C6}"/>
    <pc:docChg chg="addSld modSld">
      <pc:chgData name="Zita Draper" userId="S::z.draper@uwtsd.ac.uk::b063123c-f51f-481b-b99c-f574606c9ace" providerId="AD" clId="Web-{63169C0D-2E95-9EB5-E739-D9BD402849C6}" dt="2022-10-14T14:23:23.516" v="991" actId="20577"/>
      <pc:docMkLst>
        <pc:docMk/>
      </pc:docMkLst>
      <pc:sldChg chg="modSp modNotes">
        <pc:chgData name="Zita Draper" userId="S::z.draper@uwtsd.ac.uk::b063123c-f51f-481b-b99c-f574606c9ace" providerId="AD" clId="Web-{63169C0D-2E95-9EB5-E739-D9BD402849C6}" dt="2022-10-14T13:43:05.949" v="246"/>
        <pc:sldMkLst>
          <pc:docMk/>
          <pc:sldMk cId="3352883705" sldId="267"/>
        </pc:sldMkLst>
        <pc:spChg chg="mod">
          <ac:chgData name="Zita Draper" userId="S::z.draper@uwtsd.ac.uk::b063123c-f51f-481b-b99c-f574606c9ace" providerId="AD" clId="Web-{63169C0D-2E95-9EB5-E739-D9BD402849C6}" dt="2022-10-14T13:41:07.915" v="169" actId="20577"/>
          <ac:spMkLst>
            <pc:docMk/>
            <pc:sldMk cId="3352883705" sldId="267"/>
            <ac:spMk id="3" creationId="{04377E82-3E7A-161D-FDB0-0E6033D08062}"/>
          </ac:spMkLst>
        </pc:spChg>
      </pc:sldChg>
      <pc:sldChg chg="addSp modSp mod setBg modNotes">
        <pc:chgData name="Zita Draper" userId="S::z.draper@uwtsd.ac.uk::b063123c-f51f-481b-b99c-f574606c9ace" providerId="AD" clId="Web-{63169C0D-2E95-9EB5-E739-D9BD402849C6}" dt="2022-10-14T13:57:16.176" v="475" actId="14100"/>
        <pc:sldMkLst>
          <pc:docMk/>
          <pc:sldMk cId="4294646182" sldId="268"/>
        </pc:sldMkLst>
        <pc:spChg chg="mod">
          <ac:chgData name="Zita Draper" userId="S::z.draper@uwtsd.ac.uk::b063123c-f51f-481b-b99c-f574606c9ace" providerId="AD" clId="Web-{63169C0D-2E95-9EB5-E739-D9BD402849C6}" dt="2022-10-14T13:45:18.219" v="278" actId="1076"/>
          <ac:spMkLst>
            <pc:docMk/>
            <pc:sldMk cId="4294646182" sldId="268"/>
            <ac:spMk id="2" creationId="{991D2FD4-FF1B-4A8B-B3FB-FC4B974BCE85}"/>
          </ac:spMkLst>
        </pc:spChg>
        <pc:spChg chg="mod">
          <ac:chgData name="Zita Draper" userId="S::z.draper@uwtsd.ac.uk::b063123c-f51f-481b-b99c-f574606c9ace" providerId="AD" clId="Web-{63169C0D-2E95-9EB5-E739-D9BD402849C6}" dt="2022-10-14T13:57:16.176" v="475" actId="14100"/>
          <ac:spMkLst>
            <pc:docMk/>
            <pc:sldMk cId="4294646182" sldId="268"/>
            <ac:spMk id="3" creationId="{6C7467E8-67B0-7FA5-C65B-B1F5BCC99CE1}"/>
          </ac:spMkLst>
        </pc:spChg>
        <pc:spChg chg="add">
          <ac:chgData name="Zita Draper" userId="S::z.draper@uwtsd.ac.uk::b063123c-f51f-481b-b99c-f574606c9ace" providerId="AD" clId="Web-{63169C0D-2E95-9EB5-E739-D9BD402849C6}" dt="2022-10-14T13:44:49.921" v="267"/>
          <ac:spMkLst>
            <pc:docMk/>
            <pc:sldMk cId="4294646182" sldId="268"/>
            <ac:spMk id="9" creationId="{0EF2A0DA-AE81-4A45-972E-646AC2870C2F}"/>
          </ac:spMkLst>
        </pc:spChg>
        <pc:picChg chg="add mod ord">
          <ac:chgData name="Zita Draper" userId="S::z.draper@uwtsd.ac.uk::b063123c-f51f-481b-b99c-f574606c9ace" providerId="AD" clId="Web-{63169C0D-2E95-9EB5-E739-D9BD402849C6}" dt="2022-10-14T13:44:49.921" v="267"/>
          <ac:picMkLst>
            <pc:docMk/>
            <pc:sldMk cId="4294646182" sldId="268"/>
            <ac:picMk id="4" creationId="{8BF6604A-A84B-A5AE-025C-90D687690EC4}"/>
          </ac:picMkLst>
        </pc:picChg>
        <pc:picChg chg="add">
          <ac:chgData name="Zita Draper" userId="S::z.draper@uwtsd.ac.uk::b063123c-f51f-481b-b99c-f574606c9ace" providerId="AD" clId="Web-{63169C0D-2E95-9EB5-E739-D9BD402849C6}" dt="2022-10-14T13:44:49.921" v="267"/>
          <ac:picMkLst>
            <pc:docMk/>
            <pc:sldMk cId="4294646182" sldId="268"/>
            <ac:picMk id="11" creationId="{B536FA4E-0152-4E27-91DA-0FC22D1846BB}"/>
          </ac:picMkLst>
        </pc:picChg>
      </pc:sldChg>
      <pc:sldChg chg="addSp modSp mod setBg">
        <pc:chgData name="Zita Draper" userId="S::z.draper@uwtsd.ac.uk::b063123c-f51f-481b-b99c-f574606c9ace" providerId="AD" clId="Web-{63169C0D-2E95-9EB5-E739-D9BD402849C6}" dt="2022-10-14T14:05:38.705" v="655" actId="20577"/>
        <pc:sldMkLst>
          <pc:docMk/>
          <pc:sldMk cId="3492677121" sldId="269"/>
        </pc:sldMkLst>
        <pc:spChg chg="mod">
          <ac:chgData name="Zita Draper" userId="S::z.draper@uwtsd.ac.uk::b063123c-f51f-481b-b99c-f574606c9ace" providerId="AD" clId="Web-{63169C0D-2E95-9EB5-E739-D9BD402849C6}" dt="2022-10-14T14:05:38.705" v="655" actId="20577"/>
          <ac:spMkLst>
            <pc:docMk/>
            <pc:sldMk cId="3492677121" sldId="269"/>
            <ac:spMk id="2" creationId="{5236786D-7484-345D-778E-CBC869E1FFFC}"/>
          </ac:spMkLst>
        </pc:spChg>
        <pc:spChg chg="mod">
          <ac:chgData name="Zita Draper" userId="S::z.draper@uwtsd.ac.uk::b063123c-f51f-481b-b99c-f574606c9ace" providerId="AD" clId="Web-{63169C0D-2E95-9EB5-E739-D9BD402849C6}" dt="2022-10-14T14:05:23.127" v="651"/>
          <ac:spMkLst>
            <pc:docMk/>
            <pc:sldMk cId="3492677121" sldId="269"/>
            <ac:spMk id="3" creationId="{5FEC9DF4-3E73-1713-EB25-37B2ABA50DC8}"/>
          </ac:spMkLst>
        </pc:spChg>
        <pc:spChg chg="add">
          <ac:chgData name="Zita Draper" userId="S::z.draper@uwtsd.ac.uk::b063123c-f51f-481b-b99c-f574606c9ace" providerId="AD" clId="Web-{63169C0D-2E95-9EB5-E739-D9BD402849C6}" dt="2022-10-14T14:05:23.127" v="651"/>
          <ac:spMkLst>
            <pc:docMk/>
            <pc:sldMk cId="3492677121" sldId="269"/>
            <ac:spMk id="9" creationId="{2A2456A0-13DF-4BA8-9BDD-168E874C4211}"/>
          </ac:spMkLst>
        </pc:spChg>
        <pc:picChg chg="add mod">
          <ac:chgData name="Zita Draper" userId="S::z.draper@uwtsd.ac.uk::b063123c-f51f-481b-b99c-f574606c9ace" providerId="AD" clId="Web-{63169C0D-2E95-9EB5-E739-D9BD402849C6}" dt="2022-10-14T14:05:23.127" v="651"/>
          <ac:picMkLst>
            <pc:docMk/>
            <pc:sldMk cId="3492677121" sldId="269"/>
            <ac:picMk id="4" creationId="{2E963BE3-C52F-CDED-0CF0-5C2D374EA5E4}"/>
          </ac:picMkLst>
        </pc:picChg>
        <pc:picChg chg="add">
          <ac:chgData name="Zita Draper" userId="S::z.draper@uwtsd.ac.uk::b063123c-f51f-481b-b99c-f574606c9ace" providerId="AD" clId="Web-{63169C0D-2E95-9EB5-E739-D9BD402849C6}" dt="2022-10-14T14:05:23.127" v="651"/>
          <ac:picMkLst>
            <pc:docMk/>
            <pc:sldMk cId="3492677121" sldId="269"/>
            <ac:picMk id="11" creationId="{7AEE9CAC-347C-43C2-AE87-6BC5566E6068}"/>
          </ac:picMkLst>
        </pc:picChg>
      </pc:sldChg>
      <pc:sldChg chg="addSp modSp mod setBg">
        <pc:chgData name="Zita Draper" userId="S::z.draper@uwtsd.ac.uk::b063123c-f51f-481b-b99c-f574606c9ace" providerId="AD" clId="Web-{63169C0D-2E95-9EB5-E739-D9BD402849C6}" dt="2022-10-14T14:04:44.079" v="647" actId="20577"/>
        <pc:sldMkLst>
          <pc:docMk/>
          <pc:sldMk cId="3049062335" sldId="270"/>
        </pc:sldMkLst>
        <pc:spChg chg="mod">
          <ac:chgData name="Zita Draper" userId="S::z.draper@uwtsd.ac.uk::b063123c-f51f-481b-b99c-f574606c9ace" providerId="AD" clId="Web-{63169C0D-2E95-9EB5-E739-D9BD402849C6}" dt="2022-10-14T14:04:44.079" v="647" actId="20577"/>
          <ac:spMkLst>
            <pc:docMk/>
            <pc:sldMk cId="3049062335" sldId="270"/>
            <ac:spMk id="2" creationId="{FFDDBD78-D0FD-5D54-46CE-F05B3DBFEE15}"/>
          </ac:spMkLst>
        </pc:spChg>
        <pc:spChg chg="mod">
          <ac:chgData name="Zita Draper" userId="S::z.draper@uwtsd.ac.uk::b063123c-f51f-481b-b99c-f574606c9ace" providerId="AD" clId="Web-{63169C0D-2E95-9EB5-E739-D9BD402849C6}" dt="2022-10-14T14:04:31.063" v="643"/>
          <ac:spMkLst>
            <pc:docMk/>
            <pc:sldMk cId="3049062335" sldId="270"/>
            <ac:spMk id="3" creationId="{D0C037ED-1E52-5E08-BE3C-80625334B7D5}"/>
          </ac:spMkLst>
        </pc:spChg>
        <pc:spChg chg="add">
          <ac:chgData name="Zita Draper" userId="S::z.draper@uwtsd.ac.uk::b063123c-f51f-481b-b99c-f574606c9ace" providerId="AD" clId="Web-{63169C0D-2E95-9EB5-E739-D9BD402849C6}" dt="2022-10-14T14:04:31.063" v="643"/>
          <ac:spMkLst>
            <pc:docMk/>
            <pc:sldMk cId="3049062335" sldId="270"/>
            <ac:spMk id="9" creationId="{2A2456A0-13DF-4BA8-9BDD-168E874C4211}"/>
          </ac:spMkLst>
        </pc:spChg>
        <pc:picChg chg="add mod">
          <ac:chgData name="Zita Draper" userId="S::z.draper@uwtsd.ac.uk::b063123c-f51f-481b-b99c-f574606c9ace" providerId="AD" clId="Web-{63169C0D-2E95-9EB5-E739-D9BD402849C6}" dt="2022-10-14T14:04:31.063" v="643"/>
          <ac:picMkLst>
            <pc:docMk/>
            <pc:sldMk cId="3049062335" sldId="270"/>
            <ac:picMk id="4" creationId="{748680B6-310C-1D1A-DE13-AE50AECA29F5}"/>
          </ac:picMkLst>
        </pc:picChg>
        <pc:picChg chg="add">
          <ac:chgData name="Zita Draper" userId="S::z.draper@uwtsd.ac.uk::b063123c-f51f-481b-b99c-f574606c9ace" providerId="AD" clId="Web-{63169C0D-2E95-9EB5-E739-D9BD402849C6}" dt="2022-10-14T14:04:31.063" v="643"/>
          <ac:picMkLst>
            <pc:docMk/>
            <pc:sldMk cId="3049062335" sldId="270"/>
            <ac:picMk id="11" creationId="{7AEE9CAC-347C-43C2-AE87-6BC5566E6068}"/>
          </ac:picMkLst>
        </pc:picChg>
      </pc:sldChg>
      <pc:sldChg chg="addSp modSp mod setBg">
        <pc:chgData name="Zita Draper" userId="S::z.draper@uwtsd.ac.uk::b063123c-f51f-481b-b99c-f574606c9ace" providerId="AD" clId="Web-{63169C0D-2E95-9EB5-E739-D9BD402849C6}" dt="2022-10-14T14:21:51.404" v="980" actId="20577"/>
        <pc:sldMkLst>
          <pc:docMk/>
          <pc:sldMk cId="1026697930" sldId="271"/>
        </pc:sldMkLst>
        <pc:spChg chg="mod">
          <ac:chgData name="Zita Draper" userId="S::z.draper@uwtsd.ac.uk::b063123c-f51f-481b-b99c-f574606c9ace" providerId="AD" clId="Web-{63169C0D-2E95-9EB5-E739-D9BD402849C6}" dt="2022-10-14T14:21:45.982" v="979" actId="20577"/>
          <ac:spMkLst>
            <pc:docMk/>
            <pc:sldMk cId="1026697930" sldId="271"/>
            <ac:spMk id="2" creationId="{A7011C59-D3C5-D843-78C6-E4D7E9208C71}"/>
          </ac:spMkLst>
        </pc:spChg>
        <pc:spChg chg="mod">
          <ac:chgData name="Zita Draper" userId="S::z.draper@uwtsd.ac.uk::b063123c-f51f-481b-b99c-f574606c9ace" providerId="AD" clId="Web-{63169C0D-2E95-9EB5-E739-D9BD402849C6}" dt="2022-10-14T14:21:51.404" v="980" actId="20577"/>
          <ac:spMkLst>
            <pc:docMk/>
            <pc:sldMk cId="1026697930" sldId="271"/>
            <ac:spMk id="3" creationId="{B4114245-BACE-C523-4085-4BF32EC9582E}"/>
          </ac:spMkLst>
        </pc:spChg>
        <pc:spChg chg="add">
          <ac:chgData name="Zita Draper" userId="S::z.draper@uwtsd.ac.uk::b063123c-f51f-481b-b99c-f574606c9ace" providerId="AD" clId="Web-{63169C0D-2E95-9EB5-E739-D9BD402849C6}" dt="2022-10-14T14:21:35.341" v="975"/>
          <ac:spMkLst>
            <pc:docMk/>
            <pc:sldMk cId="1026697930" sldId="271"/>
            <ac:spMk id="9" creationId="{2A2456A0-13DF-4BA8-9BDD-168E874C4211}"/>
          </ac:spMkLst>
        </pc:spChg>
        <pc:picChg chg="add mod">
          <ac:chgData name="Zita Draper" userId="S::z.draper@uwtsd.ac.uk::b063123c-f51f-481b-b99c-f574606c9ace" providerId="AD" clId="Web-{63169C0D-2E95-9EB5-E739-D9BD402849C6}" dt="2022-10-14T14:21:35.341" v="975"/>
          <ac:picMkLst>
            <pc:docMk/>
            <pc:sldMk cId="1026697930" sldId="271"/>
            <ac:picMk id="4" creationId="{39DF4F1B-A24C-0E85-BA26-EA2692B10EB6}"/>
          </ac:picMkLst>
        </pc:picChg>
        <pc:picChg chg="add">
          <ac:chgData name="Zita Draper" userId="S::z.draper@uwtsd.ac.uk::b063123c-f51f-481b-b99c-f574606c9ace" providerId="AD" clId="Web-{63169C0D-2E95-9EB5-E739-D9BD402849C6}" dt="2022-10-14T14:21:35.341" v="975"/>
          <ac:picMkLst>
            <pc:docMk/>
            <pc:sldMk cId="1026697930" sldId="271"/>
            <ac:picMk id="11" creationId="{7AEE9CAC-347C-43C2-AE87-6BC5566E6068}"/>
          </ac:picMkLst>
        </pc:picChg>
      </pc:sldChg>
      <pc:sldChg chg="addSp modSp mod setBg">
        <pc:chgData name="Zita Draper" userId="S::z.draper@uwtsd.ac.uk::b063123c-f51f-481b-b99c-f574606c9ace" providerId="AD" clId="Web-{63169C0D-2E95-9EB5-E739-D9BD402849C6}" dt="2022-10-14T14:23:23.516" v="991" actId="20577"/>
        <pc:sldMkLst>
          <pc:docMk/>
          <pc:sldMk cId="1250056367" sldId="272"/>
        </pc:sldMkLst>
        <pc:spChg chg="mod">
          <ac:chgData name="Zita Draper" userId="S::z.draper@uwtsd.ac.uk::b063123c-f51f-481b-b99c-f574606c9ace" providerId="AD" clId="Web-{63169C0D-2E95-9EB5-E739-D9BD402849C6}" dt="2022-10-14T14:23:17.234" v="990" actId="14100"/>
          <ac:spMkLst>
            <pc:docMk/>
            <pc:sldMk cId="1250056367" sldId="272"/>
            <ac:spMk id="2" creationId="{34335C8C-6304-9FFA-151C-42BD8B74F1E4}"/>
          </ac:spMkLst>
        </pc:spChg>
        <pc:spChg chg="mod">
          <ac:chgData name="Zita Draper" userId="S::z.draper@uwtsd.ac.uk::b063123c-f51f-481b-b99c-f574606c9ace" providerId="AD" clId="Web-{63169C0D-2E95-9EB5-E739-D9BD402849C6}" dt="2022-10-14T14:23:23.516" v="991" actId="20577"/>
          <ac:spMkLst>
            <pc:docMk/>
            <pc:sldMk cId="1250056367" sldId="272"/>
            <ac:spMk id="3" creationId="{D96EE192-0936-952D-6845-4FC30A582796}"/>
          </ac:spMkLst>
        </pc:spChg>
        <pc:spChg chg="add">
          <ac:chgData name="Zita Draper" userId="S::z.draper@uwtsd.ac.uk::b063123c-f51f-481b-b99c-f574606c9ace" providerId="AD" clId="Web-{63169C0D-2E95-9EB5-E739-D9BD402849C6}" dt="2022-10-14T14:22:59.265" v="985"/>
          <ac:spMkLst>
            <pc:docMk/>
            <pc:sldMk cId="1250056367" sldId="272"/>
            <ac:spMk id="9" creationId="{2A2456A0-13DF-4BA8-9BDD-168E874C4211}"/>
          </ac:spMkLst>
        </pc:spChg>
        <pc:picChg chg="add mod">
          <ac:chgData name="Zita Draper" userId="S::z.draper@uwtsd.ac.uk::b063123c-f51f-481b-b99c-f574606c9ace" providerId="AD" clId="Web-{63169C0D-2E95-9EB5-E739-D9BD402849C6}" dt="2022-10-14T14:22:59.265" v="985"/>
          <ac:picMkLst>
            <pc:docMk/>
            <pc:sldMk cId="1250056367" sldId="272"/>
            <ac:picMk id="4" creationId="{43184ADF-EA0A-368D-E207-8ED24794517B}"/>
          </ac:picMkLst>
        </pc:picChg>
        <pc:picChg chg="add">
          <ac:chgData name="Zita Draper" userId="S::z.draper@uwtsd.ac.uk::b063123c-f51f-481b-b99c-f574606c9ace" providerId="AD" clId="Web-{63169C0D-2E95-9EB5-E739-D9BD402849C6}" dt="2022-10-14T14:22:59.265" v="985"/>
          <ac:picMkLst>
            <pc:docMk/>
            <pc:sldMk cId="1250056367" sldId="272"/>
            <ac:picMk id="11" creationId="{7AEE9CAC-347C-43C2-AE87-6BC5566E6068}"/>
          </ac:picMkLst>
        </pc:picChg>
      </pc:sldChg>
      <pc:sldChg chg="modSp">
        <pc:chgData name="Zita Draper" userId="S::z.draper@uwtsd.ac.uk::b063123c-f51f-481b-b99c-f574606c9ace" providerId="AD" clId="Web-{63169C0D-2E95-9EB5-E739-D9BD402849C6}" dt="2022-10-14T14:20:57.090" v="972" actId="20577"/>
        <pc:sldMkLst>
          <pc:docMk/>
          <pc:sldMk cId="1517936021" sldId="273"/>
        </pc:sldMkLst>
        <pc:spChg chg="mod">
          <ac:chgData name="Zita Draper" userId="S::z.draper@uwtsd.ac.uk::b063123c-f51f-481b-b99c-f574606c9ace" providerId="AD" clId="Web-{63169C0D-2E95-9EB5-E739-D9BD402849C6}" dt="2022-10-14T14:20:51.449" v="970" actId="20577"/>
          <ac:spMkLst>
            <pc:docMk/>
            <pc:sldMk cId="1517936021" sldId="273"/>
            <ac:spMk id="2" creationId="{AA3CB9BD-4FD9-F9EB-1E98-5347B7DABAA4}"/>
          </ac:spMkLst>
        </pc:spChg>
        <pc:spChg chg="mod">
          <ac:chgData name="Zita Draper" userId="S::z.draper@uwtsd.ac.uk::b063123c-f51f-481b-b99c-f574606c9ace" providerId="AD" clId="Web-{63169C0D-2E95-9EB5-E739-D9BD402849C6}" dt="2022-10-14T14:20:57.090" v="972" actId="20577"/>
          <ac:spMkLst>
            <pc:docMk/>
            <pc:sldMk cId="1517936021" sldId="273"/>
            <ac:spMk id="3" creationId="{41190E75-4DB2-0A9B-1829-C460156C2F70}"/>
          </ac:spMkLst>
        </pc:spChg>
      </pc:sldChg>
      <pc:sldChg chg="addSp modSp mod setBg">
        <pc:chgData name="Zita Draper" userId="S::z.draper@uwtsd.ac.uk::b063123c-f51f-481b-b99c-f574606c9ace" providerId="AD" clId="Web-{63169C0D-2E95-9EB5-E739-D9BD402849C6}" dt="2022-10-14T14:13:40.875" v="940" actId="20577"/>
        <pc:sldMkLst>
          <pc:docMk/>
          <pc:sldMk cId="3504247279" sldId="274"/>
        </pc:sldMkLst>
        <pc:spChg chg="mod">
          <ac:chgData name="Zita Draper" userId="S::z.draper@uwtsd.ac.uk::b063123c-f51f-481b-b99c-f574606c9ace" providerId="AD" clId="Web-{63169C0D-2E95-9EB5-E739-D9BD402849C6}" dt="2022-10-14T14:13:33.859" v="939" actId="20577"/>
          <ac:spMkLst>
            <pc:docMk/>
            <pc:sldMk cId="3504247279" sldId="274"/>
            <ac:spMk id="2" creationId="{1AA97770-8ACB-3FE3-EC4B-3D864C114827}"/>
          </ac:spMkLst>
        </pc:spChg>
        <pc:spChg chg="mod">
          <ac:chgData name="Zita Draper" userId="S::z.draper@uwtsd.ac.uk::b063123c-f51f-481b-b99c-f574606c9ace" providerId="AD" clId="Web-{63169C0D-2E95-9EB5-E739-D9BD402849C6}" dt="2022-10-14T14:13:40.875" v="940" actId="20577"/>
          <ac:spMkLst>
            <pc:docMk/>
            <pc:sldMk cId="3504247279" sldId="274"/>
            <ac:spMk id="3" creationId="{47837FA7-85B1-133D-9F57-DB0E24A25B8E}"/>
          </ac:spMkLst>
        </pc:spChg>
        <pc:spChg chg="add">
          <ac:chgData name="Zita Draper" userId="S::z.draper@uwtsd.ac.uk::b063123c-f51f-481b-b99c-f574606c9ace" providerId="AD" clId="Web-{63169C0D-2E95-9EB5-E739-D9BD402849C6}" dt="2022-10-14T14:13:23.906" v="934"/>
          <ac:spMkLst>
            <pc:docMk/>
            <pc:sldMk cId="3504247279" sldId="274"/>
            <ac:spMk id="9" creationId="{2A2456A0-13DF-4BA8-9BDD-168E874C4211}"/>
          </ac:spMkLst>
        </pc:spChg>
        <pc:picChg chg="add mod">
          <ac:chgData name="Zita Draper" userId="S::z.draper@uwtsd.ac.uk::b063123c-f51f-481b-b99c-f574606c9ace" providerId="AD" clId="Web-{63169C0D-2E95-9EB5-E739-D9BD402849C6}" dt="2022-10-14T14:13:23.906" v="934"/>
          <ac:picMkLst>
            <pc:docMk/>
            <pc:sldMk cId="3504247279" sldId="274"/>
            <ac:picMk id="4" creationId="{A0201FB5-5518-EF14-B408-69239696F8B9}"/>
          </ac:picMkLst>
        </pc:picChg>
        <pc:picChg chg="add">
          <ac:chgData name="Zita Draper" userId="S::z.draper@uwtsd.ac.uk::b063123c-f51f-481b-b99c-f574606c9ace" providerId="AD" clId="Web-{63169C0D-2E95-9EB5-E739-D9BD402849C6}" dt="2022-10-14T14:13:23.906" v="934"/>
          <ac:picMkLst>
            <pc:docMk/>
            <pc:sldMk cId="3504247279" sldId="274"/>
            <ac:picMk id="11" creationId="{7AEE9CAC-347C-43C2-AE87-6BC5566E6068}"/>
          </ac:picMkLst>
        </pc:picChg>
      </pc:sldChg>
      <pc:sldChg chg="modSp new">
        <pc:chgData name="Zita Draper" userId="S::z.draper@uwtsd.ac.uk::b063123c-f51f-481b-b99c-f574606c9ace" providerId="AD" clId="Web-{63169C0D-2E95-9EB5-E739-D9BD402849C6}" dt="2022-10-14T13:59:34.977" v="527" actId="20577"/>
        <pc:sldMkLst>
          <pc:docMk/>
          <pc:sldMk cId="2546773070" sldId="281"/>
        </pc:sldMkLst>
        <pc:spChg chg="mod">
          <ac:chgData name="Zita Draper" userId="S::z.draper@uwtsd.ac.uk::b063123c-f51f-481b-b99c-f574606c9ace" providerId="AD" clId="Web-{63169C0D-2E95-9EB5-E739-D9BD402849C6}" dt="2022-10-14T13:59:34.977" v="527" actId="20577"/>
          <ac:spMkLst>
            <pc:docMk/>
            <pc:sldMk cId="2546773070" sldId="281"/>
            <ac:spMk id="2" creationId="{2FEC558D-A6D6-7D46-C04C-0DDC51420ACF}"/>
          </ac:spMkLst>
        </pc:spChg>
      </pc:sldChg>
      <pc:sldChg chg="modSp new">
        <pc:chgData name="Zita Draper" userId="S::z.draper@uwtsd.ac.uk::b063123c-f51f-481b-b99c-f574606c9ace" providerId="AD" clId="Web-{63169C0D-2E95-9EB5-E739-D9BD402849C6}" dt="2022-10-14T14:00:06.493" v="569" actId="20577"/>
        <pc:sldMkLst>
          <pc:docMk/>
          <pc:sldMk cId="2219497067" sldId="282"/>
        </pc:sldMkLst>
        <pc:spChg chg="mod">
          <ac:chgData name="Zita Draper" userId="S::z.draper@uwtsd.ac.uk::b063123c-f51f-481b-b99c-f574606c9ace" providerId="AD" clId="Web-{63169C0D-2E95-9EB5-E739-D9BD402849C6}" dt="2022-10-14T14:00:06.493" v="569" actId="20577"/>
          <ac:spMkLst>
            <pc:docMk/>
            <pc:sldMk cId="2219497067" sldId="282"/>
            <ac:spMk id="2" creationId="{B941B400-4FB1-3C00-5669-0508849354BC}"/>
          </ac:spMkLst>
        </pc:spChg>
      </pc:sldChg>
      <pc:sldChg chg="modSp new">
        <pc:chgData name="Zita Draper" userId="S::z.draper@uwtsd.ac.uk::b063123c-f51f-481b-b99c-f574606c9ace" providerId="AD" clId="Web-{63169C0D-2E95-9EB5-E739-D9BD402849C6}" dt="2022-10-14T14:00:30.275" v="580" actId="20577"/>
        <pc:sldMkLst>
          <pc:docMk/>
          <pc:sldMk cId="694254966" sldId="283"/>
        </pc:sldMkLst>
        <pc:spChg chg="mod">
          <ac:chgData name="Zita Draper" userId="S::z.draper@uwtsd.ac.uk::b063123c-f51f-481b-b99c-f574606c9ace" providerId="AD" clId="Web-{63169C0D-2E95-9EB5-E739-D9BD402849C6}" dt="2022-10-14T14:00:30.275" v="580" actId="20577"/>
          <ac:spMkLst>
            <pc:docMk/>
            <pc:sldMk cId="694254966" sldId="283"/>
            <ac:spMk id="2" creationId="{BCDA6D7C-9227-F2A8-64B8-89F3D70DAC46}"/>
          </ac:spMkLst>
        </pc:spChg>
      </pc:sldChg>
      <pc:sldChg chg="modSp new">
        <pc:chgData name="Zita Draper" userId="S::z.draper@uwtsd.ac.uk::b063123c-f51f-481b-b99c-f574606c9ace" providerId="AD" clId="Web-{63169C0D-2E95-9EB5-E739-D9BD402849C6}" dt="2022-10-14T14:00:52.104" v="584" actId="20577"/>
        <pc:sldMkLst>
          <pc:docMk/>
          <pc:sldMk cId="4161287077" sldId="284"/>
        </pc:sldMkLst>
        <pc:spChg chg="mod">
          <ac:chgData name="Zita Draper" userId="S::z.draper@uwtsd.ac.uk::b063123c-f51f-481b-b99c-f574606c9ace" providerId="AD" clId="Web-{63169C0D-2E95-9EB5-E739-D9BD402849C6}" dt="2022-10-14T14:00:52.104" v="584" actId="20577"/>
          <ac:spMkLst>
            <pc:docMk/>
            <pc:sldMk cId="4161287077" sldId="284"/>
            <ac:spMk id="2" creationId="{286E0D5A-A088-B937-64A4-99B5207190AE}"/>
          </ac:spMkLst>
        </pc:spChg>
      </pc:sldChg>
      <pc:sldChg chg="new">
        <pc:chgData name="Zita Draper" userId="S::z.draper@uwtsd.ac.uk::b063123c-f51f-481b-b99c-f574606c9ace" providerId="AD" clId="Web-{63169C0D-2E95-9EB5-E739-D9BD402849C6}" dt="2022-10-14T13:59:18.898" v="521"/>
        <pc:sldMkLst>
          <pc:docMk/>
          <pc:sldMk cId="3011110660" sldId="285"/>
        </pc:sldMkLst>
      </pc:sldChg>
      <pc:sldChg chg="modSp new">
        <pc:chgData name="Zita Draper" userId="S::z.draper@uwtsd.ac.uk::b063123c-f51f-481b-b99c-f574606c9ace" providerId="AD" clId="Web-{63169C0D-2E95-9EB5-E739-D9BD402849C6}" dt="2022-10-14T14:10:08.572" v="843" actId="20577"/>
        <pc:sldMkLst>
          <pc:docMk/>
          <pc:sldMk cId="2443529280" sldId="286"/>
        </pc:sldMkLst>
        <pc:spChg chg="mod">
          <ac:chgData name="Zita Draper" userId="S::z.draper@uwtsd.ac.uk::b063123c-f51f-481b-b99c-f574606c9ace" providerId="AD" clId="Web-{63169C0D-2E95-9EB5-E739-D9BD402849C6}" dt="2022-10-14T14:09:47.212" v="841" actId="20577"/>
          <ac:spMkLst>
            <pc:docMk/>
            <pc:sldMk cId="2443529280" sldId="286"/>
            <ac:spMk id="2" creationId="{D69D59D9-0A88-BEA2-67DA-F2170DB7B7B2}"/>
          </ac:spMkLst>
        </pc:spChg>
        <pc:spChg chg="mod">
          <ac:chgData name="Zita Draper" userId="S::z.draper@uwtsd.ac.uk::b063123c-f51f-481b-b99c-f574606c9ace" providerId="AD" clId="Web-{63169C0D-2E95-9EB5-E739-D9BD402849C6}" dt="2022-10-14T14:10:08.572" v="843" actId="20577"/>
          <ac:spMkLst>
            <pc:docMk/>
            <pc:sldMk cId="2443529280" sldId="286"/>
            <ac:spMk id="3" creationId="{CB8D33AB-46CC-0F20-236C-6305711EB291}"/>
          </ac:spMkLst>
        </pc:spChg>
      </pc:sldChg>
      <pc:sldChg chg="addSp delSp modSp new mod setBg">
        <pc:chgData name="Zita Draper" userId="S::z.draper@uwtsd.ac.uk::b063123c-f51f-481b-b99c-f574606c9ace" providerId="AD" clId="Web-{63169C0D-2E95-9EB5-E739-D9BD402849C6}" dt="2022-10-14T14:19:46.401" v="964"/>
        <pc:sldMkLst>
          <pc:docMk/>
          <pc:sldMk cId="1944843241" sldId="287"/>
        </pc:sldMkLst>
        <pc:spChg chg="mod ord">
          <ac:chgData name="Zita Draper" userId="S::z.draper@uwtsd.ac.uk::b063123c-f51f-481b-b99c-f574606c9ace" providerId="AD" clId="Web-{63169C0D-2E95-9EB5-E739-D9BD402849C6}" dt="2022-10-14T14:19:46.401" v="964"/>
          <ac:spMkLst>
            <pc:docMk/>
            <pc:sldMk cId="1944843241" sldId="287"/>
            <ac:spMk id="2" creationId="{11DB85F2-903B-C331-58A3-AF7CAA1EB8E6}"/>
          </ac:spMkLst>
        </pc:spChg>
        <pc:spChg chg="del">
          <ac:chgData name="Zita Draper" userId="S::z.draper@uwtsd.ac.uk::b063123c-f51f-481b-b99c-f574606c9ace" providerId="AD" clId="Web-{63169C0D-2E95-9EB5-E739-D9BD402849C6}" dt="2022-10-14T14:17:58.116" v="958"/>
          <ac:spMkLst>
            <pc:docMk/>
            <pc:sldMk cId="1944843241" sldId="287"/>
            <ac:spMk id="3" creationId="{B7BC954D-3DFC-5B1C-029D-C05E1EFABE4E}"/>
          </ac:spMkLst>
        </pc:spChg>
        <pc:spChg chg="add">
          <ac:chgData name="Zita Draper" userId="S::z.draper@uwtsd.ac.uk::b063123c-f51f-481b-b99c-f574606c9ace" providerId="AD" clId="Web-{63169C0D-2E95-9EB5-E739-D9BD402849C6}" dt="2022-10-14T14:19:46.401" v="964"/>
          <ac:spMkLst>
            <pc:docMk/>
            <pc:sldMk cId="1944843241" sldId="287"/>
            <ac:spMk id="9" creationId="{72CA733A-8D25-4E63-8273-CC14052E0E8A}"/>
          </ac:spMkLst>
        </pc:spChg>
        <pc:spChg chg="add">
          <ac:chgData name="Zita Draper" userId="S::z.draper@uwtsd.ac.uk::b063123c-f51f-481b-b99c-f574606c9ace" providerId="AD" clId="Web-{63169C0D-2E95-9EB5-E739-D9BD402849C6}" dt="2022-10-14T14:19:46.401" v="964"/>
          <ac:spMkLst>
            <pc:docMk/>
            <pc:sldMk cId="1944843241" sldId="287"/>
            <ac:spMk id="11" creationId="{6B28264E-43F8-4339-BE92-AA6B94D4021F}"/>
          </ac:spMkLst>
        </pc:spChg>
        <pc:picChg chg="add mod">
          <ac:chgData name="Zita Draper" userId="S::z.draper@uwtsd.ac.uk::b063123c-f51f-481b-b99c-f574606c9ace" providerId="AD" clId="Web-{63169C0D-2E95-9EB5-E739-D9BD402849C6}" dt="2022-10-14T14:19:46.401" v="964"/>
          <ac:picMkLst>
            <pc:docMk/>
            <pc:sldMk cId="1944843241" sldId="287"/>
            <ac:picMk id="4" creationId="{1D8667C2-E58F-6FE6-F265-B4CA171464F8}"/>
          </ac:picMkLst>
        </pc:picChg>
      </pc:sldChg>
    </pc:docChg>
  </pc:docChgLst>
</pc:chgInfo>
</file>

<file path=ppt/diagrams/_rels/data3.xml.rels><?xml version="1.0" encoding="UTF-8" standalone="yes"?>
<Relationships xmlns="http://schemas.openxmlformats.org/package/2006/relationships"><Relationship Id="rId1" Type="http://schemas.openxmlformats.org/officeDocument/2006/relationships/hyperlink" Target="https://www.sentencingcouncil.org.uk/going-to-court/" TargetMode="External"/></Relationships>
</file>

<file path=ppt/diagrams/_rels/drawing3.xml.rels><?xml version="1.0" encoding="UTF-8" standalone="yes"?>
<Relationships xmlns="http://schemas.openxmlformats.org/package/2006/relationships"><Relationship Id="rId1" Type="http://schemas.openxmlformats.org/officeDocument/2006/relationships/hyperlink" Target="https://www.sentencingcouncil.org.uk/going-to-court/"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D6A0DC-A7EF-4580-B704-E8F123056659}" type="doc">
      <dgm:prSet loTypeId="urn:microsoft.com/office/officeart/2005/8/layout/chevron1" loCatId="process" qsTypeId="urn:microsoft.com/office/officeart/2005/8/quickstyle/simple4" qsCatId="simple" csTypeId="urn:microsoft.com/office/officeart/2005/8/colors/colorful1" csCatId="colorful" phldr="1"/>
      <dgm:spPr/>
    </dgm:pt>
    <dgm:pt modelId="{E094FA73-8FA8-4B72-8ECE-9FE229792262}">
      <dgm:prSet phldrT="[Text]" phldr="0"/>
      <dgm:spPr/>
      <dgm:t>
        <a:bodyPr/>
        <a:lstStyle/>
        <a:p>
          <a:pPr rtl="0"/>
          <a:r>
            <a:rPr lang="en-GB" dirty="0">
              <a:latin typeface="Gill Sans MT" panose="02040603050505030304"/>
            </a:rPr>
            <a:t>Magistrates </a:t>
          </a:r>
          <a:endParaRPr lang="en-GB" dirty="0"/>
        </a:p>
      </dgm:t>
    </dgm:pt>
    <dgm:pt modelId="{B392D359-4E43-49B7-86EE-BE43C159DB33}" type="parTrans" cxnId="{1D9CBD03-F6C7-4DB0-B436-99B1A892CA06}">
      <dgm:prSet/>
      <dgm:spPr/>
    </dgm:pt>
    <dgm:pt modelId="{BA4C6B41-08A7-416D-83AB-7340CE8DBE07}" type="sibTrans" cxnId="{1D9CBD03-F6C7-4DB0-B436-99B1A892CA06}">
      <dgm:prSet/>
      <dgm:spPr/>
    </dgm:pt>
    <dgm:pt modelId="{CD541964-2EC0-476B-9003-A12FD65EE091}">
      <dgm:prSet phldrT="[Text]" phldr="0"/>
      <dgm:spPr/>
      <dgm:t>
        <a:bodyPr/>
        <a:lstStyle/>
        <a:p>
          <a:pPr rtl="0"/>
          <a:r>
            <a:rPr lang="en-GB" dirty="0">
              <a:latin typeface="Gill Sans MT" panose="02040603050505030304"/>
            </a:rPr>
            <a:t> Crown Court </a:t>
          </a:r>
          <a:endParaRPr lang="en-GB" dirty="0"/>
        </a:p>
      </dgm:t>
    </dgm:pt>
    <dgm:pt modelId="{33B8DD4D-ED66-4E6B-BB16-32B813A56AF3}" type="parTrans" cxnId="{EBBABF2F-9A48-4CA9-9221-7FC4EFC13AC0}">
      <dgm:prSet/>
      <dgm:spPr/>
    </dgm:pt>
    <dgm:pt modelId="{C17D620D-E0A4-476A-A276-8FC11BC4DA8E}" type="sibTrans" cxnId="{EBBABF2F-9A48-4CA9-9221-7FC4EFC13AC0}">
      <dgm:prSet/>
      <dgm:spPr/>
    </dgm:pt>
    <dgm:pt modelId="{50009C08-4E92-4439-9460-66FE85E0F8C1}" type="pres">
      <dgm:prSet presAssocID="{41D6A0DC-A7EF-4580-B704-E8F123056659}" presName="Name0" presStyleCnt="0">
        <dgm:presLayoutVars>
          <dgm:dir/>
          <dgm:animLvl val="lvl"/>
          <dgm:resizeHandles val="exact"/>
        </dgm:presLayoutVars>
      </dgm:prSet>
      <dgm:spPr/>
    </dgm:pt>
    <dgm:pt modelId="{750ADA65-117D-4736-B683-8279482AAEC6}" type="pres">
      <dgm:prSet presAssocID="{E094FA73-8FA8-4B72-8ECE-9FE229792262}" presName="parTxOnly" presStyleLbl="node1" presStyleIdx="0" presStyleCnt="2">
        <dgm:presLayoutVars>
          <dgm:chMax val="0"/>
          <dgm:chPref val="0"/>
          <dgm:bulletEnabled val="1"/>
        </dgm:presLayoutVars>
      </dgm:prSet>
      <dgm:spPr/>
    </dgm:pt>
    <dgm:pt modelId="{1313E26B-103E-4036-9AFD-1802F7B69185}" type="pres">
      <dgm:prSet presAssocID="{BA4C6B41-08A7-416D-83AB-7340CE8DBE07}" presName="parTxOnlySpace" presStyleCnt="0"/>
      <dgm:spPr/>
    </dgm:pt>
    <dgm:pt modelId="{95DA7309-7BFB-47A6-9E0A-13E654909083}" type="pres">
      <dgm:prSet presAssocID="{CD541964-2EC0-476B-9003-A12FD65EE091}" presName="parTxOnly" presStyleLbl="node1" presStyleIdx="1" presStyleCnt="2">
        <dgm:presLayoutVars>
          <dgm:chMax val="0"/>
          <dgm:chPref val="0"/>
          <dgm:bulletEnabled val="1"/>
        </dgm:presLayoutVars>
      </dgm:prSet>
      <dgm:spPr/>
    </dgm:pt>
  </dgm:ptLst>
  <dgm:cxnLst>
    <dgm:cxn modelId="{1D9CBD03-F6C7-4DB0-B436-99B1A892CA06}" srcId="{41D6A0DC-A7EF-4580-B704-E8F123056659}" destId="{E094FA73-8FA8-4B72-8ECE-9FE229792262}" srcOrd="0" destOrd="0" parTransId="{B392D359-4E43-49B7-86EE-BE43C159DB33}" sibTransId="{BA4C6B41-08A7-416D-83AB-7340CE8DBE07}"/>
    <dgm:cxn modelId="{265C5B28-8CEA-4B6C-9FB5-BE9373536844}" type="presOf" srcId="{41D6A0DC-A7EF-4580-B704-E8F123056659}" destId="{50009C08-4E92-4439-9460-66FE85E0F8C1}" srcOrd="0" destOrd="0" presId="urn:microsoft.com/office/officeart/2005/8/layout/chevron1"/>
    <dgm:cxn modelId="{EBBABF2F-9A48-4CA9-9221-7FC4EFC13AC0}" srcId="{41D6A0DC-A7EF-4580-B704-E8F123056659}" destId="{CD541964-2EC0-476B-9003-A12FD65EE091}" srcOrd="1" destOrd="0" parTransId="{33B8DD4D-ED66-4E6B-BB16-32B813A56AF3}" sibTransId="{C17D620D-E0A4-476A-A276-8FC11BC4DA8E}"/>
    <dgm:cxn modelId="{1178E599-65D5-4B42-9C3D-DFAF01211728}" type="presOf" srcId="{CD541964-2EC0-476B-9003-A12FD65EE091}" destId="{95DA7309-7BFB-47A6-9E0A-13E654909083}" srcOrd="0" destOrd="0" presId="urn:microsoft.com/office/officeart/2005/8/layout/chevron1"/>
    <dgm:cxn modelId="{DFFB27D5-967C-4E53-B726-4D695068EC3B}" type="presOf" srcId="{E094FA73-8FA8-4B72-8ECE-9FE229792262}" destId="{750ADA65-117D-4736-B683-8279482AAEC6}" srcOrd="0" destOrd="0" presId="urn:microsoft.com/office/officeart/2005/8/layout/chevron1"/>
    <dgm:cxn modelId="{FBE22A9A-5527-4F39-B655-10AB910EFFBF}" type="presParOf" srcId="{50009C08-4E92-4439-9460-66FE85E0F8C1}" destId="{750ADA65-117D-4736-B683-8279482AAEC6}" srcOrd="0" destOrd="0" presId="urn:microsoft.com/office/officeart/2005/8/layout/chevron1"/>
    <dgm:cxn modelId="{130684F5-4290-44F1-8C74-0264383DBA3F}" type="presParOf" srcId="{50009C08-4E92-4439-9460-66FE85E0F8C1}" destId="{1313E26B-103E-4036-9AFD-1802F7B69185}" srcOrd="1" destOrd="0" presId="urn:microsoft.com/office/officeart/2005/8/layout/chevron1"/>
    <dgm:cxn modelId="{570DD66C-55BC-490C-88F4-0FDFEF7D7657}" type="presParOf" srcId="{50009C08-4E92-4439-9460-66FE85E0F8C1}" destId="{95DA7309-7BFB-47A6-9E0A-13E654909083}" srcOrd="2" destOrd="0" presId="urn:microsoft.com/office/officeart/2005/8/layout/chevro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B7BCA8A-64B9-4E92-ACAC-80DA3CECE130}"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en-GB"/>
        </a:p>
      </dgm:t>
    </dgm:pt>
    <dgm:pt modelId="{7C9DE0E4-8111-45C8-963B-77D11063F9BD}">
      <dgm:prSet phldrT="[Text]" phldr="0"/>
      <dgm:spPr/>
      <dgm:t>
        <a:bodyPr/>
        <a:lstStyle/>
        <a:p>
          <a:pPr rtl="0"/>
          <a:r>
            <a:rPr lang="en-GB" dirty="0">
              <a:latin typeface="Gill Sans MT" panose="02040603050505030304"/>
            </a:rPr>
            <a:t> Summary </a:t>
          </a:r>
          <a:endParaRPr lang="en-GB" dirty="0"/>
        </a:p>
      </dgm:t>
    </dgm:pt>
    <dgm:pt modelId="{5DB1697B-C63C-49B8-AD7D-48D365CF6057}" type="parTrans" cxnId="{20005CB1-4D76-485B-9167-2403FE9C0012}">
      <dgm:prSet/>
      <dgm:spPr/>
      <dgm:t>
        <a:bodyPr/>
        <a:lstStyle/>
        <a:p>
          <a:endParaRPr lang="en-GB"/>
        </a:p>
      </dgm:t>
    </dgm:pt>
    <dgm:pt modelId="{533864E3-4580-4A5F-9C21-9876D1EB23F8}" type="sibTrans" cxnId="{20005CB1-4D76-485B-9167-2403FE9C0012}">
      <dgm:prSet/>
      <dgm:spPr/>
      <dgm:t>
        <a:bodyPr/>
        <a:lstStyle/>
        <a:p>
          <a:endParaRPr lang="en-GB"/>
        </a:p>
      </dgm:t>
    </dgm:pt>
    <dgm:pt modelId="{4E861945-9797-4ECC-95E0-2C1A122DF904}">
      <dgm:prSet phldrT="[Text]" phldr="0"/>
      <dgm:spPr/>
      <dgm:t>
        <a:bodyPr/>
        <a:lstStyle/>
        <a:p>
          <a:pPr rtl="0"/>
          <a:r>
            <a:rPr lang="en-GB" dirty="0">
              <a:latin typeface="Gill Sans MT" panose="02040603050505030304"/>
            </a:rPr>
            <a:t>Less serious</a:t>
          </a:r>
          <a:endParaRPr lang="en-GB" dirty="0"/>
        </a:p>
      </dgm:t>
    </dgm:pt>
    <dgm:pt modelId="{95D20D14-9E75-4CEA-AE7B-4372697F2905}" type="parTrans" cxnId="{308595E4-D382-4E57-8285-5E992CB29050}">
      <dgm:prSet/>
      <dgm:spPr/>
      <dgm:t>
        <a:bodyPr/>
        <a:lstStyle/>
        <a:p>
          <a:endParaRPr lang="en-GB"/>
        </a:p>
      </dgm:t>
    </dgm:pt>
    <dgm:pt modelId="{BAEDFB0C-BD77-43AF-8765-6D3D1E5010ED}" type="sibTrans" cxnId="{308595E4-D382-4E57-8285-5E992CB29050}">
      <dgm:prSet/>
      <dgm:spPr/>
      <dgm:t>
        <a:bodyPr/>
        <a:lstStyle/>
        <a:p>
          <a:endParaRPr lang="en-GB"/>
        </a:p>
      </dgm:t>
    </dgm:pt>
    <dgm:pt modelId="{B456DE86-ADA4-4D3D-9224-761DC8C54169}">
      <dgm:prSet phldrT="[Text]" phldr="0"/>
      <dgm:spPr/>
      <dgm:t>
        <a:bodyPr/>
        <a:lstStyle/>
        <a:p>
          <a:pPr rtl="0"/>
          <a:r>
            <a:rPr lang="en-GB" dirty="0">
              <a:latin typeface="Gill Sans MT" panose="02040603050505030304"/>
            </a:rPr>
            <a:t>Always magistrates </a:t>
          </a:r>
          <a:endParaRPr lang="en-GB" dirty="0"/>
        </a:p>
      </dgm:t>
    </dgm:pt>
    <dgm:pt modelId="{DABBA6CF-6541-47BE-BCD0-C4CF0FFE3C3B}" type="parTrans" cxnId="{00B261D3-9B3D-4362-A978-31854A3E60CC}">
      <dgm:prSet/>
      <dgm:spPr/>
      <dgm:t>
        <a:bodyPr/>
        <a:lstStyle/>
        <a:p>
          <a:endParaRPr lang="en-GB"/>
        </a:p>
      </dgm:t>
    </dgm:pt>
    <dgm:pt modelId="{8805FD35-B749-47B8-93E5-C4353B0D8006}" type="sibTrans" cxnId="{00B261D3-9B3D-4362-A978-31854A3E60CC}">
      <dgm:prSet/>
      <dgm:spPr/>
      <dgm:t>
        <a:bodyPr/>
        <a:lstStyle/>
        <a:p>
          <a:endParaRPr lang="en-GB"/>
        </a:p>
      </dgm:t>
    </dgm:pt>
    <dgm:pt modelId="{E583E6AC-E7C2-41C1-A0B5-C18766CD2395}">
      <dgm:prSet phldrT="[Text]" phldr="0"/>
      <dgm:spPr/>
      <dgm:t>
        <a:bodyPr/>
        <a:lstStyle/>
        <a:p>
          <a:pPr rtl="0"/>
          <a:r>
            <a:rPr lang="en-GB" dirty="0">
              <a:latin typeface="Gill Sans MT" panose="02040603050505030304"/>
            </a:rPr>
            <a:t>Either way offences</a:t>
          </a:r>
          <a:endParaRPr lang="en-GB" dirty="0"/>
        </a:p>
      </dgm:t>
    </dgm:pt>
    <dgm:pt modelId="{F5FF0AAD-EB71-4B37-AEB7-152B98E96506}" type="parTrans" cxnId="{FC51FE94-5A15-43D1-A7C2-7F26EED923EB}">
      <dgm:prSet/>
      <dgm:spPr/>
      <dgm:t>
        <a:bodyPr/>
        <a:lstStyle/>
        <a:p>
          <a:endParaRPr lang="en-GB"/>
        </a:p>
      </dgm:t>
    </dgm:pt>
    <dgm:pt modelId="{BCA750AB-C33A-416F-B3F8-CC7739B244A6}" type="sibTrans" cxnId="{FC51FE94-5A15-43D1-A7C2-7F26EED923EB}">
      <dgm:prSet/>
      <dgm:spPr/>
      <dgm:t>
        <a:bodyPr/>
        <a:lstStyle/>
        <a:p>
          <a:endParaRPr lang="en-GB"/>
        </a:p>
      </dgm:t>
    </dgm:pt>
    <dgm:pt modelId="{907A826C-9C02-4A37-8070-5CDBE3160B2B}">
      <dgm:prSet phldrT="[Text]" phldr="0"/>
      <dgm:spPr/>
      <dgm:t>
        <a:bodyPr/>
        <a:lstStyle/>
        <a:p>
          <a:pPr rtl="0"/>
          <a:r>
            <a:rPr lang="en-GB" dirty="0">
              <a:latin typeface="Gill Sans MT" panose="02040603050505030304"/>
            </a:rPr>
            <a:t>Intermediate </a:t>
          </a:r>
          <a:endParaRPr lang="en-GB" dirty="0"/>
        </a:p>
      </dgm:t>
    </dgm:pt>
    <dgm:pt modelId="{859E5101-1A11-46BF-967B-27CC4171A4AD}" type="parTrans" cxnId="{9F1F4389-FF98-45F1-84A0-E6E886150719}">
      <dgm:prSet/>
      <dgm:spPr/>
      <dgm:t>
        <a:bodyPr/>
        <a:lstStyle/>
        <a:p>
          <a:endParaRPr lang="en-GB"/>
        </a:p>
      </dgm:t>
    </dgm:pt>
    <dgm:pt modelId="{72859E24-0691-4590-9EFC-D3C561216C99}" type="sibTrans" cxnId="{9F1F4389-FF98-45F1-84A0-E6E886150719}">
      <dgm:prSet/>
      <dgm:spPr/>
      <dgm:t>
        <a:bodyPr/>
        <a:lstStyle/>
        <a:p>
          <a:endParaRPr lang="en-GB"/>
        </a:p>
      </dgm:t>
    </dgm:pt>
    <dgm:pt modelId="{C70EE337-8222-48FC-8D33-9412C866495F}">
      <dgm:prSet phldrT="[Text]" phldr="0"/>
      <dgm:spPr/>
      <dgm:t>
        <a:bodyPr/>
        <a:lstStyle/>
        <a:p>
          <a:pPr rtl="0"/>
          <a:r>
            <a:rPr lang="en-GB" dirty="0">
              <a:latin typeface="Gill Sans MT" panose="02040603050505030304"/>
            </a:rPr>
            <a:t>Can be heard in either court</a:t>
          </a:r>
          <a:endParaRPr lang="en-GB" dirty="0"/>
        </a:p>
      </dgm:t>
    </dgm:pt>
    <dgm:pt modelId="{F412951E-C36F-47DA-B9C0-8E80A1937606}" type="parTrans" cxnId="{C18749AA-75DC-431C-A2BD-E1A0C42C9E9B}">
      <dgm:prSet/>
      <dgm:spPr/>
      <dgm:t>
        <a:bodyPr/>
        <a:lstStyle/>
        <a:p>
          <a:endParaRPr lang="en-GB"/>
        </a:p>
      </dgm:t>
    </dgm:pt>
    <dgm:pt modelId="{F5B68A4D-77D4-48D5-B962-BC106478E270}" type="sibTrans" cxnId="{C18749AA-75DC-431C-A2BD-E1A0C42C9E9B}">
      <dgm:prSet/>
      <dgm:spPr/>
      <dgm:t>
        <a:bodyPr/>
        <a:lstStyle/>
        <a:p>
          <a:endParaRPr lang="en-GB"/>
        </a:p>
      </dgm:t>
    </dgm:pt>
    <dgm:pt modelId="{896D29DC-62DC-428E-A8D1-A3F2D41600D4}">
      <dgm:prSet phldrT="[Text]" phldr="0"/>
      <dgm:spPr/>
      <dgm:t>
        <a:bodyPr/>
        <a:lstStyle/>
        <a:p>
          <a:pPr rtl="0"/>
          <a:r>
            <a:rPr lang="en-GB" dirty="0">
              <a:latin typeface="Gill Sans MT" panose="02040603050505030304"/>
            </a:rPr>
            <a:t>Indictable </a:t>
          </a:r>
          <a:endParaRPr lang="en-GB" dirty="0"/>
        </a:p>
      </dgm:t>
    </dgm:pt>
    <dgm:pt modelId="{1B7669D6-EDFD-49F8-A1E5-C5181A53C436}" type="parTrans" cxnId="{8DF957DE-BE7A-4F4A-9793-B02FF9D3AF1A}">
      <dgm:prSet/>
      <dgm:spPr/>
      <dgm:t>
        <a:bodyPr/>
        <a:lstStyle/>
        <a:p>
          <a:endParaRPr lang="en-GB"/>
        </a:p>
      </dgm:t>
    </dgm:pt>
    <dgm:pt modelId="{99384223-65EB-49FD-9799-8785AE1089A9}" type="sibTrans" cxnId="{8DF957DE-BE7A-4F4A-9793-B02FF9D3AF1A}">
      <dgm:prSet/>
      <dgm:spPr/>
      <dgm:t>
        <a:bodyPr/>
        <a:lstStyle/>
        <a:p>
          <a:endParaRPr lang="en-GB"/>
        </a:p>
      </dgm:t>
    </dgm:pt>
    <dgm:pt modelId="{9DEA7230-6363-430F-96BF-4FF46F893951}">
      <dgm:prSet phldrT="[Text]" phldr="0"/>
      <dgm:spPr/>
      <dgm:t>
        <a:bodyPr/>
        <a:lstStyle/>
        <a:p>
          <a:pPr rtl="0"/>
          <a:r>
            <a:rPr lang="en-GB" dirty="0">
              <a:latin typeface="Gill Sans MT" panose="02040603050505030304"/>
            </a:rPr>
            <a:t>Serious </a:t>
          </a:r>
          <a:endParaRPr lang="en-GB" dirty="0"/>
        </a:p>
      </dgm:t>
    </dgm:pt>
    <dgm:pt modelId="{0EBA5E91-9CF9-4298-B7A1-BCB4497110C5}" type="parTrans" cxnId="{08E80EA3-CC54-41CF-933F-F33EC34F856E}">
      <dgm:prSet/>
      <dgm:spPr/>
      <dgm:t>
        <a:bodyPr/>
        <a:lstStyle/>
        <a:p>
          <a:endParaRPr lang="en-GB"/>
        </a:p>
      </dgm:t>
    </dgm:pt>
    <dgm:pt modelId="{B0F5E163-B2D6-40AA-9B58-7E4337D5250A}" type="sibTrans" cxnId="{08E80EA3-CC54-41CF-933F-F33EC34F856E}">
      <dgm:prSet/>
      <dgm:spPr/>
      <dgm:t>
        <a:bodyPr/>
        <a:lstStyle/>
        <a:p>
          <a:endParaRPr lang="en-GB"/>
        </a:p>
      </dgm:t>
    </dgm:pt>
    <dgm:pt modelId="{C00A7986-A2B5-462C-9B1D-2AB20CF1C390}">
      <dgm:prSet phldrT="[Text]" phldr="0"/>
      <dgm:spPr/>
      <dgm:t>
        <a:bodyPr/>
        <a:lstStyle/>
        <a:p>
          <a:pPr rtl="0"/>
          <a:r>
            <a:rPr lang="en-GB" dirty="0">
              <a:latin typeface="Gill Sans MT" panose="02040603050505030304"/>
            </a:rPr>
            <a:t>First Magistrates, then Crown Court</a:t>
          </a:r>
          <a:endParaRPr lang="en-GB" dirty="0"/>
        </a:p>
      </dgm:t>
    </dgm:pt>
    <dgm:pt modelId="{6AE3828D-2B34-4CAF-B739-0C65A6EF984B}" type="parTrans" cxnId="{54C2604D-1737-4512-8031-77653FA260ED}">
      <dgm:prSet/>
      <dgm:spPr/>
      <dgm:t>
        <a:bodyPr/>
        <a:lstStyle/>
        <a:p>
          <a:endParaRPr lang="en-GB"/>
        </a:p>
      </dgm:t>
    </dgm:pt>
    <dgm:pt modelId="{E3E3877D-FA7E-4A91-96AD-F60707F2D196}" type="sibTrans" cxnId="{54C2604D-1737-4512-8031-77653FA260ED}">
      <dgm:prSet/>
      <dgm:spPr/>
      <dgm:t>
        <a:bodyPr/>
        <a:lstStyle/>
        <a:p>
          <a:endParaRPr lang="en-GB"/>
        </a:p>
      </dgm:t>
    </dgm:pt>
    <dgm:pt modelId="{BA9E148E-831E-45C6-9848-CBD7D80A8591}" type="pres">
      <dgm:prSet presAssocID="{9B7BCA8A-64B9-4E92-ACAC-80DA3CECE130}" presName="Name0" presStyleCnt="0">
        <dgm:presLayoutVars>
          <dgm:chPref val="3"/>
          <dgm:dir/>
          <dgm:animLvl val="lvl"/>
          <dgm:resizeHandles/>
        </dgm:presLayoutVars>
      </dgm:prSet>
      <dgm:spPr/>
    </dgm:pt>
    <dgm:pt modelId="{8E8C957A-FE2D-4600-AA87-ECB8E04472F7}" type="pres">
      <dgm:prSet presAssocID="{7C9DE0E4-8111-45C8-963B-77D11063F9BD}" presName="horFlow" presStyleCnt="0"/>
      <dgm:spPr/>
    </dgm:pt>
    <dgm:pt modelId="{B5DB3BAE-A26E-41F6-9AE8-256D53110579}" type="pres">
      <dgm:prSet presAssocID="{7C9DE0E4-8111-45C8-963B-77D11063F9BD}" presName="bigChev" presStyleLbl="node1" presStyleIdx="0" presStyleCnt="3"/>
      <dgm:spPr/>
    </dgm:pt>
    <dgm:pt modelId="{3F7D0CAD-2C0E-44CC-96FC-B49DD9B2BED5}" type="pres">
      <dgm:prSet presAssocID="{95D20D14-9E75-4CEA-AE7B-4372697F2905}" presName="parTrans" presStyleCnt="0"/>
      <dgm:spPr/>
    </dgm:pt>
    <dgm:pt modelId="{A9D42E61-2651-45E8-B340-A3F86F82424C}" type="pres">
      <dgm:prSet presAssocID="{4E861945-9797-4ECC-95E0-2C1A122DF904}" presName="node" presStyleLbl="alignAccFollowNode1" presStyleIdx="0" presStyleCnt="6">
        <dgm:presLayoutVars>
          <dgm:bulletEnabled val="1"/>
        </dgm:presLayoutVars>
      </dgm:prSet>
      <dgm:spPr/>
    </dgm:pt>
    <dgm:pt modelId="{0C0DCA0E-E965-4F11-BA75-84606F24B31D}" type="pres">
      <dgm:prSet presAssocID="{BAEDFB0C-BD77-43AF-8765-6D3D1E5010ED}" presName="sibTrans" presStyleCnt="0"/>
      <dgm:spPr/>
    </dgm:pt>
    <dgm:pt modelId="{C96D12BB-D026-4333-BB4D-34B3B93154E2}" type="pres">
      <dgm:prSet presAssocID="{B456DE86-ADA4-4D3D-9224-761DC8C54169}" presName="node" presStyleLbl="alignAccFollowNode1" presStyleIdx="1" presStyleCnt="6">
        <dgm:presLayoutVars>
          <dgm:bulletEnabled val="1"/>
        </dgm:presLayoutVars>
      </dgm:prSet>
      <dgm:spPr/>
    </dgm:pt>
    <dgm:pt modelId="{7E26852A-F6B5-497C-BB3F-7AFC93BBA886}" type="pres">
      <dgm:prSet presAssocID="{7C9DE0E4-8111-45C8-963B-77D11063F9BD}" presName="vSp" presStyleCnt="0"/>
      <dgm:spPr/>
    </dgm:pt>
    <dgm:pt modelId="{1C9F1BF5-622B-435A-B126-C7737D8DDF63}" type="pres">
      <dgm:prSet presAssocID="{E583E6AC-E7C2-41C1-A0B5-C18766CD2395}" presName="horFlow" presStyleCnt="0"/>
      <dgm:spPr/>
    </dgm:pt>
    <dgm:pt modelId="{4C46FB35-5C7D-4618-A788-54607C8A9E78}" type="pres">
      <dgm:prSet presAssocID="{E583E6AC-E7C2-41C1-A0B5-C18766CD2395}" presName="bigChev" presStyleLbl="node1" presStyleIdx="1" presStyleCnt="3"/>
      <dgm:spPr/>
    </dgm:pt>
    <dgm:pt modelId="{548D96D0-461B-4F31-A999-E62EC82E2433}" type="pres">
      <dgm:prSet presAssocID="{859E5101-1A11-46BF-967B-27CC4171A4AD}" presName="parTrans" presStyleCnt="0"/>
      <dgm:spPr/>
    </dgm:pt>
    <dgm:pt modelId="{FF55E589-6A06-4F7A-8801-69CFFE2CE6EC}" type="pres">
      <dgm:prSet presAssocID="{907A826C-9C02-4A37-8070-5CDBE3160B2B}" presName="node" presStyleLbl="alignAccFollowNode1" presStyleIdx="2" presStyleCnt="6">
        <dgm:presLayoutVars>
          <dgm:bulletEnabled val="1"/>
        </dgm:presLayoutVars>
      </dgm:prSet>
      <dgm:spPr/>
    </dgm:pt>
    <dgm:pt modelId="{75E89A4E-2639-4E31-B544-EE3C23CC42BA}" type="pres">
      <dgm:prSet presAssocID="{72859E24-0691-4590-9EFC-D3C561216C99}" presName="sibTrans" presStyleCnt="0"/>
      <dgm:spPr/>
    </dgm:pt>
    <dgm:pt modelId="{CFF3E1F1-0BDE-4EF4-ABDD-87A64C4D75EC}" type="pres">
      <dgm:prSet presAssocID="{C70EE337-8222-48FC-8D33-9412C866495F}" presName="node" presStyleLbl="alignAccFollowNode1" presStyleIdx="3" presStyleCnt="6">
        <dgm:presLayoutVars>
          <dgm:bulletEnabled val="1"/>
        </dgm:presLayoutVars>
      </dgm:prSet>
      <dgm:spPr/>
    </dgm:pt>
    <dgm:pt modelId="{48E57AF5-6ACE-47DB-A901-36168A9409FA}" type="pres">
      <dgm:prSet presAssocID="{E583E6AC-E7C2-41C1-A0B5-C18766CD2395}" presName="vSp" presStyleCnt="0"/>
      <dgm:spPr/>
    </dgm:pt>
    <dgm:pt modelId="{6862AD6C-56C8-423B-8579-7540FA7D4EDA}" type="pres">
      <dgm:prSet presAssocID="{896D29DC-62DC-428E-A8D1-A3F2D41600D4}" presName="horFlow" presStyleCnt="0"/>
      <dgm:spPr/>
    </dgm:pt>
    <dgm:pt modelId="{0D7F7162-1395-4D52-A15C-739129272D9B}" type="pres">
      <dgm:prSet presAssocID="{896D29DC-62DC-428E-A8D1-A3F2D41600D4}" presName="bigChev" presStyleLbl="node1" presStyleIdx="2" presStyleCnt="3"/>
      <dgm:spPr/>
    </dgm:pt>
    <dgm:pt modelId="{1B1A6531-FFD0-443E-B5C0-0E54482DBEB7}" type="pres">
      <dgm:prSet presAssocID="{0EBA5E91-9CF9-4298-B7A1-BCB4497110C5}" presName="parTrans" presStyleCnt="0"/>
      <dgm:spPr/>
    </dgm:pt>
    <dgm:pt modelId="{454A00C3-41FF-48B3-BF14-E3614014C1F4}" type="pres">
      <dgm:prSet presAssocID="{9DEA7230-6363-430F-96BF-4FF46F893951}" presName="node" presStyleLbl="alignAccFollowNode1" presStyleIdx="4" presStyleCnt="6">
        <dgm:presLayoutVars>
          <dgm:bulletEnabled val="1"/>
        </dgm:presLayoutVars>
      </dgm:prSet>
      <dgm:spPr/>
    </dgm:pt>
    <dgm:pt modelId="{32AAA9BF-3281-4B5E-9232-DE6329D82455}" type="pres">
      <dgm:prSet presAssocID="{B0F5E163-B2D6-40AA-9B58-7E4337D5250A}" presName="sibTrans" presStyleCnt="0"/>
      <dgm:spPr/>
    </dgm:pt>
    <dgm:pt modelId="{9686B368-1B29-4C8C-996D-C98F3BF60E8D}" type="pres">
      <dgm:prSet presAssocID="{C00A7986-A2B5-462C-9B1D-2AB20CF1C390}" presName="node" presStyleLbl="alignAccFollowNode1" presStyleIdx="5" presStyleCnt="6">
        <dgm:presLayoutVars>
          <dgm:bulletEnabled val="1"/>
        </dgm:presLayoutVars>
      </dgm:prSet>
      <dgm:spPr/>
    </dgm:pt>
  </dgm:ptLst>
  <dgm:cxnLst>
    <dgm:cxn modelId="{9AC6E110-134B-46B4-A12D-BD5017AC5471}" type="presOf" srcId="{4E861945-9797-4ECC-95E0-2C1A122DF904}" destId="{A9D42E61-2651-45E8-B340-A3F86F82424C}" srcOrd="0" destOrd="0" presId="urn:microsoft.com/office/officeart/2005/8/layout/lProcess3"/>
    <dgm:cxn modelId="{784B4D13-D9EE-478E-80C0-46191A5B6B62}" type="presOf" srcId="{9B7BCA8A-64B9-4E92-ACAC-80DA3CECE130}" destId="{BA9E148E-831E-45C6-9848-CBD7D80A8591}" srcOrd="0" destOrd="0" presId="urn:microsoft.com/office/officeart/2005/8/layout/lProcess3"/>
    <dgm:cxn modelId="{7D3E1167-CB3A-4C55-9262-D87C8018CA22}" type="presOf" srcId="{E583E6AC-E7C2-41C1-A0B5-C18766CD2395}" destId="{4C46FB35-5C7D-4618-A788-54607C8A9E78}" srcOrd="0" destOrd="0" presId="urn:microsoft.com/office/officeart/2005/8/layout/lProcess3"/>
    <dgm:cxn modelId="{54C2604D-1737-4512-8031-77653FA260ED}" srcId="{896D29DC-62DC-428E-A8D1-A3F2D41600D4}" destId="{C00A7986-A2B5-462C-9B1D-2AB20CF1C390}" srcOrd="1" destOrd="0" parTransId="{6AE3828D-2B34-4CAF-B739-0C65A6EF984B}" sibTransId="{E3E3877D-FA7E-4A91-96AD-F60707F2D196}"/>
    <dgm:cxn modelId="{2B94814D-D2E4-4D65-B6D3-A74F39240C8A}" type="presOf" srcId="{C70EE337-8222-48FC-8D33-9412C866495F}" destId="{CFF3E1F1-0BDE-4EF4-ABDD-87A64C4D75EC}" srcOrd="0" destOrd="0" presId="urn:microsoft.com/office/officeart/2005/8/layout/lProcess3"/>
    <dgm:cxn modelId="{A1E50A51-E253-46D4-9C71-64F4847CF58B}" type="presOf" srcId="{896D29DC-62DC-428E-A8D1-A3F2D41600D4}" destId="{0D7F7162-1395-4D52-A15C-739129272D9B}" srcOrd="0" destOrd="0" presId="urn:microsoft.com/office/officeart/2005/8/layout/lProcess3"/>
    <dgm:cxn modelId="{85041E54-FD74-4276-9871-BE2107D02284}" type="presOf" srcId="{9DEA7230-6363-430F-96BF-4FF46F893951}" destId="{454A00C3-41FF-48B3-BF14-E3614014C1F4}" srcOrd="0" destOrd="0" presId="urn:microsoft.com/office/officeart/2005/8/layout/lProcess3"/>
    <dgm:cxn modelId="{2F867356-811C-4FA9-845C-36E3A377CC3A}" type="presOf" srcId="{907A826C-9C02-4A37-8070-5CDBE3160B2B}" destId="{FF55E589-6A06-4F7A-8801-69CFFE2CE6EC}" srcOrd="0" destOrd="0" presId="urn:microsoft.com/office/officeart/2005/8/layout/lProcess3"/>
    <dgm:cxn modelId="{9F1F4389-FF98-45F1-84A0-E6E886150719}" srcId="{E583E6AC-E7C2-41C1-A0B5-C18766CD2395}" destId="{907A826C-9C02-4A37-8070-5CDBE3160B2B}" srcOrd="0" destOrd="0" parTransId="{859E5101-1A11-46BF-967B-27CC4171A4AD}" sibTransId="{72859E24-0691-4590-9EFC-D3C561216C99}"/>
    <dgm:cxn modelId="{47F6418C-231B-4ED6-A343-194269C07843}" type="presOf" srcId="{B456DE86-ADA4-4D3D-9224-761DC8C54169}" destId="{C96D12BB-D026-4333-BB4D-34B3B93154E2}" srcOrd="0" destOrd="0" presId="urn:microsoft.com/office/officeart/2005/8/layout/lProcess3"/>
    <dgm:cxn modelId="{FC51FE94-5A15-43D1-A7C2-7F26EED923EB}" srcId="{9B7BCA8A-64B9-4E92-ACAC-80DA3CECE130}" destId="{E583E6AC-E7C2-41C1-A0B5-C18766CD2395}" srcOrd="1" destOrd="0" parTransId="{F5FF0AAD-EB71-4B37-AEB7-152B98E96506}" sibTransId="{BCA750AB-C33A-416F-B3F8-CC7739B244A6}"/>
    <dgm:cxn modelId="{AFE937A1-67F0-4023-BB54-1BCBDB33489F}" type="presOf" srcId="{7C9DE0E4-8111-45C8-963B-77D11063F9BD}" destId="{B5DB3BAE-A26E-41F6-9AE8-256D53110579}" srcOrd="0" destOrd="0" presId="urn:microsoft.com/office/officeart/2005/8/layout/lProcess3"/>
    <dgm:cxn modelId="{08E80EA3-CC54-41CF-933F-F33EC34F856E}" srcId="{896D29DC-62DC-428E-A8D1-A3F2D41600D4}" destId="{9DEA7230-6363-430F-96BF-4FF46F893951}" srcOrd="0" destOrd="0" parTransId="{0EBA5E91-9CF9-4298-B7A1-BCB4497110C5}" sibTransId="{B0F5E163-B2D6-40AA-9B58-7E4337D5250A}"/>
    <dgm:cxn modelId="{C18749AA-75DC-431C-A2BD-E1A0C42C9E9B}" srcId="{E583E6AC-E7C2-41C1-A0B5-C18766CD2395}" destId="{C70EE337-8222-48FC-8D33-9412C866495F}" srcOrd="1" destOrd="0" parTransId="{F412951E-C36F-47DA-B9C0-8E80A1937606}" sibTransId="{F5B68A4D-77D4-48D5-B962-BC106478E270}"/>
    <dgm:cxn modelId="{20005CB1-4D76-485B-9167-2403FE9C0012}" srcId="{9B7BCA8A-64B9-4E92-ACAC-80DA3CECE130}" destId="{7C9DE0E4-8111-45C8-963B-77D11063F9BD}" srcOrd="0" destOrd="0" parTransId="{5DB1697B-C63C-49B8-AD7D-48D365CF6057}" sibTransId="{533864E3-4580-4A5F-9C21-9876D1EB23F8}"/>
    <dgm:cxn modelId="{D61734B2-B5CB-4FDD-AD6B-9F5AC7704E96}" type="presOf" srcId="{C00A7986-A2B5-462C-9B1D-2AB20CF1C390}" destId="{9686B368-1B29-4C8C-996D-C98F3BF60E8D}" srcOrd="0" destOrd="0" presId="urn:microsoft.com/office/officeart/2005/8/layout/lProcess3"/>
    <dgm:cxn modelId="{00B261D3-9B3D-4362-A978-31854A3E60CC}" srcId="{7C9DE0E4-8111-45C8-963B-77D11063F9BD}" destId="{B456DE86-ADA4-4D3D-9224-761DC8C54169}" srcOrd="1" destOrd="0" parTransId="{DABBA6CF-6541-47BE-BCD0-C4CF0FFE3C3B}" sibTransId="{8805FD35-B749-47B8-93E5-C4353B0D8006}"/>
    <dgm:cxn modelId="{8DF957DE-BE7A-4F4A-9793-B02FF9D3AF1A}" srcId="{9B7BCA8A-64B9-4E92-ACAC-80DA3CECE130}" destId="{896D29DC-62DC-428E-A8D1-A3F2D41600D4}" srcOrd="2" destOrd="0" parTransId="{1B7669D6-EDFD-49F8-A1E5-C5181A53C436}" sibTransId="{99384223-65EB-49FD-9799-8785AE1089A9}"/>
    <dgm:cxn modelId="{308595E4-D382-4E57-8285-5E992CB29050}" srcId="{7C9DE0E4-8111-45C8-963B-77D11063F9BD}" destId="{4E861945-9797-4ECC-95E0-2C1A122DF904}" srcOrd="0" destOrd="0" parTransId="{95D20D14-9E75-4CEA-AE7B-4372697F2905}" sibTransId="{BAEDFB0C-BD77-43AF-8765-6D3D1E5010ED}"/>
    <dgm:cxn modelId="{A717CDA4-5ECE-4B29-997A-F657D610D2A6}" type="presParOf" srcId="{BA9E148E-831E-45C6-9848-CBD7D80A8591}" destId="{8E8C957A-FE2D-4600-AA87-ECB8E04472F7}" srcOrd="0" destOrd="0" presId="urn:microsoft.com/office/officeart/2005/8/layout/lProcess3"/>
    <dgm:cxn modelId="{7F871DF9-2CFD-4E31-B1BA-C30FB535583E}" type="presParOf" srcId="{8E8C957A-FE2D-4600-AA87-ECB8E04472F7}" destId="{B5DB3BAE-A26E-41F6-9AE8-256D53110579}" srcOrd="0" destOrd="0" presId="urn:microsoft.com/office/officeart/2005/8/layout/lProcess3"/>
    <dgm:cxn modelId="{B731723B-0748-48FF-92B0-8D04152D76CA}" type="presParOf" srcId="{8E8C957A-FE2D-4600-AA87-ECB8E04472F7}" destId="{3F7D0CAD-2C0E-44CC-96FC-B49DD9B2BED5}" srcOrd="1" destOrd="0" presId="urn:microsoft.com/office/officeart/2005/8/layout/lProcess3"/>
    <dgm:cxn modelId="{D77CD6E3-291D-4DFB-BE62-C432B004CC72}" type="presParOf" srcId="{8E8C957A-FE2D-4600-AA87-ECB8E04472F7}" destId="{A9D42E61-2651-45E8-B340-A3F86F82424C}" srcOrd="2" destOrd="0" presId="urn:microsoft.com/office/officeart/2005/8/layout/lProcess3"/>
    <dgm:cxn modelId="{CFCE16A5-4EC5-4E41-A74D-CA9ECDF4AC5B}" type="presParOf" srcId="{8E8C957A-FE2D-4600-AA87-ECB8E04472F7}" destId="{0C0DCA0E-E965-4F11-BA75-84606F24B31D}" srcOrd="3" destOrd="0" presId="urn:microsoft.com/office/officeart/2005/8/layout/lProcess3"/>
    <dgm:cxn modelId="{675B3BCD-17B5-4639-A07A-5A26B727E67D}" type="presParOf" srcId="{8E8C957A-FE2D-4600-AA87-ECB8E04472F7}" destId="{C96D12BB-D026-4333-BB4D-34B3B93154E2}" srcOrd="4" destOrd="0" presId="urn:microsoft.com/office/officeart/2005/8/layout/lProcess3"/>
    <dgm:cxn modelId="{AF9879C3-6AC1-42BA-924B-306F9D2B6AED}" type="presParOf" srcId="{BA9E148E-831E-45C6-9848-CBD7D80A8591}" destId="{7E26852A-F6B5-497C-BB3F-7AFC93BBA886}" srcOrd="1" destOrd="0" presId="urn:microsoft.com/office/officeart/2005/8/layout/lProcess3"/>
    <dgm:cxn modelId="{DAEB1328-3B6D-4629-A3C6-72951D059CF3}" type="presParOf" srcId="{BA9E148E-831E-45C6-9848-CBD7D80A8591}" destId="{1C9F1BF5-622B-435A-B126-C7737D8DDF63}" srcOrd="2" destOrd="0" presId="urn:microsoft.com/office/officeart/2005/8/layout/lProcess3"/>
    <dgm:cxn modelId="{52DE0B97-A879-4861-B478-F225A58EAECB}" type="presParOf" srcId="{1C9F1BF5-622B-435A-B126-C7737D8DDF63}" destId="{4C46FB35-5C7D-4618-A788-54607C8A9E78}" srcOrd="0" destOrd="0" presId="urn:microsoft.com/office/officeart/2005/8/layout/lProcess3"/>
    <dgm:cxn modelId="{72DFF501-11DC-4E20-8585-91EB78849B68}" type="presParOf" srcId="{1C9F1BF5-622B-435A-B126-C7737D8DDF63}" destId="{548D96D0-461B-4F31-A999-E62EC82E2433}" srcOrd="1" destOrd="0" presId="urn:microsoft.com/office/officeart/2005/8/layout/lProcess3"/>
    <dgm:cxn modelId="{9AD6BC43-D5B9-49BF-BC68-B46B253628C4}" type="presParOf" srcId="{1C9F1BF5-622B-435A-B126-C7737D8DDF63}" destId="{FF55E589-6A06-4F7A-8801-69CFFE2CE6EC}" srcOrd="2" destOrd="0" presId="urn:microsoft.com/office/officeart/2005/8/layout/lProcess3"/>
    <dgm:cxn modelId="{7F2B71D0-229B-4DF3-9870-3068C7B3EDEE}" type="presParOf" srcId="{1C9F1BF5-622B-435A-B126-C7737D8DDF63}" destId="{75E89A4E-2639-4E31-B544-EE3C23CC42BA}" srcOrd="3" destOrd="0" presId="urn:microsoft.com/office/officeart/2005/8/layout/lProcess3"/>
    <dgm:cxn modelId="{94D06BB6-F159-45C9-9DCB-3B08886BC5C8}" type="presParOf" srcId="{1C9F1BF5-622B-435A-B126-C7737D8DDF63}" destId="{CFF3E1F1-0BDE-4EF4-ABDD-87A64C4D75EC}" srcOrd="4" destOrd="0" presId="urn:microsoft.com/office/officeart/2005/8/layout/lProcess3"/>
    <dgm:cxn modelId="{748D4D27-FC30-41C3-B4B8-06974A63DA3A}" type="presParOf" srcId="{BA9E148E-831E-45C6-9848-CBD7D80A8591}" destId="{48E57AF5-6ACE-47DB-A901-36168A9409FA}" srcOrd="3" destOrd="0" presId="urn:microsoft.com/office/officeart/2005/8/layout/lProcess3"/>
    <dgm:cxn modelId="{63690FB9-9458-4C83-9D28-854D0DF41796}" type="presParOf" srcId="{BA9E148E-831E-45C6-9848-CBD7D80A8591}" destId="{6862AD6C-56C8-423B-8579-7540FA7D4EDA}" srcOrd="4" destOrd="0" presId="urn:microsoft.com/office/officeart/2005/8/layout/lProcess3"/>
    <dgm:cxn modelId="{D550A173-9D16-4161-B668-B6B2591ED59F}" type="presParOf" srcId="{6862AD6C-56C8-423B-8579-7540FA7D4EDA}" destId="{0D7F7162-1395-4D52-A15C-739129272D9B}" srcOrd="0" destOrd="0" presId="urn:microsoft.com/office/officeart/2005/8/layout/lProcess3"/>
    <dgm:cxn modelId="{F1B697CD-E079-4614-BE0E-95179CB97F98}" type="presParOf" srcId="{6862AD6C-56C8-423B-8579-7540FA7D4EDA}" destId="{1B1A6531-FFD0-443E-B5C0-0E54482DBEB7}" srcOrd="1" destOrd="0" presId="urn:microsoft.com/office/officeart/2005/8/layout/lProcess3"/>
    <dgm:cxn modelId="{E45563C0-ACA0-4C29-A8D4-69565DBD0165}" type="presParOf" srcId="{6862AD6C-56C8-423B-8579-7540FA7D4EDA}" destId="{454A00C3-41FF-48B3-BF14-E3614014C1F4}" srcOrd="2" destOrd="0" presId="urn:microsoft.com/office/officeart/2005/8/layout/lProcess3"/>
    <dgm:cxn modelId="{A0288A51-25B0-4E2F-997D-5043F524AF15}" type="presParOf" srcId="{6862AD6C-56C8-423B-8579-7540FA7D4EDA}" destId="{32AAA9BF-3281-4B5E-9232-DE6329D82455}" srcOrd="3" destOrd="0" presId="urn:microsoft.com/office/officeart/2005/8/layout/lProcess3"/>
    <dgm:cxn modelId="{D6B0FBC8-4252-4B25-BD00-732DB73A08AA}" type="presParOf" srcId="{6862AD6C-56C8-423B-8579-7540FA7D4EDA}" destId="{9686B368-1B29-4C8C-996D-C98F3BF60E8D}" srcOrd="4"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5075198-2BA9-49A0-A46E-A1191FDB5BDF}" type="doc">
      <dgm:prSet loTypeId="urn:microsoft.com/office/officeart/2005/8/layout/vProcess5" loCatId="process" qsTypeId="urn:microsoft.com/office/officeart/2005/8/quickstyle/simple1" qsCatId="simple" csTypeId="urn:microsoft.com/office/officeart/2005/8/colors/colorful5" csCatId="colorful"/>
      <dgm:spPr/>
      <dgm:t>
        <a:bodyPr/>
        <a:lstStyle/>
        <a:p>
          <a:endParaRPr lang="en-US"/>
        </a:p>
      </dgm:t>
    </dgm:pt>
    <dgm:pt modelId="{091D0F81-06D5-4604-B69F-51EFF9EC9F8B}">
      <dgm:prSet/>
      <dgm:spPr/>
      <dgm:t>
        <a:bodyPr/>
        <a:lstStyle/>
        <a:p>
          <a:r>
            <a:rPr lang="en-GB"/>
            <a:t>Watch the video “Coming to a magistrates’ court” at </a:t>
          </a:r>
          <a:r>
            <a:rPr lang="en-GB">
              <a:hlinkClick xmlns:r="http://schemas.openxmlformats.org/officeDocument/2006/relationships" r:id="rId1"/>
            </a:rPr>
            <a:t>https://www.sentencingcouncil.org.uk/going-to-court/</a:t>
          </a:r>
          <a:r>
            <a:rPr lang="en-GB"/>
            <a:t>.</a:t>
          </a:r>
          <a:endParaRPr lang="en-US"/>
        </a:p>
      </dgm:t>
    </dgm:pt>
    <dgm:pt modelId="{236F12BB-D1F8-43CB-B5EC-A1F8C3B5064B}" type="parTrans" cxnId="{B797581B-A089-4AD3-8383-C43F98BC376C}">
      <dgm:prSet/>
      <dgm:spPr/>
      <dgm:t>
        <a:bodyPr/>
        <a:lstStyle/>
        <a:p>
          <a:endParaRPr lang="en-US"/>
        </a:p>
      </dgm:t>
    </dgm:pt>
    <dgm:pt modelId="{0A500BBC-D269-4EFE-85AF-35A130F60DBB}" type="sibTrans" cxnId="{B797581B-A089-4AD3-8383-C43F98BC376C}">
      <dgm:prSet/>
      <dgm:spPr/>
      <dgm:t>
        <a:bodyPr/>
        <a:lstStyle/>
        <a:p>
          <a:endParaRPr lang="en-US"/>
        </a:p>
      </dgm:t>
    </dgm:pt>
    <dgm:pt modelId="{7272C665-B453-456F-ABA4-54524B7B5D48}">
      <dgm:prSet/>
      <dgm:spPr/>
      <dgm:t>
        <a:bodyPr/>
        <a:lstStyle/>
        <a:p>
          <a:r>
            <a:rPr lang="en-GB"/>
            <a:t>Can you list three individuals who will participate in a trial?</a:t>
          </a:r>
          <a:endParaRPr lang="en-US"/>
        </a:p>
      </dgm:t>
    </dgm:pt>
    <dgm:pt modelId="{3A6B522A-C1D2-4A36-870F-F5D7DFF4F496}" type="parTrans" cxnId="{FAF614EA-199F-42A4-B1C6-CFB5319820A2}">
      <dgm:prSet/>
      <dgm:spPr/>
      <dgm:t>
        <a:bodyPr/>
        <a:lstStyle/>
        <a:p>
          <a:endParaRPr lang="en-US"/>
        </a:p>
      </dgm:t>
    </dgm:pt>
    <dgm:pt modelId="{7C3CB24A-F059-4A57-8FE0-E40935352F6E}" type="sibTrans" cxnId="{FAF614EA-199F-42A4-B1C6-CFB5319820A2}">
      <dgm:prSet/>
      <dgm:spPr/>
      <dgm:t>
        <a:bodyPr/>
        <a:lstStyle/>
        <a:p>
          <a:endParaRPr lang="en-US"/>
        </a:p>
      </dgm:t>
    </dgm:pt>
    <dgm:pt modelId="{0C041524-84D3-4B5F-AA78-ABBCB80C005B}" type="pres">
      <dgm:prSet presAssocID="{A5075198-2BA9-49A0-A46E-A1191FDB5BDF}" presName="outerComposite" presStyleCnt="0">
        <dgm:presLayoutVars>
          <dgm:chMax val="5"/>
          <dgm:dir/>
          <dgm:resizeHandles val="exact"/>
        </dgm:presLayoutVars>
      </dgm:prSet>
      <dgm:spPr/>
    </dgm:pt>
    <dgm:pt modelId="{5D5BE751-912F-498E-A4DF-E213116728E1}" type="pres">
      <dgm:prSet presAssocID="{A5075198-2BA9-49A0-A46E-A1191FDB5BDF}" presName="dummyMaxCanvas" presStyleCnt="0">
        <dgm:presLayoutVars/>
      </dgm:prSet>
      <dgm:spPr/>
    </dgm:pt>
    <dgm:pt modelId="{C66E0359-4204-49D0-86D8-12A8D3B389CC}" type="pres">
      <dgm:prSet presAssocID="{A5075198-2BA9-49A0-A46E-A1191FDB5BDF}" presName="TwoNodes_1" presStyleLbl="node1" presStyleIdx="0" presStyleCnt="2">
        <dgm:presLayoutVars>
          <dgm:bulletEnabled val="1"/>
        </dgm:presLayoutVars>
      </dgm:prSet>
      <dgm:spPr/>
    </dgm:pt>
    <dgm:pt modelId="{27CC3D9B-8103-4835-8486-4B2C4E672D86}" type="pres">
      <dgm:prSet presAssocID="{A5075198-2BA9-49A0-A46E-A1191FDB5BDF}" presName="TwoNodes_2" presStyleLbl="node1" presStyleIdx="1" presStyleCnt="2">
        <dgm:presLayoutVars>
          <dgm:bulletEnabled val="1"/>
        </dgm:presLayoutVars>
      </dgm:prSet>
      <dgm:spPr/>
    </dgm:pt>
    <dgm:pt modelId="{1101DFF0-DC18-4676-ABA3-2B638B163655}" type="pres">
      <dgm:prSet presAssocID="{A5075198-2BA9-49A0-A46E-A1191FDB5BDF}" presName="TwoConn_1-2" presStyleLbl="fgAccFollowNode1" presStyleIdx="0" presStyleCnt="1">
        <dgm:presLayoutVars>
          <dgm:bulletEnabled val="1"/>
        </dgm:presLayoutVars>
      </dgm:prSet>
      <dgm:spPr/>
    </dgm:pt>
    <dgm:pt modelId="{409B7827-00E0-4A4B-AAE9-8430FA9F2FF5}" type="pres">
      <dgm:prSet presAssocID="{A5075198-2BA9-49A0-A46E-A1191FDB5BDF}" presName="TwoNodes_1_text" presStyleLbl="node1" presStyleIdx="1" presStyleCnt="2">
        <dgm:presLayoutVars>
          <dgm:bulletEnabled val="1"/>
        </dgm:presLayoutVars>
      </dgm:prSet>
      <dgm:spPr/>
    </dgm:pt>
    <dgm:pt modelId="{A473BE36-EF90-4A9B-8763-5741944ED3D8}" type="pres">
      <dgm:prSet presAssocID="{A5075198-2BA9-49A0-A46E-A1191FDB5BDF}" presName="TwoNodes_2_text" presStyleLbl="node1" presStyleIdx="1" presStyleCnt="2">
        <dgm:presLayoutVars>
          <dgm:bulletEnabled val="1"/>
        </dgm:presLayoutVars>
      </dgm:prSet>
      <dgm:spPr/>
    </dgm:pt>
  </dgm:ptLst>
  <dgm:cxnLst>
    <dgm:cxn modelId="{B50CA101-EF32-4EA8-AD83-B515FAE17BA2}" type="presOf" srcId="{7272C665-B453-456F-ABA4-54524B7B5D48}" destId="{27CC3D9B-8103-4835-8486-4B2C4E672D86}" srcOrd="0" destOrd="0" presId="urn:microsoft.com/office/officeart/2005/8/layout/vProcess5"/>
    <dgm:cxn modelId="{B797581B-A089-4AD3-8383-C43F98BC376C}" srcId="{A5075198-2BA9-49A0-A46E-A1191FDB5BDF}" destId="{091D0F81-06D5-4604-B69F-51EFF9EC9F8B}" srcOrd="0" destOrd="0" parTransId="{236F12BB-D1F8-43CB-B5EC-A1F8C3B5064B}" sibTransId="{0A500BBC-D269-4EFE-85AF-35A130F60DBB}"/>
    <dgm:cxn modelId="{ED395564-66B6-406E-B517-0B0169FA08DE}" type="presOf" srcId="{A5075198-2BA9-49A0-A46E-A1191FDB5BDF}" destId="{0C041524-84D3-4B5F-AA78-ABBCB80C005B}" srcOrd="0" destOrd="0" presId="urn:microsoft.com/office/officeart/2005/8/layout/vProcess5"/>
    <dgm:cxn modelId="{A46EE679-B3FC-4633-9D69-D5E4480C4F53}" type="presOf" srcId="{0A500BBC-D269-4EFE-85AF-35A130F60DBB}" destId="{1101DFF0-DC18-4676-ABA3-2B638B163655}" srcOrd="0" destOrd="0" presId="urn:microsoft.com/office/officeart/2005/8/layout/vProcess5"/>
    <dgm:cxn modelId="{1AE31781-1434-4C9E-9E3B-1EFB367A959D}" type="presOf" srcId="{7272C665-B453-456F-ABA4-54524B7B5D48}" destId="{A473BE36-EF90-4A9B-8763-5741944ED3D8}" srcOrd="1" destOrd="0" presId="urn:microsoft.com/office/officeart/2005/8/layout/vProcess5"/>
    <dgm:cxn modelId="{DD77EB86-5361-4EEB-8EB0-15F5571EE456}" type="presOf" srcId="{091D0F81-06D5-4604-B69F-51EFF9EC9F8B}" destId="{409B7827-00E0-4A4B-AAE9-8430FA9F2FF5}" srcOrd="1" destOrd="0" presId="urn:microsoft.com/office/officeart/2005/8/layout/vProcess5"/>
    <dgm:cxn modelId="{E610F4BF-DDA3-4171-8C93-0B1FEA4C2772}" type="presOf" srcId="{091D0F81-06D5-4604-B69F-51EFF9EC9F8B}" destId="{C66E0359-4204-49D0-86D8-12A8D3B389CC}" srcOrd="0" destOrd="0" presId="urn:microsoft.com/office/officeart/2005/8/layout/vProcess5"/>
    <dgm:cxn modelId="{FAF614EA-199F-42A4-B1C6-CFB5319820A2}" srcId="{A5075198-2BA9-49A0-A46E-A1191FDB5BDF}" destId="{7272C665-B453-456F-ABA4-54524B7B5D48}" srcOrd="1" destOrd="0" parTransId="{3A6B522A-C1D2-4A36-870F-F5D7DFF4F496}" sibTransId="{7C3CB24A-F059-4A57-8FE0-E40935352F6E}"/>
    <dgm:cxn modelId="{DD953B05-3CDE-4122-9B13-8822514C85FC}" type="presParOf" srcId="{0C041524-84D3-4B5F-AA78-ABBCB80C005B}" destId="{5D5BE751-912F-498E-A4DF-E213116728E1}" srcOrd="0" destOrd="0" presId="urn:microsoft.com/office/officeart/2005/8/layout/vProcess5"/>
    <dgm:cxn modelId="{EA5EC5CE-25DD-4D5F-8ECF-31F21A3B6761}" type="presParOf" srcId="{0C041524-84D3-4B5F-AA78-ABBCB80C005B}" destId="{C66E0359-4204-49D0-86D8-12A8D3B389CC}" srcOrd="1" destOrd="0" presId="urn:microsoft.com/office/officeart/2005/8/layout/vProcess5"/>
    <dgm:cxn modelId="{8D04DCF5-6458-40F0-A90D-C3D030403BCF}" type="presParOf" srcId="{0C041524-84D3-4B5F-AA78-ABBCB80C005B}" destId="{27CC3D9B-8103-4835-8486-4B2C4E672D86}" srcOrd="2" destOrd="0" presId="urn:microsoft.com/office/officeart/2005/8/layout/vProcess5"/>
    <dgm:cxn modelId="{5FF5E5DA-B4B3-451C-8B02-22E0E60E62C9}" type="presParOf" srcId="{0C041524-84D3-4B5F-AA78-ABBCB80C005B}" destId="{1101DFF0-DC18-4676-ABA3-2B638B163655}" srcOrd="3" destOrd="0" presId="urn:microsoft.com/office/officeart/2005/8/layout/vProcess5"/>
    <dgm:cxn modelId="{90D6D3A5-E2F8-4EF0-85F2-CF9D70F92890}" type="presParOf" srcId="{0C041524-84D3-4B5F-AA78-ABBCB80C005B}" destId="{409B7827-00E0-4A4B-AAE9-8430FA9F2FF5}" srcOrd="4" destOrd="0" presId="urn:microsoft.com/office/officeart/2005/8/layout/vProcess5"/>
    <dgm:cxn modelId="{94A1D4FD-9922-43E9-BC5B-D0C3058E7329}" type="presParOf" srcId="{0C041524-84D3-4B5F-AA78-ABBCB80C005B}" destId="{A473BE36-EF90-4A9B-8763-5741944ED3D8}"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0ADA65-117D-4736-B683-8279482AAEC6}">
      <dsp:nvSpPr>
        <dsp:cNvPr id="0" name=""/>
        <dsp:cNvSpPr/>
      </dsp:nvSpPr>
      <dsp:spPr>
        <a:xfrm>
          <a:off x="9099" y="769430"/>
          <a:ext cx="5439723" cy="2175889"/>
        </a:xfrm>
        <a:prstGeom prst="chevron">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2024" tIns="64008" rIns="64008" bIns="64008" numCol="1" spcCol="1270" anchor="ctr" anchorCtr="0">
          <a:noAutofit/>
        </a:bodyPr>
        <a:lstStyle/>
        <a:p>
          <a:pPr marL="0" lvl="0" indent="0" algn="ctr" defTabSz="2133600" rtl="0">
            <a:lnSpc>
              <a:spcPct val="90000"/>
            </a:lnSpc>
            <a:spcBef>
              <a:spcPct val="0"/>
            </a:spcBef>
            <a:spcAft>
              <a:spcPct val="35000"/>
            </a:spcAft>
            <a:buNone/>
          </a:pPr>
          <a:r>
            <a:rPr lang="en-GB" sz="4800" kern="1200" dirty="0">
              <a:latin typeface="Gill Sans MT" panose="02040603050505030304"/>
            </a:rPr>
            <a:t>Magistrates </a:t>
          </a:r>
          <a:endParaRPr lang="en-GB" sz="4800" kern="1200" dirty="0"/>
        </a:p>
      </dsp:txBody>
      <dsp:txXfrm>
        <a:off x="1097044" y="769430"/>
        <a:ext cx="3263834" cy="2175889"/>
      </dsp:txXfrm>
    </dsp:sp>
    <dsp:sp modelId="{95DA7309-7BFB-47A6-9E0A-13E654909083}">
      <dsp:nvSpPr>
        <dsp:cNvPr id="0" name=""/>
        <dsp:cNvSpPr/>
      </dsp:nvSpPr>
      <dsp:spPr>
        <a:xfrm>
          <a:off x="4904851" y="769430"/>
          <a:ext cx="5439723" cy="2175889"/>
        </a:xfrm>
        <a:prstGeom prst="chevron">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2024" tIns="64008" rIns="64008" bIns="64008" numCol="1" spcCol="1270" anchor="ctr" anchorCtr="0">
          <a:noAutofit/>
        </a:bodyPr>
        <a:lstStyle/>
        <a:p>
          <a:pPr marL="0" lvl="0" indent="0" algn="ctr" defTabSz="2133600" rtl="0">
            <a:lnSpc>
              <a:spcPct val="90000"/>
            </a:lnSpc>
            <a:spcBef>
              <a:spcPct val="0"/>
            </a:spcBef>
            <a:spcAft>
              <a:spcPct val="35000"/>
            </a:spcAft>
            <a:buNone/>
          </a:pPr>
          <a:r>
            <a:rPr lang="en-GB" sz="4800" kern="1200" dirty="0">
              <a:latin typeface="Gill Sans MT" panose="02040603050505030304"/>
            </a:rPr>
            <a:t> Crown Court </a:t>
          </a:r>
          <a:endParaRPr lang="en-GB" sz="4800" kern="1200" dirty="0"/>
        </a:p>
      </dsp:txBody>
      <dsp:txXfrm>
        <a:off x="5992796" y="769430"/>
        <a:ext cx="3263834" cy="21758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DB3BAE-A26E-41F6-9AE8-256D53110579}">
      <dsp:nvSpPr>
        <dsp:cNvPr id="0" name=""/>
        <dsp:cNvSpPr/>
      </dsp:nvSpPr>
      <dsp:spPr>
        <a:xfrm>
          <a:off x="2139" y="1036311"/>
          <a:ext cx="3305849" cy="1322339"/>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22225" rIns="0" bIns="22225" numCol="1" spcCol="1270" anchor="ctr" anchorCtr="0">
          <a:noAutofit/>
        </a:bodyPr>
        <a:lstStyle/>
        <a:p>
          <a:pPr marL="0" lvl="0" indent="0" algn="ctr" defTabSz="1555750" rtl="0">
            <a:lnSpc>
              <a:spcPct val="90000"/>
            </a:lnSpc>
            <a:spcBef>
              <a:spcPct val="0"/>
            </a:spcBef>
            <a:spcAft>
              <a:spcPct val="35000"/>
            </a:spcAft>
            <a:buNone/>
          </a:pPr>
          <a:r>
            <a:rPr lang="en-GB" sz="3500" kern="1200" dirty="0">
              <a:latin typeface="Gill Sans MT" panose="02040603050505030304"/>
            </a:rPr>
            <a:t> Summary </a:t>
          </a:r>
          <a:endParaRPr lang="en-GB" sz="3500" kern="1200" dirty="0"/>
        </a:p>
      </dsp:txBody>
      <dsp:txXfrm>
        <a:off x="663309" y="1036311"/>
        <a:ext cx="1983510" cy="1322339"/>
      </dsp:txXfrm>
    </dsp:sp>
    <dsp:sp modelId="{A9D42E61-2651-45E8-B340-A3F86F82424C}">
      <dsp:nvSpPr>
        <dsp:cNvPr id="0" name=""/>
        <dsp:cNvSpPr/>
      </dsp:nvSpPr>
      <dsp:spPr>
        <a:xfrm>
          <a:off x="2878228" y="1148709"/>
          <a:ext cx="2743855" cy="1097542"/>
        </a:xfrm>
        <a:prstGeom prst="chevron">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12700" rIns="0" bIns="127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Gill Sans MT" panose="02040603050505030304"/>
            </a:rPr>
            <a:t>Less serious</a:t>
          </a:r>
          <a:endParaRPr lang="en-GB" sz="2000" kern="1200" dirty="0"/>
        </a:p>
      </dsp:txBody>
      <dsp:txXfrm>
        <a:off x="3426999" y="1148709"/>
        <a:ext cx="1646313" cy="1097542"/>
      </dsp:txXfrm>
    </dsp:sp>
    <dsp:sp modelId="{C96D12BB-D026-4333-BB4D-34B3B93154E2}">
      <dsp:nvSpPr>
        <dsp:cNvPr id="0" name=""/>
        <dsp:cNvSpPr/>
      </dsp:nvSpPr>
      <dsp:spPr>
        <a:xfrm>
          <a:off x="5237944" y="1148709"/>
          <a:ext cx="2743855" cy="1097542"/>
        </a:xfrm>
        <a:prstGeom prst="chevron">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12700" rIns="0" bIns="127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Gill Sans MT" panose="02040603050505030304"/>
            </a:rPr>
            <a:t>Always magistrates </a:t>
          </a:r>
          <a:endParaRPr lang="en-GB" sz="2000" kern="1200" dirty="0"/>
        </a:p>
      </dsp:txBody>
      <dsp:txXfrm>
        <a:off x="5786715" y="1148709"/>
        <a:ext cx="1646313" cy="1097542"/>
      </dsp:txXfrm>
    </dsp:sp>
    <dsp:sp modelId="{4C46FB35-5C7D-4618-A788-54607C8A9E78}">
      <dsp:nvSpPr>
        <dsp:cNvPr id="0" name=""/>
        <dsp:cNvSpPr/>
      </dsp:nvSpPr>
      <dsp:spPr>
        <a:xfrm>
          <a:off x="2139" y="2543778"/>
          <a:ext cx="3305849" cy="1322339"/>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22225" rIns="0" bIns="22225" numCol="1" spcCol="1270" anchor="ctr" anchorCtr="0">
          <a:noAutofit/>
        </a:bodyPr>
        <a:lstStyle/>
        <a:p>
          <a:pPr marL="0" lvl="0" indent="0" algn="ctr" defTabSz="1555750" rtl="0">
            <a:lnSpc>
              <a:spcPct val="90000"/>
            </a:lnSpc>
            <a:spcBef>
              <a:spcPct val="0"/>
            </a:spcBef>
            <a:spcAft>
              <a:spcPct val="35000"/>
            </a:spcAft>
            <a:buNone/>
          </a:pPr>
          <a:r>
            <a:rPr lang="en-GB" sz="3500" kern="1200" dirty="0">
              <a:latin typeface="Gill Sans MT" panose="02040603050505030304"/>
            </a:rPr>
            <a:t>Either way offences</a:t>
          </a:r>
          <a:endParaRPr lang="en-GB" sz="3500" kern="1200" dirty="0"/>
        </a:p>
      </dsp:txBody>
      <dsp:txXfrm>
        <a:off x="663309" y="2543778"/>
        <a:ext cx="1983510" cy="1322339"/>
      </dsp:txXfrm>
    </dsp:sp>
    <dsp:sp modelId="{FF55E589-6A06-4F7A-8801-69CFFE2CE6EC}">
      <dsp:nvSpPr>
        <dsp:cNvPr id="0" name=""/>
        <dsp:cNvSpPr/>
      </dsp:nvSpPr>
      <dsp:spPr>
        <a:xfrm>
          <a:off x="2878228" y="2656177"/>
          <a:ext cx="2743855" cy="1097542"/>
        </a:xfrm>
        <a:prstGeom prst="chevron">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12700" rIns="0" bIns="127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Gill Sans MT" panose="02040603050505030304"/>
            </a:rPr>
            <a:t>Intermediate </a:t>
          </a:r>
          <a:endParaRPr lang="en-GB" sz="2000" kern="1200" dirty="0"/>
        </a:p>
      </dsp:txBody>
      <dsp:txXfrm>
        <a:off x="3426999" y="2656177"/>
        <a:ext cx="1646313" cy="1097542"/>
      </dsp:txXfrm>
    </dsp:sp>
    <dsp:sp modelId="{CFF3E1F1-0BDE-4EF4-ABDD-87A64C4D75EC}">
      <dsp:nvSpPr>
        <dsp:cNvPr id="0" name=""/>
        <dsp:cNvSpPr/>
      </dsp:nvSpPr>
      <dsp:spPr>
        <a:xfrm>
          <a:off x="5237944" y="2656177"/>
          <a:ext cx="2743855" cy="1097542"/>
        </a:xfrm>
        <a:prstGeom prst="chevron">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12700" rIns="0" bIns="127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Gill Sans MT" panose="02040603050505030304"/>
            </a:rPr>
            <a:t>Can be heard in either court</a:t>
          </a:r>
          <a:endParaRPr lang="en-GB" sz="2000" kern="1200" dirty="0"/>
        </a:p>
      </dsp:txBody>
      <dsp:txXfrm>
        <a:off x="5786715" y="2656177"/>
        <a:ext cx="1646313" cy="1097542"/>
      </dsp:txXfrm>
    </dsp:sp>
    <dsp:sp modelId="{0D7F7162-1395-4D52-A15C-739129272D9B}">
      <dsp:nvSpPr>
        <dsp:cNvPr id="0" name=""/>
        <dsp:cNvSpPr/>
      </dsp:nvSpPr>
      <dsp:spPr>
        <a:xfrm>
          <a:off x="2139" y="4051246"/>
          <a:ext cx="3305849" cy="1322339"/>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22225" rIns="0" bIns="22225" numCol="1" spcCol="1270" anchor="ctr" anchorCtr="0">
          <a:noAutofit/>
        </a:bodyPr>
        <a:lstStyle/>
        <a:p>
          <a:pPr marL="0" lvl="0" indent="0" algn="ctr" defTabSz="1555750" rtl="0">
            <a:lnSpc>
              <a:spcPct val="90000"/>
            </a:lnSpc>
            <a:spcBef>
              <a:spcPct val="0"/>
            </a:spcBef>
            <a:spcAft>
              <a:spcPct val="35000"/>
            </a:spcAft>
            <a:buNone/>
          </a:pPr>
          <a:r>
            <a:rPr lang="en-GB" sz="3500" kern="1200" dirty="0">
              <a:latin typeface="Gill Sans MT" panose="02040603050505030304"/>
            </a:rPr>
            <a:t>Indictable </a:t>
          </a:r>
          <a:endParaRPr lang="en-GB" sz="3500" kern="1200" dirty="0"/>
        </a:p>
      </dsp:txBody>
      <dsp:txXfrm>
        <a:off x="663309" y="4051246"/>
        <a:ext cx="1983510" cy="1322339"/>
      </dsp:txXfrm>
    </dsp:sp>
    <dsp:sp modelId="{454A00C3-41FF-48B3-BF14-E3614014C1F4}">
      <dsp:nvSpPr>
        <dsp:cNvPr id="0" name=""/>
        <dsp:cNvSpPr/>
      </dsp:nvSpPr>
      <dsp:spPr>
        <a:xfrm>
          <a:off x="2878228" y="4163644"/>
          <a:ext cx="2743855" cy="1097542"/>
        </a:xfrm>
        <a:prstGeom prst="chevron">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12700" rIns="0" bIns="127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Gill Sans MT" panose="02040603050505030304"/>
            </a:rPr>
            <a:t>Serious </a:t>
          </a:r>
          <a:endParaRPr lang="en-GB" sz="2000" kern="1200" dirty="0"/>
        </a:p>
      </dsp:txBody>
      <dsp:txXfrm>
        <a:off x="3426999" y="4163644"/>
        <a:ext cx="1646313" cy="1097542"/>
      </dsp:txXfrm>
    </dsp:sp>
    <dsp:sp modelId="{9686B368-1B29-4C8C-996D-C98F3BF60E8D}">
      <dsp:nvSpPr>
        <dsp:cNvPr id="0" name=""/>
        <dsp:cNvSpPr/>
      </dsp:nvSpPr>
      <dsp:spPr>
        <a:xfrm>
          <a:off x="5237944" y="4163644"/>
          <a:ext cx="2743855" cy="1097542"/>
        </a:xfrm>
        <a:prstGeom prst="chevron">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12700" rIns="0" bIns="127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Gill Sans MT" panose="02040603050505030304"/>
            </a:rPr>
            <a:t>First Magistrates, then Crown Court</a:t>
          </a:r>
          <a:endParaRPr lang="en-GB" sz="2000" kern="1200" dirty="0"/>
        </a:p>
      </dsp:txBody>
      <dsp:txXfrm>
        <a:off x="5786715" y="4163644"/>
        <a:ext cx="1646313" cy="10975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6E0359-4204-49D0-86D8-12A8D3B389CC}">
      <dsp:nvSpPr>
        <dsp:cNvPr id="0" name=""/>
        <dsp:cNvSpPr/>
      </dsp:nvSpPr>
      <dsp:spPr>
        <a:xfrm>
          <a:off x="0" y="0"/>
          <a:ext cx="8800697" cy="1671637"/>
        </a:xfrm>
        <a:prstGeom prst="roundRect">
          <a:avLst>
            <a:gd name="adj" fmla="val 10000"/>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Watch the video “Coming to a magistrates’ court” at </a:t>
          </a:r>
          <a:r>
            <a:rPr lang="en-GB" sz="2600" kern="1200">
              <a:hlinkClick xmlns:r="http://schemas.openxmlformats.org/officeDocument/2006/relationships" r:id="rId1"/>
            </a:rPr>
            <a:t>https://www.sentencingcouncil.org.uk/going-to-court/</a:t>
          </a:r>
          <a:r>
            <a:rPr lang="en-GB" sz="2600" kern="1200"/>
            <a:t>.</a:t>
          </a:r>
          <a:endParaRPr lang="en-US" sz="2600" kern="1200"/>
        </a:p>
      </dsp:txBody>
      <dsp:txXfrm>
        <a:off x="48961" y="48961"/>
        <a:ext cx="7072929" cy="1573715"/>
      </dsp:txXfrm>
    </dsp:sp>
    <dsp:sp modelId="{27CC3D9B-8103-4835-8486-4B2C4E672D86}">
      <dsp:nvSpPr>
        <dsp:cNvPr id="0" name=""/>
        <dsp:cNvSpPr/>
      </dsp:nvSpPr>
      <dsp:spPr>
        <a:xfrm>
          <a:off x="1553064" y="2043111"/>
          <a:ext cx="8800697" cy="1671637"/>
        </a:xfrm>
        <a:prstGeom prst="roundRect">
          <a:avLst>
            <a:gd name="adj" fmla="val 10000"/>
          </a:avLst>
        </a:prstGeom>
        <a:solidFill>
          <a:schemeClr val="accent5">
            <a:hueOff val="1515692"/>
            <a:satOff val="674"/>
            <a:lumOff val="-705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Can you list three individuals who will participate in a trial?</a:t>
          </a:r>
          <a:endParaRPr lang="en-US" sz="2600" kern="1200"/>
        </a:p>
      </dsp:txBody>
      <dsp:txXfrm>
        <a:off x="1602025" y="2092072"/>
        <a:ext cx="6063147" cy="1573715"/>
      </dsp:txXfrm>
    </dsp:sp>
    <dsp:sp modelId="{1101DFF0-DC18-4676-ABA3-2B638B163655}">
      <dsp:nvSpPr>
        <dsp:cNvPr id="0" name=""/>
        <dsp:cNvSpPr/>
      </dsp:nvSpPr>
      <dsp:spPr>
        <a:xfrm>
          <a:off x="7714133" y="1314092"/>
          <a:ext cx="1086564" cy="1086564"/>
        </a:xfrm>
        <a:prstGeom prst="downArrow">
          <a:avLst>
            <a:gd name="adj1" fmla="val 55000"/>
            <a:gd name="adj2" fmla="val 45000"/>
          </a:avLst>
        </a:prstGeom>
        <a:solidFill>
          <a:schemeClr val="accent5">
            <a:tint val="40000"/>
            <a:alpha val="90000"/>
            <a:hueOff val="0"/>
            <a:satOff val="0"/>
            <a:lumOff val="0"/>
            <a:alphaOff val="0"/>
          </a:schemeClr>
        </a:solidFill>
        <a:ln w="15875"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958610" y="1314092"/>
        <a:ext cx="597610" cy="817639"/>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F74840-3664-4E13-AAEC-B82CA43CB57C}" type="datetimeFigureOut">
              <a:t>3/1/2023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D7F572-2BFB-43AB-9E4A-57AEA8524283}" type="slidenum">
              <a:t>‹#›</a:t>
            </a:fld>
            <a:endParaRPr lang="en-GB"/>
          </a:p>
        </p:txBody>
      </p:sp>
    </p:spTree>
    <p:extLst>
      <p:ext uri="{BB962C8B-B14F-4D97-AF65-F5344CB8AC3E}">
        <p14:creationId xmlns:p14="http://schemas.microsoft.com/office/powerpoint/2010/main" val="6245632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All criminal cases start in the magistrates and if needed will be passed to the crown court. </a:t>
            </a:r>
          </a:p>
          <a:p>
            <a:endParaRPr lang="en-US" dirty="0">
              <a:cs typeface="Calibri"/>
            </a:endParaRPr>
          </a:p>
          <a:p>
            <a:r>
              <a:rPr lang="en-US" dirty="0">
                <a:cs typeface="Calibri"/>
              </a:rPr>
              <a:t>Which court depends on the severity of the case.</a:t>
            </a:r>
          </a:p>
        </p:txBody>
      </p:sp>
      <p:sp>
        <p:nvSpPr>
          <p:cNvPr id="4" name="Slide Number Placeholder 3"/>
          <p:cNvSpPr>
            <a:spLocks noGrp="1"/>
          </p:cNvSpPr>
          <p:nvPr>
            <p:ph type="sldNum" sz="quarter" idx="5"/>
          </p:nvPr>
        </p:nvSpPr>
        <p:spPr/>
        <p:txBody>
          <a:bodyPr/>
          <a:lstStyle/>
          <a:p>
            <a:fld id="{D8D7F572-2BFB-43AB-9E4A-57AEA8524283}" type="slidenum">
              <a:t>8</a:t>
            </a:fld>
            <a:endParaRPr lang="en-GB"/>
          </a:p>
        </p:txBody>
      </p:sp>
    </p:spTree>
    <p:extLst>
      <p:ext uri="{BB962C8B-B14F-4D97-AF65-F5344CB8AC3E}">
        <p14:creationId xmlns:p14="http://schemas.microsoft.com/office/powerpoint/2010/main" val="12195795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Preliminary hearing in the magistrates for serious offences.</a:t>
            </a:r>
          </a:p>
        </p:txBody>
      </p:sp>
      <p:sp>
        <p:nvSpPr>
          <p:cNvPr id="4" name="Slide Number Placeholder 3"/>
          <p:cNvSpPr>
            <a:spLocks noGrp="1"/>
          </p:cNvSpPr>
          <p:nvPr>
            <p:ph type="sldNum" sz="quarter" idx="5"/>
          </p:nvPr>
        </p:nvSpPr>
        <p:spPr/>
        <p:txBody>
          <a:bodyPr/>
          <a:lstStyle/>
          <a:p>
            <a:fld id="{D8D7F572-2BFB-43AB-9E4A-57AEA8524283}" type="slidenum">
              <a:rPr lang="en-GB"/>
              <a:t>9</a:t>
            </a:fld>
            <a:endParaRPr lang="en-GB"/>
          </a:p>
        </p:txBody>
      </p:sp>
    </p:spTree>
    <p:extLst>
      <p:ext uri="{BB962C8B-B14F-4D97-AF65-F5344CB8AC3E}">
        <p14:creationId xmlns:p14="http://schemas.microsoft.com/office/powerpoint/2010/main" val="36133052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1. Preliminary hearings </a:t>
            </a:r>
          </a:p>
          <a:p>
            <a:r>
              <a:rPr lang="en-US" dirty="0">
                <a:cs typeface="Calibri"/>
              </a:rPr>
              <a:t>2. Trials </a:t>
            </a:r>
          </a:p>
          <a:p>
            <a:r>
              <a:rPr lang="en-US" dirty="0">
                <a:cs typeface="Calibri"/>
              </a:rPr>
              <a:t>3. Sentence offenders,</a:t>
            </a:r>
          </a:p>
          <a:p>
            <a:endParaRPr lang="en-US" dirty="0">
              <a:cs typeface="Calibri"/>
            </a:endParaRPr>
          </a:p>
          <a:p>
            <a:r>
              <a:rPr lang="en-US" dirty="0">
                <a:cs typeface="Calibri"/>
              </a:rPr>
              <a:t>Can hear civil cases. </a:t>
            </a:r>
          </a:p>
        </p:txBody>
      </p:sp>
      <p:sp>
        <p:nvSpPr>
          <p:cNvPr id="4" name="Slide Number Placeholder 3"/>
          <p:cNvSpPr>
            <a:spLocks noGrp="1"/>
          </p:cNvSpPr>
          <p:nvPr>
            <p:ph type="sldNum" sz="quarter" idx="5"/>
          </p:nvPr>
        </p:nvSpPr>
        <p:spPr/>
        <p:txBody>
          <a:bodyPr/>
          <a:lstStyle/>
          <a:p>
            <a:fld id="{D8D7F572-2BFB-43AB-9E4A-57AEA8524283}" type="slidenum">
              <a:rPr lang="en-GB"/>
              <a:t>10</a:t>
            </a:fld>
            <a:endParaRPr lang="en-GB"/>
          </a:p>
        </p:txBody>
      </p:sp>
    </p:spTree>
    <p:extLst>
      <p:ext uri="{BB962C8B-B14F-4D97-AF65-F5344CB8AC3E}">
        <p14:creationId xmlns:p14="http://schemas.microsoft.com/office/powerpoint/2010/main" val="40486013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Unlimited fines. </a:t>
            </a:r>
          </a:p>
          <a:p>
            <a:endParaRPr lang="en-US" dirty="0">
              <a:cs typeface="Calibri"/>
            </a:endParaRPr>
          </a:p>
          <a:p>
            <a:r>
              <a:rPr lang="en-US" dirty="0">
                <a:cs typeface="Calibri"/>
              </a:rPr>
              <a:t>Life imprisonment. </a:t>
            </a:r>
          </a:p>
          <a:p>
            <a:endParaRPr lang="en-US" dirty="0">
              <a:cs typeface="Calibri"/>
            </a:endParaRPr>
          </a:p>
          <a:p>
            <a:r>
              <a:rPr lang="en-US" dirty="0">
                <a:cs typeface="Calibri"/>
              </a:rPr>
              <a:t>Life sentences; 14 years minimum before parole </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8D7F572-2BFB-43AB-9E4A-57AEA8524283}" type="slidenum">
              <a:rPr lang="en-GB"/>
              <a:t>15</a:t>
            </a:fld>
            <a:endParaRPr lang="en-GB"/>
          </a:p>
        </p:txBody>
      </p:sp>
    </p:spTree>
    <p:extLst>
      <p:ext uri="{BB962C8B-B14F-4D97-AF65-F5344CB8AC3E}">
        <p14:creationId xmlns:p14="http://schemas.microsoft.com/office/powerpoint/2010/main" val="21086278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Karen Matthews – 8 years – falsifying kidnap of her daughter </a:t>
            </a:r>
          </a:p>
          <a:p>
            <a:endParaRPr lang="en-US" dirty="0">
              <a:cs typeface="Calibri"/>
            </a:endParaRPr>
          </a:p>
          <a:p>
            <a:r>
              <a:rPr lang="en-US" dirty="0">
                <a:cs typeface="Calibri"/>
              </a:rPr>
              <a:t>Harold Shipman- Whole life sentence</a:t>
            </a:r>
          </a:p>
          <a:p>
            <a:endParaRPr lang="en-US" dirty="0">
              <a:cs typeface="Calibri"/>
            </a:endParaRPr>
          </a:p>
          <a:p>
            <a:r>
              <a:rPr lang="en-US" dirty="0">
                <a:cs typeface="Calibri"/>
              </a:rPr>
              <a:t>Ian Brady </a:t>
            </a:r>
          </a:p>
          <a:p>
            <a:endParaRPr lang="en-US" dirty="0">
              <a:cs typeface="Calibri"/>
            </a:endParaRPr>
          </a:p>
          <a:p>
            <a:r>
              <a:rPr lang="en-US" dirty="0">
                <a:cs typeface="Calibri"/>
              </a:rPr>
              <a:t>Joana Denney – killed three men and attacked two. </a:t>
            </a:r>
          </a:p>
          <a:p>
            <a:endParaRPr lang="en-US" dirty="0">
              <a:cs typeface="Calibri"/>
            </a:endParaRPr>
          </a:p>
          <a:p>
            <a:r>
              <a:rPr lang="en-US" dirty="0">
                <a:cs typeface="Calibri"/>
              </a:rPr>
              <a:t>Peter Sutcliffe- </a:t>
            </a:r>
          </a:p>
          <a:p>
            <a:endParaRPr lang="en-US" dirty="0">
              <a:cs typeface="Calibri"/>
            </a:endParaRPr>
          </a:p>
          <a:p>
            <a:r>
              <a:rPr lang="en-US" dirty="0">
                <a:cs typeface="Calibri"/>
              </a:rPr>
              <a:t>Jeremy Mcconnell- Assault and criminal damage </a:t>
            </a:r>
          </a:p>
          <a:p>
            <a:endParaRPr lang="en-US" dirty="0">
              <a:cs typeface="Calibri"/>
            </a:endParaRP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8D7F572-2BFB-43AB-9E4A-57AEA8524283}" type="slidenum">
              <a:rPr lang="en-GB"/>
              <a:t>16</a:t>
            </a:fld>
            <a:endParaRPr lang="en-GB"/>
          </a:p>
        </p:txBody>
      </p:sp>
    </p:spTree>
    <p:extLst>
      <p:ext uri="{BB962C8B-B14F-4D97-AF65-F5344CB8AC3E}">
        <p14:creationId xmlns:p14="http://schemas.microsoft.com/office/powerpoint/2010/main" val="25188548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Rose west – killed 9 young girls. Her and her Husband killed and tortured the children before disposing of their bodies. </a:t>
            </a:r>
          </a:p>
          <a:p>
            <a:endParaRPr lang="en-US" dirty="0">
              <a:cs typeface="Calibri"/>
            </a:endParaRPr>
          </a:p>
          <a:p>
            <a:endParaRPr lang="en-US" dirty="0">
              <a:cs typeface="Calibri"/>
            </a:endParaRPr>
          </a:p>
          <a:p>
            <a:r>
              <a:rPr lang="en-US" dirty="0">
                <a:cs typeface="Calibri"/>
              </a:rPr>
              <a:t>Currently around 60 people serving life sentence. </a:t>
            </a:r>
          </a:p>
          <a:p>
            <a:endParaRPr lang="en-US" dirty="0">
              <a:cs typeface="Calibri"/>
            </a:endParaRPr>
          </a:p>
          <a:p>
            <a:r>
              <a:rPr lang="en-US" dirty="0">
                <a:cs typeface="Calibri"/>
              </a:rPr>
              <a:t>Another example is </a:t>
            </a:r>
            <a:r>
              <a:rPr lang="en-US" dirty="0" err="1">
                <a:cs typeface="Calibri"/>
              </a:rPr>
              <a:t>wayne</a:t>
            </a:r>
            <a:r>
              <a:rPr lang="en-US" dirty="0">
                <a:cs typeface="Calibri"/>
              </a:rPr>
              <a:t> </a:t>
            </a:r>
            <a:r>
              <a:rPr lang="en-US" dirty="0" err="1">
                <a:cs typeface="Calibri"/>
              </a:rPr>
              <a:t>couzens</a:t>
            </a:r>
            <a:r>
              <a:rPr lang="en-US" dirty="0">
                <a:cs typeface="Calibri"/>
              </a:rPr>
              <a:t> – convicted of killing Sarah Everard. </a:t>
            </a:r>
          </a:p>
        </p:txBody>
      </p:sp>
      <p:sp>
        <p:nvSpPr>
          <p:cNvPr id="4" name="Slide Number Placeholder 3"/>
          <p:cNvSpPr>
            <a:spLocks noGrp="1"/>
          </p:cNvSpPr>
          <p:nvPr>
            <p:ph type="sldNum" sz="quarter" idx="5"/>
          </p:nvPr>
        </p:nvSpPr>
        <p:spPr/>
        <p:txBody>
          <a:bodyPr/>
          <a:lstStyle/>
          <a:p>
            <a:fld id="{D8D7F572-2BFB-43AB-9E4A-57AEA8524283}" type="slidenum">
              <a:rPr lang="en-GB"/>
              <a:t>17</a:t>
            </a:fld>
            <a:endParaRPr lang="en-GB"/>
          </a:p>
        </p:txBody>
      </p:sp>
    </p:spTree>
    <p:extLst>
      <p:ext uri="{BB962C8B-B14F-4D97-AF65-F5344CB8AC3E}">
        <p14:creationId xmlns:p14="http://schemas.microsoft.com/office/powerpoint/2010/main" val="40894958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9338109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409897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6712255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3/1/2023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155874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9343D99-809A-49C0-96E5-4250D0B498EE}" type="datetime1">
              <a:rPr lang="en-US" smtClean="0"/>
              <a:t>3/1/2023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846855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3/1/2023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685639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3/1/2023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971405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3/1/2023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3035018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3/1/2023</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23330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3/1/2023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335425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3/1/2023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707189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3/1/2023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3597286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3/1/2023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65693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3/1/2023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8933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3/1/2023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746275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902473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36492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3/1/2023</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2894703885"/>
      </p:ext>
    </p:extLst>
  </p:cSld>
  <p:clrMap bg1="dk1" tx1="lt1" bg2="dk2" tx2="lt2" accent1="accent1" accent2="accent2" accent3="accent3" accent4="accent4" accent5="accent5" accent6="accent6" hlink="hlink" folHlink="folHlink"/>
  <p:sldLayoutIdLst>
    <p:sldLayoutId id="2147483763" r:id="rId1"/>
    <p:sldLayoutId id="2147483764"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 id="2147483762" r:id="rId12"/>
    <p:sldLayoutId id="2147483757" r:id="rId13"/>
    <p:sldLayoutId id="2147483758" r:id="rId14"/>
    <p:sldLayoutId id="2147483759" r:id="rId15"/>
    <p:sldLayoutId id="2147483760" r:id="rId16"/>
    <p:sldLayoutId id="2147483761" r:id="rId17"/>
  </p:sldLayoutIdLst>
  <p:hf sldNum="0" hdr="0" ftr="0" dt="0"/>
  <p:txStyles>
    <p:titleStyle>
      <a:lvl1pPr algn="ctr" defTabSz="457200" rtl="0" eaLnBrk="1" latinLnBrk="0" hangingPunct="1">
        <a:lnSpc>
          <a:spcPct val="100000"/>
        </a:lnSpc>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00000"/>
        </a:lnSpc>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lnSpc>
          <a:spcPct val="100000"/>
        </a:lnSpc>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lnSpc>
          <a:spcPct val="100000"/>
        </a:lnSpc>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lnSpc>
          <a:spcPct val="100000"/>
        </a:lnSpc>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lnSpc>
          <a:spcPct val="100000"/>
        </a:lnSpc>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9.sv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youtube.com/watch?v=IShDpXap_z0" TargetMode="External"/><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6.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gov.uk/guidance/rules-and-practice-directions-2020#rules-and-practice-directions-content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diagramLayout" Target="../diagrams/layout3.xml"/><Relationship Id="rId7" Type="http://schemas.openxmlformats.org/officeDocument/2006/relationships/image" Target="../media/image17.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www.youtube.com/watch?v=8V0nI_sPZ5I" TargetMode="External"/><Relationship Id="rId1" Type="http://schemas.openxmlformats.org/officeDocument/2006/relationships/slideLayout" Target="../slideLayouts/slideLayout2.xml"/><Relationship Id="rId4" Type="http://schemas.openxmlformats.org/officeDocument/2006/relationships/image" Target="../media/image20.svg"/></Relationships>
</file>

<file path=ppt/slides/_rels/slide13.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 Id="rId5" Type="http://schemas.openxmlformats.org/officeDocument/2006/relationships/image" Target="../media/image20.svg"/><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www.sentencingcouncil.org.uk/overarching-guides/magistrates-court/item/sentencing-children-and-young-people/" TargetMode="External"/><Relationship Id="rId1" Type="http://schemas.openxmlformats.org/officeDocument/2006/relationships/slideLayout" Target="../slideLayouts/slideLayout2.xml"/><Relationship Id="rId4" Type="http://schemas.openxmlformats.org/officeDocument/2006/relationships/image" Target="../media/image24.sv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8.png"/><Relationship Id="rId11" Type="http://schemas.openxmlformats.org/officeDocument/2006/relationships/image" Target="../media/image33.png"/><Relationship Id="rId5" Type="http://schemas.openxmlformats.org/officeDocument/2006/relationships/image" Target="../media/image27.png"/><Relationship Id="rId10" Type="http://schemas.openxmlformats.org/officeDocument/2006/relationships/image" Target="../media/image32.png"/><Relationship Id="rId4" Type="http://schemas.openxmlformats.org/officeDocument/2006/relationships/image" Target="../media/image26.png"/><Relationship Id="rId9" Type="http://schemas.openxmlformats.org/officeDocument/2006/relationships/image" Target="../media/image31.png"/></Relationships>
</file>

<file path=ppt/slides/_rels/slide1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www.youtube.com/watch?v=NCVP6AqEBb4" TargetMode="External"/><Relationship Id="rId5" Type="http://schemas.openxmlformats.org/officeDocument/2006/relationships/image" Target="../media/image3.png"/><Relationship Id="rId4" Type="http://schemas.openxmlformats.org/officeDocument/2006/relationships/image" Target="../media/image34.png"/></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tZYvv_s5R-s" TargetMode="Externa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24.svg"/><Relationship Id="rId4" Type="http://schemas.openxmlformats.org/officeDocument/2006/relationships/image" Target="../media/image23.png"/></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24.svg"/><Relationship Id="rId4" Type="http://schemas.openxmlformats.org/officeDocument/2006/relationships/image" Target="../media/image23.png"/></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18.svg"/><Relationship Id="rId4" Type="http://schemas.openxmlformats.org/officeDocument/2006/relationships/image" Target="../media/image17.png"/></Relationships>
</file>

<file path=ppt/slides/_rels/slide2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www.justice.gov.uk/courts/procedure-rules/civil/rules"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39.svg"/><Relationship Id="rId4" Type="http://schemas.openxmlformats.org/officeDocument/2006/relationships/image" Target="../media/image38.png"/></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41.svg"/><Relationship Id="rId4" Type="http://schemas.openxmlformats.org/officeDocument/2006/relationships/image" Target="../media/image40.png"/></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43.svg"/><Relationship Id="rId4" Type="http://schemas.openxmlformats.org/officeDocument/2006/relationships/image" Target="../media/image42.png"/></Relationships>
</file>

<file path=ppt/slides/_rels/slide28.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45.svg"/><Relationship Id="rId7" Type="http://schemas.openxmlformats.org/officeDocument/2006/relationships/image" Target="../media/image49.svg"/><Relationship Id="rId2" Type="http://schemas.openxmlformats.org/officeDocument/2006/relationships/image" Target="../media/image44.png"/><Relationship Id="rId1" Type="http://schemas.openxmlformats.org/officeDocument/2006/relationships/slideLayout" Target="../slideLayouts/slideLayout2.xml"/><Relationship Id="rId6" Type="http://schemas.openxmlformats.org/officeDocument/2006/relationships/image" Target="../media/image48.png"/><Relationship Id="rId5" Type="http://schemas.openxmlformats.org/officeDocument/2006/relationships/image" Target="../media/image47.svg"/><Relationship Id="rId4" Type="http://schemas.openxmlformats.org/officeDocument/2006/relationships/image" Target="../media/image46.png"/><Relationship Id="rId9" Type="http://schemas.openxmlformats.org/officeDocument/2006/relationships/image" Target="../media/image51.svg"/></Relationships>
</file>

<file path=ppt/slides/_rels/slide29.xml.rels><?xml version="1.0" encoding="UTF-8" standalone="yes"?>
<Relationships xmlns="http://schemas.openxmlformats.org/package/2006/relationships"><Relationship Id="rId2" Type="http://schemas.openxmlformats.org/officeDocument/2006/relationships/hyperlink" Target="https://www.youtube.com/watch?v=OZ0pC-BtH-Q&#160;&#160;&#160;"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52.png"/></Relationships>
</file>

<file path=ppt/slides/_rels/slide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54.svg"/><Relationship Id="rId4" Type="http://schemas.openxmlformats.org/officeDocument/2006/relationships/image" Target="../media/image53.png"/></Relationships>
</file>

<file path=ppt/slides/_rels/slide37.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6.jpeg"/><Relationship Id="rId1" Type="http://schemas.openxmlformats.org/officeDocument/2006/relationships/slideLayout" Target="../slideLayouts/slideLayout1.xml"/><Relationship Id="rId4" Type="http://schemas.openxmlformats.org/officeDocument/2006/relationships/image" Target="../media/image56.sv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13" name="Picture 3" descr="Vector background of vibrant colours splashing">
            <a:extLst>
              <a:ext uri="{FF2B5EF4-FFF2-40B4-BE49-F238E27FC236}">
                <a16:creationId xmlns:a16="http://schemas.microsoft.com/office/drawing/2014/main" id="{5BDA18CE-9448-6549-D9BE-DDFB1F0E6EEE}"/>
              </a:ext>
            </a:extLst>
          </p:cNvPr>
          <p:cNvPicPr>
            <a:picLocks noChangeAspect="1"/>
          </p:cNvPicPr>
          <p:nvPr/>
        </p:nvPicPr>
        <p:blipFill rotWithShape="1">
          <a:blip r:embed="rId3"/>
          <a:srcRect t="17420" r="-2" b="-2"/>
          <a:stretch/>
        </p:blipFill>
        <p:spPr>
          <a:xfrm>
            <a:off x="20" y="10"/>
            <a:ext cx="12191980" cy="6857990"/>
          </a:xfrm>
          <a:prstGeom prst="rect">
            <a:avLst/>
          </a:prstGeom>
        </p:spPr>
      </p:pic>
      <p:sp useBgFill="1">
        <p:nvSpPr>
          <p:cNvPr id="14" name="Freeform 5">
            <a:extLst>
              <a:ext uri="{FF2B5EF4-FFF2-40B4-BE49-F238E27FC236}">
                <a16:creationId xmlns:a16="http://schemas.microsoft.com/office/drawing/2014/main" id="{608EAA06-5488-416B-B2B2-E55213011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2769538" y="445383"/>
            <a:ext cx="1995577" cy="7534653"/>
          </a:xfrm>
          <a:prstGeom prst="round2SameRect">
            <a:avLst>
              <a:gd name="adj1" fmla="val 9679"/>
              <a:gd name="adj2" fmla="val 400"/>
            </a:avLst>
          </a:prstGeom>
          <a:ln>
            <a:noFill/>
          </a:ln>
          <a:effectLst>
            <a:outerShdw blurRad="50800" dist="38100" dir="5400000" algn="tl" rotWithShape="0">
              <a:srgbClr val="000000">
                <a:alpha val="43000"/>
              </a:srgbClr>
            </a:outerShdw>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3D95F6C4-2A27-51CB-68AC-DA115A5C672F}"/>
              </a:ext>
            </a:extLst>
          </p:cNvPr>
          <p:cNvSpPr>
            <a:spLocks noGrp="1"/>
          </p:cNvSpPr>
          <p:nvPr>
            <p:ph type="ctrTitle"/>
          </p:nvPr>
        </p:nvSpPr>
        <p:spPr>
          <a:xfrm>
            <a:off x="804335" y="3496574"/>
            <a:ext cx="6436104" cy="1052422"/>
          </a:xfrm>
        </p:spPr>
        <p:txBody>
          <a:bodyPr>
            <a:normAutofit/>
          </a:bodyPr>
          <a:lstStyle/>
          <a:p>
            <a:pPr algn="l"/>
            <a:r>
              <a:rPr lang="en-GB" sz="4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The English Legal System</a:t>
            </a:r>
            <a:endParaRPr lang="en-GB" sz="4400"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Subtitle 2">
            <a:extLst>
              <a:ext uri="{FF2B5EF4-FFF2-40B4-BE49-F238E27FC236}">
                <a16:creationId xmlns:a16="http://schemas.microsoft.com/office/drawing/2014/main" id="{EDC75BC4-F875-D341-0BAF-D0227E7F4255}"/>
              </a:ext>
            </a:extLst>
          </p:cNvPr>
          <p:cNvSpPr>
            <a:spLocks noGrp="1"/>
          </p:cNvSpPr>
          <p:nvPr>
            <p:ph type="subTitle" idx="1"/>
          </p:nvPr>
        </p:nvSpPr>
        <p:spPr>
          <a:xfrm>
            <a:off x="804335" y="4548996"/>
            <a:ext cx="6436104" cy="534838"/>
          </a:xfrm>
        </p:spPr>
        <p:txBody>
          <a:bodyPr>
            <a:normAutofit/>
          </a:bodyPr>
          <a:lstStyle/>
          <a:p>
            <a:pPr algn="l"/>
            <a:r>
              <a:rPr lang="en-GB" sz="1800" dirty="0">
                <a:ln>
                  <a:solidFill>
                    <a:srgbClr val="000000">
                      <a:lumMod val="75000"/>
                      <a:lumOff val="25000"/>
                      <a:alpha val="10000"/>
                    </a:srgbClr>
                  </a:solidFill>
                </a:ln>
                <a:solidFill>
                  <a:srgbClr val="21B780"/>
                </a:solidFill>
                <a:effectLst>
                  <a:outerShdw blurRad="9525" dist="25400" dir="14640000" algn="tl" rotWithShape="0">
                    <a:srgbClr val="000000">
                      <a:alpha val="30000"/>
                    </a:srgbClr>
                  </a:outerShdw>
                </a:effectLst>
              </a:rPr>
              <a:t>By Zita Draper</a:t>
            </a:r>
            <a:endParaRPr lang="en-GB" sz="1800" dirty="0">
              <a:solidFill>
                <a:srgbClr val="21B780"/>
              </a:solidFill>
            </a:endParaRPr>
          </a:p>
        </p:txBody>
      </p:sp>
    </p:spTree>
    <p:extLst>
      <p:ext uri="{BB962C8B-B14F-4D97-AF65-F5344CB8AC3E}">
        <p14:creationId xmlns:p14="http://schemas.microsoft.com/office/powerpoint/2010/main" val="37864139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22DB97-34EB-D992-5DEF-919BF9C4FD99}"/>
              </a:ext>
            </a:extLst>
          </p:cNvPr>
          <p:cNvSpPr>
            <a:spLocks noGrp="1"/>
          </p:cNvSpPr>
          <p:nvPr>
            <p:ph type="title"/>
          </p:nvPr>
        </p:nvSpPr>
        <p:spPr>
          <a:xfrm>
            <a:off x="467746" y="228600"/>
            <a:ext cx="5978072" cy="1556702"/>
          </a:xfrm>
        </p:spPr>
        <p:txBody>
          <a:bodyPr>
            <a:normAutofit/>
          </a:bodyPr>
          <a:lstStyle/>
          <a:p>
            <a:r>
              <a:rPr lang="en-GB" sz="6000" b="1" i="1" u="sng" dirty="0">
                <a:ln>
                  <a:solidFill>
                    <a:srgbClr val="000000">
                      <a:lumMod val="75000"/>
                      <a:lumOff val="25000"/>
                      <a:alpha val="10000"/>
                    </a:srgbClr>
                  </a:solidFill>
                </a:ln>
                <a:effectLst>
                  <a:outerShdw blurRad="9525" dist="25400" dir="14640000" algn="tl" rotWithShape="0">
                    <a:srgbClr val="000000">
                      <a:alpha val="30000"/>
                    </a:srgbClr>
                  </a:outerShdw>
                </a:effectLst>
              </a:rPr>
              <a:t>Content</a:t>
            </a:r>
            <a:endParaRPr lang="en-GB" sz="54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E36DC94E-4E46-E879-52BD-A61E81841CE0}"/>
              </a:ext>
            </a:extLst>
          </p:cNvPr>
          <p:cNvSpPr>
            <a:spLocks noGrp="1"/>
          </p:cNvSpPr>
          <p:nvPr>
            <p:ph idx="1"/>
          </p:nvPr>
        </p:nvSpPr>
        <p:spPr>
          <a:xfrm>
            <a:off x="672185" y="1945851"/>
            <a:ext cx="5978072" cy="3340119"/>
          </a:xfrm>
        </p:spPr>
        <p:txBody>
          <a:bodyPr vert="horz" lIns="91440" tIns="45720" rIns="91440" bIns="45720" rtlCol="0" anchor="t">
            <a:noAutofit/>
          </a:bodyPr>
          <a:lstStyle/>
          <a:p>
            <a:pPr indent="-305435">
              <a:spcBef>
                <a:spcPts val="1400"/>
              </a:spcBef>
            </a:pPr>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Aims and learning objectives </a:t>
            </a:r>
            <a:endParaRPr lang="en-US" sz="28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spcBef>
                <a:spcPts val="1400"/>
              </a:spcBef>
            </a:pPr>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The English Legal System.</a:t>
            </a:r>
          </a:p>
          <a:p>
            <a:pPr indent="-305435">
              <a:spcBef>
                <a:spcPts val="1400"/>
              </a:spcBef>
            </a:pPr>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Activities. </a:t>
            </a:r>
          </a:p>
          <a:p>
            <a:pPr indent="-305435">
              <a:spcBef>
                <a:spcPts val="1400"/>
              </a:spcBef>
            </a:pPr>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Kahoot</a:t>
            </a:r>
          </a:p>
          <a:p>
            <a:pPr indent="-305435">
              <a:spcBef>
                <a:spcPts val="1400"/>
              </a:spcBef>
            </a:pPr>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Summary </a:t>
            </a:r>
          </a:p>
          <a:p>
            <a:pPr indent="-305435">
              <a:spcBef>
                <a:spcPts val="1400"/>
              </a:spcBef>
            </a:pPr>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Thank you, any questions?</a:t>
            </a:r>
            <a:endParaRPr lang="en-GB" sz="280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11" name="Picture 10">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4" name="Graphic 4" descr="Clipboard with solid fill">
            <a:extLst>
              <a:ext uri="{FF2B5EF4-FFF2-40B4-BE49-F238E27FC236}">
                <a16:creationId xmlns:a16="http://schemas.microsoft.com/office/drawing/2014/main" id="{D204CEF2-8AB8-FA91-587B-E6AA9AE2162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552945" y="1197355"/>
            <a:ext cx="3995592" cy="3995592"/>
          </a:xfrm>
          <a:prstGeom prst="rect">
            <a:avLst/>
          </a:prstGeom>
        </p:spPr>
      </p:pic>
    </p:spTree>
    <p:extLst>
      <p:ext uri="{BB962C8B-B14F-4D97-AF65-F5344CB8AC3E}">
        <p14:creationId xmlns:p14="http://schemas.microsoft.com/office/powerpoint/2010/main" val="23260288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A9CC4-056C-6DAD-FA74-BE67E51B764A}"/>
              </a:ext>
            </a:extLst>
          </p:cNvPr>
          <p:cNvSpPr>
            <a:spLocks noGrp="1"/>
          </p:cNvSpPr>
          <p:nvPr>
            <p:ph type="title"/>
          </p:nvPr>
        </p:nvSpPr>
        <p:spPr/>
        <p:txBody>
          <a:bodyPr>
            <a:normAutofit/>
          </a:bodyPr>
          <a:lstStyle/>
          <a:p>
            <a:r>
              <a:rPr lang="en-GB" sz="5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Aims and learning objectives</a:t>
            </a:r>
            <a:endParaRPr lang="en-GB" sz="44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B79D57C0-F6FC-D06F-36C9-73C726CE0368}"/>
              </a:ext>
            </a:extLst>
          </p:cNvPr>
          <p:cNvSpPr>
            <a:spLocks noGrp="1"/>
          </p:cNvSpPr>
          <p:nvPr>
            <p:ph idx="1"/>
          </p:nvPr>
        </p:nvSpPr>
        <p:spPr/>
        <p:txBody>
          <a:bodyPr/>
          <a:lstStyle/>
          <a:p>
            <a:pPr indent="-305435">
              <a:lnSpc>
                <a:spcPct val="200000"/>
              </a:lnSpc>
              <a:spcBef>
                <a:spcPts val="1400"/>
              </a:spcBef>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The aim of today's lesson is to recap the lecture content.</a:t>
            </a:r>
            <a:endParaRPr lang="en-US"/>
          </a:p>
          <a:p>
            <a:pPr indent="-305435">
              <a:lnSpc>
                <a:spcPct val="200000"/>
              </a:lnSpc>
              <a:spcBef>
                <a:spcPts val="1400"/>
              </a:spcBef>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By the end of today's session students should be able to demonstrate that they understand the English Legal System. </a:t>
            </a:r>
          </a:p>
        </p:txBody>
      </p:sp>
      <p:pic>
        <p:nvPicPr>
          <p:cNvPr id="4" name="Graphic 4" descr="Bullseye with solid fill">
            <a:extLst>
              <a:ext uri="{FF2B5EF4-FFF2-40B4-BE49-F238E27FC236}">
                <a16:creationId xmlns:a16="http://schemas.microsoft.com/office/drawing/2014/main" id="{0A21680C-BE32-C5B8-1CF6-A8E09EFFC3E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865224" y="5535706"/>
            <a:ext cx="1389529" cy="1389529"/>
          </a:xfrm>
          <a:prstGeom prst="rect">
            <a:avLst/>
          </a:prstGeom>
        </p:spPr>
      </p:pic>
    </p:spTree>
    <p:extLst>
      <p:ext uri="{BB962C8B-B14F-4D97-AF65-F5344CB8AC3E}">
        <p14:creationId xmlns:p14="http://schemas.microsoft.com/office/powerpoint/2010/main" val="10568861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7" name="Picture 7" descr="Hand with a gavel">
            <a:extLst>
              <a:ext uri="{FF2B5EF4-FFF2-40B4-BE49-F238E27FC236}">
                <a16:creationId xmlns:a16="http://schemas.microsoft.com/office/drawing/2014/main" id="{1DC7ABA3-5404-4FE4-F841-B9C3A760A96B}"/>
              </a:ext>
            </a:extLst>
          </p:cNvPr>
          <p:cNvPicPr>
            <a:picLocks noChangeAspect="1"/>
          </p:cNvPicPr>
          <p:nvPr/>
        </p:nvPicPr>
        <p:blipFill rotWithShape="1">
          <a:blip r:embed="rId3"/>
          <a:srcRect t="10339" b="5391"/>
          <a:stretch/>
        </p:blipFill>
        <p:spPr>
          <a:xfrm>
            <a:off x="1" y="10"/>
            <a:ext cx="12192000" cy="6857990"/>
          </a:xfrm>
          <a:prstGeom prst="rect">
            <a:avLst/>
          </a:prstGeom>
        </p:spPr>
      </p:pic>
      <p:sp useBgFill="1">
        <p:nvSpPr>
          <p:cNvPr id="12" name="Freeform 5">
            <a:extLst>
              <a:ext uri="{FF2B5EF4-FFF2-40B4-BE49-F238E27FC236}">
                <a16:creationId xmlns:a16="http://schemas.microsoft.com/office/drawing/2014/main" id="{37D54B6C-87D0-4C03-8335-3955179D2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118536" y="1371603"/>
            <a:ext cx="5624423"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E1D6183F-6DE5-D4E1-0706-70E0E47943FA}"/>
              </a:ext>
            </a:extLst>
          </p:cNvPr>
          <p:cNvSpPr>
            <a:spLocks noGrp="1"/>
          </p:cNvSpPr>
          <p:nvPr>
            <p:ph type="title"/>
          </p:nvPr>
        </p:nvSpPr>
        <p:spPr>
          <a:xfrm>
            <a:off x="913795" y="845388"/>
            <a:ext cx="3596420" cy="979016"/>
          </a:xfrm>
        </p:spPr>
        <p:txBody>
          <a:bodyPr anchor="b">
            <a:normAutofit/>
          </a:bodyPr>
          <a:lstStyle/>
          <a:p>
            <a:r>
              <a:rPr lang="en-GB" sz="2800" b="1" i="1" u="sng" dirty="0">
                <a:ln>
                  <a:solidFill>
                    <a:srgbClr val="000000">
                      <a:lumMod val="75000"/>
                      <a:lumOff val="25000"/>
                      <a:alpha val="10000"/>
                    </a:srgbClr>
                  </a:solidFill>
                </a:ln>
                <a:effectLst>
                  <a:outerShdw blurRad="9525" dist="25400" dir="14640000" algn="tl" rotWithShape="0">
                    <a:srgbClr val="000000">
                      <a:alpha val="30000"/>
                    </a:srgbClr>
                  </a:outerShdw>
                </a:effectLst>
              </a:rPr>
              <a:t>The English Legal system</a:t>
            </a:r>
            <a:endParaRPr lang="en-GB" sz="28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6" name="Content Placeholder 5">
            <a:extLst>
              <a:ext uri="{FF2B5EF4-FFF2-40B4-BE49-F238E27FC236}">
                <a16:creationId xmlns:a16="http://schemas.microsoft.com/office/drawing/2014/main" id="{7E5764E3-4667-5B13-72F8-EC8EC76DC56F}"/>
              </a:ext>
            </a:extLst>
          </p:cNvPr>
          <p:cNvSpPr>
            <a:spLocks noGrp="1"/>
          </p:cNvSpPr>
          <p:nvPr>
            <p:ph idx="1"/>
          </p:nvPr>
        </p:nvSpPr>
        <p:spPr>
          <a:xfrm>
            <a:off x="913795" y="1968237"/>
            <a:ext cx="3531684" cy="3679189"/>
          </a:xfrm>
        </p:spPr>
        <p:txBody>
          <a:bodyPr vert="horz" lIns="91440" tIns="45720" rIns="91440" bIns="45720" rtlCol="0" anchor="t">
            <a:noAutofit/>
          </a:bodyPr>
          <a:lstStyle/>
          <a:p>
            <a:pPr indent="-305435">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Made up of a number of courts including; </a:t>
            </a:r>
            <a:endParaRPr lang="en-US" sz="18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The Magistrates </a:t>
            </a:r>
          </a:p>
          <a:p>
            <a:pPr indent="-305435">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Crown</a:t>
            </a:r>
          </a:p>
          <a:p>
            <a:pPr indent="-305435">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High court</a:t>
            </a:r>
          </a:p>
          <a:p>
            <a:pPr indent="-305435">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Court of Appeal </a:t>
            </a:r>
          </a:p>
          <a:p>
            <a:pPr indent="-305435">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Supreme court </a:t>
            </a:r>
          </a:p>
          <a:p>
            <a:pPr indent="-305435">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And More. </a:t>
            </a:r>
          </a:p>
        </p:txBody>
      </p:sp>
    </p:spTree>
    <p:extLst>
      <p:ext uri="{BB962C8B-B14F-4D97-AF65-F5344CB8AC3E}">
        <p14:creationId xmlns:p14="http://schemas.microsoft.com/office/powerpoint/2010/main" val="30425119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E2054-653F-EDEF-3A83-CED49082CB2D}"/>
              </a:ext>
            </a:extLst>
          </p:cNvPr>
          <p:cNvSpPr>
            <a:spLocks noGrp="1"/>
          </p:cNvSpPr>
          <p:nvPr>
            <p:ph type="title"/>
          </p:nvPr>
        </p:nvSpPr>
        <p:spPr/>
        <p:txBody>
          <a:bodyPr>
            <a:normAutofit/>
          </a:bodyPr>
          <a:lstStyle/>
          <a:p>
            <a:r>
              <a:rPr lang="en-GB" sz="6000" b="1" i="1" u="sng" dirty="0">
                <a:ln>
                  <a:solidFill>
                    <a:srgbClr val="000000">
                      <a:lumMod val="75000"/>
                      <a:lumOff val="25000"/>
                      <a:alpha val="10000"/>
                    </a:srgbClr>
                  </a:solidFill>
                </a:ln>
                <a:effectLst>
                  <a:outerShdw blurRad="9525" dist="25400" dir="14640000" algn="tl" rotWithShape="0">
                    <a:srgbClr val="000000">
                      <a:alpha val="30000"/>
                    </a:srgbClr>
                  </a:outerShdw>
                </a:effectLst>
              </a:rPr>
              <a:t>Let's take a look</a:t>
            </a:r>
          </a:p>
        </p:txBody>
      </p:sp>
      <p:sp>
        <p:nvSpPr>
          <p:cNvPr id="3" name="Content Placeholder 2">
            <a:extLst>
              <a:ext uri="{FF2B5EF4-FFF2-40B4-BE49-F238E27FC236}">
                <a16:creationId xmlns:a16="http://schemas.microsoft.com/office/drawing/2014/main" id="{21E1D716-B6F2-1267-7B09-76E87A871B7D}"/>
              </a:ext>
            </a:extLst>
          </p:cNvPr>
          <p:cNvSpPr>
            <a:spLocks noGrp="1"/>
          </p:cNvSpPr>
          <p:nvPr>
            <p:ph idx="1"/>
          </p:nvPr>
        </p:nvSpPr>
        <p:spPr/>
        <p:txBody>
          <a:bodyPr/>
          <a:lstStyle/>
          <a:p>
            <a:pPr indent="-305435"/>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hlinkClick r:id="rId2"/>
              </a:rPr>
              <a:t>UK Law and Court - What are the different courts? | The 4 Criminal Courts explained - YouTube</a:t>
            </a:r>
            <a:endParaRPr lang="en-GB" sz="240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endParaRPr>
          </a:p>
          <a:p>
            <a:pPr indent="-305435"/>
            <a:endPar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We can separate out which courts hear which cases.</a:t>
            </a:r>
          </a:p>
        </p:txBody>
      </p:sp>
      <p:pic>
        <p:nvPicPr>
          <p:cNvPr id="4" name="Graphic 4" descr="Eyes with solid fill">
            <a:extLst>
              <a:ext uri="{FF2B5EF4-FFF2-40B4-BE49-F238E27FC236}">
                <a16:creationId xmlns:a16="http://schemas.microsoft.com/office/drawing/2014/main" id="{F747F8C4-14F7-2C3D-540F-FADAA3AD252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762565" y="5257800"/>
            <a:ext cx="2348752" cy="2348752"/>
          </a:xfrm>
          <a:prstGeom prst="rect">
            <a:avLst/>
          </a:prstGeom>
        </p:spPr>
      </p:pic>
    </p:spTree>
    <p:extLst>
      <p:ext uri="{BB962C8B-B14F-4D97-AF65-F5344CB8AC3E}">
        <p14:creationId xmlns:p14="http://schemas.microsoft.com/office/powerpoint/2010/main" val="478837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BB06F-C8AA-0407-9A6B-90E4D4A3B049}"/>
              </a:ext>
            </a:extLst>
          </p:cNvPr>
          <p:cNvSpPr>
            <a:spLocks noGrp="1"/>
          </p:cNvSpPr>
          <p:nvPr>
            <p:ph type="title"/>
          </p:nvPr>
        </p:nvSpPr>
        <p:spPr/>
        <p:txBody>
          <a:bodyPr>
            <a:normAutofit/>
          </a:bodyPr>
          <a:lstStyle/>
          <a:p>
            <a:r>
              <a:rPr lang="en-GB" sz="6000" b="1" i="1" u="sng" dirty="0">
                <a:ln>
                  <a:solidFill>
                    <a:srgbClr val="000000">
                      <a:lumMod val="75000"/>
                      <a:lumOff val="25000"/>
                      <a:alpha val="10000"/>
                    </a:srgbClr>
                  </a:solidFill>
                </a:ln>
                <a:effectLst>
                  <a:outerShdw blurRad="9525" dist="25400" dir="14640000" algn="tl" rotWithShape="0">
                    <a:srgbClr val="000000">
                      <a:alpha val="30000"/>
                    </a:srgbClr>
                  </a:outerShdw>
                </a:effectLst>
              </a:rPr>
              <a:t>Criminal law courts</a:t>
            </a:r>
            <a:endParaRPr lang="en-GB" sz="6000" b="1" i="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D1FFC75F-639D-5908-9B32-0789970C4B94}"/>
              </a:ext>
            </a:extLst>
          </p:cNvPr>
          <p:cNvSpPr>
            <a:spLocks noGrp="1"/>
          </p:cNvSpPr>
          <p:nvPr>
            <p:ph idx="1"/>
          </p:nvPr>
        </p:nvSpPr>
        <p:spPr/>
        <p:txBody>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Must follow the criminal procedure rules in relation to conduct in the criminal court.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Most important is R1.1-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Which expresses the right to a fair trial and the right for the guilty party to be found guilty and the innocent party to be let free. </a:t>
            </a:r>
          </a:p>
        </p:txBody>
      </p:sp>
      <p:pic>
        <p:nvPicPr>
          <p:cNvPr id="4" name="Graphic 4" descr="Handcuffs with solid fill">
            <a:extLst>
              <a:ext uri="{FF2B5EF4-FFF2-40B4-BE49-F238E27FC236}">
                <a16:creationId xmlns:a16="http://schemas.microsoft.com/office/drawing/2014/main" id="{1F953744-B381-65B6-5BEC-B3F84701481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278471" y="4540624"/>
            <a:ext cx="2635623" cy="2635623"/>
          </a:xfrm>
          <a:prstGeom prst="rect">
            <a:avLst/>
          </a:prstGeom>
        </p:spPr>
      </p:pic>
    </p:spTree>
    <p:extLst>
      <p:ext uri="{BB962C8B-B14F-4D97-AF65-F5344CB8AC3E}">
        <p14:creationId xmlns:p14="http://schemas.microsoft.com/office/powerpoint/2010/main" val="6816520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F1B78-AAA5-3F82-8055-EF7F6C9CDF24}"/>
              </a:ext>
            </a:extLst>
          </p:cNvPr>
          <p:cNvSpPr>
            <a:spLocks noGrp="1"/>
          </p:cNvSpPr>
          <p:nvPr>
            <p:ph type="title"/>
          </p:nvPr>
        </p:nvSpPr>
        <p:spPr/>
        <p:txBody>
          <a:bodyPr>
            <a:normAutofit/>
          </a:bodyPr>
          <a:lstStyle/>
          <a:p>
            <a:r>
              <a:rPr lang="en-GB" sz="6600" b="1" i="1" u="sng" dirty="0">
                <a:ln>
                  <a:solidFill>
                    <a:srgbClr val="000000">
                      <a:lumMod val="75000"/>
                      <a:lumOff val="25000"/>
                      <a:alpha val="10000"/>
                    </a:srgbClr>
                  </a:solidFill>
                </a:ln>
                <a:effectLst>
                  <a:outerShdw blurRad="9525" dist="25400" dir="14640000" algn="tl" rotWithShape="0">
                    <a:srgbClr val="000000">
                      <a:alpha val="30000"/>
                    </a:srgbClr>
                  </a:outerShdw>
                </a:effectLst>
              </a:rPr>
              <a:t>Activity 1</a:t>
            </a:r>
            <a:endParaRPr lang="en-GB" sz="6600" b="1" i="1" u="sng" dirty="0"/>
          </a:p>
        </p:txBody>
      </p:sp>
      <p:sp>
        <p:nvSpPr>
          <p:cNvPr id="3" name="Content Placeholder 2">
            <a:extLst>
              <a:ext uri="{FF2B5EF4-FFF2-40B4-BE49-F238E27FC236}">
                <a16:creationId xmlns:a16="http://schemas.microsoft.com/office/drawing/2014/main" id="{4612EBDD-7EF5-7B8D-B829-AE9DFA74FAD0}"/>
              </a:ext>
            </a:extLst>
          </p:cNvPr>
          <p:cNvSpPr>
            <a:spLocks noGrp="1"/>
          </p:cNvSpPr>
          <p:nvPr>
            <p:ph idx="1"/>
          </p:nvPr>
        </p:nvSpPr>
        <p:spPr/>
        <p:txBody>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Go to the latest version of the Criminal Procedure Rules at </a:t>
            </a:r>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hlinkClick r:id="rId2"/>
              </a:rPr>
              <a:t>https://www.gov.uk/guidance/rules-and-practice-directions-2020#rules-and-practice-directions-contents</a:t>
            </a:r>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a:t>
            </a:r>
            <a:endParaRPr lang="en-GB">
              <a:ln>
                <a:solidFill>
                  <a:srgbClr val="000000">
                    <a:lumMod val="75000"/>
                    <a:lumOff val="25000"/>
                    <a:alpha val="10000"/>
                  </a:srgbClr>
                </a:solidFill>
              </a:ln>
              <a:effectLst>
                <a:outerShdw blurRad="9525" dist="25400" dir="14640000" algn="tl" rotWithShape="0">
                  <a:srgbClr val="000000">
                    <a:alpha val="30000"/>
                  </a:srgbClr>
                </a:outerShdw>
              </a:effectLst>
            </a:endParaRPr>
          </a:p>
          <a:p>
            <a:pPr marL="37465" indent="0">
              <a:buNone/>
            </a:pPr>
            <a:endParaRPr lang="en-GB">
              <a:ln>
                <a:solidFill>
                  <a:srgbClr val="000000">
                    <a:lumMod val="75000"/>
                    <a:lumOff val="25000"/>
                    <a:alpha val="10000"/>
                  </a:srgbClr>
                </a:solidFill>
              </a:ln>
              <a:effectLst>
                <a:outerShdw blurRad="9525" dist="25400" dir="14640000" algn="tl" rotWithShape="0">
                  <a:srgbClr val="000000">
                    <a:alpha val="30000"/>
                  </a:srgbClr>
                </a:outerShdw>
              </a:effectLst>
            </a:endParaRPr>
          </a:p>
          <a:p>
            <a:pPr marL="37465" indent="0">
              <a:buNone/>
            </a:pP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Find Part 7 and within it rule 7.3 (Allegation of offence) at paragraph (1). What must an allegation of an offence in a summons contain?</a:t>
            </a:r>
            <a:endParaRPr lang="en-GB" dirty="0"/>
          </a:p>
        </p:txBody>
      </p:sp>
    </p:spTree>
    <p:extLst>
      <p:ext uri="{BB962C8B-B14F-4D97-AF65-F5344CB8AC3E}">
        <p14:creationId xmlns:p14="http://schemas.microsoft.com/office/powerpoint/2010/main" val="29343697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4A3D5-FCF3-EB1C-CC40-BD39146C34A1}"/>
              </a:ext>
            </a:extLst>
          </p:cNvPr>
          <p:cNvSpPr>
            <a:spLocks noGrp="1"/>
          </p:cNvSpPr>
          <p:nvPr>
            <p:ph type="title"/>
          </p:nvPr>
        </p:nvSpPr>
        <p:spPr>
          <a:xfrm>
            <a:off x="913795" y="609600"/>
            <a:ext cx="10353762" cy="1257300"/>
          </a:xfrm>
        </p:spPr>
        <p:txBody>
          <a:bodyPr>
            <a:normAutofit/>
          </a:bodyPr>
          <a:lstStyle/>
          <a:p>
            <a:r>
              <a:rPr lang="en-GB" sz="6000" b="1" i="1" u="sng" dirty="0">
                <a:ln>
                  <a:solidFill>
                    <a:srgbClr val="000000">
                      <a:lumMod val="75000"/>
                      <a:lumOff val="25000"/>
                      <a:alpha val="10000"/>
                    </a:srgbClr>
                  </a:solidFill>
                </a:ln>
                <a:effectLst>
                  <a:outerShdw blurRad="9525" dist="25400" dir="14640000" algn="tl" rotWithShape="0">
                    <a:srgbClr val="000000">
                      <a:alpha val="30000"/>
                    </a:srgbClr>
                  </a:outerShdw>
                </a:effectLst>
              </a:rPr>
              <a:t>Where do we start?</a:t>
            </a:r>
            <a:endParaRPr lang="en-GB" sz="54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graphicFrame>
        <p:nvGraphicFramePr>
          <p:cNvPr id="4" name="Diagram 4">
            <a:extLst>
              <a:ext uri="{FF2B5EF4-FFF2-40B4-BE49-F238E27FC236}">
                <a16:creationId xmlns:a16="http://schemas.microsoft.com/office/drawing/2014/main" id="{94A25A37-0A31-E3DB-BE4B-0F03A24CE470}"/>
              </a:ext>
            </a:extLst>
          </p:cNvPr>
          <p:cNvGraphicFramePr/>
          <p:nvPr>
            <p:extLst>
              <p:ext uri="{D42A27DB-BD31-4B8C-83A1-F6EECF244321}">
                <p14:modId xmlns:p14="http://schemas.microsoft.com/office/powerpoint/2010/main" val="4206554147"/>
              </p:ext>
            </p:extLst>
          </p:nvPr>
        </p:nvGraphicFramePr>
        <p:xfrm>
          <a:off x="914400" y="2076450"/>
          <a:ext cx="10353675" cy="37147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405840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09EC2-9A99-2AF6-E467-A4BF1F52718F}"/>
              </a:ext>
            </a:extLst>
          </p:cNvPr>
          <p:cNvSpPr>
            <a:spLocks noGrp="1"/>
          </p:cNvSpPr>
          <p:nvPr>
            <p:ph type="title"/>
          </p:nvPr>
        </p:nvSpPr>
        <p:spPr>
          <a:xfrm>
            <a:off x="913795" y="75063"/>
            <a:ext cx="10353762" cy="1257300"/>
          </a:xfrm>
        </p:spPr>
        <p:txBody>
          <a:bodyPr>
            <a:normAutofit/>
          </a:bodyPr>
          <a:lstStyle/>
          <a:p>
            <a:r>
              <a:rPr lang="en-GB" sz="5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Severity of the offence</a:t>
            </a:r>
            <a:endParaRPr lang="en-GB" sz="54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graphicFrame>
        <p:nvGraphicFramePr>
          <p:cNvPr id="4" name="Diagram 4">
            <a:extLst>
              <a:ext uri="{FF2B5EF4-FFF2-40B4-BE49-F238E27FC236}">
                <a16:creationId xmlns:a16="http://schemas.microsoft.com/office/drawing/2014/main" id="{56AC7FEA-C2BA-56BB-3ADA-53FAAFA5126A}"/>
              </a:ext>
            </a:extLst>
          </p:cNvPr>
          <p:cNvGraphicFramePr/>
          <p:nvPr>
            <p:extLst>
              <p:ext uri="{D42A27DB-BD31-4B8C-83A1-F6EECF244321}">
                <p14:modId xmlns:p14="http://schemas.microsoft.com/office/powerpoint/2010/main" val="2190026176"/>
              </p:ext>
            </p:extLst>
          </p:nvPr>
        </p:nvGraphicFramePr>
        <p:xfrm>
          <a:off x="2229135" y="622110"/>
          <a:ext cx="7983939" cy="64098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288383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B691F-0541-8830-46F9-FF64F2B7C773}"/>
              </a:ext>
            </a:extLst>
          </p:cNvPr>
          <p:cNvSpPr>
            <a:spLocks noGrp="1"/>
          </p:cNvSpPr>
          <p:nvPr>
            <p:ph type="title"/>
          </p:nvPr>
        </p:nvSpPr>
        <p:spPr/>
        <p:txBody>
          <a:bodyPr>
            <a:normAutofit/>
          </a:bodyPr>
          <a:lstStyle/>
          <a:p>
            <a:r>
              <a:rPr lang="en-GB" sz="6600" b="1" i="1" u="sng" dirty="0">
                <a:ln>
                  <a:solidFill>
                    <a:srgbClr val="000000">
                      <a:lumMod val="75000"/>
                      <a:lumOff val="25000"/>
                      <a:alpha val="10000"/>
                    </a:srgbClr>
                  </a:solidFill>
                </a:ln>
                <a:effectLst>
                  <a:outerShdw blurRad="9525" dist="25400" dir="14640000" algn="tl" rotWithShape="0">
                    <a:srgbClr val="000000">
                      <a:alpha val="30000"/>
                    </a:srgbClr>
                  </a:outerShdw>
                </a:effectLst>
              </a:rPr>
              <a:t>Magistrates </a:t>
            </a:r>
            <a:endParaRPr lang="en-GB" sz="6600" i="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98A7AD9C-04A1-916B-5876-0220742C2433}"/>
              </a:ext>
            </a:extLst>
          </p:cNvPr>
          <p:cNvSpPr>
            <a:spLocks noGrp="1"/>
          </p:cNvSpPr>
          <p:nvPr>
            <p:ph idx="1"/>
          </p:nvPr>
        </p:nvSpPr>
        <p:spPr/>
        <p:txBody>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Every case starts here. </a:t>
            </a:r>
            <a:endParaRPr lang="en-US"/>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No jury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Three Magistrates - lay people- advised by a legal advisor</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Or District Judge</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What do they do?</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Sentencing – 6 months for summary offence/ 12 months for 2 or more either way offences.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S.58 LASPO- unlimited fines.</a:t>
            </a:r>
          </a:p>
        </p:txBody>
      </p:sp>
    </p:spTree>
    <p:extLst>
      <p:ext uri="{BB962C8B-B14F-4D97-AF65-F5344CB8AC3E}">
        <p14:creationId xmlns:p14="http://schemas.microsoft.com/office/powerpoint/2010/main" val="12508899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30DB6-CE09-5F3E-42BB-874A95B1BF0F}"/>
              </a:ext>
            </a:extLst>
          </p:cNvPr>
          <p:cNvSpPr>
            <a:spLocks noGrp="1"/>
          </p:cNvSpPr>
          <p:nvPr>
            <p:ph type="title"/>
          </p:nvPr>
        </p:nvSpPr>
        <p:spPr/>
        <p:txBody>
          <a:bodyPr>
            <a:normAutofit/>
          </a:bodyPr>
          <a:lstStyle/>
          <a:p>
            <a:r>
              <a:rPr lang="en-GB" sz="6600" b="1" i="1" u="sng" dirty="0">
                <a:ln>
                  <a:solidFill>
                    <a:srgbClr val="000000">
                      <a:lumMod val="75000"/>
                      <a:lumOff val="25000"/>
                      <a:alpha val="10000"/>
                    </a:srgbClr>
                  </a:solidFill>
                </a:ln>
                <a:effectLst>
                  <a:outerShdw blurRad="9525" dist="25400" dir="14640000" algn="tl" rotWithShape="0">
                    <a:srgbClr val="000000">
                      <a:alpha val="30000"/>
                    </a:srgbClr>
                  </a:outerShdw>
                </a:effectLst>
              </a:rPr>
              <a:t>Activity 2</a:t>
            </a:r>
            <a:endParaRPr lang="en-GB" sz="6600" u="sng"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graphicFrame>
        <p:nvGraphicFramePr>
          <p:cNvPr id="7" name="Content Placeholder 2">
            <a:extLst>
              <a:ext uri="{FF2B5EF4-FFF2-40B4-BE49-F238E27FC236}">
                <a16:creationId xmlns:a16="http://schemas.microsoft.com/office/drawing/2014/main" id="{B8CF6661-265E-3053-5B4C-626D60EB5224}"/>
              </a:ext>
            </a:extLst>
          </p:cNvPr>
          <p:cNvGraphicFramePr>
            <a:graphicFrameLocks noGrp="1"/>
          </p:cNvGraphicFramePr>
          <p:nvPr>
            <p:ph idx="1"/>
            <p:extLst>
              <p:ext uri="{D42A27DB-BD31-4B8C-83A1-F6EECF244321}">
                <p14:modId xmlns:p14="http://schemas.microsoft.com/office/powerpoint/2010/main" val="2758720509"/>
              </p:ext>
            </p:extLst>
          </p:nvPr>
        </p:nvGraphicFramePr>
        <p:xfrm>
          <a:off x="1320891" y="2045135"/>
          <a:ext cx="10353762" cy="37147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Graphic 5" descr="Theatre outline">
            <a:extLst>
              <a:ext uri="{FF2B5EF4-FFF2-40B4-BE49-F238E27FC236}">
                <a16:creationId xmlns:a16="http://schemas.microsoft.com/office/drawing/2014/main" id="{C1769399-ACEF-634B-3336-E60268F534F3}"/>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1077903" y="5927834"/>
            <a:ext cx="1072055" cy="1072055"/>
          </a:xfrm>
          <a:prstGeom prst="rect">
            <a:avLst/>
          </a:prstGeom>
        </p:spPr>
      </p:pic>
    </p:spTree>
    <p:extLst>
      <p:ext uri="{BB962C8B-B14F-4D97-AF65-F5344CB8AC3E}">
        <p14:creationId xmlns:p14="http://schemas.microsoft.com/office/powerpoint/2010/main" val="35069004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BB306-7CA7-1C55-4888-B856CD1EE8D6}"/>
              </a:ext>
            </a:extLst>
          </p:cNvPr>
          <p:cNvSpPr>
            <a:spLocks noGrp="1"/>
          </p:cNvSpPr>
          <p:nvPr>
            <p:ph type="title"/>
          </p:nvPr>
        </p:nvSpPr>
        <p:spPr/>
        <p:txBody>
          <a:bodyPr>
            <a:normAutofit/>
          </a:bodyPr>
          <a:lstStyle/>
          <a:p>
            <a:r>
              <a:rPr lang="en-GB" sz="6600" b="1" i="1" u="sng" dirty="0">
                <a:ln>
                  <a:solidFill>
                    <a:srgbClr val="000000">
                      <a:lumMod val="75000"/>
                      <a:lumOff val="25000"/>
                      <a:alpha val="10000"/>
                    </a:srgbClr>
                  </a:solidFill>
                </a:ln>
                <a:effectLst>
                  <a:outerShdw blurRad="9525" dist="25400" dir="14640000" algn="tl" rotWithShape="0">
                    <a:srgbClr val="000000">
                      <a:alpha val="30000"/>
                    </a:srgbClr>
                  </a:outerShdw>
                </a:effectLst>
              </a:rPr>
              <a:t>Youth Court </a:t>
            </a:r>
            <a:endParaRPr lang="en-GB" sz="5400"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E67945EC-90DC-3F32-43AE-70C605C90D71}"/>
              </a:ext>
            </a:extLst>
          </p:cNvPr>
          <p:cNvSpPr>
            <a:spLocks noGrp="1"/>
          </p:cNvSpPr>
          <p:nvPr>
            <p:ph idx="1"/>
          </p:nvPr>
        </p:nvSpPr>
        <p:spPr/>
        <p:txBody>
          <a:bodyPr/>
          <a:lstStyle/>
          <a:p>
            <a:pPr marL="37465" indent="0">
              <a:lnSpc>
                <a:spcPct val="200000"/>
              </a:lnSpc>
              <a:spcBef>
                <a:spcPts val="1400"/>
              </a:spcBef>
              <a:buNone/>
            </a:pPr>
            <a:endParaRPr lang="en-US" dirty="0"/>
          </a:p>
          <a:p>
            <a:pPr indent="-305435">
              <a:lnSpc>
                <a:spcPct val="200000"/>
              </a:lnSpc>
              <a:spcBef>
                <a:spcPts val="1400"/>
              </a:spcBef>
            </a:pP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200000"/>
              </a:lnSpc>
              <a:spcBef>
                <a:spcPts val="1400"/>
              </a:spcBef>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hlinkClick r:id="rId2"/>
              </a:rPr>
              <a:t>Youth Court - YouTube</a:t>
            </a: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4" name="Graphic 4" descr="School girl with solid fill">
            <a:extLst>
              <a:ext uri="{FF2B5EF4-FFF2-40B4-BE49-F238E27FC236}">
                <a16:creationId xmlns:a16="http://schemas.microsoft.com/office/drawing/2014/main" id="{5C6A12AF-8765-196A-CE64-586F47A9A7C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646894" y="1824318"/>
            <a:ext cx="3810000" cy="3810000"/>
          </a:xfrm>
          <a:prstGeom prst="rect">
            <a:avLst/>
          </a:prstGeom>
        </p:spPr>
      </p:pic>
    </p:spTree>
    <p:extLst>
      <p:ext uri="{BB962C8B-B14F-4D97-AF65-F5344CB8AC3E}">
        <p14:creationId xmlns:p14="http://schemas.microsoft.com/office/powerpoint/2010/main" val="13715951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983DA-D4A6-A798-B7C5-218001291ED9}"/>
              </a:ext>
            </a:extLst>
          </p:cNvPr>
          <p:cNvSpPr>
            <a:spLocks noGrp="1"/>
          </p:cNvSpPr>
          <p:nvPr>
            <p:ph type="title"/>
          </p:nvPr>
        </p:nvSpPr>
        <p:spPr/>
        <p:txBody>
          <a:bodyPr>
            <a:normAutofit/>
          </a:bodyPr>
          <a:lstStyle/>
          <a:p>
            <a:r>
              <a:rPr lang="en-GB" sz="5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Continued</a:t>
            </a:r>
            <a:endParaRPr lang="en-GB" sz="5400" b="1" i="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E6AFA69C-C8D6-FF37-6917-B43F1798A021}"/>
              </a:ext>
            </a:extLst>
          </p:cNvPr>
          <p:cNvSpPr>
            <a:spLocks noGrp="1"/>
          </p:cNvSpPr>
          <p:nvPr>
            <p:ph idx="1"/>
          </p:nvPr>
        </p:nvSpPr>
        <p:spPr/>
        <p:txBody>
          <a:bodyPr>
            <a:normAutofit lnSpcReduction="10000"/>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Hears the cases of those who are between 10-17 years old.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However, if the case is serious, it will be sent to the crown court.</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Placed within the magistrate's court and could be in a youth court room but most likely will be in an adult court room.</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Less formal.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Sentencing includes elements such as rehabilitation, detention, training order </a:t>
            </a:r>
            <a:r>
              <a:rPr lang="en-GB" dirty="0" err="1">
                <a:ln>
                  <a:solidFill>
                    <a:srgbClr val="000000">
                      <a:lumMod val="75000"/>
                      <a:lumOff val="25000"/>
                      <a:alpha val="10000"/>
                    </a:srgbClr>
                  </a:solidFill>
                </a:ln>
                <a:effectLst>
                  <a:outerShdw blurRad="9525" dist="25400" dir="14640000" algn="tl" rotWithShape="0">
                    <a:srgbClr val="000000">
                      <a:alpha val="30000"/>
                    </a:srgbClr>
                  </a:outerShdw>
                </a:effectLst>
              </a:rPr>
              <a:t>ect.</a:t>
            </a:r>
          </a:p>
        </p:txBody>
      </p:sp>
      <p:pic>
        <p:nvPicPr>
          <p:cNvPr id="4" name="Graphic 4" descr="School boy with solid fill">
            <a:extLst>
              <a:ext uri="{FF2B5EF4-FFF2-40B4-BE49-F238E27FC236}">
                <a16:creationId xmlns:a16="http://schemas.microsoft.com/office/drawing/2014/main" id="{CD737B16-D0CE-461F-7D4F-3AE185E7E26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381129" y="5239871"/>
            <a:ext cx="1873623" cy="1873623"/>
          </a:xfrm>
          <a:prstGeom prst="rect">
            <a:avLst/>
          </a:prstGeom>
        </p:spPr>
      </p:pic>
      <p:pic>
        <p:nvPicPr>
          <p:cNvPr id="5" name="Graphic 5" descr="School girl with solid fill">
            <a:extLst>
              <a:ext uri="{FF2B5EF4-FFF2-40B4-BE49-F238E27FC236}">
                <a16:creationId xmlns:a16="http://schemas.microsoft.com/office/drawing/2014/main" id="{9D1DED83-09C1-BA5C-4C54-D6D1A8DC1C2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97223" y="-192741"/>
            <a:ext cx="1524000" cy="1524000"/>
          </a:xfrm>
          <a:prstGeom prst="rect">
            <a:avLst/>
          </a:prstGeom>
        </p:spPr>
      </p:pic>
    </p:spTree>
    <p:extLst>
      <p:ext uri="{BB962C8B-B14F-4D97-AF65-F5344CB8AC3E}">
        <p14:creationId xmlns:p14="http://schemas.microsoft.com/office/powerpoint/2010/main" val="40914502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18C1A-9117-9239-8B67-2646149E9519}"/>
              </a:ext>
            </a:extLst>
          </p:cNvPr>
          <p:cNvSpPr>
            <a:spLocks noGrp="1"/>
          </p:cNvSpPr>
          <p:nvPr>
            <p:ph type="title"/>
          </p:nvPr>
        </p:nvSpPr>
        <p:spPr/>
        <p:txBody>
          <a:bodyPr>
            <a:normAutofit/>
          </a:bodyPr>
          <a:lstStyle/>
          <a:p>
            <a:r>
              <a:rPr lang="en-GB" sz="6000" b="1" i="1" u="sng" dirty="0">
                <a:ln>
                  <a:solidFill>
                    <a:srgbClr val="000000">
                      <a:lumMod val="75000"/>
                      <a:lumOff val="25000"/>
                      <a:alpha val="10000"/>
                    </a:srgbClr>
                  </a:solidFill>
                </a:ln>
                <a:effectLst>
                  <a:outerShdw blurRad="9525" dist="25400" dir="14640000" algn="tl" rotWithShape="0">
                    <a:srgbClr val="000000">
                      <a:alpha val="30000"/>
                    </a:srgbClr>
                  </a:outerShdw>
                </a:effectLst>
              </a:rPr>
              <a:t>Activity 3</a:t>
            </a:r>
          </a:p>
        </p:txBody>
      </p:sp>
      <p:sp>
        <p:nvSpPr>
          <p:cNvPr id="3" name="Content Placeholder 2">
            <a:extLst>
              <a:ext uri="{FF2B5EF4-FFF2-40B4-BE49-F238E27FC236}">
                <a16:creationId xmlns:a16="http://schemas.microsoft.com/office/drawing/2014/main" id="{49D0A24F-8647-2F9E-8595-5A48D58D0242}"/>
              </a:ext>
            </a:extLst>
          </p:cNvPr>
          <p:cNvSpPr>
            <a:spLocks noGrp="1"/>
          </p:cNvSpPr>
          <p:nvPr>
            <p:ph idx="1"/>
          </p:nvPr>
        </p:nvSpPr>
        <p:spPr/>
        <p:txBody>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Go to the Sentencing Council website dealing with sentencing of children and young people in the Magistrates’ Court at </a:t>
            </a:r>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hlinkClick r:id="rId2"/>
              </a:rPr>
              <a:t>https://www.sentencingcouncil.org.uk/overarching-guides/magistrates-court/item/sentencing-children-and-young-people/</a:t>
            </a:r>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Can you identify in the Sentencing Principles section any differences in the approach to sentencing of children and young people as opposed to adult offenders? Do these principles seem sensible and fair?</a:t>
            </a:r>
            <a:endParaRPr lang="en-GB">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4" name="Graphic 4" descr="Advertising with solid fill">
            <a:extLst>
              <a:ext uri="{FF2B5EF4-FFF2-40B4-BE49-F238E27FC236}">
                <a16:creationId xmlns:a16="http://schemas.microsoft.com/office/drawing/2014/main" id="{8A178D31-CA45-85C5-BDCF-F25BE0FEFE2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371836" y="5203684"/>
            <a:ext cx="1820163" cy="1820163"/>
          </a:xfrm>
          <a:prstGeom prst="rect">
            <a:avLst/>
          </a:prstGeom>
        </p:spPr>
      </p:pic>
      <p:pic>
        <p:nvPicPr>
          <p:cNvPr id="5" name="Graphic 4" descr="Advertising with solid fill">
            <a:extLst>
              <a:ext uri="{FF2B5EF4-FFF2-40B4-BE49-F238E27FC236}">
                <a16:creationId xmlns:a16="http://schemas.microsoft.com/office/drawing/2014/main" id="{65EE5D6E-7CA9-4A92-68FD-D9B749C692D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15558" y="-29956"/>
            <a:ext cx="1649506" cy="1649506"/>
          </a:xfrm>
          <a:prstGeom prst="rect">
            <a:avLst/>
          </a:prstGeom>
        </p:spPr>
      </p:pic>
    </p:spTree>
    <p:extLst>
      <p:ext uri="{BB962C8B-B14F-4D97-AF65-F5344CB8AC3E}">
        <p14:creationId xmlns:p14="http://schemas.microsoft.com/office/powerpoint/2010/main" val="30680237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40852-FC27-36C0-25BB-C4DEFD7276AA}"/>
              </a:ext>
            </a:extLst>
          </p:cNvPr>
          <p:cNvSpPr>
            <a:spLocks noGrp="1"/>
          </p:cNvSpPr>
          <p:nvPr>
            <p:ph type="title"/>
          </p:nvPr>
        </p:nvSpPr>
        <p:spPr/>
        <p:txBody>
          <a:bodyPr>
            <a:normAutofit/>
          </a:bodyPr>
          <a:lstStyle/>
          <a:p>
            <a:r>
              <a:rPr lang="en-GB" sz="6600" b="1" i="1" u="sng" dirty="0">
                <a:ln>
                  <a:solidFill>
                    <a:srgbClr val="000000">
                      <a:lumMod val="75000"/>
                      <a:lumOff val="25000"/>
                      <a:alpha val="10000"/>
                    </a:srgbClr>
                  </a:solidFill>
                </a:ln>
                <a:effectLst>
                  <a:outerShdw blurRad="9525" dist="25400" dir="14640000" algn="tl" rotWithShape="0">
                    <a:srgbClr val="000000">
                      <a:alpha val="30000"/>
                    </a:srgbClr>
                  </a:outerShdw>
                </a:effectLst>
              </a:rPr>
              <a:t>Crown court</a:t>
            </a:r>
            <a:endParaRPr lang="en-GB" sz="66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04377E82-3E7A-161D-FDB0-0E6033D08062}"/>
              </a:ext>
            </a:extLst>
          </p:cNvPr>
          <p:cNvSpPr>
            <a:spLocks noGrp="1"/>
          </p:cNvSpPr>
          <p:nvPr>
            <p:ph idx="1"/>
          </p:nvPr>
        </p:nvSpPr>
        <p:spPr/>
        <p:txBody>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Hears serious and either way offences.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Includes a jury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Tier system – serious – high court judges / Less serious- circuit judges and recorders.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Crimes heard here include  Murder, Manslaughter, rape, GBH, ABH, assault and battery.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If an appeal if needed they will come from the magistrate's court.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Sentencing.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33528837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5C3D0574-6617-2A2D-A9B0-8A5E60771E0A}"/>
              </a:ext>
            </a:extLst>
          </p:cNvPr>
          <p:cNvPicPr>
            <a:picLocks noChangeAspect="1"/>
          </p:cNvPicPr>
          <p:nvPr/>
        </p:nvPicPr>
        <p:blipFill>
          <a:blip r:embed="rId3"/>
          <a:stretch>
            <a:fillRect/>
          </a:stretch>
        </p:blipFill>
        <p:spPr>
          <a:xfrm>
            <a:off x="0" y="4354"/>
            <a:ext cx="3559628" cy="2146662"/>
          </a:xfrm>
          <a:prstGeom prst="rect">
            <a:avLst/>
          </a:prstGeom>
        </p:spPr>
      </p:pic>
      <p:pic>
        <p:nvPicPr>
          <p:cNvPr id="5" name="Picture 5">
            <a:extLst>
              <a:ext uri="{FF2B5EF4-FFF2-40B4-BE49-F238E27FC236}">
                <a16:creationId xmlns:a16="http://schemas.microsoft.com/office/drawing/2014/main" id="{B1750120-8477-00DA-D3B2-F0523DCF0B7F}"/>
              </a:ext>
            </a:extLst>
          </p:cNvPr>
          <p:cNvPicPr>
            <a:picLocks noChangeAspect="1"/>
          </p:cNvPicPr>
          <p:nvPr/>
        </p:nvPicPr>
        <p:blipFill>
          <a:blip r:embed="rId4"/>
          <a:stretch>
            <a:fillRect/>
          </a:stretch>
        </p:blipFill>
        <p:spPr>
          <a:xfrm>
            <a:off x="4582885" y="43543"/>
            <a:ext cx="3820885" cy="3276599"/>
          </a:xfrm>
          <a:prstGeom prst="rect">
            <a:avLst/>
          </a:prstGeom>
        </p:spPr>
      </p:pic>
      <p:pic>
        <p:nvPicPr>
          <p:cNvPr id="6" name="Picture 6">
            <a:extLst>
              <a:ext uri="{FF2B5EF4-FFF2-40B4-BE49-F238E27FC236}">
                <a16:creationId xmlns:a16="http://schemas.microsoft.com/office/drawing/2014/main" id="{08733F7D-E1C7-84D4-90EF-7C050D1354CD}"/>
              </a:ext>
            </a:extLst>
          </p:cNvPr>
          <p:cNvPicPr>
            <a:picLocks noChangeAspect="1"/>
          </p:cNvPicPr>
          <p:nvPr/>
        </p:nvPicPr>
        <p:blipFill>
          <a:blip r:embed="rId5"/>
          <a:stretch>
            <a:fillRect/>
          </a:stretch>
        </p:blipFill>
        <p:spPr>
          <a:xfrm>
            <a:off x="2939143" y="3356451"/>
            <a:ext cx="2416628" cy="3454356"/>
          </a:xfrm>
          <a:prstGeom prst="rect">
            <a:avLst/>
          </a:prstGeom>
        </p:spPr>
      </p:pic>
      <p:pic>
        <p:nvPicPr>
          <p:cNvPr id="7" name="Picture 7">
            <a:extLst>
              <a:ext uri="{FF2B5EF4-FFF2-40B4-BE49-F238E27FC236}">
                <a16:creationId xmlns:a16="http://schemas.microsoft.com/office/drawing/2014/main" id="{E979FAF0-D5FA-570A-4840-26E86EF25588}"/>
              </a:ext>
            </a:extLst>
          </p:cNvPr>
          <p:cNvPicPr>
            <a:picLocks noChangeAspect="1"/>
          </p:cNvPicPr>
          <p:nvPr/>
        </p:nvPicPr>
        <p:blipFill>
          <a:blip r:embed="rId6"/>
          <a:stretch>
            <a:fillRect/>
          </a:stretch>
        </p:blipFill>
        <p:spPr>
          <a:xfrm>
            <a:off x="8556172" y="44903"/>
            <a:ext cx="3570514" cy="2011135"/>
          </a:xfrm>
          <a:prstGeom prst="rect">
            <a:avLst/>
          </a:prstGeom>
        </p:spPr>
      </p:pic>
      <p:pic>
        <p:nvPicPr>
          <p:cNvPr id="8" name="Picture 8">
            <a:extLst>
              <a:ext uri="{FF2B5EF4-FFF2-40B4-BE49-F238E27FC236}">
                <a16:creationId xmlns:a16="http://schemas.microsoft.com/office/drawing/2014/main" id="{949E4489-0A35-847D-81CA-6EFDAB8B1143}"/>
              </a:ext>
            </a:extLst>
          </p:cNvPr>
          <p:cNvPicPr>
            <a:picLocks noChangeAspect="1"/>
          </p:cNvPicPr>
          <p:nvPr/>
        </p:nvPicPr>
        <p:blipFill>
          <a:blip r:embed="rId7"/>
          <a:stretch>
            <a:fillRect/>
          </a:stretch>
        </p:blipFill>
        <p:spPr>
          <a:xfrm>
            <a:off x="32657" y="4988587"/>
            <a:ext cx="2743200" cy="1822938"/>
          </a:xfrm>
          <a:prstGeom prst="rect">
            <a:avLst/>
          </a:prstGeom>
        </p:spPr>
      </p:pic>
      <p:pic>
        <p:nvPicPr>
          <p:cNvPr id="9" name="Picture 9">
            <a:extLst>
              <a:ext uri="{FF2B5EF4-FFF2-40B4-BE49-F238E27FC236}">
                <a16:creationId xmlns:a16="http://schemas.microsoft.com/office/drawing/2014/main" id="{A1DC4B59-CB8C-69AD-F024-0B46227501DF}"/>
              </a:ext>
            </a:extLst>
          </p:cNvPr>
          <p:cNvPicPr>
            <a:picLocks noChangeAspect="1"/>
          </p:cNvPicPr>
          <p:nvPr/>
        </p:nvPicPr>
        <p:blipFill>
          <a:blip r:embed="rId8"/>
          <a:stretch>
            <a:fillRect/>
          </a:stretch>
        </p:blipFill>
        <p:spPr>
          <a:xfrm>
            <a:off x="5562600" y="4513142"/>
            <a:ext cx="3037114" cy="2240431"/>
          </a:xfrm>
          <a:prstGeom prst="rect">
            <a:avLst/>
          </a:prstGeom>
        </p:spPr>
      </p:pic>
      <p:pic>
        <p:nvPicPr>
          <p:cNvPr id="10" name="Picture 10">
            <a:extLst>
              <a:ext uri="{FF2B5EF4-FFF2-40B4-BE49-F238E27FC236}">
                <a16:creationId xmlns:a16="http://schemas.microsoft.com/office/drawing/2014/main" id="{4261179B-3469-FEE0-EB70-E7DB30B1444E}"/>
              </a:ext>
            </a:extLst>
          </p:cNvPr>
          <p:cNvPicPr>
            <a:picLocks noChangeAspect="1"/>
          </p:cNvPicPr>
          <p:nvPr/>
        </p:nvPicPr>
        <p:blipFill>
          <a:blip r:embed="rId9"/>
          <a:stretch>
            <a:fillRect/>
          </a:stretch>
        </p:blipFill>
        <p:spPr>
          <a:xfrm>
            <a:off x="8926285" y="4584540"/>
            <a:ext cx="3124200" cy="2228264"/>
          </a:xfrm>
          <a:prstGeom prst="rect">
            <a:avLst/>
          </a:prstGeom>
        </p:spPr>
      </p:pic>
      <p:pic>
        <p:nvPicPr>
          <p:cNvPr id="11" name="Picture 11">
            <a:extLst>
              <a:ext uri="{FF2B5EF4-FFF2-40B4-BE49-F238E27FC236}">
                <a16:creationId xmlns:a16="http://schemas.microsoft.com/office/drawing/2014/main" id="{26E11A54-38F7-4418-42BC-A974DE387FFC}"/>
              </a:ext>
            </a:extLst>
          </p:cNvPr>
          <p:cNvPicPr>
            <a:picLocks noChangeAspect="1"/>
          </p:cNvPicPr>
          <p:nvPr/>
        </p:nvPicPr>
        <p:blipFill>
          <a:blip r:embed="rId10"/>
          <a:stretch>
            <a:fillRect/>
          </a:stretch>
        </p:blipFill>
        <p:spPr>
          <a:xfrm>
            <a:off x="0" y="2354580"/>
            <a:ext cx="2743200" cy="2148840"/>
          </a:xfrm>
          <a:prstGeom prst="rect">
            <a:avLst/>
          </a:prstGeom>
        </p:spPr>
      </p:pic>
      <p:pic>
        <p:nvPicPr>
          <p:cNvPr id="14" name="Picture 14">
            <a:extLst>
              <a:ext uri="{FF2B5EF4-FFF2-40B4-BE49-F238E27FC236}">
                <a16:creationId xmlns:a16="http://schemas.microsoft.com/office/drawing/2014/main" id="{A2794604-222E-F098-4B2E-0CD8FB06AB1B}"/>
              </a:ext>
            </a:extLst>
          </p:cNvPr>
          <p:cNvPicPr>
            <a:picLocks noChangeAspect="1"/>
          </p:cNvPicPr>
          <p:nvPr/>
        </p:nvPicPr>
        <p:blipFill>
          <a:blip r:embed="rId11"/>
          <a:stretch>
            <a:fillRect/>
          </a:stretch>
        </p:blipFill>
        <p:spPr>
          <a:xfrm>
            <a:off x="8556172" y="2308341"/>
            <a:ext cx="3570513" cy="2012718"/>
          </a:xfrm>
          <a:prstGeom prst="rect">
            <a:avLst/>
          </a:prstGeom>
        </p:spPr>
      </p:pic>
    </p:spTree>
    <p:extLst>
      <p:ext uri="{BB962C8B-B14F-4D97-AF65-F5344CB8AC3E}">
        <p14:creationId xmlns:p14="http://schemas.microsoft.com/office/powerpoint/2010/main" val="38584844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8BF6604A-A84B-A5AE-025C-90D687690EC4}"/>
              </a:ext>
            </a:extLst>
          </p:cNvPr>
          <p:cNvPicPr>
            <a:picLocks noChangeAspect="1"/>
          </p:cNvPicPr>
          <p:nvPr/>
        </p:nvPicPr>
        <p:blipFill rotWithShape="1">
          <a:blip r:embed="rId4"/>
          <a:srcRect l="18694" r="22195"/>
          <a:stretch/>
        </p:blipFill>
        <p:spPr>
          <a:xfrm>
            <a:off x="27237" y="10"/>
            <a:ext cx="6096000" cy="6857990"/>
          </a:xfrm>
          <a:prstGeom prst="rect">
            <a:avLst/>
          </a:prstGeom>
        </p:spPr>
      </p:pic>
      <p:pic>
        <p:nvPicPr>
          <p:cNvPr id="11" name="Picture 10">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991D2FD4-FF1B-4A8B-B3FB-FC4B974BCE85}"/>
              </a:ext>
            </a:extLst>
          </p:cNvPr>
          <p:cNvSpPr>
            <a:spLocks noGrp="1"/>
          </p:cNvSpPr>
          <p:nvPr>
            <p:ph type="title"/>
          </p:nvPr>
        </p:nvSpPr>
        <p:spPr>
          <a:xfrm>
            <a:off x="6375560" y="592667"/>
            <a:ext cx="5689590" cy="970450"/>
          </a:xfrm>
        </p:spPr>
        <p:txBody>
          <a:bodyPr anchor="b">
            <a:noAutofit/>
          </a:bodyPr>
          <a:lstStyle/>
          <a:p>
            <a:pPr algn="l"/>
            <a:r>
              <a:rPr lang="en-GB" sz="4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Whole life sentence </a:t>
            </a:r>
            <a:endParaRPr lang="en-GB" b="1" i="1" u="sng"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6C7467E8-67B0-7FA5-C65B-B1F5BCC99CE1}"/>
              </a:ext>
            </a:extLst>
          </p:cNvPr>
          <p:cNvSpPr>
            <a:spLocks noGrp="1"/>
          </p:cNvSpPr>
          <p:nvPr>
            <p:ph idx="1"/>
          </p:nvPr>
        </p:nvSpPr>
        <p:spPr>
          <a:xfrm>
            <a:off x="6426360" y="1952582"/>
            <a:ext cx="5377699" cy="4017727"/>
          </a:xfrm>
        </p:spPr>
        <p:txBody>
          <a:bodyPr anchor="t">
            <a:normAutofit lnSpcReduction="10000"/>
          </a:bodyPr>
          <a:lstStyle/>
          <a:p>
            <a:pPr indent="-305435">
              <a:lnSpc>
                <a:spcPct val="200000"/>
              </a:lnSpc>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Rose west </a:t>
            </a:r>
            <a:endParaRPr lang="en-US" dirty="0"/>
          </a:p>
          <a:p>
            <a:pPr indent="-305435">
              <a:lnSpc>
                <a:spcPct val="200000"/>
              </a:lnSpc>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Peter Moore</a:t>
            </a:r>
          </a:p>
          <a:p>
            <a:pPr indent="-305435">
              <a:lnSpc>
                <a:spcPct val="200000"/>
              </a:lnSpc>
              <a:spcBef>
                <a:spcPts val="1400"/>
              </a:spcBef>
            </a:pPr>
            <a:endPar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200000"/>
              </a:lnSpc>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hlinkClick r:id="rId6"/>
              </a:rPr>
              <a:t>Met Police officer Wayne Couzens who murdered Sarah Everard sentenced to life behind bars| ITV News - YouTube</a:t>
            </a:r>
            <a:endPar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4294646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36786D-7484-345D-778E-CBC869E1FFFC}"/>
              </a:ext>
            </a:extLst>
          </p:cNvPr>
          <p:cNvSpPr>
            <a:spLocks noGrp="1"/>
          </p:cNvSpPr>
          <p:nvPr>
            <p:ph type="title"/>
          </p:nvPr>
        </p:nvSpPr>
        <p:spPr>
          <a:xfrm>
            <a:off x="913795" y="609600"/>
            <a:ext cx="5978072" cy="1556702"/>
          </a:xfrm>
        </p:spPr>
        <p:txBody>
          <a:bodyPr>
            <a:normAutofit/>
          </a:bodyPr>
          <a:lstStyle/>
          <a:p>
            <a:r>
              <a:rPr lang="en-GB" sz="6600" b="1" i="1" u="sng" dirty="0">
                <a:ln>
                  <a:solidFill>
                    <a:srgbClr val="000000">
                      <a:lumMod val="75000"/>
                      <a:lumOff val="25000"/>
                      <a:alpha val="10000"/>
                    </a:srgbClr>
                  </a:solidFill>
                </a:ln>
                <a:effectLst>
                  <a:outerShdw blurRad="9525" dist="25400" dir="14640000" algn="tl" rotWithShape="0">
                    <a:srgbClr val="000000">
                      <a:alpha val="30000"/>
                    </a:srgbClr>
                  </a:outerShdw>
                </a:effectLst>
              </a:rPr>
              <a:t>Activity </a:t>
            </a:r>
            <a:endParaRPr lang="en-GB" sz="7200" b="1">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5FEC9DF4-3E73-1713-EB25-37B2ABA50DC8}"/>
              </a:ext>
            </a:extLst>
          </p:cNvPr>
          <p:cNvSpPr>
            <a:spLocks noGrp="1"/>
          </p:cNvSpPr>
          <p:nvPr>
            <p:ph idx="1"/>
          </p:nvPr>
        </p:nvSpPr>
        <p:spPr>
          <a:xfrm>
            <a:off x="913795" y="2354729"/>
            <a:ext cx="5978072" cy="3340119"/>
          </a:xfrm>
        </p:spPr>
        <p:txBody>
          <a:bodyPr anchor="t">
            <a:normAutofit/>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Watch the Crown Court video at </a:t>
            </a:r>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hlinkClick r:id="rId3"/>
              </a:rPr>
              <a:t>https://www.youtube.com/watch?v=tZYvv_s5R-s</a:t>
            </a:r>
            <a:endParaRPr lang="en-GB">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What differences can you identify from the Magistrates’ Court?</a:t>
            </a: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11" name="Picture 10">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4" name="Graphic 4" descr="Television with solid fill">
            <a:extLst>
              <a:ext uri="{FF2B5EF4-FFF2-40B4-BE49-F238E27FC236}">
                <a16:creationId xmlns:a16="http://schemas.microsoft.com/office/drawing/2014/main" id="{2E963BE3-C52F-CDED-0CF0-5C2D374EA5E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552945" y="1197355"/>
            <a:ext cx="3995592" cy="3995592"/>
          </a:xfrm>
          <a:prstGeom prst="rect">
            <a:avLst/>
          </a:prstGeom>
        </p:spPr>
      </p:pic>
    </p:spTree>
    <p:extLst>
      <p:ext uri="{BB962C8B-B14F-4D97-AF65-F5344CB8AC3E}">
        <p14:creationId xmlns:p14="http://schemas.microsoft.com/office/powerpoint/2010/main" val="34926771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DDBD78-D0FD-5D54-46CE-F05B3DBFEE15}"/>
              </a:ext>
            </a:extLst>
          </p:cNvPr>
          <p:cNvSpPr>
            <a:spLocks noGrp="1"/>
          </p:cNvSpPr>
          <p:nvPr>
            <p:ph type="title"/>
          </p:nvPr>
        </p:nvSpPr>
        <p:spPr>
          <a:xfrm>
            <a:off x="913795" y="609600"/>
            <a:ext cx="5978072" cy="1556702"/>
          </a:xfrm>
        </p:spPr>
        <p:txBody>
          <a:bodyPr>
            <a:normAutofit/>
          </a:bodyPr>
          <a:lstStyle/>
          <a:p>
            <a:r>
              <a:rPr lang="en-GB" sz="6000" b="1" i="1" u="sng" dirty="0">
                <a:ln>
                  <a:solidFill>
                    <a:srgbClr val="000000">
                      <a:lumMod val="75000"/>
                      <a:lumOff val="25000"/>
                      <a:alpha val="10000"/>
                    </a:srgbClr>
                  </a:solidFill>
                </a:ln>
                <a:effectLst>
                  <a:outerShdw blurRad="9525" dist="25400" dir="14640000" algn="tl" rotWithShape="0">
                    <a:srgbClr val="000000">
                      <a:alpha val="30000"/>
                    </a:srgbClr>
                  </a:outerShdw>
                </a:effectLst>
              </a:rPr>
              <a:t>Out of court </a:t>
            </a:r>
          </a:p>
        </p:txBody>
      </p:sp>
      <p:sp>
        <p:nvSpPr>
          <p:cNvPr id="3" name="Content Placeholder 2">
            <a:extLst>
              <a:ext uri="{FF2B5EF4-FFF2-40B4-BE49-F238E27FC236}">
                <a16:creationId xmlns:a16="http://schemas.microsoft.com/office/drawing/2014/main" id="{D0C037ED-1E52-5E08-BE3C-80625334B7D5}"/>
              </a:ext>
            </a:extLst>
          </p:cNvPr>
          <p:cNvSpPr>
            <a:spLocks noGrp="1"/>
          </p:cNvSpPr>
          <p:nvPr>
            <p:ph idx="1"/>
          </p:nvPr>
        </p:nvSpPr>
        <p:spPr>
          <a:xfrm>
            <a:off x="913795" y="2354729"/>
            <a:ext cx="5978072" cy="3340119"/>
          </a:xfrm>
        </p:spPr>
        <p:txBody>
          <a:bodyPr anchor="t">
            <a:normAutofit/>
          </a:bodyPr>
          <a:lstStyle/>
          <a:p>
            <a:pPr indent="-305435">
              <a:spcBef>
                <a:spcPts val="1400"/>
              </a:spcBef>
            </a:pPr>
            <a:r>
              <a:rPr lang="en-GB">
                <a:ln>
                  <a:solidFill>
                    <a:srgbClr val="000000">
                      <a:lumMod val="75000"/>
                      <a:lumOff val="25000"/>
                      <a:alpha val="10000"/>
                    </a:srgbClr>
                  </a:solidFill>
                </a:ln>
                <a:effectLst>
                  <a:outerShdw blurRad="9525" dist="25400" dir="14640000" algn="tl" rotWithShape="0">
                    <a:srgbClr val="000000">
                      <a:alpha val="30000"/>
                    </a:srgbClr>
                  </a:outerShdw>
                </a:effectLst>
              </a:rPr>
              <a:t>Warnings </a:t>
            </a:r>
            <a:endParaRPr lang="en-US"/>
          </a:p>
          <a:p>
            <a:pPr indent="-305435">
              <a:spcBef>
                <a:spcPts val="1400"/>
              </a:spcBef>
            </a:pPr>
            <a:r>
              <a:rPr lang="en-GB">
                <a:ln>
                  <a:solidFill>
                    <a:srgbClr val="000000">
                      <a:lumMod val="75000"/>
                      <a:lumOff val="25000"/>
                      <a:alpha val="10000"/>
                    </a:srgbClr>
                  </a:solidFill>
                </a:ln>
                <a:effectLst>
                  <a:outerShdw blurRad="9525" dist="25400" dir="14640000" algn="tl" rotWithShape="0">
                    <a:srgbClr val="000000">
                      <a:alpha val="30000"/>
                    </a:srgbClr>
                  </a:outerShdw>
                </a:effectLst>
              </a:rPr>
              <a:t>Cautions</a:t>
            </a:r>
          </a:p>
          <a:p>
            <a:pPr indent="-305435">
              <a:spcBef>
                <a:spcPts val="1400"/>
              </a:spcBef>
            </a:pPr>
            <a:r>
              <a:rPr lang="en-GB">
                <a:ln>
                  <a:solidFill>
                    <a:srgbClr val="000000">
                      <a:lumMod val="75000"/>
                      <a:lumOff val="25000"/>
                      <a:alpha val="10000"/>
                    </a:srgbClr>
                  </a:solidFill>
                </a:ln>
                <a:effectLst>
                  <a:outerShdw blurRad="9525" dist="25400" dir="14640000" algn="tl" rotWithShape="0">
                    <a:srgbClr val="000000">
                      <a:alpha val="30000"/>
                    </a:srgbClr>
                  </a:outerShdw>
                </a:effectLst>
              </a:rPr>
              <a:t>Conditional cautions</a:t>
            </a:r>
          </a:p>
          <a:p>
            <a:pPr indent="-305435">
              <a:spcBef>
                <a:spcPts val="1400"/>
              </a:spcBef>
            </a:pPr>
            <a:r>
              <a:rPr lang="en-GB">
                <a:ln>
                  <a:solidFill>
                    <a:srgbClr val="000000">
                      <a:lumMod val="75000"/>
                      <a:lumOff val="25000"/>
                      <a:alpha val="10000"/>
                    </a:srgbClr>
                  </a:solidFill>
                </a:ln>
                <a:effectLst>
                  <a:outerShdw blurRad="9525" dist="25400" dir="14640000" algn="tl" rotWithShape="0">
                    <a:srgbClr val="000000">
                      <a:alpha val="30000"/>
                    </a:srgbClr>
                  </a:outerShdw>
                </a:effectLst>
              </a:rPr>
              <a:t>Penalty notice </a:t>
            </a:r>
          </a:p>
          <a:p>
            <a:pPr indent="-305435">
              <a:spcBef>
                <a:spcPts val="1400"/>
              </a:spcBef>
            </a:pPr>
            <a:r>
              <a:rPr lang="en-GB">
                <a:ln>
                  <a:solidFill>
                    <a:srgbClr val="000000">
                      <a:lumMod val="75000"/>
                      <a:lumOff val="25000"/>
                      <a:alpha val="10000"/>
                    </a:srgbClr>
                  </a:solidFill>
                </a:ln>
                <a:effectLst>
                  <a:outerShdw blurRad="9525" dist="25400" dir="14640000" algn="tl" rotWithShape="0">
                    <a:srgbClr val="000000">
                      <a:alpha val="30000"/>
                    </a:srgbClr>
                  </a:outerShdw>
                </a:effectLst>
              </a:rPr>
              <a:t>Community Resolution</a:t>
            </a:r>
          </a:p>
        </p:txBody>
      </p:sp>
      <p:pic>
        <p:nvPicPr>
          <p:cNvPr id="11" name="Picture 10">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4" name="Graphic 4" descr="Advertising with solid fill">
            <a:extLst>
              <a:ext uri="{FF2B5EF4-FFF2-40B4-BE49-F238E27FC236}">
                <a16:creationId xmlns:a16="http://schemas.microsoft.com/office/drawing/2014/main" id="{748680B6-310C-1D1A-DE13-AE50AECA29F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552945" y="1197355"/>
            <a:ext cx="3995592" cy="3995592"/>
          </a:xfrm>
          <a:prstGeom prst="rect">
            <a:avLst/>
          </a:prstGeom>
        </p:spPr>
      </p:pic>
    </p:spTree>
    <p:extLst>
      <p:ext uri="{BB962C8B-B14F-4D97-AF65-F5344CB8AC3E}">
        <p14:creationId xmlns:p14="http://schemas.microsoft.com/office/powerpoint/2010/main" val="30490623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011C59-D3C5-D843-78C6-E4D7E9208C71}"/>
              </a:ext>
            </a:extLst>
          </p:cNvPr>
          <p:cNvSpPr>
            <a:spLocks noGrp="1"/>
          </p:cNvSpPr>
          <p:nvPr>
            <p:ph type="title"/>
          </p:nvPr>
        </p:nvSpPr>
        <p:spPr>
          <a:xfrm>
            <a:off x="913795" y="609600"/>
            <a:ext cx="5978072" cy="1556702"/>
          </a:xfrm>
        </p:spPr>
        <p:txBody>
          <a:bodyPr>
            <a:normAutofit/>
          </a:bodyPr>
          <a:lstStyle/>
          <a:p>
            <a:r>
              <a:rPr lang="en-GB" sz="6000" b="1" i="1" u="sng" dirty="0">
                <a:ln>
                  <a:solidFill>
                    <a:srgbClr val="000000">
                      <a:lumMod val="75000"/>
                      <a:lumOff val="25000"/>
                      <a:alpha val="10000"/>
                    </a:srgbClr>
                  </a:solidFill>
                </a:ln>
                <a:effectLst>
                  <a:outerShdw blurRad="9525" dist="25400" dir="14640000" algn="tl" rotWithShape="0">
                    <a:srgbClr val="000000">
                      <a:alpha val="30000"/>
                    </a:srgbClr>
                  </a:outerShdw>
                </a:effectLst>
              </a:rPr>
              <a:t>Appeals </a:t>
            </a:r>
            <a:endParaRPr lang="en-GB" sz="6000" u="sng"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B4114245-BACE-C523-4085-4BF32EC9582E}"/>
              </a:ext>
            </a:extLst>
          </p:cNvPr>
          <p:cNvSpPr>
            <a:spLocks noGrp="1"/>
          </p:cNvSpPr>
          <p:nvPr>
            <p:ph idx="1"/>
          </p:nvPr>
        </p:nvSpPr>
        <p:spPr>
          <a:xfrm>
            <a:off x="913795" y="2354729"/>
            <a:ext cx="5978072" cy="3340119"/>
          </a:xfrm>
        </p:spPr>
        <p:txBody>
          <a:bodyPr anchor="t">
            <a:normAutofit/>
          </a:bodyPr>
          <a:lstStyle/>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Criminal - </a:t>
            </a:r>
            <a:endParaRPr lang="en-US" sz="24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Magistrates – Sentence- Crown court / Points of law – Divisional court of High Court. </a:t>
            </a:r>
          </a:p>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Crown court- Court of Appeal. </a:t>
            </a:r>
            <a:endParaRPr lang="en-GB" sz="2400">
              <a:ln>
                <a:solidFill>
                  <a:srgbClr val="000000">
                    <a:lumMod val="75000"/>
                    <a:lumOff val="25000"/>
                    <a:alpha val="10000"/>
                  </a:srgbClr>
                </a:solidFill>
              </a:ln>
              <a:effectLst>
                <a:outerShdw blurRad="9525" dist="25400" dir="14640000" algn="tl" rotWithShape="0">
                  <a:srgbClr val="000000">
                    <a:alpha val="30000"/>
                  </a:srgbClr>
                </a:outerShdw>
              </a:effectLst>
            </a:endParaRPr>
          </a:p>
          <a:p>
            <a:pPr marL="37465" indent="0">
              <a:buNone/>
            </a:pP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11" name="Picture 10">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4" name="Graphic 4" descr="Advertising with solid fill">
            <a:extLst>
              <a:ext uri="{FF2B5EF4-FFF2-40B4-BE49-F238E27FC236}">
                <a16:creationId xmlns:a16="http://schemas.microsoft.com/office/drawing/2014/main" id="{39DF4F1B-A24C-0E85-BA26-EA2692B10EB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552945" y="1197355"/>
            <a:ext cx="3995592" cy="3995592"/>
          </a:xfrm>
          <a:prstGeom prst="rect">
            <a:avLst/>
          </a:prstGeom>
        </p:spPr>
      </p:pic>
    </p:spTree>
    <p:extLst>
      <p:ext uri="{BB962C8B-B14F-4D97-AF65-F5344CB8AC3E}">
        <p14:creationId xmlns:p14="http://schemas.microsoft.com/office/powerpoint/2010/main" val="10266979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335C8C-6304-9FFA-151C-42BD8B74F1E4}"/>
              </a:ext>
            </a:extLst>
          </p:cNvPr>
          <p:cNvSpPr>
            <a:spLocks noGrp="1"/>
          </p:cNvSpPr>
          <p:nvPr>
            <p:ph type="title"/>
          </p:nvPr>
        </p:nvSpPr>
        <p:spPr>
          <a:xfrm>
            <a:off x="913795" y="387350"/>
            <a:ext cx="6962322" cy="1778952"/>
          </a:xfrm>
        </p:spPr>
        <p:txBody>
          <a:bodyPr>
            <a:noAutofit/>
          </a:bodyPr>
          <a:lstStyle/>
          <a:p>
            <a:r>
              <a:rPr lang="en-GB" sz="5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The Civil court system </a:t>
            </a:r>
            <a:endParaRPr lang="en-GB" sz="5400" b="1" u="sng"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D96EE192-0936-952D-6845-4FC30A582796}"/>
              </a:ext>
            </a:extLst>
          </p:cNvPr>
          <p:cNvSpPr>
            <a:spLocks noGrp="1"/>
          </p:cNvSpPr>
          <p:nvPr>
            <p:ph idx="1"/>
          </p:nvPr>
        </p:nvSpPr>
        <p:spPr>
          <a:xfrm>
            <a:off x="913795" y="2354729"/>
            <a:ext cx="5978072" cy="3340119"/>
          </a:xfrm>
        </p:spPr>
        <p:txBody>
          <a:bodyPr anchor="t">
            <a:normAutofit/>
          </a:bodyPr>
          <a:lstStyle/>
          <a:p>
            <a:pPr indent="-305435"/>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Must follow the civil procedure rules. </a:t>
            </a:r>
          </a:p>
          <a:p>
            <a:pPr indent="-305435"/>
            <a:endPar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Overriding objective – Rule 1.1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11" name="Picture 10">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4" name="Graphic 4" descr="Theatre outline">
            <a:extLst>
              <a:ext uri="{FF2B5EF4-FFF2-40B4-BE49-F238E27FC236}">
                <a16:creationId xmlns:a16="http://schemas.microsoft.com/office/drawing/2014/main" id="{43184ADF-EA0A-368D-E207-8ED24794517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552945" y="1197355"/>
            <a:ext cx="3995592" cy="3995592"/>
          </a:xfrm>
          <a:prstGeom prst="rect">
            <a:avLst/>
          </a:prstGeom>
        </p:spPr>
      </p:pic>
    </p:spTree>
    <p:extLst>
      <p:ext uri="{BB962C8B-B14F-4D97-AF65-F5344CB8AC3E}">
        <p14:creationId xmlns:p14="http://schemas.microsoft.com/office/powerpoint/2010/main" val="12500563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2CA733A-8D25-4E63-8273-CC14052E0E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1D8667C2-E58F-6FE6-F265-B4CA171464F8}"/>
              </a:ext>
            </a:extLst>
          </p:cNvPr>
          <p:cNvPicPr>
            <a:picLocks noChangeAspect="1"/>
          </p:cNvPicPr>
          <p:nvPr/>
        </p:nvPicPr>
        <p:blipFill rotWithShape="1">
          <a:blip r:embed="rId3"/>
          <a:srcRect l="4202" r="190" b="1"/>
          <a:stretch/>
        </p:blipFill>
        <p:spPr>
          <a:xfrm>
            <a:off x="-1" y="-2"/>
            <a:ext cx="12198915" cy="6857999"/>
          </a:xfrm>
          <a:prstGeom prst="rect">
            <a:avLst/>
          </a:prstGeom>
        </p:spPr>
      </p:pic>
      <p:sp>
        <p:nvSpPr>
          <p:cNvPr id="11" name="Rectangle 10">
            <a:extLst>
              <a:ext uri="{FF2B5EF4-FFF2-40B4-BE49-F238E27FC236}">
                <a16:creationId xmlns:a16="http://schemas.microsoft.com/office/drawing/2014/main" id="{6B28264E-43F8-4339-BE92-AA6B94D40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220681"/>
            <a:ext cx="12188952" cy="2637319"/>
          </a:xfrm>
          <a:prstGeom prst="rect">
            <a:avLst/>
          </a:prstGeom>
          <a:gradFill>
            <a:gsLst>
              <a:gs pos="42000">
                <a:schemeClr val="bg1">
                  <a:alpha val="23000"/>
                </a:schemeClr>
              </a:gs>
              <a:gs pos="0">
                <a:schemeClr val="bg1">
                  <a:alpha val="0"/>
                </a:schemeClr>
              </a:gs>
              <a:gs pos="100000">
                <a:schemeClr val="bg1">
                  <a:alpha val="36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DB85F2-903B-C331-58A3-AF7CAA1EB8E6}"/>
              </a:ext>
            </a:extLst>
          </p:cNvPr>
          <p:cNvSpPr>
            <a:spLocks noGrp="1"/>
          </p:cNvSpPr>
          <p:nvPr>
            <p:ph type="title"/>
          </p:nvPr>
        </p:nvSpPr>
        <p:spPr>
          <a:xfrm>
            <a:off x="1370693" y="4406537"/>
            <a:ext cx="9440034" cy="1088336"/>
          </a:xfrm>
        </p:spPr>
        <p:txBody>
          <a:bodyPr vert="horz" lIns="91440" tIns="45720" rIns="91440" bIns="45720" rtlCol="0" anchor="b">
            <a:normAutofit/>
          </a:bodyPr>
          <a:lstStyle/>
          <a:p>
            <a:r>
              <a:rPr lang="en-US" sz="4800" b="1" i="1" u="sng"/>
              <a:t>Example </a:t>
            </a:r>
            <a:endParaRPr lang="en-US" sz="4800" b="1" i="1"/>
          </a:p>
        </p:txBody>
      </p:sp>
    </p:spTree>
    <p:extLst>
      <p:ext uri="{BB962C8B-B14F-4D97-AF65-F5344CB8AC3E}">
        <p14:creationId xmlns:p14="http://schemas.microsoft.com/office/powerpoint/2010/main" val="19448432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D59D9-0A88-BEA2-67DA-F2170DB7B7B2}"/>
              </a:ext>
            </a:extLst>
          </p:cNvPr>
          <p:cNvSpPr>
            <a:spLocks noGrp="1"/>
          </p:cNvSpPr>
          <p:nvPr>
            <p:ph type="title"/>
          </p:nvPr>
        </p:nvSpPr>
        <p:spPr/>
        <p:txBody>
          <a:bodyPr/>
          <a:lstStyle/>
          <a:p>
            <a:r>
              <a:rPr lang="en-GB" sz="6000" b="1" i="1" u="sng" dirty="0">
                <a:ln>
                  <a:solidFill>
                    <a:srgbClr val="000000">
                      <a:lumMod val="75000"/>
                      <a:lumOff val="25000"/>
                      <a:alpha val="10000"/>
                    </a:srgbClr>
                  </a:solidFill>
                </a:ln>
                <a:effectLst>
                  <a:outerShdw blurRad="9525" dist="25400" dir="14640000" algn="tl" rotWithShape="0">
                    <a:srgbClr val="000000">
                      <a:alpha val="30000"/>
                    </a:srgbClr>
                  </a:outerShdw>
                </a:effectLst>
              </a:rPr>
              <a:t>Activity</a:t>
            </a: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 </a:t>
            </a:r>
            <a:endParaRPr lang="en-GB" dirty="0"/>
          </a:p>
        </p:txBody>
      </p:sp>
      <p:sp>
        <p:nvSpPr>
          <p:cNvPr id="3" name="Content Placeholder 2">
            <a:extLst>
              <a:ext uri="{FF2B5EF4-FFF2-40B4-BE49-F238E27FC236}">
                <a16:creationId xmlns:a16="http://schemas.microsoft.com/office/drawing/2014/main" id="{CB8D33AB-46CC-0F20-236C-6305711EB291}"/>
              </a:ext>
            </a:extLst>
          </p:cNvPr>
          <p:cNvSpPr>
            <a:spLocks noGrp="1"/>
          </p:cNvSpPr>
          <p:nvPr>
            <p:ph idx="1"/>
          </p:nvPr>
        </p:nvSpPr>
        <p:spPr/>
        <p:txBody>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The rules in the CPR are divided up into Parts. Most Parts are accompanied by at least one Practice Direction which will set out the practical steps which must be carried out by the parties to the case to meet the requirements of the rules in that Part.</a:t>
            </a: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endParaRPr lang="en-GB"/>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Go to the Civil Procedure Rules at </a:t>
            </a:r>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hlinkClick r:id="rId2"/>
              </a:rPr>
              <a:t>http://www.justice.gov.uk/courts/procedure-rules/civil/rules</a:t>
            </a:r>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 and find Practice Direction 1A.</a:t>
            </a:r>
            <a:endParaRPr lang="en-GB"/>
          </a:p>
          <a:p>
            <a:pPr indent="-305435"/>
            <a:endParaRPr lang="en-GB"/>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List two factors which may cause vulnerability in a party or a witness.</a:t>
            </a:r>
            <a:endParaRPr lang="en-GB" dirty="0"/>
          </a:p>
        </p:txBody>
      </p:sp>
    </p:spTree>
    <p:extLst>
      <p:ext uri="{BB962C8B-B14F-4D97-AF65-F5344CB8AC3E}">
        <p14:creationId xmlns:p14="http://schemas.microsoft.com/office/powerpoint/2010/main" val="24435292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41B4D-E4A5-AD87-CC8C-5E54CEB734D4}"/>
              </a:ext>
            </a:extLst>
          </p:cNvPr>
          <p:cNvSpPr>
            <a:spLocks noGrp="1"/>
          </p:cNvSpPr>
          <p:nvPr>
            <p:ph type="title"/>
          </p:nvPr>
        </p:nvSpPr>
        <p:spPr/>
        <p:txBody>
          <a:bodyPr>
            <a:normAutofit/>
          </a:bodyPr>
          <a:lstStyle/>
          <a:p>
            <a:r>
              <a:rPr lang="en-GB" sz="4800" b="1" i="1" u="sng" dirty="0">
                <a:ln>
                  <a:solidFill>
                    <a:srgbClr val="000000">
                      <a:lumMod val="75000"/>
                      <a:lumOff val="25000"/>
                      <a:alpha val="10000"/>
                    </a:srgbClr>
                  </a:solidFill>
                </a:ln>
                <a:effectLst>
                  <a:outerShdw blurRad="9525" dist="25400" dir="14640000" algn="tl" rotWithShape="0">
                    <a:srgbClr val="000000">
                      <a:alpha val="30000"/>
                    </a:srgbClr>
                  </a:outerShdw>
                </a:effectLst>
              </a:rPr>
              <a:t>Family procedure rules</a:t>
            </a:r>
            <a:endParaRPr lang="en-GB" sz="4800" u="sng"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8BCED1FD-A555-4BE6-785D-298B44E656EB}"/>
              </a:ext>
            </a:extLst>
          </p:cNvPr>
          <p:cNvSpPr>
            <a:spLocks noGrp="1"/>
          </p:cNvSpPr>
          <p:nvPr>
            <p:ph idx="1"/>
          </p:nvPr>
        </p:nvSpPr>
        <p:spPr/>
        <p:txBody>
          <a:bodyPr vert="horz" lIns="91440" tIns="45720" rIns="91440" bIns="45720" rtlCol="0" anchor="t">
            <a:noAutofit/>
          </a:bodyPr>
          <a:lstStyle/>
          <a:p>
            <a:pPr indent="-305435">
              <a:lnSpc>
                <a:spcPct val="200000"/>
              </a:lnSpc>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Govern the family court proceedings </a:t>
            </a:r>
            <a:endParaRPr lang="en-US" sz="24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200000"/>
              </a:lnSpc>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R1.1- </a:t>
            </a:r>
          </a:p>
          <a:p>
            <a:pPr indent="-305435">
              <a:lnSpc>
                <a:spcPct val="200000"/>
              </a:lnSpc>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 </a:t>
            </a: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These rules are a new procedural code with the overriding objective of enabling the court to deal with cases justly, having regard to any welfare issues involved''.</a:t>
            </a:r>
            <a:endPar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18053223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80BF54-BFE7-F1D6-BA0D-F974CE1DA44D}"/>
              </a:ext>
            </a:extLst>
          </p:cNvPr>
          <p:cNvSpPr>
            <a:spLocks noGrp="1"/>
          </p:cNvSpPr>
          <p:nvPr>
            <p:ph type="title"/>
          </p:nvPr>
        </p:nvSpPr>
        <p:spPr>
          <a:xfrm>
            <a:off x="913795" y="609600"/>
            <a:ext cx="5978072" cy="1556702"/>
          </a:xfrm>
        </p:spPr>
        <p:txBody>
          <a:bodyPr>
            <a:normAutofit/>
          </a:bodyPr>
          <a:lstStyle/>
          <a:p>
            <a:r>
              <a:rPr lang="en-GB" sz="4800" b="1" i="1" u="sng" dirty="0">
                <a:ln>
                  <a:solidFill>
                    <a:srgbClr val="000000">
                      <a:lumMod val="75000"/>
                      <a:lumOff val="25000"/>
                      <a:alpha val="10000"/>
                    </a:srgbClr>
                  </a:solidFill>
                </a:ln>
                <a:effectLst>
                  <a:outerShdw blurRad="9525" dist="25400" dir="14640000" algn="tl" rotWithShape="0">
                    <a:srgbClr val="000000">
                      <a:alpha val="30000"/>
                    </a:srgbClr>
                  </a:outerShdw>
                </a:effectLst>
              </a:rPr>
              <a:t>Choices of court</a:t>
            </a:r>
            <a:endParaRPr lang="en-GB" sz="4400" i="1" u="sng"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1AF46063-0F1A-4DFA-5540-5BE4DCC5B37C}"/>
              </a:ext>
            </a:extLst>
          </p:cNvPr>
          <p:cNvSpPr>
            <a:spLocks noGrp="1"/>
          </p:cNvSpPr>
          <p:nvPr>
            <p:ph idx="1"/>
          </p:nvPr>
        </p:nvSpPr>
        <p:spPr>
          <a:xfrm>
            <a:off x="913795" y="2354729"/>
            <a:ext cx="5978072" cy="3340119"/>
          </a:xfrm>
        </p:spPr>
        <p:txBody>
          <a:bodyPr vert="horz" lIns="91440" tIns="45720" rIns="91440" bIns="45720" rtlCol="0" anchor="t">
            <a:noAutofit/>
          </a:bodyPr>
          <a:lstStyle/>
          <a:p>
            <a:pPr indent="-305435"/>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Must decide where to start. </a:t>
            </a:r>
          </a:p>
          <a:p>
            <a:pPr indent="-305435"/>
            <a:endPar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Small claim- less the £1000 </a:t>
            </a:r>
          </a:p>
          <a:p>
            <a:pPr indent="-305435"/>
            <a:endPar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Fast claim- Between £10 - 25,000</a:t>
            </a:r>
          </a:p>
          <a:p>
            <a:pPr indent="-305435"/>
            <a:endPar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Multi claim- Exceeds £25,000</a:t>
            </a:r>
          </a:p>
        </p:txBody>
      </p:sp>
      <p:pic>
        <p:nvPicPr>
          <p:cNvPr id="11" name="Picture 10">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4" name="Graphic 4" descr="Gavel with solid fill">
            <a:extLst>
              <a:ext uri="{FF2B5EF4-FFF2-40B4-BE49-F238E27FC236}">
                <a16:creationId xmlns:a16="http://schemas.microsoft.com/office/drawing/2014/main" id="{90E8572E-45EC-8ED3-0736-E1F8DFDCAB4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552945" y="1197355"/>
            <a:ext cx="3995592" cy="3995592"/>
          </a:xfrm>
          <a:prstGeom prst="rect">
            <a:avLst/>
          </a:prstGeom>
        </p:spPr>
      </p:pic>
    </p:spTree>
    <p:extLst>
      <p:ext uri="{BB962C8B-B14F-4D97-AF65-F5344CB8AC3E}">
        <p14:creationId xmlns:p14="http://schemas.microsoft.com/office/powerpoint/2010/main" val="42625553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3CB9BD-4FD9-F9EB-1E98-5347B7DABAA4}"/>
              </a:ext>
            </a:extLst>
          </p:cNvPr>
          <p:cNvSpPr>
            <a:spLocks noGrp="1"/>
          </p:cNvSpPr>
          <p:nvPr>
            <p:ph type="title"/>
          </p:nvPr>
        </p:nvSpPr>
        <p:spPr>
          <a:xfrm>
            <a:off x="1569000" y="617537"/>
            <a:ext cx="4180588" cy="1556702"/>
          </a:xfrm>
        </p:spPr>
        <p:txBody>
          <a:bodyPr>
            <a:normAutofit fontScale="90000"/>
          </a:bodyPr>
          <a:lstStyle/>
          <a:p>
            <a:r>
              <a:rPr lang="en-GB" sz="5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County court </a:t>
            </a:r>
          </a:p>
        </p:txBody>
      </p:sp>
      <p:sp>
        <p:nvSpPr>
          <p:cNvPr id="3" name="Content Placeholder 2">
            <a:extLst>
              <a:ext uri="{FF2B5EF4-FFF2-40B4-BE49-F238E27FC236}">
                <a16:creationId xmlns:a16="http://schemas.microsoft.com/office/drawing/2014/main" id="{41190E75-4DB2-0A9B-1829-C460156C2F70}"/>
              </a:ext>
            </a:extLst>
          </p:cNvPr>
          <p:cNvSpPr>
            <a:spLocks noGrp="1"/>
          </p:cNvSpPr>
          <p:nvPr>
            <p:ph idx="1"/>
          </p:nvPr>
        </p:nvSpPr>
        <p:spPr>
          <a:xfrm>
            <a:off x="882045" y="2378541"/>
            <a:ext cx="5978072" cy="3340119"/>
          </a:xfrm>
        </p:spPr>
        <p:txBody>
          <a:bodyPr anchor="t">
            <a:normAutofit/>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One Judge – either district judge or if complex circuit judge</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Hears a number of cases.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Damages</a:t>
            </a:r>
          </a:p>
        </p:txBody>
      </p:sp>
      <p:pic>
        <p:nvPicPr>
          <p:cNvPr id="11" name="Picture 10">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4" name="Graphic 4" descr="Scales of justice with solid fill">
            <a:extLst>
              <a:ext uri="{FF2B5EF4-FFF2-40B4-BE49-F238E27FC236}">
                <a16:creationId xmlns:a16="http://schemas.microsoft.com/office/drawing/2014/main" id="{6F027789-F351-5444-7CE5-0CF77804EB8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575550" y="1836738"/>
            <a:ext cx="3439967" cy="3439967"/>
          </a:xfrm>
          <a:prstGeom prst="rect">
            <a:avLst/>
          </a:prstGeom>
        </p:spPr>
      </p:pic>
    </p:spTree>
    <p:extLst>
      <p:ext uri="{BB962C8B-B14F-4D97-AF65-F5344CB8AC3E}">
        <p14:creationId xmlns:p14="http://schemas.microsoft.com/office/powerpoint/2010/main" val="15179360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EC558D-A6D6-7D46-C04C-0DDC51420ACF}"/>
              </a:ext>
            </a:extLst>
          </p:cNvPr>
          <p:cNvSpPr>
            <a:spLocks noGrp="1"/>
          </p:cNvSpPr>
          <p:nvPr>
            <p:ph type="title"/>
          </p:nvPr>
        </p:nvSpPr>
        <p:spPr>
          <a:xfrm>
            <a:off x="913795" y="609600"/>
            <a:ext cx="5978072" cy="1556702"/>
          </a:xfrm>
        </p:spPr>
        <p:txBody>
          <a:bodyPr>
            <a:normAutofit/>
          </a:bodyPr>
          <a:lstStyle/>
          <a:p>
            <a:r>
              <a:rPr lang="en-GB" b="1" i="1" u="sng">
                <a:ln>
                  <a:solidFill>
                    <a:srgbClr val="000000">
                      <a:lumMod val="75000"/>
                      <a:lumOff val="25000"/>
                      <a:alpha val="10000"/>
                    </a:srgbClr>
                  </a:solidFill>
                </a:ln>
                <a:effectLst>
                  <a:outerShdw blurRad="9525" dist="25400" dir="14640000" algn="tl" rotWithShape="0">
                    <a:srgbClr val="000000">
                      <a:alpha val="30000"/>
                    </a:srgbClr>
                  </a:outerShdw>
                </a:effectLst>
              </a:rPr>
              <a:t>High court </a:t>
            </a:r>
            <a:endParaRPr lang="en-GB" i="1" u="sng">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F484CB73-516D-6D38-9F54-6D6F8378C43F}"/>
              </a:ext>
            </a:extLst>
          </p:cNvPr>
          <p:cNvSpPr>
            <a:spLocks noGrp="1"/>
          </p:cNvSpPr>
          <p:nvPr>
            <p:ph idx="1"/>
          </p:nvPr>
        </p:nvSpPr>
        <p:spPr>
          <a:xfrm>
            <a:off x="913795" y="2354729"/>
            <a:ext cx="5978072" cy="3340119"/>
          </a:xfrm>
        </p:spPr>
        <p:txBody>
          <a:bodyPr anchor="t">
            <a:normAutofit/>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Location ; London.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Royal Court of Justice.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Three parts.</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Specialist courts.</a:t>
            </a:r>
          </a:p>
        </p:txBody>
      </p:sp>
      <p:pic>
        <p:nvPicPr>
          <p:cNvPr id="11" name="Picture 10">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4" name="Graphic 4" descr="Judge female with solid fill">
            <a:extLst>
              <a:ext uri="{FF2B5EF4-FFF2-40B4-BE49-F238E27FC236}">
                <a16:creationId xmlns:a16="http://schemas.microsoft.com/office/drawing/2014/main" id="{8AA0E579-5990-9916-1D88-5AFD15806F2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552945" y="1197355"/>
            <a:ext cx="3995592" cy="3995592"/>
          </a:xfrm>
          <a:prstGeom prst="rect">
            <a:avLst/>
          </a:prstGeom>
        </p:spPr>
      </p:pic>
    </p:spTree>
    <p:extLst>
      <p:ext uri="{BB962C8B-B14F-4D97-AF65-F5344CB8AC3E}">
        <p14:creationId xmlns:p14="http://schemas.microsoft.com/office/powerpoint/2010/main" val="25467730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AF2B6-119D-0F11-7FFA-29CB131757DC}"/>
              </a:ext>
            </a:extLst>
          </p:cNvPr>
          <p:cNvSpPr>
            <a:spLocks noGrp="1"/>
          </p:cNvSpPr>
          <p:nvPr>
            <p:ph type="title"/>
          </p:nvPr>
        </p:nvSpPr>
        <p:spPr/>
        <p:txBody>
          <a:bodyPr>
            <a:normAutofit/>
          </a:bodyPr>
          <a:lstStyle/>
          <a:p>
            <a:r>
              <a:rPr lang="en-GB" sz="5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Family court</a:t>
            </a:r>
            <a:endParaRPr lang="en-GB" sz="54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295C65B0-5EA7-2B94-74AB-3FB83A919EB0}"/>
              </a:ext>
            </a:extLst>
          </p:cNvPr>
          <p:cNvSpPr>
            <a:spLocks noGrp="1"/>
          </p:cNvSpPr>
          <p:nvPr>
            <p:ph idx="1"/>
          </p:nvPr>
        </p:nvSpPr>
        <p:spPr/>
        <p:txBody>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Deals with family issues.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Financial remedies court part of the family law court that deals with finance issues within family cases. </a:t>
            </a:r>
          </a:p>
        </p:txBody>
      </p:sp>
      <p:pic>
        <p:nvPicPr>
          <p:cNvPr id="4" name="Graphic 4" descr="Family with two children with solid fill">
            <a:extLst>
              <a:ext uri="{FF2B5EF4-FFF2-40B4-BE49-F238E27FC236}">
                <a16:creationId xmlns:a16="http://schemas.microsoft.com/office/drawing/2014/main" id="{C9425BB9-58C1-3763-AAC4-413DA6C5BC2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398691" y="5852786"/>
            <a:ext cx="914400" cy="914400"/>
          </a:xfrm>
          <a:prstGeom prst="rect">
            <a:avLst/>
          </a:prstGeom>
        </p:spPr>
      </p:pic>
      <p:pic>
        <p:nvPicPr>
          <p:cNvPr id="5" name="Graphic 5" descr="Mum with stroller with solid fill">
            <a:extLst>
              <a:ext uri="{FF2B5EF4-FFF2-40B4-BE49-F238E27FC236}">
                <a16:creationId xmlns:a16="http://schemas.microsoft.com/office/drawing/2014/main" id="{93CEB760-C126-08B6-A29D-D81D33903A7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569896" y="5852786"/>
            <a:ext cx="914400" cy="914400"/>
          </a:xfrm>
          <a:prstGeom prst="rect">
            <a:avLst/>
          </a:prstGeom>
        </p:spPr>
      </p:pic>
      <p:pic>
        <p:nvPicPr>
          <p:cNvPr id="6" name="Graphic 6" descr="Two Men with solid fill">
            <a:extLst>
              <a:ext uri="{FF2B5EF4-FFF2-40B4-BE49-F238E27FC236}">
                <a16:creationId xmlns:a16="http://schemas.microsoft.com/office/drawing/2014/main" id="{9639C206-5B77-6194-B66D-5A46051A446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13759" y="5852787"/>
            <a:ext cx="914400" cy="914400"/>
          </a:xfrm>
          <a:prstGeom prst="rect">
            <a:avLst/>
          </a:prstGeom>
        </p:spPr>
      </p:pic>
      <p:pic>
        <p:nvPicPr>
          <p:cNvPr id="7" name="Graphic 7" descr="Two women with solid fill">
            <a:extLst>
              <a:ext uri="{FF2B5EF4-FFF2-40B4-BE49-F238E27FC236}">
                <a16:creationId xmlns:a16="http://schemas.microsoft.com/office/drawing/2014/main" id="{001D5922-912E-F3CD-6152-A2D24D291AB7}"/>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25677" y="5852786"/>
            <a:ext cx="914400" cy="914400"/>
          </a:xfrm>
          <a:prstGeom prst="rect">
            <a:avLst/>
          </a:prstGeom>
        </p:spPr>
      </p:pic>
    </p:spTree>
    <p:extLst>
      <p:ext uri="{BB962C8B-B14F-4D97-AF65-F5344CB8AC3E}">
        <p14:creationId xmlns:p14="http://schemas.microsoft.com/office/powerpoint/2010/main" val="37846455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E727B-1EC5-1E2C-5EF4-AB73249B3758}"/>
              </a:ext>
            </a:extLst>
          </p:cNvPr>
          <p:cNvSpPr>
            <a:spLocks noGrp="1"/>
          </p:cNvSpPr>
          <p:nvPr>
            <p:ph type="title"/>
          </p:nvPr>
        </p:nvSpPr>
        <p:spPr/>
        <p:txBody>
          <a:bodyPr>
            <a:normAutofit/>
          </a:bodyPr>
          <a:lstStyle/>
          <a:p>
            <a:r>
              <a:rPr lang="en-GB" sz="5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Activity </a:t>
            </a:r>
            <a:endParaRPr lang="en-GB" sz="48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88192702-719F-DFBB-1475-8004D41AFDB7}"/>
              </a:ext>
            </a:extLst>
          </p:cNvPr>
          <p:cNvSpPr>
            <a:spLocks noGrp="1"/>
          </p:cNvSpPr>
          <p:nvPr>
            <p:ph idx="1"/>
          </p:nvPr>
        </p:nvSpPr>
        <p:spPr/>
        <p:txBody>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Watch the YouTube video discussing attending a Family Court hearing at </a:t>
            </a:r>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hlinkClick r:id="rId2"/>
              </a:rPr>
              <a:t>https://www.youtube.com/watch?v=OZ0pC-BtH-Q   </a:t>
            </a:r>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a:t>
            </a: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endParaRPr lang="en-GB"/>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What aspects of the Family Court seem different from the County Court?</a:t>
            </a:r>
            <a:endParaRPr lang="en-GB" dirty="0"/>
          </a:p>
        </p:txBody>
      </p:sp>
    </p:spTree>
    <p:extLst>
      <p:ext uri="{BB962C8B-B14F-4D97-AF65-F5344CB8AC3E}">
        <p14:creationId xmlns:p14="http://schemas.microsoft.com/office/powerpoint/2010/main" val="10515004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1B400-4FB1-3C00-5669-0508849354BC}"/>
              </a:ext>
            </a:extLst>
          </p:cNvPr>
          <p:cNvSpPr>
            <a:spLocks noGrp="1"/>
          </p:cNvSpPr>
          <p:nvPr>
            <p:ph type="title"/>
          </p:nvPr>
        </p:nvSpPr>
        <p:spPr/>
        <p:txBody>
          <a:bodyPr>
            <a:normAutofit fontScale="90000"/>
          </a:bodyPr>
          <a:lstStyle/>
          <a:p>
            <a:r>
              <a:rPr lang="en-GB" b="1" i="1" u="sng" dirty="0">
                <a:ln>
                  <a:solidFill>
                    <a:srgbClr val="000000">
                      <a:lumMod val="75000"/>
                      <a:lumOff val="25000"/>
                      <a:alpha val="10000"/>
                    </a:srgbClr>
                  </a:solidFill>
                </a:ln>
                <a:effectLst>
                  <a:outerShdw blurRad="9525" dist="25400" dir="14640000" algn="tl" rotWithShape="0">
                    <a:srgbClr val="000000">
                      <a:alpha val="30000"/>
                    </a:srgbClr>
                  </a:outerShdw>
                </a:effectLst>
              </a:rPr>
              <a:t>High Court, Court of Appeal and Supreme Court</a:t>
            </a:r>
            <a:endParaRPr lang="en-GB"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6EF52944-3F11-899A-D31B-B0D5AC548CD8}"/>
              </a:ext>
            </a:extLst>
          </p:cNvPr>
          <p:cNvSpPr>
            <a:spLocks noGrp="1"/>
          </p:cNvSpPr>
          <p:nvPr>
            <p:ph idx="1"/>
          </p:nvPr>
        </p:nvSpPr>
        <p:spPr/>
        <p:txBody>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All hear appeals.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Divisional court hears criminal and civil appeal.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Family division hears appeals from the family court.</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Court of appeal - 2 divisions - Criminal and Civil.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Supreme court hears criminal and civil appeals from England, Wales and Northern Ireland. However, it hears civil appeals from Scotland also.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22194970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A6D7C-9227-F2A8-64B8-89F3D70DAC46}"/>
              </a:ext>
            </a:extLst>
          </p:cNvPr>
          <p:cNvSpPr>
            <a:spLocks noGrp="1"/>
          </p:cNvSpPr>
          <p:nvPr>
            <p:ph type="title"/>
          </p:nvPr>
        </p:nvSpPr>
        <p:spPr/>
        <p:txBody>
          <a:bodyPr>
            <a:normAutofit/>
          </a:bodyPr>
          <a:lstStyle/>
          <a:p>
            <a:r>
              <a:rPr lang="en-GB" sz="4800" b="1" i="1" u="sng" dirty="0">
                <a:ln>
                  <a:solidFill>
                    <a:srgbClr val="000000">
                      <a:lumMod val="75000"/>
                      <a:lumOff val="25000"/>
                      <a:alpha val="10000"/>
                    </a:srgbClr>
                  </a:solidFill>
                </a:ln>
                <a:effectLst>
                  <a:outerShdw blurRad="9525" dist="25400" dir="14640000" algn="tl" rotWithShape="0">
                    <a:srgbClr val="000000">
                      <a:alpha val="30000"/>
                    </a:srgbClr>
                  </a:outerShdw>
                </a:effectLst>
              </a:rPr>
              <a:t>Criminal case review </a:t>
            </a:r>
            <a:endParaRPr lang="en-GB" sz="48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60253D0E-9F59-175F-BC51-0906936C60C6}"/>
              </a:ext>
            </a:extLst>
          </p:cNvPr>
          <p:cNvSpPr>
            <a:spLocks noGrp="1"/>
          </p:cNvSpPr>
          <p:nvPr>
            <p:ph idx="1"/>
          </p:nvPr>
        </p:nvSpPr>
        <p:spPr/>
        <p:txBody>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Deal with cases where the individual was wrongly accused.</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Deals with miscarriages of justice.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Created by the Criminal Appeal Act 1995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6942549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FA420-C257-EBCB-C401-951039E0E25D}"/>
              </a:ext>
            </a:extLst>
          </p:cNvPr>
          <p:cNvSpPr>
            <a:spLocks noGrp="1"/>
          </p:cNvSpPr>
          <p:nvPr>
            <p:ph type="title"/>
          </p:nvPr>
        </p:nvSpPr>
        <p:spPr/>
        <p:txBody>
          <a:bodyPr>
            <a:normAutofit/>
          </a:bodyPr>
          <a:lstStyle/>
          <a:p>
            <a:r>
              <a:rPr lang="en-GB" sz="4800" b="1" i="1" u="sng" dirty="0">
                <a:ln>
                  <a:solidFill>
                    <a:srgbClr val="000000">
                      <a:lumMod val="75000"/>
                      <a:lumOff val="25000"/>
                      <a:alpha val="10000"/>
                    </a:srgbClr>
                  </a:solidFill>
                </a:ln>
                <a:effectLst>
                  <a:outerShdw blurRad="9525" dist="25400" dir="14640000" algn="tl" rotWithShape="0">
                    <a:srgbClr val="000000">
                      <a:alpha val="30000"/>
                    </a:srgbClr>
                  </a:outerShdw>
                </a:effectLst>
              </a:rPr>
              <a:t>Activity </a:t>
            </a:r>
            <a:endParaRPr lang="en-GB" sz="48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7CDD4206-76E8-984E-35BE-FFB357914B40}"/>
              </a:ext>
            </a:extLst>
          </p:cNvPr>
          <p:cNvSpPr>
            <a:spLocks noGrp="1"/>
          </p:cNvSpPr>
          <p:nvPr>
            <p:ph idx="1"/>
          </p:nvPr>
        </p:nvSpPr>
        <p:spPr/>
        <p:txBody>
          <a:bodyPr>
            <a:normAutofit/>
          </a:bodyPr>
          <a:lstStyle/>
          <a:p>
            <a:pPr indent="-305435"/>
            <a:r>
              <a:rPr lang="en-GB" sz="2400"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ea typeface="+mn-lt"/>
                <a:cs typeface="+mn-lt"/>
              </a:rPr>
              <a:t>Go to the Criminal Cases Review Commission website at https://ccrc.gov.uk/making-application/can-i-apply/. </a:t>
            </a:r>
          </a:p>
          <a:p>
            <a:pPr indent="-305435"/>
            <a:endParaRPr lang="en-GB" sz="2400"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ea typeface="+mn-lt"/>
              <a:cs typeface="+mn-lt"/>
            </a:endParaRPr>
          </a:p>
          <a:p>
            <a:pPr indent="-305435"/>
            <a:r>
              <a:rPr lang="en-GB" sz="2400"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ea typeface="+mn-lt"/>
                <a:cs typeface="+mn-lt"/>
              </a:rPr>
              <a:t>What is the most important thing to consider if you are a convicted criminal wishing to apply to the CCRC?</a:t>
            </a:r>
            <a:endParaRPr lang="en-GB" sz="240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30111106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E0D5A-A088-B937-64A4-99B5207190AE}"/>
              </a:ext>
            </a:extLst>
          </p:cNvPr>
          <p:cNvSpPr>
            <a:spLocks noGrp="1"/>
          </p:cNvSpPr>
          <p:nvPr>
            <p:ph type="title"/>
          </p:nvPr>
        </p:nvSpPr>
        <p:spPr/>
        <p:txBody>
          <a:bodyPr>
            <a:normAutofit/>
          </a:bodyPr>
          <a:lstStyle/>
          <a:p>
            <a:r>
              <a:rPr lang="en-GB" sz="5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Tribunals </a:t>
            </a:r>
            <a:endParaRPr lang="en-GB" sz="4800"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2005C65B-2777-12F7-B666-1577BF808169}"/>
              </a:ext>
            </a:extLst>
          </p:cNvPr>
          <p:cNvSpPr>
            <a:spLocks noGrp="1"/>
          </p:cNvSpPr>
          <p:nvPr>
            <p:ph idx="1"/>
          </p:nvPr>
        </p:nvSpPr>
        <p:spPr/>
        <p:txBody>
          <a:bodyPr/>
          <a:lstStyle/>
          <a:p>
            <a:pPr indent="-305435">
              <a:lnSpc>
                <a:spcPct val="200000"/>
              </a:lnSpc>
              <a:spcBef>
                <a:spcPts val="1400"/>
              </a:spcBef>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Special court to resolve issues in certain areas of the law. </a:t>
            </a:r>
            <a:endParaRPr lang="en-US" dirty="0"/>
          </a:p>
          <a:p>
            <a:pPr indent="-305435">
              <a:lnSpc>
                <a:spcPct val="200000"/>
              </a:lnSpc>
              <a:spcBef>
                <a:spcPts val="1400"/>
              </a:spcBef>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Tribunal judge and two panel members.</a:t>
            </a:r>
          </a:p>
          <a:p>
            <a:pPr indent="-305435">
              <a:lnSpc>
                <a:spcPct val="200000"/>
              </a:lnSpc>
              <a:spcBef>
                <a:spcPts val="1400"/>
              </a:spcBef>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Different tribunals deal with different topics. </a:t>
            </a:r>
          </a:p>
          <a:p>
            <a:pPr indent="-305435">
              <a:lnSpc>
                <a:spcPct val="200000"/>
              </a:lnSpc>
              <a:spcBef>
                <a:spcPts val="1400"/>
              </a:spcBef>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Tribunals, Courts and Enforcement Act 2007.</a:t>
            </a:r>
          </a:p>
          <a:p>
            <a:pPr marL="37465" indent="0">
              <a:buNone/>
            </a:pP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41612870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92769-3BDD-CEB3-E856-3EC69461DE1D}"/>
              </a:ext>
            </a:extLst>
          </p:cNvPr>
          <p:cNvSpPr>
            <a:spLocks noGrp="1"/>
          </p:cNvSpPr>
          <p:nvPr>
            <p:ph type="title"/>
          </p:nvPr>
        </p:nvSpPr>
        <p:spPr/>
        <p:txBody>
          <a:bodyPr>
            <a:normAutofit/>
          </a:bodyPr>
          <a:lstStyle/>
          <a:p>
            <a:r>
              <a:rPr lang="en-GB" sz="5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Activity 5</a:t>
            </a:r>
            <a:endParaRPr lang="en-GB" sz="4400" u="sng"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1C2D9794-8B7E-25CD-091C-C0CCC2FC9F6F}"/>
              </a:ext>
            </a:extLst>
          </p:cNvPr>
          <p:cNvSpPr>
            <a:spLocks noGrp="1"/>
          </p:cNvSpPr>
          <p:nvPr>
            <p:ph idx="1"/>
          </p:nvPr>
        </p:nvSpPr>
        <p:spPr/>
        <p:txBody>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Watch the following video discussing a mock Employment Tribunal claim Mock Employment Tribunal UK - What happens in an employment tribunal? - YouTube.</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endParaRP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 https://www.youtube.com/watch?v=71wxEjFys6g To what extent do you think it is different from a court case?</a:t>
            </a:r>
            <a:endParaRPr lang="en-GB">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7792658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CCEB25-E2E3-481F-A03A-19767D3E7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49B7A5-B3AD-21ED-83F2-2B87B66B76EB}"/>
              </a:ext>
            </a:extLst>
          </p:cNvPr>
          <p:cNvSpPr>
            <a:spLocks noGrp="1"/>
          </p:cNvSpPr>
          <p:nvPr>
            <p:ph type="title"/>
          </p:nvPr>
        </p:nvSpPr>
        <p:spPr>
          <a:xfrm>
            <a:off x="913795" y="609600"/>
            <a:ext cx="3078749" cy="970450"/>
          </a:xfrm>
        </p:spPr>
        <p:txBody>
          <a:bodyPr anchor="b">
            <a:noAutofit/>
          </a:bodyPr>
          <a:lstStyle/>
          <a:p>
            <a:r>
              <a:rPr lang="en-GB" sz="6000" b="1" i="1" u="sng" dirty="0">
                <a:ln>
                  <a:solidFill>
                    <a:srgbClr val="000000">
                      <a:lumMod val="75000"/>
                      <a:lumOff val="25000"/>
                      <a:alpha val="10000"/>
                    </a:srgbClr>
                  </a:solidFill>
                </a:ln>
                <a:effectLst>
                  <a:outerShdw blurRad="9525" dist="25400" dir="14640000" algn="tl" rotWithShape="0">
                    <a:srgbClr val="000000">
                      <a:alpha val="30000"/>
                    </a:srgbClr>
                  </a:outerShdw>
                </a:effectLst>
              </a:rPr>
              <a:t>Kahoot</a:t>
            </a:r>
            <a:endParaRPr lang="en-GB" sz="60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8B48C325-DDDF-03ED-894D-A3254470A80A}"/>
              </a:ext>
            </a:extLst>
          </p:cNvPr>
          <p:cNvSpPr>
            <a:spLocks noGrp="1"/>
          </p:cNvSpPr>
          <p:nvPr>
            <p:ph idx="1"/>
          </p:nvPr>
        </p:nvSpPr>
        <p:spPr>
          <a:xfrm>
            <a:off x="960258" y="1983351"/>
            <a:ext cx="3078749" cy="4058751"/>
          </a:xfrm>
        </p:spPr>
        <p:txBody>
          <a:bodyPr anchor="t">
            <a:normAutofit/>
          </a:bodyPr>
          <a:lstStyle/>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Simply head to Kahoot.it</a:t>
            </a:r>
            <a:endParaRPr lang="en-US" sz="24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Log in with the pin provided on the screen.</a:t>
            </a:r>
          </a:p>
        </p:txBody>
      </p:sp>
      <p:pic>
        <p:nvPicPr>
          <p:cNvPr id="11" name="Picture 10">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552950" y="1"/>
            <a:ext cx="7639050" cy="6858000"/>
          </a:xfrm>
          <a:prstGeom prst="rect">
            <a:avLst/>
          </a:prstGeom>
        </p:spPr>
      </p:pic>
      <p:pic>
        <p:nvPicPr>
          <p:cNvPr id="4" name="Picture 4" descr="A picture containing text, vector graphics, businesscard&#10;&#10;Description automatically generated">
            <a:extLst>
              <a:ext uri="{FF2B5EF4-FFF2-40B4-BE49-F238E27FC236}">
                <a16:creationId xmlns:a16="http://schemas.microsoft.com/office/drawing/2014/main" id="{4831B663-D051-5E79-0C6B-68A2296F7F9D}"/>
              </a:ext>
            </a:extLst>
          </p:cNvPr>
          <p:cNvPicPr>
            <a:picLocks noChangeAspect="1"/>
          </p:cNvPicPr>
          <p:nvPr/>
        </p:nvPicPr>
        <p:blipFill rotWithShape="1">
          <a:blip r:embed="rId4"/>
          <a:srcRect l="18405" r="19770"/>
          <a:stretch/>
        </p:blipFill>
        <p:spPr>
          <a:xfrm>
            <a:off x="4654295" y="10"/>
            <a:ext cx="7537705" cy="6857990"/>
          </a:xfrm>
          <a:prstGeom prst="rect">
            <a:avLst/>
          </a:prstGeom>
        </p:spPr>
      </p:pic>
    </p:spTree>
    <p:extLst>
      <p:ext uri="{BB962C8B-B14F-4D97-AF65-F5344CB8AC3E}">
        <p14:creationId xmlns:p14="http://schemas.microsoft.com/office/powerpoint/2010/main" val="385967925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A97770-8ACB-3FE3-EC4B-3D864C114827}"/>
              </a:ext>
            </a:extLst>
          </p:cNvPr>
          <p:cNvSpPr>
            <a:spLocks noGrp="1"/>
          </p:cNvSpPr>
          <p:nvPr>
            <p:ph type="title"/>
          </p:nvPr>
        </p:nvSpPr>
        <p:spPr>
          <a:xfrm>
            <a:off x="913795" y="609600"/>
            <a:ext cx="5978072" cy="1556702"/>
          </a:xfrm>
        </p:spPr>
        <p:txBody>
          <a:bodyPr>
            <a:normAutofit/>
          </a:bodyPr>
          <a:lstStyle/>
          <a:p>
            <a:r>
              <a:rPr lang="en-GB" sz="6600" b="1" i="1" u="sng" dirty="0">
                <a:ln>
                  <a:solidFill>
                    <a:srgbClr val="000000">
                      <a:lumMod val="75000"/>
                      <a:lumOff val="25000"/>
                      <a:alpha val="10000"/>
                    </a:srgbClr>
                  </a:solidFill>
                </a:ln>
                <a:effectLst>
                  <a:outerShdw blurRad="9525" dist="25400" dir="14640000" algn="tl" rotWithShape="0">
                    <a:srgbClr val="000000">
                      <a:alpha val="30000"/>
                    </a:srgbClr>
                  </a:outerShdw>
                </a:effectLst>
              </a:rPr>
              <a:t>Summary</a:t>
            </a:r>
            <a:endParaRPr lang="en-GB" sz="44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47837FA7-85B1-133D-9F57-DB0E24A25B8E}"/>
              </a:ext>
            </a:extLst>
          </p:cNvPr>
          <p:cNvSpPr>
            <a:spLocks noGrp="1"/>
          </p:cNvSpPr>
          <p:nvPr>
            <p:ph idx="1"/>
          </p:nvPr>
        </p:nvSpPr>
        <p:spPr>
          <a:xfrm>
            <a:off x="913795" y="2354729"/>
            <a:ext cx="5978072" cy="3340119"/>
          </a:xfrm>
        </p:spPr>
        <p:txBody>
          <a:bodyPr anchor="t">
            <a:normAutofit/>
          </a:bodyPr>
          <a:lstStyle/>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Different courts for different crimes. </a:t>
            </a:r>
            <a:endParaRPr lang="en-US" sz="24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Criminal Courts. </a:t>
            </a:r>
          </a:p>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Civil Courts. </a:t>
            </a:r>
          </a:p>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Tribunals. </a:t>
            </a:r>
          </a:p>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Resolution.</a:t>
            </a:r>
            <a:endParaRPr lang="en-GB" sz="24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11" name="Picture 10">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4" name="Graphic 4" descr="Theatre with solid fill">
            <a:extLst>
              <a:ext uri="{FF2B5EF4-FFF2-40B4-BE49-F238E27FC236}">
                <a16:creationId xmlns:a16="http://schemas.microsoft.com/office/drawing/2014/main" id="{A0201FB5-5518-EF14-B408-69239696F8B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552945" y="1197355"/>
            <a:ext cx="3995592" cy="3995592"/>
          </a:xfrm>
          <a:prstGeom prst="rect">
            <a:avLst/>
          </a:prstGeom>
        </p:spPr>
      </p:pic>
    </p:spTree>
    <p:extLst>
      <p:ext uri="{BB962C8B-B14F-4D97-AF65-F5344CB8AC3E}">
        <p14:creationId xmlns:p14="http://schemas.microsoft.com/office/powerpoint/2010/main" val="350424727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886D4A05-AFD9-4D13-98E7-B23E4C9D7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7F5366-9CF9-7210-0522-51368D8BCBFC}"/>
              </a:ext>
            </a:extLst>
          </p:cNvPr>
          <p:cNvSpPr>
            <a:spLocks noGrp="1"/>
          </p:cNvSpPr>
          <p:nvPr>
            <p:ph type="ctrTitle"/>
          </p:nvPr>
        </p:nvSpPr>
        <p:spPr>
          <a:xfrm>
            <a:off x="1379986" y="3560903"/>
            <a:ext cx="9440034" cy="1088336"/>
          </a:xfrm>
        </p:spPr>
        <p:txBody>
          <a:bodyPr>
            <a:normAutofit/>
          </a:bodyPr>
          <a:lstStyle/>
          <a:p>
            <a:r>
              <a:rPr lang="en-GB" sz="4800">
                <a:ln>
                  <a:solidFill>
                    <a:srgbClr val="000000">
                      <a:lumMod val="75000"/>
                      <a:lumOff val="25000"/>
                      <a:alpha val="10000"/>
                    </a:srgbClr>
                  </a:solidFill>
                </a:ln>
                <a:effectLst>
                  <a:outerShdw blurRad="9525" dist="25400" dir="14640000" algn="tl" rotWithShape="0">
                    <a:srgbClr val="000000">
                      <a:alpha val="30000"/>
                    </a:srgbClr>
                  </a:outerShdw>
                </a:effectLst>
              </a:rPr>
              <a:t>Thank you!</a:t>
            </a:r>
            <a:endParaRPr lang="en-GB" sz="4800"/>
          </a:p>
        </p:txBody>
      </p:sp>
      <p:sp>
        <p:nvSpPr>
          <p:cNvPr id="3" name="Content Placeholder 2">
            <a:extLst>
              <a:ext uri="{FF2B5EF4-FFF2-40B4-BE49-F238E27FC236}">
                <a16:creationId xmlns:a16="http://schemas.microsoft.com/office/drawing/2014/main" id="{AFF7AC94-C8D2-EA3A-F64F-D4DAF60F1BB1}"/>
              </a:ext>
            </a:extLst>
          </p:cNvPr>
          <p:cNvSpPr>
            <a:spLocks noGrp="1"/>
          </p:cNvSpPr>
          <p:nvPr>
            <p:ph type="subTitle" idx="1"/>
          </p:nvPr>
        </p:nvSpPr>
        <p:spPr>
          <a:xfrm>
            <a:off x="1379986" y="4751457"/>
            <a:ext cx="9440034" cy="621614"/>
          </a:xfrm>
        </p:spPr>
        <p:txBody>
          <a:bodyPr>
            <a:normAutofit/>
          </a:bodyPr>
          <a:lstStyle/>
          <a:p>
            <a:r>
              <a:rPr lang="en-GB">
                <a:ln>
                  <a:solidFill>
                    <a:srgbClr val="000000">
                      <a:lumMod val="75000"/>
                      <a:lumOff val="25000"/>
                      <a:alpha val="10000"/>
                    </a:srgbClr>
                  </a:solidFill>
                </a:ln>
                <a:solidFill>
                  <a:srgbClr val="21B780"/>
                </a:solidFill>
                <a:effectLst>
                  <a:outerShdw blurRad="9525" dist="25400" dir="14640000" algn="tl" rotWithShape="0">
                    <a:srgbClr val="000000">
                      <a:alpha val="30000"/>
                    </a:srgbClr>
                  </a:outerShdw>
                </a:effectLst>
              </a:rPr>
              <a:t>Any Questions?</a:t>
            </a:r>
            <a:endParaRPr lang="en-GB">
              <a:solidFill>
                <a:srgbClr val="21B780"/>
              </a:solidFill>
            </a:endParaRPr>
          </a:p>
        </p:txBody>
      </p:sp>
      <p:pic>
        <p:nvPicPr>
          <p:cNvPr id="15" name="Graphic 6" descr="Handshake">
            <a:extLst>
              <a:ext uri="{FF2B5EF4-FFF2-40B4-BE49-F238E27FC236}">
                <a16:creationId xmlns:a16="http://schemas.microsoft.com/office/drawing/2014/main" id="{02370E42-921F-D5D1-5DB3-F237823C7DC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474617" y="643463"/>
            <a:ext cx="3249553" cy="3249553"/>
          </a:xfrm>
          <a:prstGeom prst="rect">
            <a:avLst/>
          </a:prstGeom>
        </p:spPr>
      </p:pic>
    </p:spTree>
    <p:extLst>
      <p:ext uri="{BB962C8B-B14F-4D97-AF65-F5344CB8AC3E}">
        <p14:creationId xmlns:p14="http://schemas.microsoft.com/office/powerpoint/2010/main" val="10425450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AnalogousFromRegularSeedRightStep">
      <a:dk1>
        <a:srgbClr val="000000"/>
      </a:dk1>
      <a:lt1>
        <a:srgbClr val="FFFFFF"/>
      </a:lt1>
      <a:dk2>
        <a:srgbClr val="1C2732"/>
      </a:dk2>
      <a:lt2>
        <a:srgbClr val="F3F0F1"/>
      </a:lt2>
      <a:accent1>
        <a:srgbClr val="21B780"/>
      </a:accent1>
      <a:accent2>
        <a:srgbClr val="14B2BA"/>
      </a:accent2>
      <a:accent3>
        <a:srgbClr val="298EE7"/>
      </a:accent3>
      <a:accent4>
        <a:srgbClr val="2C40D9"/>
      </a:accent4>
      <a:accent5>
        <a:srgbClr val="6229E7"/>
      </a:accent5>
      <a:accent6>
        <a:srgbClr val="A017D5"/>
      </a:accent6>
      <a:hlink>
        <a:srgbClr val="BF3F6E"/>
      </a:hlink>
      <a:folHlink>
        <a:srgbClr val="7F7F7F"/>
      </a:folHlink>
    </a:clrScheme>
    <a:fontScheme name="Slate">
      <a:majorFont>
        <a:latin typeface="Gill Sans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1358</Words>
  <Application>Microsoft Office PowerPoint</Application>
  <PresentationFormat>Widescreen</PresentationFormat>
  <Paragraphs>222</Paragraphs>
  <Slides>37</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37</vt:i4>
      </vt:variant>
    </vt:vector>
  </HeadingPairs>
  <TitlesOfParts>
    <vt:vector size="41" baseType="lpstr">
      <vt:lpstr>Calibri</vt:lpstr>
      <vt:lpstr>Gill Sans MT</vt:lpstr>
      <vt:lpstr>Wingdings 2</vt:lpstr>
      <vt:lpstr>SlateVTI</vt:lpstr>
      <vt:lpstr>The English Legal System</vt:lpstr>
      <vt:lpstr>Content</vt:lpstr>
      <vt:lpstr>Aims and learning objectives</vt:lpstr>
      <vt:lpstr>The English Legal system</vt:lpstr>
      <vt:lpstr>Let's take a look</vt:lpstr>
      <vt:lpstr>Criminal law courts</vt:lpstr>
      <vt:lpstr>Activity 1</vt:lpstr>
      <vt:lpstr>Where do we start?</vt:lpstr>
      <vt:lpstr>Severity of the offence</vt:lpstr>
      <vt:lpstr>Magistrates </vt:lpstr>
      <vt:lpstr>Activity 2</vt:lpstr>
      <vt:lpstr>Youth Court </vt:lpstr>
      <vt:lpstr>Continued</vt:lpstr>
      <vt:lpstr>Activity 3</vt:lpstr>
      <vt:lpstr>Crown court</vt:lpstr>
      <vt:lpstr>PowerPoint Presentation</vt:lpstr>
      <vt:lpstr>Whole life sentence </vt:lpstr>
      <vt:lpstr>Activity </vt:lpstr>
      <vt:lpstr>Out of court </vt:lpstr>
      <vt:lpstr>Appeals </vt:lpstr>
      <vt:lpstr>The Civil court system </vt:lpstr>
      <vt:lpstr>Example </vt:lpstr>
      <vt:lpstr>Activity </vt:lpstr>
      <vt:lpstr>Family procedure rules</vt:lpstr>
      <vt:lpstr>Choices of court</vt:lpstr>
      <vt:lpstr>County court </vt:lpstr>
      <vt:lpstr>High court </vt:lpstr>
      <vt:lpstr>Family court</vt:lpstr>
      <vt:lpstr>Activity </vt:lpstr>
      <vt:lpstr>High Court, Court of Appeal and Supreme Court</vt:lpstr>
      <vt:lpstr>Criminal case review </vt:lpstr>
      <vt:lpstr>Activity </vt:lpstr>
      <vt:lpstr>Tribunals </vt:lpstr>
      <vt:lpstr>Activity 5</vt:lpstr>
      <vt:lpstr>Kahoot</vt:lpstr>
      <vt:lpstr>Summary</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Zita Draper</cp:lastModifiedBy>
  <cp:revision>735</cp:revision>
  <dcterms:created xsi:type="dcterms:W3CDTF">2022-10-13T08:46:01Z</dcterms:created>
  <dcterms:modified xsi:type="dcterms:W3CDTF">2023-03-01T12:25:10Z</dcterms:modified>
</cp:coreProperties>
</file>