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3" r:id="rId2"/>
    <p:sldId id="262" r:id="rId3"/>
    <p:sldId id="256" r:id="rId4"/>
    <p:sldId id="257" r:id="rId5"/>
    <p:sldId id="264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6D89D6-A98F-4B4E-8FC1-FD73F04413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4425D7F-A854-44E1-9F7F-BA5076A160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Social media – Monitor and respond to social media posts</a:t>
          </a:r>
          <a:endParaRPr lang="en-US" dirty="0"/>
        </a:p>
      </dgm:t>
    </dgm:pt>
    <dgm:pt modelId="{344F9944-D86B-47DB-A260-1B99686FC903}" type="parTrans" cxnId="{A93B522F-F0E1-4406-9F91-18635C15B0AD}">
      <dgm:prSet/>
      <dgm:spPr/>
      <dgm:t>
        <a:bodyPr/>
        <a:lstStyle/>
        <a:p>
          <a:endParaRPr lang="en-US"/>
        </a:p>
      </dgm:t>
    </dgm:pt>
    <dgm:pt modelId="{264DDF77-A23B-4839-8215-CC6513C03B9F}" type="sibTrans" cxnId="{A93B522F-F0E1-4406-9F91-18635C15B0AD}">
      <dgm:prSet/>
      <dgm:spPr/>
      <dgm:t>
        <a:bodyPr/>
        <a:lstStyle/>
        <a:p>
          <a:endParaRPr lang="en-US"/>
        </a:p>
      </dgm:t>
    </dgm:pt>
    <dgm:pt modelId="{C695F4FB-D516-4B67-A9BC-73EBF73FED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Radio  </a:t>
          </a:r>
          <a:endParaRPr lang="en-US"/>
        </a:p>
      </dgm:t>
    </dgm:pt>
    <dgm:pt modelId="{56D23134-63C4-4A3A-8773-7EE038832E8C}" type="parTrans" cxnId="{C3F9AA6B-0903-475F-9C74-6A9ED8B79E0E}">
      <dgm:prSet/>
      <dgm:spPr/>
      <dgm:t>
        <a:bodyPr/>
        <a:lstStyle/>
        <a:p>
          <a:endParaRPr lang="en-US"/>
        </a:p>
      </dgm:t>
    </dgm:pt>
    <dgm:pt modelId="{8C9726E0-FCED-488F-864D-E18910B07324}" type="sibTrans" cxnId="{C3F9AA6B-0903-475F-9C74-6A9ED8B79E0E}">
      <dgm:prSet/>
      <dgm:spPr/>
      <dgm:t>
        <a:bodyPr/>
        <a:lstStyle/>
        <a:p>
          <a:endParaRPr lang="en-US"/>
        </a:p>
      </dgm:t>
    </dgm:pt>
    <dgm:pt modelId="{C193C14E-562D-477E-B7F7-D9ACBCE466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Press releases </a:t>
          </a:r>
          <a:endParaRPr lang="en-US"/>
        </a:p>
      </dgm:t>
    </dgm:pt>
    <dgm:pt modelId="{EC9A4A8A-0010-45AA-8EB3-87CC3535E4C4}" type="parTrans" cxnId="{2906AB62-5E0E-4966-9DA1-3FDB577B5FF1}">
      <dgm:prSet/>
      <dgm:spPr/>
      <dgm:t>
        <a:bodyPr/>
        <a:lstStyle/>
        <a:p>
          <a:endParaRPr lang="en-US"/>
        </a:p>
      </dgm:t>
    </dgm:pt>
    <dgm:pt modelId="{81989DB6-B73E-4462-A9E1-1E238A3C9DA4}" type="sibTrans" cxnId="{2906AB62-5E0E-4966-9DA1-3FDB577B5FF1}">
      <dgm:prSet/>
      <dgm:spPr/>
      <dgm:t>
        <a:bodyPr/>
        <a:lstStyle/>
        <a:p>
          <a:endParaRPr lang="en-US"/>
        </a:p>
      </dgm:t>
    </dgm:pt>
    <dgm:pt modelId="{0B3937C7-9C57-45BC-8082-65E81C9FB5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FF0000"/>
              </a:solidFill>
            </a:rPr>
            <a:t>Update these communications regular </a:t>
          </a:r>
          <a:endParaRPr lang="en-US" dirty="0">
            <a:solidFill>
              <a:srgbClr val="FF0000"/>
            </a:solidFill>
          </a:endParaRPr>
        </a:p>
      </dgm:t>
    </dgm:pt>
    <dgm:pt modelId="{050CFCEE-CF12-41B2-9DB0-E9F190D628E1}" type="parTrans" cxnId="{413E7694-6C2F-4418-BCE5-29ED6CC58B41}">
      <dgm:prSet/>
      <dgm:spPr/>
      <dgm:t>
        <a:bodyPr/>
        <a:lstStyle/>
        <a:p>
          <a:endParaRPr lang="en-US"/>
        </a:p>
      </dgm:t>
    </dgm:pt>
    <dgm:pt modelId="{F954AB29-73B2-42DC-BD87-EA766BD06937}" type="sibTrans" cxnId="{413E7694-6C2F-4418-BCE5-29ED6CC58B41}">
      <dgm:prSet/>
      <dgm:spPr/>
      <dgm:t>
        <a:bodyPr/>
        <a:lstStyle/>
        <a:p>
          <a:endParaRPr lang="en-US"/>
        </a:p>
      </dgm:t>
    </dgm:pt>
    <dgm:pt modelId="{C3D8420A-CB89-449D-818A-F19622233D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Retailers should put out their own recall alerts</a:t>
          </a:r>
        </a:p>
      </dgm:t>
    </dgm:pt>
    <dgm:pt modelId="{FD21FC6A-74BC-4EEE-A01C-DBA285B6609D}" type="parTrans" cxnId="{381218BD-D97A-4D56-9647-7915CE4958CD}">
      <dgm:prSet/>
      <dgm:spPr/>
      <dgm:t>
        <a:bodyPr/>
        <a:lstStyle/>
        <a:p>
          <a:endParaRPr lang="en-GB"/>
        </a:p>
      </dgm:t>
    </dgm:pt>
    <dgm:pt modelId="{0769A56F-D361-4367-99EC-C51E2067CE6C}" type="sibTrans" cxnId="{381218BD-D97A-4D56-9647-7915CE4958CD}">
      <dgm:prSet/>
      <dgm:spPr/>
      <dgm:t>
        <a:bodyPr/>
        <a:lstStyle/>
        <a:p>
          <a:endParaRPr lang="en-GB"/>
        </a:p>
      </dgm:t>
    </dgm:pt>
    <dgm:pt modelId="{B9A092B4-D5E3-433B-81B8-AF440D34F85C}" type="pres">
      <dgm:prSet presAssocID="{076D89D6-A98F-4B4E-8FC1-FD73F0441325}" presName="root" presStyleCnt="0">
        <dgm:presLayoutVars>
          <dgm:dir/>
          <dgm:resizeHandles val="exact"/>
        </dgm:presLayoutVars>
      </dgm:prSet>
      <dgm:spPr/>
    </dgm:pt>
    <dgm:pt modelId="{ED6A8548-917C-425D-9130-66DC23044E21}" type="pres">
      <dgm:prSet presAssocID="{A4425D7F-A854-44E1-9F7F-BA5076A160E3}" presName="compNode" presStyleCnt="0"/>
      <dgm:spPr/>
    </dgm:pt>
    <dgm:pt modelId="{6609585B-F151-4EAF-BEB6-EC7B51993A07}" type="pres">
      <dgm:prSet presAssocID="{A4425D7F-A854-44E1-9F7F-BA5076A160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580731A-C315-4B99-A089-7403D9DF21D2}" type="pres">
      <dgm:prSet presAssocID="{A4425D7F-A854-44E1-9F7F-BA5076A160E3}" presName="spaceRect" presStyleCnt="0"/>
      <dgm:spPr/>
    </dgm:pt>
    <dgm:pt modelId="{51A525F4-F6C9-4661-BD72-1FD4A1CB491B}" type="pres">
      <dgm:prSet presAssocID="{A4425D7F-A854-44E1-9F7F-BA5076A160E3}" presName="textRect" presStyleLbl="revTx" presStyleIdx="0" presStyleCnt="5">
        <dgm:presLayoutVars>
          <dgm:chMax val="1"/>
          <dgm:chPref val="1"/>
        </dgm:presLayoutVars>
      </dgm:prSet>
      <dgm:spPr/>
    </dgm:pt>
    <dgm:pt modelId="{B36F7F98-3A84-4D0E-8091-0251950ED9F7}" type="pres">
      <dgm:prSet presAssocID="{264DDF77-A23B-4839-8215-CC6513C03B9F}" presName="sibTrans" presStyleCnt="0"/>
      <dgm:spPr/>
    </dgm:pt>
    <dgm:pt modelId="{9997D937-CA94-4032-BB34-0E2F3F163A6D}" type="pres">
      <dgm:prSet presAssocID="{C695F4FB-D516-4B67-A9BC-73EBF73FED6B}" presName="compNode" presStyleCnt="0"/>
      <dgm:spPr/>
    </dgm:pt>
    <dgm:pt modelId="{EE68EA12-2A3F-4AE7-B0A5-E2FB43481D16}" type="pres">
      <dgm:prSet presAssocID="{C695F4FB-D516-4B67-A9BC-73EBF73FED6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"/>
        </a:ext>
      </dgm:extLst>
    </dgm:pt>
    <dgm:pt modelId="{F1895646-8B7A-420E-8C86-DB8EB4B1F230}" type="pres">
      <dgm:prSet presAssocID="{C695F4FB-D516-4B67-A9BC-73EBF73FED6B}" presName="spaceRect" presStyleCnt="0"/>
      <dgm:spPr/>
    </dgm:pt>
    <dgm:pt modelId="{AD876D5B-BB82-4546-AD7E-AEF9734868F9}" type="pres">
      <dgm:prSet presAssocID="{C695F4FB-D516-4B67-A9BC-73EBF73FED6B}" presName="textRect" presStyleLbl="revTx" presStyleIdx="1" presStyleCnt="5">
        <dgm:presLayoutVars>
          <dgm:chMax val="1"/>
          <dgm:chPref val="1"/>
        </dgm:presLayoutVars>
      </dgm:prSet>
      <dgm:spPr/>
    </dgm:pt>
    <dgm:pt modelId="{C9F26995-94B4-4698-8FF9-427767F10054}" type="pres">
      <dgm:prSet presAssocID="{8C9726E0-FCED-488F-864D-E18910B07324}" presName="sibTrans" presStyleCnt="0"/>
      <dgm:spPr/>
    </dgm:pt>
    <dgm:pt modelId="{068D7113-FDAE-428A-BCA5-957376CED29C}" type="pres">
      <dgm:prSet presAssocID="{C193C14E-562D-477E-B7F7-D9ACBCE466A9}" presName="compNode" presStyleCnt="0"/>
      <dgm:spPr/>
    </dgm:pt>
    <dgm:pt modelId="{753178F1-7993-44CC-B099-523FCF0A9702}" type="pres">
      <dgm:prSet presAssocID="{C193C14E-562D-477E-B7F7-D9ACBCE466A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B9259EFB-3B08-4DD7-8C01-AC52564FF732}" type="pres">
      <dgm:prSet presAssocID="{C193C14E-562D-477E-B7F7-D9ACBCE466A9}" presName="spaceRect" presStyleCnt="0"/>
      <dgm:spPr/>
    </dgm:pt>
    <dgm:pt modelId="{8E328736-25B6-400D-B04D-A56883391784}" type="pres">
      <dgm:prSet presAssocID="{C193C14E-562D-477E-B7F7-D9ACBCE466A9}" presName="textRect" presStyleLbl="revTx" presStyleIdx="2" presStyleCnt="5">
        <dgm:presLayoutVars>
          <dgm:chMax val="1"/>
          <dgm:chPref val="1"/>
        </dgm:presLayoutVars>
      </dgm:prSet>
      <dgm:spPr/>
    </dgm:pt>
    <dgm:pt modelId="{ECE6D4FF-E3EE-4804-9F7F-8CFAAF63861F}" type="pres">
      <dgm:prSet presAssocID="{81989DB6-B73E-4462-A9E1-1E238A3C9DA4}" presName="sibTrans" presStyleCnt="0"/>
      <dgm:spPr/>
    </dgm:pt>
    <dgm:pt modelId="{D0ED6575-E802-4058-BBB4-959062D457EC}" type="pres">
      <dgm:prSet presAssocID="{0B3937C7-9C57-45BC-8082-65E81C9FB527}" presName="compNode" presStyleCnt="0"/>
      <dgm:spPr/>
    </dgm:pt>
    <dgm:pt modelId="{3C4F630B-F929-42B9-9611-BE551542B1CD}" type="pres">
      <dgm:prSet presAssocID="{0B3937C7-9C57-45BC-8082-65E81C9FB52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F39BC54F-B4FB-4B3A-A437-FEF329FEE20A}" type="pres">
      <dgm:prSet presAssocID="{0B3937C7-9C57-45BC-8082-65E81C9FB527}" presName="spaceRect" presStyleCnt="0"/>
      <dgm:spPr/>
    </dgm:pt>
    <dgm:pt modelId="{A68F8B58-1751-400C-BE4F-F77BF1F01EB5}" type="pres">
      <dgm:prSet presAssocID="{0B3937C7-9C57-45BC-8082-65E81C9FB527}" presName="textRect" presStyleLbl="revTx" presStyleIdx="3" presStyleCnt="5">
        <dgm:presLayoutVars>
          <dgm:chMax val="1"/>
          <dgm:chPref val="1"/>
        </dgm:presLayoutVars>
      </dgm:prSet>
      <dgm:spPr/>
    </dgm:pt>
    <dgm:pt modelId="{342A87E5-D09B-496B-8772-39F3071AB1C8}" type="pres">
      <dgm:prSet presAssocID="{F954AB29-73B2-42DC-BD87-EA766BD06937}" presName="sibTrans" presStyleCnt="0"/>
      <dgm:spPr/>
    </dgm:pt>
    <dgm:pt modelId="{84D14A1A-68D8-4229-90F5-3E0D20BE564A}" type="pres">
      <dgm:prSet presAssocID="{C3D8420A-CB89-449D-818A-F19622233D29}" presName="compNode" presStyleCnt="0"/>
      <dgm:spPr/>
    </dgm:pt>
    <dgm:pt modelId="{8B93300C-4046-4959-91BC-6EB0CF847691}" type="pres">
      <dgm:prSet presAssocID="{C3D8420A-CB89-449D-818A-F19622233D2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E8CCC5A8-745E-4CDA-91B4-C4F7C904FDED}" type="pres">
      <dgm:prSet presAssocID="{C3D8420A-CB89-449D-818A-F19622233D29}" presName="spaceRect" presStyleCnt="0"/>
      <dgm:spPr/>
    </dgm:pt>
    <dgm:pt modelId="{9CBEB9D0-623B-49EA-984F-C6FEC8B83E5A}" type="pres">
      <dgm:prSet presAssocID="{C3D8420A-CB89-449D-818A-F19622233D2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E8A2700-B478-41B1-8959-EC9C9E5B0DE2}" type="presOf" srcId="{A4425D7F-A854-44E1-9F7F-BA5076A160E3}" destId="{51A525F4-F6C9-4661-BD72-1FD4A1CB491B}" srcOrd="0" destOrd="0" presId="urn:microsoft.com/office/officeart/2018/2/layout/IconLabelList"/>
    <dgm:cxn modelId="{7654D924-3D35-4A06-A598-B1F20FD52ED5}" type="presOf" srcId="{0B3937C7-9C57-45BC-8082-65E81C9FB527}" destId="{A68F8B58-1751-400C-BE4F-F77BF1F01EB5}" srcOrd="0" destOrd="0" presId="urn:microsoft.com/office/officeart/2018/2/layout/IconLabelList"/>
    <dgm:cxn modelId="{A93B522F-F0E1-4406-9F91-18635C15B0AD}" srcId="{076D89D6-A98F-4B4E-8FC1-FD73F0441325}" destId="{A4425D7F-A854-44E1-9F7F-BA5076A160E3}" srcOrd="0" destOrd="0" parTransId="{344F9944-D86B-47DB-A260-1B99686FC903}" sibTransId="{264DDF77-A23B-4839-8215-CC6513C03B9F}"/>
    <dgm:cxn modelId="{2906AB62-5E0E-4966-9DA1-3FDB577B5FF1}" srcId="{076D89D6-A98F-4B4E-8FC1-FD73F0441325}" destId="{C193C14E-562D-477E-B7F7-D9ACBCE466A9}" srcOrd="2" destOrd="0" parTransId="{EC9A4A8A-0010-45AA-8EB3-87CC3535E4C4}" sibTransId="{81989DB6-B73E-4462-A9E1-1E238A3C9DA4}"/>
    <dgm:cxn modelId="{35732A65-0F9D-450F-A7C9-62EA3730B4B2}" type="presOf" srcId="{076D89D6-A98F-4B4E-8FC1-FD73F0441325}" destId="{B9A092B4-D5E3-433B-81B8-AF440D34F85C}" srcOrd="0" destOrd="0" presId="urn:microsoft.com/office/officeart/2018/2/layout/IconLabelList"/>
    <dgm:cxn modelId="{46980667-C45A-4735-8F50-ABCFD1A0C2F1}" type="presOf" srcId="{C193C14E-562D-477E-B7F7-D9ACBCE466A9}" destId="{8E328736-25B6-400D-B04D-A56883391784}" srcOrd="0" destOrd="0" presId="urn:microsoft.com/office/officeart/2018/2/layout/IconLabelList"/>
    <dgm:cxn modelId="{C3F9AA6B-0903-475F-9C74-6A9ED8B79E0E}" srcId="{076D89D6-A98F-4B4E-8FC1-FD73F0441325}" destId="{C695F4FB-D516-4B67-A9BC-73EBF73FED6B}" srcOrd="1" destOrd="0" parTransId="{56D23134-63C4-4A3A-8773-7EE038832E8C}" sibTransId="{8C9726E0-FCED-488F-864D-E18910B07324}"/>
    <dgm:cxn modelId="{413E7694-6C2F-4418-BCE5-29ED6CC58B41}" srcId="{076D89D6-A98F-4B4E-8FC1-FD73F0441325}" destId="{0B3937C7-9C57-45BC-8082-65E81C9FB527}" srcOrd="3" destOrd="0" parTransId="{050CFCEE-CF12-41B2-9DB0-E9F190D628E1}" sibTransId="{F954AB29-73B2-42DC-BD87-EA766BD06937}"/>
    <dgm:cxn modelId="{7097A09C-AA79-4FDD-8702-6850816AD45E}" type="presOf" srcId="{C695F4FB-D516-4B67-A9BC-73EBF73FED6B}" destId="{AD876D5B-BB82-4546-AD7E-AEF9734868F9}" srcOrd="0" destOrd="0" presId="urn:microsoft.com/office/officeart/2018/2/layout/IconLabelList"/>
    <dgm:cxn modelId="{381218BD-D97A-4D56-9647-7915CE4958CD}" srcId="{076D89D6-A98F-4B4E-8FC1-FD73F0441325}" destId="{C3D8420A-CB89-449D-818A-F19622233D29}" srcOrd="4" destOrd="0" parTransId="{FD21FC6A-74BC-4EEE-A01C-DBA285B6609D}" sibTransId="{0769A56F-D361-4367-99EC-C51E2067CE6C}"/>
    <dgm:cxn modelId="{2C59B2EC-B6AA-4B44-B869-BEF6B8B01747}" type="presOf" srcId="{C3D8420A-CB89-449D-818A-F19622233D29}" destId="{9CBEB9D0-623B-49EA-984F-C6FEC8B83E5A}" srcOrd="0" destOrd="0" presId="urn:microsoft.com/office/officeart/2018/2/layout/IconLabelList"/>
    <dgm:cxn modelId="{C57723D0-DA62-41D5-A592-983707069270}" type="presParOf" srcId="{B9A092B4-D5E3-433B-81B8-AF440D34F85C}" destId="{ED6A8548-917C-425D-9130-66DC23044E21}" srcOrd="0" destOrd="0" presId="urn:microsoft.com/office/officeart/2018/2/layout/IconLabelList"/>
    <dgm:cxn modelId="{3AFA11CE-C7FF-4689-99A1-13C1895F5038}" type="presParOf" srcId="{ED6A8548-917C-425D-9130-66DC23044E21}" destId="{6609585B-F151-4EAF-BEB6-EC7B51993A07}" srcOrd="0" destOrd="0" presId="urn:microsoft.com/office/officeart/2018/2/layout/IconLabelList"/>
    <dgm:cxn modelId="{D1ABB6AD-2289-4C39-BACB-BEBE03EC06DE}" type="presParOf" srcId="{ED6A8548-917C-425D-9130-66DC23044E21}" destId="{2580731A-C315-4B99-A089-7403D9DF21D2}" srcOrd="1" destOrd="0" presId="urn:microsoft.com/office/officeart/2018/2/layout/IconLabelList"/>
    <dgm:cxn modelId="{2634FA36-6B57-44E2-B35A-F22C3F2E3A50}" type="presParOf" srcId="{ED6A8548-917C-425D-9130-66DC23044E21}" destId="{51A525F4-F6C9-4661-BD72-1FD4A1CB491B}" srcOrd="2" destOrd="0" presId="urn:microsoft.com/office/officeart/2018/2/layout/IconLabelList"/>
    <dgm:cxn modelId="{98F65083-C3C1-4FA8-8731-7C64F5FB59E8}" type="presParOf" srcId="{B9A092B4-D5E3-433B-81B8-AF440D34F85C}" destId="{B36F7F98-3A84-4D0E-8091-0251950ED9F7}" srcOrd="1" destOrd="0" presId="urn:microsoft.com/office/officeart/2018/2/layout/IconLabelList"/>
    <dgm:cxn modelId="{C7C002B1-B77D-4673-A07A-8460B5B16046}" type="presParOf" srcId="{B9A092B4-D5E3-433B-81B8-AF440D34F85C}" destId="{9997D937-CA94-4032-BB34-0E2F3F163A6D}" srcOrd="2" destOrd="0" presId="urn:microsoft.com/office/officeart/2018/2/layout/IconLabelList"/>
    <dgm:cxn modelId="{52EF7E0C-6E7D-4473-904B-943378998CCE}" type="presParOf" srcId="{9997D937-CA94-4032-BB34-0E2F3F163A6D}" destId="{EE68EA12-2A3F-4AE7-B0A5-E2FB43481D16}" srcOrd="0" destOrd="0" presId="urn:microsoft.com/office/officeart/2018/2/layout/IconLabelList"/>
    <dgm:cxn modelId="{05C8D14F-78EC-4706-8463-1DD5AC437A57}" type="presParOf" srcId="{9997D937-CA94-4032-BB34-0E2F3F163A6D}" destId="{F1895646-8B7A-420E-8C86-DB8EB4B1F230}" srcOrd="1" destOrd="0" presId="urn:microsoft.com/office/officeart/2018/2/layout/IconLabelList"/>
    <dgm:cxn modelId="{DE7B9D94-CBF0-4B8F-B5A5-57C00E2806CE}" type="presParOf" srcId="{9997D937-CA94-4032-BB34-0E2F3F163A6D}" destId="{AD876D5B-BB82-4546-AD7E-AEF9734868F9}" srcOrd="2" destOrd="0" presId="urn:microsoft.com/office/officeart/2018/2/layout/IconLabelList"/>
    <dgm:cxn modelId="{5A7422DE-BCC0-4F3C-905D-3C6FC85117E3}" type="presParOf" srcId="{B9A092B4-D5E3-433B-81B8-AF440D34F85C}" destId="{C9F26995-94B4-4698-8FF9-427767F10054}" srcOrd="3" destOrd="0" presId="urn:microsoft.com/office/officeart/2018/2/layout/IconLabelList"/>
    <dgm:cxn modelId="{72731DBC-D8FC-4360-9613-A7A94C8CBE8D}" type="presParOf" srcId="{B9A092B4-D5E3-433B-81B8-AF440D34F85C}" destId="{068D7113-FDAE-428A-BCA5-957376CED29C}" srcOrd="4" destOrd="0" presId="urn:microsoft.com/office/officeart/2018/2/layout/IconLabelList"/>
    <dgm:cxn modelId="{F6714C44-A5CE-4606-9D0D-98DE2D7B8F87}" type="presParOf" srcId="{068D7113-FDAE-428A-BCA5-957376CED29C}" destId="{753178F1-7993-44CC-B099-523FCF0A9702}" srcOrd="0" destOrd="0" presId="urn:microsoft.com/office/officeart/2018/2/layout/IconLabelList"/>
    <dgm:cxn modelId="{F67FDBCF-B73A-434C-82B5-9A442057C336}" type="presParOf" srcId="{068D7113-FDAE-428A-BCA5-957376CED29C}" destId="{B9259EFB-3B08-4DD7-8C01-AC52564FF732}" srcOrd="1" destOrd="0" presId="urn:microsoft.com/office/officeart/2018/2/layout/IconLabelList"/>
    <dgm:cxn modelId="{6BD34E97-F293-445E-93BB-BFDEFB5D16EC}" type="presParOf" srcId="{068D7113-FDAE-428A-BCA5-957376CED29C}" destId="{8E328736-25B6-400D-B04D-A56883391784}" srcOrd="2" destOrd="0" presId="urn:microsoft.com/office/officeart/2018/2/layout/IconLabelList"/>
    <dgm:cxn modelId="{5CFFBB73-4515-464C-9784-FCE37384FE7A}" type="presParOf" srcId="{B9A092B4-D5E3-433B-81B8-AF440D34F85C}" destId="{ECE6D4FF-E3EE-4804-9F7F-8CFAAF63861F}" srcOrd="5" destOrd="0" presId="urn:microsoft.com/office/officeart/2018/2/layout/IconLabelList"/>
    <dgm:cxn modelId="{2B6603AE-12C6-483A-BCBA-49D214907D2B}" type="presParOf" srcId="{B9A092B4-D5E3-433B-81B8-AF440D34F85C}" destId="{D0ED6575-E802-4058-BBB4-959062D457EC}" srcOrd="6" destOrd="0" presId="urn:microsoft.com/office/officeart/2018/2/layout/IconLabelList"/>
    <dgm:cxn modelId="{B5124D1C-1115-4016-B7C1-9E0A03483981}" type="presParOf" srcId="{D0ED6575-E802-4058-BBB4-959062D457EC}" destId="{3C4F630B-F929-42B9-9611-BE551542B1CD}" srcOrd="0" destOrd="0" presId="urn:microsoft.com/office/officeart/2018/2/layout/IconLabelList"/>
    <dgm:cxn modelId="{54456FDC-87F1-4736-801F-2794480910A8}" type="presParOf" srcId="{D0ED6575-E802-4058-BBB4-959062D457EC}" destId="{F39BC54F-B4FB-4B3A-A437-FEF329FEE20A}" srcOrd="1" destOrd="0" presId="urn:microsoft.com/office/officeart/2018/2/layout/IconLabelList"/>
    <dgm:cxn modelId="{7BE7BB04-A25B-48C5-BECE-16BE4ADF0FF3}" type="presParOf" srcId="{D0ED6575-E802-4058-BBB4-959062D457EC}" destId="{A68F8B58-1751-400C-BE4F-F77BF1F01EB5}" srcOrd="2" destOrd="0" presId="urn:microsoft.com/office/officeart/2018/2/layout/IconLabelList"/>
    <dgm:cxn modelId="{18B23794-D22E-41FB-A468-B7BAE1D23E07}" type="presParOf" srcId="{B9A092B4-D5E3-433B-81B8-AF440D34F85C}" destId="{342A87E5-D09B-496B-8772-39F3071AB1C8}" srcOrd="7" destOrd="0" presId="urn:microsoft.com/office/officeart/2018/2/layout/IconLabelList"/>
    <dgm:cxn modelId="{E80B6252-CACB-4DEB-9403-4FBBF6612255}" type="presParOf" srcId="{B9A092B4-D5E3-433B-81B8-AF440D34F85C}" destId="{84D14A1A-68D8-4229-90F5-3E0D20BE564A}" srcOrd="8" destOrd="0" presId="urn:microsoft.com/office/officeart/2018/2/layout/IconLabelList"/>
    <dgm:cxn modelId="{4B297EB2-54A5-42C5-BDC0-A812358AE81F}" type="presParOf" srcId="{84D14A1A-68D8-4229-90F5-3E0D20BE564A}" destId="{8B93300C-4046-4959-91BC-6EB0CF847691}" srcOrd="0" destOrd="0" presId="urn:microsoft.com/office/officeart/2018/2/layout/IconLabelList"/>
    <dgm:cxn modelId="{551D843E-6157-4DD3-B649-6BE1319E7394}" type="presParOf" srcId="{84D14A1A-68D8-4229-90F5-3E0D20BE564A}" destId="{E8CCC5A8-745E-4CDA-91B4-C4F7C904FDED}" srcOrd="1" destOrd="0" presId="urn:microsoft.com/office/officeart/2018/2/layout/IconLabelList"/>
    <dgm:cxn modelId="{C88C4D40-A669-4B30-9281-A3C6B2B62DA0}" type="presParOf" srcId="{84D14A1A-68D8-4229-90F5-3E0D20BE564A}" destId="{9CBEB9D0-623B-49EA-984F-C6FEC8B83E5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6B1E8D-FABA-4104-8E8B-4CD08B5C896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5ADB1A4-9C85-4476-A5A9-DAEE41C60C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Audience targeting </a:t>
          </a:r>
          <a:endParaRPr lang="en-US"/>
        </a:p>
      </dgm:t>
    </dgm:pt>
    <dgm:pt modelId="{A894322F-1E37-40A0-9766-EF089E4A45D3}" type="parTrans" cxnId="{2C13E86E-C104-42E3-B1C0-5EEF8F32D9BB}">
      <dgm:prSet/>
      <dgm:spPr/>
      <dgm:t>
        <a:bodyPr/>
        <a:lstStyle/>
        <a:p>
          <a:endParaRPr lang="en-US"/>
        </a:p>
      </dgm:t>
    </dgm:pt>
    <dgm:pt modelId="{2C49816D-C386-49F9-870D-0120F9C58F6A}" type="sibTrans" cxnId="{2C13E86E-C104-42E3-B1C0-5EEF8F32D9BB}">
      <dgm:prSet/>
      <dgm:spPr/>
      <dgm:t>
        <a:bodyPr/>
        <a:lstStyle/>
        <a:p>
          <a:endParaRPr lang="en-US"/>
        </a:p>
      </dgm:t>
    </dgm:pt>
    <dgm:pt modelId="{F14F32FF-0722-4CBE-9C9E-69816BD6D93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 dirty="0"/>
            <a:t>Smart objectives – Specific, measurable, Achievable, Realistic &amp; Timely </a:t>
          </a:r>
          <a:endParaRPr lang="en-US" dirty="0"/>
        </a:p>
      </dgm:t>
    </dgm:pt>
    <dgm:pt modelId="{8CF7E9C3-C5F5-46F8-8764-0847505DF949}" type="parTrans" cxnId="{2F4BC745-FE9B-4F4A-842D-535A0C7FC3B2}">
      <dgm:prSet/>
      <dgm:spPr/>
      <dgm:t>
        <a:bodyPr/>
        <a:lstStyle/>
        <a:p>
          <a:endParaRPr lang="en-US"/>
        </a:p>
      </dgm:t>
    </dgm:pt>
    <dgm:pt modelId="{35F1BB5E-0289-4A5A-ADFA-CF62A85A362C}" type="sibTrans" cxnId="{2F4BC745-FE9B-4F4A-842D-535A0C7FC3B2}">
      <dgm:prSet/>
      <dgm:spPr/>
      <dgm:t>
        <a:bodyPr/>
        <a:lstStyle/>
        <a:p>
          <a:endParaRPr lang="en-US"/>
        </a:p>
      </dgm:t>
    </dgm:pt>
    <dgm:pt modelId="{537157C2-A6B0-40DB-810E-44D11AC6F70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Monitor mentions</a:t>
          </a:r>
          <a:endParaRPr lang="en-US" dirty="0"/>
        </a:p>
      </dgm:t>
    </dgm:pt>
    <dgm:pt modelId="{41FE2B12-05D1-4E76-B744-42ED9147929B}" type="parTrans" cxnId="{0B7922F3-57D1-4177-93DB-838C84EEA6A8}">
      <dgm:prSet/>
      <dgm:spPr/>
      <dgm:t>
        <a:bodyPr/>
        <a:lstStyle/>
        <a:p>
          <a:endParaRPr lang="en-GB"/>
        </a:p>
      </dgm:t>
    </dgm:pt>
    <dgm:pt modelId="{0608000E-3BE2-496E-A204-2FC798451958}" type="sibTrans" cxnId="{0B7922F3-57D1-4177-93DB-838C84EEA6A8}">
      <dgm:prSet/>
      <dgm:spPr/>
      <dgm:t>
        <a:bodyPr/>
        <a:lstStyle/>
        <a:p>
          <a:endParaRPr lang="en-GB"/>
        </a:p>
      </dgm:t>
    </dgm:pt>
    <dgm:pt modelId="{B0742DFD-B939-489A-B5C3-5321846001B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Look are the most often asked questions </a:t>
          </a:r>
        </a:p>
      </dgm:t>
    </dgm:pt>
    <dgm:pt modelId="{A27FE321-6EE7-4EB4-A3A8-695C66B2436C}" type="parTrans" cxnId="{468CEC2E-3E43-4808-8480-6BBDB7B23E6A}">
      <dgm:prSet/>
      <dgm:spPr/>
      <dgm:t>
        <a:bodyPr/>
        <a:lstStyle/>
        <a:p>
          <a:endParaRPr lang="en-GB"/>
        </a:p>
      </dgm:t>
    </dgm:pt>
    <dgm:pt modelId="{BF768204-E75B-4A72-8C03-BC2E0420947C}" type="sibTrans" cxnId="{468CEC2E-3E43-4808-8480-6BBDB7B23E6A}">
      <dgm:prSet/>
      <dgm:spPr/>
      <dgm:t>
        <a:bodyPr/>
        <a:lstStyle/>
        <a:p>
          <a:endParaRPr lang="en-GB"/>
        </a:p>
      </dgm:t>
    </dgm:pt>
    <dgm:pt modelId="{B69AC979-451F-4C29-B8A5-019780C66E57}" type="pres">
      <dgm:prSet presAssocID="{EF6B1E8D-FABA-4104-8E8B-4CD08B5C8960}" presName="root" presStyleCnt="0">
        <dgm:presLayoutVars>
          <dgm:dir/>
          <dgm:resizeHandles val="exact"/>
        </dgm:presLayoutVars>
      </dgm:prSet>
      <dgm:spPr/>
    </dgm:pt>
    <dgm:pt modelId="{5BAF3033-8CEA-44C6-A91F-9D55FE8EEDF1}" type="pres">
      <dgm:prSet presAssocID="{75ADB1A4-9C85-4476-A5A9-DAEE41C60CC7}" presName="compNode" presStyleCnt="0"/>
      <dgm:spPr/>
    </dgm:pt>
    <dgm:pt modelId="{FDAFEC9F-AB28-4530-B503-A56E77ECA4C2}" type="pres">
      <dgm:prSet presAssocID="{75ADB1A4-9C85-4476-A5A9-DAEE41C60CC7}" presName="iconBgRect" presStyleLbl="bgShp" presStyleIdx="0" presStyleCnt="4"/>
      <dgm:spPr/>
    </dgm:pt>
    <dgm:pt modelId="{B83BCA32-D5EB-426A-9E6B-FF449D4BBBB3}" type="pres">
      <dgm:prSet presAssocID="{75ADB1A4-9C85-4476-A5A9-DAEE41C60CC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753458B-F9A5-48C8-9A9C-261A2C225EC9}" type="pres">
      <dgm:prSet presAssocID="{75ADB1A4-9C85-4476-A5A9-DAEE41C60CC7}" presName="spaceRect" presStyleCnt="0"/>
      <dgm:spPr/>
    </dgm:pt>
    <dgm:pt modelId="{0D1D9EDB-BE3D-4A80-B23E-8B5622AC9881}" type="pres">
      <dgm:prSet presAssocID="{75ADB1A4-9C85-4476-A5A9-DAEE41C60CC7}" presName="textRect" presStyleLbl="revTx" presStyleIdx="0" presStyleCnt="4">
        <dgm:presLayoutVars>
          <dgm:chMax val="1"/>
          <dgm:chPref val="1"/>
        </dgm:presLayoutVars>
      </dgm:prSet>
      <dgm:spPr/>
    </dgm:pt>
    <dgm:pt modelId="{CE398E92-7BA7-4018-B1D6-681B4BC6687F}" type="pres">
      <dgm:prSet presAssocID="{2C49816D-C386-49F9-870D-0120F9C58F6A}" presName="sibTrans" presStyleCnt="0"/>
      <dgm:spPr/>
    </dgm:pt>
    <dgm:pt modelId="{2DF42977-366C-4FA8-A3FD-B065ED169AD5}" type="pres">
      <dgm:prSet presAssocID="{F14F32FF-0722-4CBE-9C9E-69816BD6D93F}" presName="compNode" presStyleCnt="0"/>
      <dgm:spPr/>
    </dgm:pt>
    <dgm:pt modelId="{88F6990A-B68A-4117-AF58-ABCD63662639}" type="pres">
      <dgm:prSet presAssocID="{F14F32FF-0722-4CBE-9C9E-69816BD6D93F}" presName="iconBgRect" presStyleLbl="bgShp" presStyleIdx="1" presStyleCnt="4"/>
      <dgm:spPr/>
    </dgm:pt>
    <dgm:pt modelId="{D314CAFC-28F3-442F-A44F-B16232135DE0}" type="pres">
      <dgm:prSet presAssocID="{F14F32FF-0722-4CBE-9C9E-69816BD6D93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944F3D0-2C8F-4A99-B16E-4C6CB3480918}" type="pres">
      <dgm:prSet presAssocID="{F14F32FF-0722-4CBE-9C9E-69816BD6D93F}" presName="spaceRect" presStyleCnt="0"/>
      <dgm:spPr/>
    </dgm:pt>
    <dgm:pt modelId="{577A246B-8B24-4B19-98CC-242EB9C68208}" type="pres">
      <dgm:prSet presAssocID="{F14F32FF-0722-4CBE-9C9E-69816BD6D93F}" presName="textRect" presStyleLbl="revTx" presStyleIdx="1" presStyleCnt="4" custLinFactNeighborX="3335" custLinFactNeighborY="-2084">
        <dgm:presLayoutVars>
          <dgm:chMax val="1"/>
          <dgm:chPref val="1"/>
        </dgm:presLayoutVars>
      </dgm:prSet>
      <dgm:spPr/>
    </dgm:pt>
    <dgm:pt modelId="{D96215BC-301B-410C-9840-D59F1933F551}" type="pres">
      <dgm:prSet presAssocID="{35F1BB5E-0289-4A5A-ADFA-CF62A85A362C}" presName="sibTrans" presStyleCnt="0"/>
      <dgm:spPr/>
    </dgm:pt>
    <dgm:pt modelId="{39EE49E1-CEA7-46D4-82ED-F9143FC97277}" type="pres">
      <dgm:prSet presAssocID="{537157C2-A6B0-40DB-810E-44D11AC6F704}" presName="compNode" presStyleCnt="0"/>
      <dgm:spPr/>
    </dgm:pt>
    <dgm:pt modelId="{E826C317-9811-4EF2-AE84-6F419607ED32}" type="pres">
      <dgm:prSet presAssocID="{537157C2-A6B0-40DB-810E-44D11AC6F704}" presName="iconBgRect" presStyleLbl="bgShp" presStyleIdx="2" presStyleCnt="4"/>
      <dgm:spPr/>
    </dgm:pt>
    <dgm:pt modelId="{F7340C81-8CF5-4935-A15B-6B5A3236D7A0}" type="pres">
      <dgm:prSet presAssocID="{537157C2-A6B0-40DB-810E-44D11AC6F704}" presName="iconRect" presStyleLbl="node1" presStyleIdx="2" presStyleCnt="4"/>
      <dgm:spPr/>
    </dgm:pt>
    <dgm:pt modelId="{0CF68082-6DD0-4AE0-9472-CA3DAE54EEE5}" type="pres">
      <dgm:prSet presAssocID="{537157C2-A6B0-40DB-810E-44D11AC6F704}" presName="spaceRect" presStyleCnt="0"/>
      <dgm:spPr/>
    </dgm:pt>
    <dgm:pt modelId="{8C9565CB-FAFC-4D65-A00D-2FE15260902F}" type="pres">
      <dgm:prSet presAssocID="{537157C2-A6B0-40DB-810E-44D11AC6F704}" presName="textRect" presStyleLbl="revTx" presStyleIdx="2" presStyleCnt="4">
        <dgm:presLayoutVars>
          <dgm:chMax val="1"/>
          <dgm:chPref val="1"/>
        </dgm:presLayoutVars>
      </dgm:prSet>
      <dgm:spPr/>
    </dgm:pt>
    <dgm:pt modelId="{39DA8AD1-7CD2-41F0-B5B7-3E2BA35A048F}" type="pres">
      <dgm:prSet presAssocID="{0608000E-3BE2-496E-A204-2FC798451958}" presName="sibTrans" presStyleCnt="0"/>
      <dgm:spPr/>
    </dgm:pt>
    <dgm:pt modelId="{FB6377FA-B0BB-4213-A662-9007AD1D4BE2}" type="pres">
      <dgm:prSet presAssocID="{B0742DFD-B939-489A-B5C3-5321846001B1}" presName="compNode" presStyleCnt="0"/>
      <dgm:spPr/>
    </dgm:pt>
    <dgm:pt modelId="{40D2AF57-10C9-45A4-9AED-614970AAF158}" type="pres">
      <dgm:prSet presAssocID="{B0742DFD-B939-489A-B5C3-5321846001B1}" presName="iconBgRect" presStyleLbl="bgShp" presStyleIdx="3" presStyleCnt="4"/>
      <dgm:spPr/>
    </dgm:pt>
    <dgm:pt modelId="{944B02CB-DAAB-4DD2-B2D3-9E78A182F661}" type="pres">
      <dgm:prSet presAssocID="{B0742DFD-B939-489A-B5C3-5321846001B1}" presName="iconRect" presStyleLbl="node1" presStyleIdx="3" presStyleCnt="4"/>
      <dgm:spPr/>
    </dgm:pt>
    <dgm:pt modelId="{F8F9BCBB-AB17-478C-8E3A-7D86CA24BC98}" type="pres">
      <dgm:prSet presAssocID="{B0742DFD-B939-489A-B5C3-5321846001B1}" presName="spaceRect" presStyleCnt="0"/>
      <dgm:spPr/>
    </dgm:pt>
    <dgm:pt modelId="{845BD55B-3763-4622-B5B9-5C396EA43CC2}" type="pres">
      <dgm:prSet presAssocID="{B0742DFD-B939-489A-B5C3-5321846001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1014B0A-B2CC-4D0B-8711-8543CF5EF17E}" type="presOf" srcId="{F14F32FF-0722-4CBE-9C9E-69816BD6D93F}" destId="{577A246B-8B24-4B19-98CC-242EB9C68208}" srcOrd="0" destOrd="0" presId="urn:microsoft.com/office/officeart/2018/5/layout/IconCircleLabelList"/>
    <dgm:cxn modelId="{468CEC2E-3E43-4808-8480-6BBDB7B23E6A}" srcId="{EF6B1E8D-FABA-4104-8E8B-4CD08B5C8960}" destId="{B0742DFD-B939-489A-B5C3-5321846001B1}" srcOrd="3" destOrd="0" parTransId="{A27FE321-6EE7-4EB4-A3A8-695C66B2436C}" sibTransId="{BF768204-E75B-4A72-8C03-BC2E0420947C}"/>
    <dgm:cxn modelId="{2F4BC745-FE9B-4F4A-842D-535A0C7FC3B2}" srcId="{EF6B1E8D-FABA-4104-8E8B-4CD08B5C8960}" destId="{F14F32FF-0722-4CBE-9C9E-69816BD6D93F}" srcOrd="1" destOrd="0" parTransId="{8CF7E9C3-C5F5-46F8-8764-0847505DF949}" sibTransId="{35F1BB5E-0289-4A5A-ADFA-CF62A85A362C}"/>
    <dgm:cxn modelId="{2C13E86E-C104-42E3-B1C0-5EEF8F32D9BB}" srcId="{EF6B1E8D-FABA-4104-8E8B-4CD08B5C8960}" destId="{75ADB1A4-9C85-4476-A5A9-DAEE41C60CC7}" srcOrd="0" destOrd="0" parTransId="{A894322F-1E37-40A0-9766-EF089E4A45D3}" sibTransId="{2C49816D-C386-49F9-870D-0120F9C58F6A}"/>
    <dgm:cxn modelId="{2A9F2854-B3CC-4374-8D26-EAE6C2223E80}" type="presOf" srcId="{537157C2-A6B0-40DB-810E-44D11AC6F704}" destId="{8C9565CB-FAFC-4D65-A00D-2FE15260902F}" srcOrd="0" destOrd="0" presId="urn:microsoft.com/office/officeart/2018/5/layout/IconCircleLabelList"/>
    <dgm:cxn modelId="{6F916476-B83D-484B-A1E2-9450AF394DB4}" type="presOf" srcId="{75ADB1A4-9C85-4476-A5A9-DAEE41C60CC7}" destId="{0D1D9EDB-BE3D-4A80-B23E-8B5622AC9881}" srcOrd="0" destOrd="0" presId="urn:microsoft.com/office/officeart/2018/5/layout/IconCircleLabelList"/>
    <dgm:cxn modelId="{2933ACC4-750D-4A7F-806A-645CF8A68CEF}" type="presOf" srcId="{EF6B1E8D-FABA-4104-8E8B-4CD08B5C8960}" destId="{B69AC979-451F-4C29-B8A5-019780C66E57}" srcOrd="0" destOrd="0" presId="urn:microsoft.com/office/officeart/2018/5/layout/IconCircleLabelList"/>
    <dgm:cxn modelId="{85DC1FDB-82B1-48A3-9785-3ECC727B3ED2}" type="presOf" srcId="{B0742DFD-B939-489A-B5C3-5321846001B1}" destId="{845BD55B-3763-4622-B5B9-5C396EA43CC2}" srcOrd="0" destOrd="0" presId="urn:microsoft.com/office/officeart/2018/5/layout/IconCircleLabelList"/>
    <dgm:cxn modelId="{0B7922F3-57D1-4177-93DB-838C84EEA6A8}" srcId="{EF6B1E8D-FABA-4104-8E8B-4CD08B5C8960}" destId="{537157C2-A6B0-40DB-810E-44D11AC6F704}" srcOrd="2" destOrd="0" parTransId="{41FE2B12-05D1-4E76-B744-42ED9147929B}" sibTransId="{0608000E-3BE2-496E-A204-2FC798451958}"/>
    <dgm:cxn modelId="{BD166C8D-6196-4CCB-938B-F3608C2EA8BB}" type="presParOf" srcId="{B69AC979-451F-4C29-B8A5-019780C66E57}" destId="{5BAF3033-8CEA-44C6-A91F-9D55FE8EEDF1}" srcOrd="0" destOrd="0" presId="urn:microsoft.com/office/officeart/2018/5/layout/IconCircleLabelList"/>
    <dgm:cxn modelId="{DD9AA090-D53A-4EA3-99B5-B87F0FE973BC}" type="presParOf" srcId="{5BAF3033-8CEA-44C6-A91F-9D55FE8EEDF1}" destId="{FDAFEC9F-AB28-4530-B503-A56E77ECA4C2}" srcOrd="0" destOrd="0" presId="urn:microsoft.com/office/officeart/2018/5/layout/IconCircleLabelList"/>
    <dgm:cxn modelId="{DD4056FE-3F57-45F2-81D0-52BED8B91E54}" type="presParOf" srcId="{5BAF3033-8CEA-44C6-A91F-9D55FE8EEDF1}" destId="{B83BCA32-D5EB-426A-9E6B-FF449D4BBBB3}" srcOrd="1" destOrd="0" presId="urn:microsoft.com/office/officeart/2018/5/layout/IconCircleLabelList"/>
    <dgm:cxn modelId="{579667D5-20DB-4960-8C8E-FA0799AB9802}" type="presParOf" srcId="{5BAF3033-8CEA-44C6-A91F-9D55FE8EEDF1}" destId="{1753458B-F9A5-48C8-9A9C-261A2C225EC9}" srcOrd="2" destOrd="0" presId="urn:microsoft.com/office/officeart/2018/5/layout/IconCircleLabelList"/>
    <dgm:cxn modelId="{6B5D5026-4CE7-46A1-81AC-47E4622DA531}" type="presParOf" srcId="{5BAF3033-8CEA-44C6-A91F-9D55FE8EEDF1}" destId="{0D1D9EDB-BE3D-4A80-B23E-8B5622AC9881}" srcOrd="3" destOrd="0" presId="urn:microsoft.com/office/officeart/2018/5/layout/IconCircleLabelList"/>
    <dgm:cxn modelId="{E70734AB-C8AB-410C-B1CA-A7979A925CE2}" type="presParOf" srcId="{B69AC979-451F-4C29-B8A5-019780C66E57}" destId="{CE398E92-7BA7-4018-B1D6-681B4BC6687F}" srcOrd="1" destOrd="0" presId="urn:microsoft.com/office/officeart/2018/5/layout/IconCircleLabelList"/>
    <dgm:cxn modelId="{A6B71E63-75A8-4538-B226-852EAFA4406A}" type="presParOf" srcId="{B69AC979-451F-4C29-B8A5-019780C66E57}" destId="{2DF42977-366C-4FA8-A3FD-B065ED169AD5}" srcOrd="2" destOrd="0" presId="urn:microsoft.com/office/officeart/2018/5/layout/IconCircleLabelList"/>
    <dgm:cxn modelId="{E5DF6EF9-C8AC-412E-9EDE-8C8C2B6673EA}" type="presParOf" srcId="{2DF42977-366C-4FA8-A3FD-B065ED169AD5}" destId="{88F6990A-B68A-4117-AF58-ABCD63662639}" srcOrd="0" destOrd="0" presId="urn:microsoft.com/office/officeart/2018/5/layout/IconCircleLabelList"/>
    <dgm:cxn modelId="{80FDA917-075D-4DDD-BE3A-4007DB9F5997}" type="presParOf" srcId="{2DF42977-366C-4FA8-A3FD-B065ED169AD5}" destId="{D314CAFC-28F3-442F-A44F-B16232135DE0}" srcOrd="1" destOrd="0" presId="urn:microsoft.com/office/officeart/2018/5/layout/IconCircleLabelList"/>
    <dgm:cxn modelId="{8BFA4B3D-606E-4DBE-8CDE-9DB3367571E0}" type="presParOf" srcId="{2DF42977-366C-4FA8-A3FD-B065ED169AD5}" destId="{4944F3D0-2C8F-4A99-B16E-4C6CB3480918}" srcOrd="2" destOrd="0" presId="urn:microsoft.com/office/officeart/2018/5/layout/IconCircleLabelList"/>
    <dgm:cxn modelId="{7FEA2A65-A27D-4E2F-BA59-7E86F04564B0}" type="presParOf" srcId="{2DF42977-366C-4FA8-A3FD-B065ED169AD5}" destId="{577A246B-8B24-4B19-98CC-242EB9C68208}" srcOrd="3" destOrd="0" presId="urn:microsoft.com/office/officeart/2018/5/layout/IconCircleLabelList"/>
    <dgm:cxn modelId="{457924A7-9015-4C69-A40C-9173C82C5BBB}" type="presParOf" srcId="{B69AC979-451F-4C29-B8A5-019780C66E57}" destId="{D96215BC-301B-410C-9840-D59F1933F551}" srcOrd="3" destOrd="0" presId="urn:microsoft.com/office/officeart/2018/5/layout/IconCircleLabelList"/>
    <dgm:cxn modelId="{BA15B2F2-E16E-4413-890F-0D53437DA127}" type="presParOf" srcId="{B69AC979-451F-4C29-B8A5-019780C66E57}" destId="{39EE49E1-CEA7-46D4-82ED-F9143FC97277}" srcOrd="4" destOrd="0" presId="urn:microsoft.com/office/officeart/2018/5/layout/IconCircleLabelList"/>
    <dgm:cxn modelId="{72084C8C-2D9A-43C3-BC4A-B70AD0FC0581}" type="presParOf" srcId="{39EE49E1-CEA7-46D4-82ED-F9143FC97277}" destId="{E826C317-9811-4EF2-AE84-6F419607ED32}" srcOrd="0" destOrd="0" presId="urn:microsoft.com/office/officeart/2018/5/layout/IconCircleLabelList"/>
    <dgm:cxn modelId="{2F4D7BDB-B156-4F1E-ABC2-BD037D8B5F73}" type="presParOf" srcId="{39EE49E1-CEA7-46D4-82ED-F9143FC97277}" destId="{F7340C81-8CF5-4935-A15B-6B5A3236D7A0}" srcOrd="1" destOrd="0" presId="urn:microsoft.com/office/officeart/2018/5/layout/IconCircleLabelList"/>
    <dgm:cxn modelId="{2D8A29DB-343E-46CA-9B94-C2C09CA9B08B}" type="presParOf" srcId="{39EE49E1-CEA7-46D4-82ED-F9143FC97277}" destId="{0CF68082-6DD0-4AE0-9472-CA3DAE54EEE5}" srcOrd="2" destOrd="0" presId="urn:microsoft.com/office/officeart/2018/5/layout/IconCircleLabelList"/>
    <dgm:cxn modelId="{2DE0E4F7-A13E-4355-B087-1E626B10F7DB}" type="presParOf" srcId="{39EE49E1-CEA7-46D4-82ED-F9143FC97277}" destId="{8C9565CB-FAFC-4D65-A00D-2FE15260902F}" srcOrd="3" destOrd="0" presId="urn:microsoft.com/office/officeart/2018/5/layout/IconCircleLabelList"/>
    <dgm:cxn modelId="{6A671B4A-B8B2-424A-A162-3A3DAAF5E1B7}" type="presParOf" srcId="{B69AC979-451F-4C29-B8A5-019780C66E57}" destId="{39DA8AD1-7CD2-41F0-B5B7-3E2BA35A048F}" srcOrd="5" destOrd="0" presId="urn:microsoft.com/office/officeart/2018/5/layout/IconCircleLabelList"/>
    <dgm:cxn modelId="{606FA8B7-E5CB-44B6-A607-D657C809E7BE}" type="presParOf" srcId="{B69AC979-451F-4C29-B8A5-019780C66E57}" destId="{FB6377FA-B0BB-4213-A662-9007AD1D4BE2}" srcOrd="6" destOrd="0" presId="urn:microsoft.com/office/officeart/2018/5/layout/IconCircleLabelList"/>
    <dgm:cxn modelId="{EFCC17F2-573A-4B1C-914B-2A2403C6DCE7}" type="presParOf" srcId="{FB6377FA-B0BB-4213-A662-9007AD1D4BE2}" destId="{40D2AF57-10C9-45A4-9AED-614970AAF158}" srcOrd="0" destOrd="0" presId="urn:microsoft.com/office/officeart/2018/5/layout/IconCircleLabelList"/>
    <dgm:cxn modelId="{748205FD-8755-4AE3-836A-0BCB88425C77}" type="presParOf" srcId="{FB6377FA-B0BB-4213-A662-9007AD1D4BE2}" destId="{944B02CB-DAAB-4DD2-B2D3-9E78A182F661}" srcOrd="1" destOrd="0" presId="urn:microsoft.com/office/officeart/2018/5/layout/IconCircleLabelList"/>
    <dgm:cxn modelId="{EF05904D-758F-4301-A916-58E2D2E0104A}" type="presParOf" srcId="{FB6377FA-B0BB-4213-A662-9007AD1D4BE2}" destId="{F8F9BCBB-AB17-478C-8E3A-7D86CA24BC98}" srcOrd="2" destOrd="0" presId="urn:microsoft.com/office/officeart/2018/5/layout/IconCircleLabelList"/>
    <dgm:cxn modelId="{D4ED41A2-1277-47FF-9C02-66CC10056AE1}" type="presParOf" srcId="{FB6377FA-B0BB-4213-A662-9007AD1D4BE2}" destId="{845BD55B-3763-4622-B5B9-5C396EA43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09585B-F151-4EAF-BEB6-EC7B51993A07}">
      <dsp:nvSpPr>
        <dsp:cNvPr id="0" name=""/>
        <dsp:cNvSpPr/>
      </dsp:nvSpPr>
      <dsp:spPr>
        <a:xfrm>
          <a:off x="675637" y="55354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525F4-F6C9-4661-BD72-1FD4A1CB491B}">
      <dsp:nvSpPr>
        <dsp:cNvPr id="0" name=""/>
        <dsp:cNvSpPr/>
      </dsp:nvSpPr>
      <dsp:spPr>
        <a:xfrm>
          <a:off x="180637" y="16783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Social media – Monitor and respond to social media posts</a:t>
          </a:r>
          <a:endParaRPr lang="en-US" sz="1300" kern="1200" dirty="0"/>
        </a:p>
      </dsp:txBody>
      <dsp:txXfrm>
        <a:off x="180637" y="1678343"/>
        <a:ext cx="1800000" cy="720000"/>
      </dsp:txXfrm>
    </dsp:sp>
    <dsp:sp modelId="{EE68EA12-2A3F-4AE7-B0A5-E2FB43481D16}">
      <dsp:nvSpPr>
        <dsp:cNvPr id="0" name=""/>
        <dsp:cNvSpPr/>
      </dsp:nvSpPr>
      <dsp:spPr>
        <a:xfrm>
          <a:off x="2790637" y="55354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76D5B-BB82-4546-AD7E-AEF9734868F9}">
      <dsp:nvSpPr>
        <dsp:cNvPr id="0" name=""/>
        <dsp:cNvSpPr/>
      </dsp:nvSpPr>
      <dsp:spPr>
        <a:xfrm>
          <a:off x="2295637" y="16783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Radio  </a:t>
          </a:r>
          <a:endParaRPr lang="en-US" sz="1300" kern="1200"/>
        </a:p>
      </dsp:txBody>
      <dsp:txXfrm>
        <a:off x="2295637" y="1678343"/>
        <a:ext cx="1800000" cy="720000"/>
      </dsp:txXfrm>
    </dsp:sp>
    <dsp:sp modelId="{753178F1-7993-44CC-B099-523FCF0A9702}">
      <dsp:nvSpPr>
        <dsp:cNvPr id="0" name=""/>
        <dsp:cNvSpPr/>
      </dsp:nvSpPr>
      <dsp:spPr>
        <a:xfrm>
          <a:off x="4905637" y="55354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28736-25B6-400D-B04D-A56883391784}">
      <dsp:nvSpPr>
        <dsp:cNvPr id="0" name=""/>
        <dsp:cNvSpPr/>
      </dsp:nvSpPr>
      <dsp:spPr>
        <a:xfrm>
          <a:off x="4410637" y="167834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Press releases </a:t>
          </a:r>
          <a:endParaRPr lang="en-US" sz="1300" kern="1200"/>
        </a:p>
      </dsp:txBody>
      <dsp:txXfrm>
        <a:off x="4410637" y="1678343"/>
        <a:ext cx="1800000" cy="720000"/>
      </dsp:txXfrm>
    </dsp:sp>
    <dsp:sp modelId="{3C4F630B-F929-42B9-9611-BE551542B1CD}">
      <dsp:nvSpPr>
        <dsp:cNvPr id="0" name=""/>
        <dsp:cNvSpPr/>
      </dsp:nvSpPr>
      <dsp:spPr>
        <a:xfrm>
          <a:off x="1733137" y="2848343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F8B58-1751-400C-BE4F-F77BF1F01EB5}">
      <dsp:nvSpPr>
        <dsp:cNvPr id="0" name=""/>
        <dsp:cNvSpPr/>
      </dsp:nvSpPr>
      <dsp:spPr>
        <a:xfrm>
          <a:off x="1238137" y="39731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rgbClr val="FF0000"/>
              </a:solidFill>
            </a:rPr>
            <a:t>Update these communications regular </a:t>
          </a:r>
          <a:endParaRPr lang="en-US" sz="1300" kern="1200" dirty="0">
            <a:solidFill>
              <a:srgbClr val="FF0000"/>
            </a:solidFill>
          </a:endParaRPr>
        </a:p>
      </dsp:txBody>
      <dsp:txXfrm>
        <a:off x="1238137" y="3973144"/>
        <a:ext cx="1800000" cy="720000"/>
      </dsp:txXfrm>
    </dsp:sp>
    <dsp:sp modelId="{8B93300C-4046-4959-91BC-6EB0CF847691}">
      <dsp:nvSpPr>
        <dsp:cNvPr id="0" name=""/>
        <dsp:cNvSpPr/>
      </dsp:nvSpPr>
      <dsp:spPr>
        <a:xfrm>
          <a:off x="3848137" y="2848343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EB9D0-623B-49EA-984F-C6FEC8B83E5A}">
      <dsp:nvSpPr>
        <dsp:cNvPr id="0" name=""/>
        <dsp:cNvSpPr/>
      </dsp:nvSpPr>
      <dsp:spPr>
        <a:xfrm>
          <a:off x="3353137" y="39731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Retailers should put out their own recall alerts</a:t>
          </a:r>
        </a:p>
      </dsp:txBody>
      <dsp:txXfrm>
        <a:off x="3353137" y="3973144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FEC9F-AB28-4530-B503-A56E77ECA4C2}">
      <dsp:nvSpPr>
        <dsp:cNvPr id="0" name=""/>
        <dsp:cNvSpPr/>
      </dsp:nvSpPr>
      <dsp:spPr>
        <a:xfrm>
          <a:off x="585598" y="533524"/>
          <a:ext cx="1247171" cy="124717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3BCA32-D5EB-426A-9E6B-FF449D4BBBB3}">
      <dsp:nvSpPr>
        <dsp:cNvPr id="0" name=""/>
        <dsp:cNvSpPr/>
      </dsp:nvSpPr>
      <dsp:spPr>
        <a:xfrm>
          <a:off x="851389" y="799314"/>
          <a:ext cx="715590" cy="715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D9EDB-BE3D-4A80-B23E-8B5622AC9881}">
      <dsp:nvSpPr>
        <dsp:cNvPr id="0" name=""/>
        <dsp:cNvSpPr/>
      </dsp:nvSpPr>
      <dsp:spPr>
        <a:xfrm>
          <a:off x="186912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0" i="0" kern="1200"/>
            <a:t>Audience targeting </a:t>
          </a:r>
          <a:endParaRPr lang="en-US" sz="1100" kern="1200"/>
        </a:p>
      </dsp:txBody>
      <dsp:txXfrm>
        <a:off x="186912" y="2169158"/>
        <a:ext cx="2044543" cy="720000"/>
      </dsp:txXfrm>
    </dsp:sp>
    <dsp:sp modelId="{88F6990A-B68A-4117-AF58-ABCD63662639}">
      <dsp:nvSpPr>
        <dsp:cNvPr id="0" name=""/>
        <dsp:cNvSpPr/>
      </dsp:nvSpPr>
      <dsp:spPr>
        <a:xfrm>
          <a:off x="2987936" y="533524"/>
          <a:ext cx="1247171" cy="124717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4CAFC-28F3-442F-A44F-B16232135DE0}">
      <dsp:nvSpPr>
        <dsp:cNvPr id="0" name=""/>
        <dsp:cNvSpPr/>
      </dsp:nvSpPr>
      <dsp:spPr>
        <a:xfrm>
          <a:off x="3253727" y="799314"/>
          <a:ext cx="715590" cy="715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A246B-8B24-4B19-98CC-242EB9C68208}">
      <dsp:nvSpPr>
        <dsp:cNvPr id="0" name=""/>
        <dsp:cNvSpPr/>
      </dsp:nvSpPr>
      <dsp:spPr>
        <a:xfrm>
          <a:off x="2657436" y="2154153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0" i="0" kern="1200" dirty="0"/>
            <a:t>Smart objectives – Specific, measurable, Achievable, Realistic &amp; Timely </a:t>
          </a:r>
          <a:endParaRPr lang="en-US" sz="1100" kern="1200" dirty="0"/>
        </a:p>
      </dsp:txBody>
      <dsp:txXfrm>
        <a:off x="2657436" y="2154153"/>
        <a:ext cx="2044543" cy="720000"/>
      </dsp:txXfrm>
    </dsp:sp>
    <dsp:sp modelId="{E826C317-9811-4EF2-AE84-6F419607ED32}">
      <dsp:nvSpPr>
        <dsp:cNvPr id="0" name=""/>
        <dsp:cNvSpPr/>
      </dsp:nvSpPr>
      <dsp:spPr>
        <a:xfrm>
          <a:off x="5390274" y="533524"/>
          <a:ext cx="1247171" cy="124717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340C81-8CF5-4935-A15B-6B5A3236D7A0}">
      <dsp:nvSpPr>
        <dsp:cNvPr id="0" name=""/>
        <dsp:cNvSpPr/>
      </dsp:nvSpPr>
      <dsp:spPr>
        <a:xfrm>
          <a:off x="5656065" y="799314"/>
          <a:ext cx="715590" cy="71559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565CB-FAFC-4D65-A00D-2FE15260902F}">
      <dsp:nvSpPr>
        <dsp:cNvPr id="0" name=""/>
        <dsp:cNvSpPr/>
      </dsp:nvSpPr>
      <dsp:spPr>
        <a:xfrm>
          <a:off x="4991589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Monitor mentions</a:t>
          </a:r>
          <a:endParaRPr lang="en-US" sz="1100" kern="1200" dirty="0"/>
        </a:p>
      </dsp:txBody>
      <dsp:txXfrm>
        <a:off x="4991589" y="2169158"/>
        <a:ext cx="2044543" cy="720000"/>
      </dsp:txXfrm>
    </dsp:sp>
    <dsp:sp modelId="{40D2AF57-10C9-45A4-9AED-614970AAF158}">
      <dsp:nvSpPr>
        <dsp:cNvPr id="0" name=""/>
        <dsp:cNvSpPr/>
      </dsp:nvSpPr>
      <dsp:spPr>
        <a:xfrm>
          <a:off x="7792613" y="533524"/>
          <a:ext cx="1247171" cy="124717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4B02CB-DAAB-4DD2-B2D3-9E78A182F661}">
      <dsp:nvSpPr>
        <dsp:cNvPr id="0" name=""/>
        <dsp:cNvSpPr/>
      </dsp:nvSpPr>
      <dsp:spPr>
        <a:xfrm>
          <a:off x="8058403" y="799314"/>
          <a:ext cx="715590" cy="71559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BD55B-3763-4622-B5B9-5C396EA43CC2}">
      <dsp:nvSpPr>
        <dsp:cNvPr id="0" name=""/>
        <dsp:cNvSpPr/>
      </dsp:nvSpPr>
      <dsp:spPr>
        <a:xfrm>
          <a:off x="7393927" y="2169158"/>
          <a:ext cx="204454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Look are the most often asked questions </a:t>
          </a:r>
        </a:p>
      </dsp:txBody>
      <dsp:txXfrm>
        <a:off x="7393927" y="2169158"/>
        <a:ext cx="204454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A0C0817-A112-4847-8014-A94B7D2A4EA3}" type="datetime1">
              <a:rPr lang="en-US" smtClean="0"/>
              <a:t>11/11/2019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7826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992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11/11/2019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148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2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049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654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598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11/11/2019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59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11/11/2019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324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54152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1025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5209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59775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87949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95273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34F40B7-36AB-4376-BE14-EF7004D79BB9}" type="datetime1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937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F87CAB8-DCAE-46A5-AADA-B3FAD11A54E0}" type="datetime1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603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6FA2B21-3FCD-4721-B95C-427943F61125}" type="datetime1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057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usinessdictonary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69000"/>
                <a:hueMod val="91000"/>
                <a:satMod val="164000"/>
                <a:lumMod val="74000"/>
              </a:schemeClr>
              <a:schemeClr val="bg1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noFill/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0CD49A-882C-44B9-A288-7FEF9AAB9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293845"/>
            <a:ext cx="9154801" cy="26812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 Crisis Management </a:t>
            </a:r>
          </a:p>
        </p:txBody>
      </p:sp>
    </p:spTree>
    <p:extLst>
      <p:ext uri="{BB962C8B-B14F-4D97-AF65-F5344CB8AC3E}">
        <p14:creationId xmlns:p14="http://schemas.microsoft.com/office/powerpoint/2010/main" val="2012813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4F7F9-B428-4280-A20A-C395BBD1D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Who are the stakeholders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611A8DC-8C6A-401A-A1E2-60ADD34B0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Stakeholders can affect or be affected by the organization's actions, objectives and policies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www.businessdictonary.com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Customers</a:t>
            </a:r>
          </a:p>
          <a:p>
            <a:r>
              <a:rPr lang="en-GB" sz="2000" dirty="0"/>
              <a:t>Retail customers</a:t>
            </a:r>
          </a:p>
          <a:p>
            <a:r>
              <a:rPr lang="en-GB" sz="2000" dirty="0"/>
              <a:t>Share holders</a:t>
            </a:r>
          </a:p>
          <a:p>
            <a:r>
              <a:rPr lang="en-GB" sz="2000" dirty="0"/>
              <a:t>Suppliers</a:t>
            </a:r>
          </a:p>
          <a:p>
            <a:r>
              <a:rPr lang="en-GB" sz="2000" dirty="0"/>
              <a:t>Directors </a:t>
            </a:r>
          </a:p>
          <a:p>
            <a:r>
              <a:rPr lang="en-GB" sz="2000" dirty="0"/>
              <a:t>Employees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30413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4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70679-9622-442B-A92A-4DF9253D92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Key Issues for Stakeholders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A9C6D0-2157-4A56-94FD-2EF76BA437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603500"/>
            <a:ext cx="3481054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 b="0" i="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wrong ingredients – allergy related?</a:t>
            </a:r>
          </a:p>
          <a:p>
            <a:pPr>
              <a:buFont typeface="Wingdings 3" charset="2"/>
              <a:buChar char=""/>
            </a:pPr>
            <a:r>
              <a:rPr lang="en-US" sz="1600" b="0" i="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Recall of chocolate bar 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 sz="1600" b="0" i="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Future damage to brand</a:t>
            </a:r>
          </a:p>
          <a:p>
            <a:pPr>
              <a:buFont typeface="Wingdings 3" charset="2"/>
              <a:buChar char=""/>
            </a:pPr>
            <a:r>
              <a:rPr lang="en-US" sz="1600" b="0" i="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Cost of recall </a:t>
            </a:r>
          </a:p>
        </p:txBody>
      </p:sp>
      <p:pic>
        <p:nvPicPr>
          <p:cNvPr id="4" name="Picture 3" descr="A picture containing table&#10;&#10;Description automatically generated">
            <a:extLst>
              <a:ext uri="{FF2B5EF4-FFF2-40B4-BE49-F238E27FC236}">
                <a16:creationId xmlns:a16="http://schemas.microsoft.com/office/drawing/2014/main" id="{19DDC59A-5E6B-47C0-BB1B-6A9928DCB2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522" b="17869"/>
          <a:stretch/>
        </p:blipFill>
        <p:spPr>
          <a:xfrm>
            <a:off x="4984956" y="2775951"/>
            <a:ext cx="6158802" cy="3067163"/>
          </a:xfrm>
          <a:prstGeom prst="roundRect">
            <a:avLst>
              <a:gd name="adj" fmla="val 1858"/>
            </a:avLst>
          </a:prstGeom>
          <a:solidFill>
            <a:srgbClr val="FFFFFF">
              <a:shade val="85000"/>
            </a:srgbClr>
          </a:solidFill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017164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88F4F-39FB-4A04-8DC0-663CB8158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Messages for Recall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BC936-2A0A-4391-8C01-0968280B6D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issue plan- understand and admit the problem, think of the issues needed to be address , &amp; communicate</a:t>
            </a:r>
          </a:p>
          <a:p>
            <a:r>
              <a:rPr lang="en-GB" dirty="0"/>
              <a:t>Apologise &amp; Explain what went wrong/ how were going to rectify </a:t>
            </a:r>
          </a:p>
          <a:p>
            <a:r>
              <a:rPr lang="en-GB" dirty="0"/>
              <a:t>Complying with FSA (food standard agency)&amp; our own inquires </a:t>
            </a:r>
          </a:p>
          <a:p>
            <a:r>
              <a:rPr lang="en-GB" dirty="0"/>
              <a:t>Reassure there is nothing to worry about </a:t>
            </a:r>
          </a:p>
          <a:p>
            <a:r>
              <a:rPr lang="en-GB" dirty="0"/>
              <a:t>Cover any costs </a:t>
            </a:r>
          </a:p>
          <a:p>
            <a:r>
              <a:rPr lang="en-GB" dirty="0"/>
              <a:t>Show transparency</a:t>
            </a:r>
          </a:p>
          <a:p>
            <a:r>
              <a:rPr lang="en-GB" dirty="0"/>
              <a:t>Add a #</a:t>
            </a:r>
            <a:r>
              <a:rPr lang="en-GB" dirty="0" err="1"/>
              <a:t>NoHorse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860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1BAA2B80-017B-45A6-BA47-26EBFDBAC3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5" r="1" b="1"/>
          <a:stretch/>
        </p:blipFill>
        <p:spPr>
          <a:xfrm>
            <a:off x="305" y="0"/>
            <a:ext cx="12191695" cy="502024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5DC5F-39F4-408D-A45E-3744F89D7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99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       </a:t>
            </a:r>
            <a:r>
              <a:rPr lang="en-US" sz="4400" dirty="0">
                <a:solidFill>
                  <a:srgbClr val="EBEBEB"/>
                </a:solidFill>
              </a:rPr>
              <a:t>#</a:t>
            </a:r>
            <a:r>
              <a:rPr lang="en-US" sz="4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No Horse in our Chocolate Bars</a:t>
            </a:r>
          </a:p>
        </p:txBody>
      </p:sp>
      <p:sp>
        <p:nvSpPr>
          <p:cNvPr id="20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135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7558EC-729C-46E5-87F8-5460123F6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EBEBEB"/>
                </a:solidFill>
              </a:rPr>
              <a:t>Communication channels to be used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C1C1F1-9A1C-4C04-B666-A3F5948ED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51140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1458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307AAF-433F-41C4-97F4-267C307C2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Tools for Monitoring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E0EDFE-5808-4212-8894-0F5F4300C2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88721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71053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57931-194C-48DD-8127-087C50F53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Repositioning message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28C20-5C9E-4BFE-AE26-15753C6D8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have we learnt?</a:t>
            </a:r>
          </a:p>
          <a:p>
            <a:r>
              <a:rPr lang="en-GB" dirty="0"/>
              <a:t>How did we handle it? And how could we do better next time</a:t>
            </a:r>
          </a:p>
          <a:p>
            <a:r>
              <a:rPr lang="en-GB" dirty="0"/>
              <a:t>Saving Brand identity/ how can we implement what has happened into our brand values </a:t>
            </a:r>
          </a:p>
          <a:p>
            <a:r>
              <a:rPr lang="en-GB" dirty="0"/>
              <a:t>Use this to show we are  transparent, honest and efficient to fix problem quickly </a:t>
            </a:r>
          </a:p>
          <a:p>
            <a:r>
              <a:rPr lang="en-GB" dirty="0"/>
              <a:t>Bring out two unlimited chocolate bars</a:t>
            </a:r>
          </a:p>
        </p:txBody>
      </p:sp>
    </p:spTree>
    <p:extLst>
      <p:ext uri="{BB962C8B-B14F-4D97-AF65-F5344CB8AC3E}">
        <p14:creationId xmlns:p14="http://schemas.microsoft.com/office/powerpoint/2010/main" val="2143493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3D639-016C-4979-BCFA-94D68121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Any Questions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7" name="Content Placeholder 6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97D16810-3429-4EDB-B7A5-A4F54FCCAC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5514" y="1114621"/>
            <a:ext cx="6171677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8634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873</TotalTime>
  <Words>242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PR Crisis Management </vt:lpstr>
      <vt:lpstr>Who are the stakeholders</vt:lpstr>
      <vt:lpstr>Key Issues for Stakeholders</vt:lpstr>
      <vt:lpstr>Key Messages for Recall</vt:lpstr>
      <vt:lpstr>        #No Horse in our Chocolate Bars</vt:lpstr>
      <vt:lpstr>Communication channels to be used </vt:lpstr>
      <vt:lpstr>Tools for Monitoring </vt:lpstr>
      <vt:lpstr>Repositioning message </vt:lpstr>
      <vt:lpstr>Any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 Crisis Management </dc:title>
  <dc:creator>leon rees</dc:creator>
  <cp:lastModifiedBy>leon rees</cp:lastModifiedBy>
  <cp:revision>5</cp:revision>
  <dcterms:created xsi:type="dcterms:W3CDTF">2019-10-31T11:57:53Z</dcterms:created>
  <dcterms:modified xsi:type="dcterms:W3CDTF">2019-11-12T07:43:43Z</dcterms:modified>
</cp:coreProperties>
</file>