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sldIdLst>
    <p:sldId id="256" r:id="rId5"/>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6C649-8190-4446-8E29-B1747531A6D4}" v="16" dt="2019-10-25T15:36:31.543"/>
    <p1510:client id="{F6274ECC-B31A-4BDE-AA54-5DF32656EAE4}" v="4" dt="2019-10-22T12:33:47.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10/30/2019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10/30/2019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10/30/2019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10/30/2019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10/30/2019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10/30/2019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053689" y="167501"/>
            <a:ext cx="3911489" cy="23695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4070406" y="178374"/>
            <a:ext cx="3488787" cy="1908215"/>
          </a:xfrm>
          <a:prstGeom prst="rect">
            <a:avLst/>
          </a:prstGeom>
          <a:noFill/>
        </p:spPr>
        <p:txBody>
          <a:bodyPr wrap="square" rtlCol="0" anchor="t">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endParaRPr lang="en-GB" sz="1500" b="1" u="sng" dirty="0"/>
          </a:p>
          <a:p>
            <a:r>
              <a:rPr lang="en-GB" sz="1500" dirty="0"/>
              <a:t>Name: Keanna Emily Dayman </a:t>
            </a:r>
          </a:p>
          <a:p>
            <a:r>
              <a:rPr lang="en-GB" sz="1500" dirty="0"/>
              <a:t>Age: 20 years old </a:t>
            </a:r>
          </a:p>
          <a:p>
            <a:r>
              <a:rPr lang="en-GB" sz="1500" dirty="0"/>
              <a:t>Live: Pontardawe</a:t>
            </a:r>
          </a:p>
          <a:p>
            <a:r>
              <a:rPr lang="en-GB" sz="1500" dirty="0"/>
              <a:t>University year: Year Two</a:t>
            </a:r>
          </a:p>
          <a:p>
            <a:r>
              <a:rPr lang="en-GB" sz="1500" dirty="0"/>
              <a:t>Hobbies: Gardening and cooking</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40328" y="167500"/>
            <a:ext cx="3560215" cy="2369512"/>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210542"/>
            <a:ext cx="3488787" cy="2585323"/>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endParaRPr lang="en-GB" sz="1200" dirty="0"/>
          </a:p>
          <a:p>
            <a:pPr marL="171450" indent="-171450">
              <a:buFont typeface="Arial" panose="020B0604020202020204" pitchFamily="34" charset="0"/>
              <a:buChar char="•"/>
            </a:pPr>
            <a:r>
              <a:rPr lang="en-GB" sz="1200" dirty="0"/>
              <a:t>I have done work experience within two schools previously in addition to my first year professional teaching experience.</a:t>
            </a:r>
          </a:p>
          <a:p>
            <a:pPr marL="171450" indent="-171450">
              <a:buFont typeface="Arial" panose="020B0604020202020204" pitchFamily="34" charset="0"/>
              <a:buChar char="•"/>
            </a:pPr>
            <a:r>
              <a:rPr lang="en-GB" sz="1200" dirty="0"/>
              <a:t>Within the two work experience schools, I worked within Reception and Year Five in a support and observational role.  </a:t>
            </a:r>
          </a:p>
          <a:p>
            <a:pPr marL="171450" indent="-171450">
              <a:buFont typeface="Arial" panose="020B0604020202020204" pitchFamily="34" charset="0"/>
              <a:buChar char="•"/>
            </a:pPr>
            <a:r>
              <a:rPr lang="en-GB" sz="1200" dirty="0"/>
              <a:t>Within the professional teaching practice, I worked with Year Five and Reception pupils across a six week period within a teaching position. </a:t>
            </a:r>
          </a:p>
          <a:p>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4053689" y="2835277"/>
            <a:ext cx="3928205" cy="3699993"/>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4052154" y="2915959"/>
            <a:ext cx="3505504" cy="3524042"/>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I am entering the teaching profession to impact the lives of the future generations as my teachers did for me. It was because of the teachers within both primary and secondary school that I developed the skills necessary to access the teacher training course and succeed within my education. </a:t>
            </a:r>
          </a:p>
          <a:p>
            <a:pPr marL="171450" indent="-171450">
              <a:buFont typeface="Arial" panose="020B0604020202020204" pitchFamily="34" charset="0"/>
              <a:buChar char="•"/>
            </a:pPr>
            <a:r>
              <a:rPr lang="en-GB" sz="1200" dirty="0"/>
              <a:t>I want to be the teacher that places a real impact on the pupils’ lives that enables them to achieve their goals within their lives. </a:t>
            </a:r>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335041" y="178374"/>
            <a:ext cx="3716630" cy="2369511"/>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388209" y="210542"/>
            <a:ext cx="3505502" cy="2123658"/>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Font typeface="Arial" panose="020B0604020202020204" pitchFamily="34" charset="0"/>
              <a:buChar char="•"/>
            </a:pPr>
            <a:r>
              <a:rPr lang="en-GB" sz="1200" dirty="0"/>
              <a:t>I aspire to be a teacher that can inspire all pupils to engage and learn.</a:t>
            </a:r>
          </a:p>
          <a:p>
            <a:pPr marL="228600" indent="-228600">
              <a:buFont typeface="Arial" panose="020B0604020202020204" pitchFamily="34" charset="0"/>
              <a:buChar char="•"/>
            </a:pPr>
            <a:r>
              <a:rPr lang="en-GB" sz="1200" dirty="0"/>
              <a:t>I aspire to be a kind and supportive teacher willing to support all pupils in the challenges they face within their learning. </a:t>
            </a:r>
          </a:p>
          <a:p>
            <a:pPr marL="228600" indent="-228600">
              <a:buFont typeface="Arial" panose="020B0604020202020204" pitchFamily="34" charset="0"/>
              <a:buChar char="•"/>
            </a:pPr>
            <a:r>
              <a:rPr lang="en-GB" sz="1200" dirty="0"/>
              <a:t>I aspire to be the teacher that helps a pupil understand something they had previous thought impossible. </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8335039" y="2835277"/>
            <a:ext cx="3716631" cy="369999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8388216" y="2915959"/>
            <a:ext cx="3663454" cy="1384995"/>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endParaRPr lang="en-GB" sz="1200" b="1" u="sng" dirty="0"/>
          </a:p>
          <a:p>
            <a:pPr marL="171450" indent="-171450">
              <a:buFont typeface="Arial" panose="020B0604020202020204" pitchFamily="34" charset="0"/>
              <a:buChar char="•"/>
            </a:pPr>
            <a:r>
              <a:rPr lang="en-GB" sz="1200" dirty="0"/>
              <a:t>I will happily teach across the primary curriculum however, my preference area is Mathematics and Numeracy and Humanities. </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193505" y="2814917"/>
            <a:ext cx="3505504" cy="3720353"/>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40329" y="2814918"/>
            <a:ext cx="3488787" cy="3877985"/>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r>
              <a:rPr lang="en-GB" sz="1200" b="1" u="sng" dirty="0"/>
              <a:t>GCSE</a:t>
            </a:r>
          </a:p>
          <a:p>
            <a:pPr marL="171450" indent="-171450">
              <a:buFont typeface="Arial" panose="020B0604020202020204" pitchFamily="34" charset="0"/>
              <a:buChar char="•"/>
            </a:pPr>
            <a:r>
              <a:rPr lang="en-GB" sz="1200" dirty="0"/>
              <a:t>I have a total of 9 GCSEs consisting of a level B in Mathematics, Geography, Welsh, History and Religious Education.</a:t>
            </a:r>
          </a:p>
          <a:p>
            <a:pPr marL="171450" indent="-171450">
              <a:buFont typeface="Arial" panose="020B0604020202020204" pitchFamily="34" charset="0"/>
              <a:buChar char="•"/>
            </a:pPr>
            <a:r>
              <a:rPr lang="en-GB" sz="1200" dirty="0"/>
              <a:t>Furthermore, I have a grade C in English, Single Science and Double Science. </a:t>
            </a:r>
          </a:p>
          <a:p>
            <a:pPr marL="171450" indent="-171450">
              <a:buFont typeface="Arial" panose="020B0604020202020204" pitchFamily="34" charset="0"/>
              <a:buChar char="•"/>
            </a:pPr>
            <a:r>
              <a:rPr lang="en-GB" sz="1200" dirty="0"/>
              <a:t>Finally, I have an A grade in ICT and a pass on the Welsh Baccalaureate. </a:t>
            </a:r>
          </a:p>
          <a:p>
            <a:r>
              <a:rPr lang="en-GB" sz="1200" b="1" u="sng" dirty="0"/>
              <a:t>ALEVEL</a:t>
            </a:r>
          </a:p>
          <a:p>
            <a:pPr marL="171450" indent="-171450">
              <a:buFont typeface="Arial" panose="020B0604020202020204" pitchFamily="34" charset="0"/>
              <a:buChar char="•"/>
            </a:pPr>
            <a:r>
              <a:rPr lang="en-GB" sz="1200" dirty="0"/>
              <a:t>I have three A levels. I achieved a level B in Religious Studies and Health and Social Care. </a:t>
            </a:r>
          </a:p>
          <a:p>
            <a:pPr marL="171450" indent="-171450">
              <a:buFont typeface="Arial" panose="020B0604020202020204" pitchFamily="34" charset="0"/>
              <a:buChar char="•"/>
            </a:pPr>
            <a:r>
              <a:rPr lang="en-GB" sz="1200" dirty="0"/>
              <a:t>Moreover, I achieved an A level at grade C in History. </a:t>
            </a:r>
            <a:r>
              <a:rPr lang="en-GB" sz="1200" b="1" u="sng" dirty="0"/>
              <a:t> </a:t>
            </a:r>
          </a:p>
          <a:p>
            <a:r>
              <a:rPr lang="en-GB" sz="1200" b="1" u="sng" dirty="0"/>
              <a:t>Level 4 degree </a:t>
            </a:r>
          </a:p>
          <a:p>
            <a:pPr marL="171450" indent="-171450">
              <a:buFont typeface="Arial" panose="020B0604020202020204" pitchFamily="34" charset="0"/>
              <a:buChar char="•"/>
            </a:pPr>
            <a:r>
              <a:rPr lang="en-GB" sz="1200" dirty="0"/>
              <a:t>Within my first year of the teaching degree I was achieving firsts and 2:1. </a:t>
            </a:r>
          </a:p>
          <a:p>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D45C4-D4F2-467D-8143-26E39FC90512}">
  <ds:schemaRefs>
    <ds:schemaRef ds:uri="http://schemas.microsoft.com/sharepoint/v3/contenttype/forms"/>
  </ds:schemaRefs>
</ds:datastoreItem>
</file>

<file path=customXml/itemProps2.xml><?xml version="1.0" encoding="utf-8"?>
<ds:datastoreItem xmlns:ds="http://schemas.openxmlformats.org/officeDocument/2006/customXml" ds:itemID="{CFCF5503-9B1C-4BCC-B3FB-AD176450BE23}">
  <ds:schemaRefs>
    <ds:schemaRef ds:uri="http://purl.org/dc/elements/1.1/"/>
    <ds:schemaRef ds:uri="http://schemas.microsoft.com/office/2006/metadata/properties"/>
    <ds:schemaRef ds:uri="c05bfcf6-161a-4012-bab6-aa68b8b9ab0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A91468F1-836C-415C-8CD6-530DD722D8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166</TotalTime>
  <Words>404</Words>
  <Application>Microsoft Office PowerPoint</Application>
  <PresentationFormat>Widescreen</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Keanna Dayman (1800391)</cp:lastModifiedBy>
  <cp:revision>20</cp:revision>
  <cp:lastPrinted>2019-10-21T22:40:31Z</cp:lastPrinted>
  <dcterms:created xsi:type="dcterms:W3CDTF">2019-09-05T20:58:34Z</dcterms:created>
  <dcterms:modified xsi:type="dcterms:W3CDTF">2019-10-30T11:39:30Z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