
<file path=[Content_Types].xml><?xml version="1.0" encoding="utf-8"?>
<Types xmlns="http://schemas.openxmlformats.org/package/2006/content-types">
  <Default Extension="jpeg" ContentType="image/jpeg"/>
  <Default Extension="mp4" ContentType="vide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Masters/slideMaster7.xml" ContentType="application/vnd.openxmlformats-officedocument.presentationml.slideMaster+xml"/>
  <Override PartName="/ppt/slideMasters/slideMaster8.xml" ContentType="application/vnd.openxmlformats-officedocument.presentationml.slideMaster+xml"/>
  <Override PartName="/ppt/slideMasters/slideMaster9.xml" ContentType="application/vnd.openxmlformats-officedocument.presentationml.slideMaster+xml"/>
  <Override PartName="/ppt/slideMasters/slideMaster10.xml" ContentType="application/vnd.openxmlformats-officedocument.presentationml.slideMaster+xml"/>
  <Override PartName="/ppt/slideMasters/slideMaster11.xml" ContentType="application/vnd.openxmlformats-officedocument.presentationml.slideMaster+xml"/>
  <Override PartName="/ppt/slideMasters/slideMaster12.xml" ContentType="application/vnd.openxmlformats-officedocument.presentationml.slideMaster+xml"/>
  <Override PartName="/ppt/slideMasters/slideMaster13.xml" ContentType="application/vnd.openxmlformats-officedocument.presentationml.slideMaster+xml"/>
  <Override PartName="/ppt/slideMasters/slideMaster14.xml" ContentType="application/vnd.openxmlformats-officedocument.presentationml.slideMaster+xml"/>
  <Override PartName="/ppt/slideMasters/slideMaster15.xml" ContentType="application/vnd.openxmlformats-officedocument.presentationml.slideMaster+xml"/>
  <Override PartName="/ppt/slideMasters/slideMaster16.xml" ContentType="application/vnd.openxmlformats-officedocument.presentationml.slideMaster+xml"/>
  <Override PartName="/ppt/slideMasters/slideMaster17.xml" ContentType="application/vnd.openxmlformats-officedocument.presentationml.slideMaster+xml"/>
  <Override PartName="/ppt/slideMasters/slideMaster18.xml" ContentType="application/vnd.openxmlformats-officedocument.presentationml.slideMaster+xml"/>
  <Override PartName="/ppt/slideMasters/slideMaster19.xml" ContentType="application/vnd.openxmlformats-officedocument.presentationml.slideMaster+xml"/>
  <Override PartName="/ppt/slideMasters/slideMaster20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4.xml" ContentType="application/vnd.openxmlformats-officedocument.them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theme/theme5.xml" ContentType="application/vnd.openxmlformats-officedocument.theme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6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7.xml" ContentType="application/vnd.openxmlformats-officedocument.theme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8.xml" ContentType="application/vnd.openxmlformats-officedocument.theme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theme/theme9.xml" ContentType="application/vnd.openxmlformats-officedocument.theme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theme/theme10.xml" ContentType="application/vnd.openxmlformats-officedocument.theme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11.xml" ContentType="application/vnd.openxmlformats-officedocument.theme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12.xml" ContentType="application/vnd.openxmlformats-officedocument.theme+xml"/>
  <Override PartName="/ppt/slideLayouts/slideLayout38.xml" ContentType="application/vnd.openxmlformats-officedocument.presentationml.slideLayout+xml"/>
  <Override PartName="/ppt/theme/theme13.xml" ContentType="application/vnd.openxmlformats-officedocument.theme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theme/theme14.xml" ContentType="application/vnd.openxmlformats-officedocument.theme+xml"/>
  <Override PartName="/ppt/slideLayouts/slideLayout44.xml" ContentType="application/vnd.openxmlformats-officedocument.presentationml.slideLayout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theme/theme15.xml" ContentType="application/vnd.openxmlformats-officedocument.theme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theme/theme16.xml" ContentType="application/vnd.openxmlformats-officedocument.theme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slideLayouts/slideLayout56.xml" ContentType="application/vnd.openxmlformats-officedocument.presentationml.slideLayout+xml"/>
  <Override PartName="/ppt/slideLayouts/slideLayout57.xml" ContentType="application/vnd.openxmlformats-officedocument.presentationml.slideLayout+xml"/>
  <Override PartName="/ppt/slideLayouts/slideLayout58.xml" ContentType="application/vnd.openxmlformats-officedocument.presentationml.slideLayout+xml"/>
  <Override PartName="/ppt/slideLayouts/slideLayout59.xml" ContentType="application/vnd.openxmlformats-officedocument.presentationml.slideLayout+xml"/>
  <Override PartName="/ppt/slideLayouts/slideLayout60.xml" ContentType="application/vnd.openxmlformats-officedocument.presentationml.slideLayout+xml"/>
  <Override PartName="/ppt/slideLayouts/slideLayout61.xml" ContentType="application/vnd.openxmlformats-officedocument.presentationml.slideLayout+xml"/>
  <Override PartName="/ppt/slideLayouts/slideLayout62.xml" ContentType="application/vnd.openxmlformats-officedocument.presentationml.slideLayout+xml"/>
  <Override PartName="/ppt/slideLayouts/slideLayout63.xml" ContentType="application/vnd.openxmlformats-officedocument.presentationml.slideLayout+xml"/>
  <Override PartName="/ppt/slideLayouts/slideLayout64.xml" ContentType="application/vnd.openxmlformats-officedocument.presentationml.slideLayout+xml"/>
  <Override PartName="/ppt/slideLayouts/slideLayout65.xml" ContentType="application/vnd.openxmlformats-officedocument.presentationml.slideLayout+xml"/>
  <Override PartName="/ppt/slideLayouts/slideLayout66.xml" ContentType="application/vnd.openxmlformats-officedocument.presentationml.slideLayout+xml"/>
  <Override PartName="/ppt/theme/theme17.xml" ContentType="application/vnd.openxmlformats-officedocument.theme+xml"/>
  <Override PartName="/ppt/slideLayouts/slideLayout67.xml" ContentType="application/vnd.openxmlformats-officedocument.presentationml.slideLayout+xml"/>
  <Override PartName="/ppt/slideLayouts/slideLayout68.xml" ContentType="application/vnd.openxmlformats-officedocument.presentationml.slideLayout+xml"/>
  <Override PartName="/ppt/slideLayouts/slideLayout69.xml" ContentType="application/vnd.openxmlformats-officedocument.presentationml.slideLayout+xml"/>
  <Override PartName="/ppt/slideLayouts/slideLayout70.xml" ContentType="application/vnd.openxmlformats-officedocument.presentationml.slideLayout+xml"/>
  <Override PartName="/ppt/slideLayouts/slideLayout71.xml" ContentType="application/vnd.openxmlformats-officedocument.presentationml.slideLayout+xml"/>
  <Override PartName="/ppt/slideLayouts/slideLayout72.xml" ContentType="application/vnd.openxmlformats-officedocument.presentationml.slideLayout+xml"/>
  <Override PartName="/ppt/theme/theme18.xml" ContentType="application/vnd.openxmlformats-officedocument.theme+xml"/>
  <Override PartName="/ppt/slideLayouts/slideLayout73.xml" ContentType="application/vnd.openxmlformats-officedocument.presentationml.slideLayout+xml"/>
  <Override PartName="/ppt/slideLayouts/slideLayout74.xml" ContentType="application/vnd.openxmlformats-officedocument.presentationml.slideLayout+xml"/>
  <Override PartName="/ppt/slideLayouts/slideLayout75.xml" ContentType="application/vnd.openxmlformats-officedocument.presentationml.slideLayout+xml"/>
  <Override PartName="/ppt/slideLayouts/slideLayout76.xml" ContentType="application/vnd.openxmlformats-officedocument.presentationml.slideLayout+xml"/>
  <Override PartName="/ppt/slideLayouts/slideLayout77.xml" ContentType="application/vnd.openxmlformats-officedocument.presentationml.slideLayout+xml"/>
  <Override PartName="/ppt/theme/theme19.xml" ContentType="application/vnd.openxmlformats-officedocument.theme+xml"/>
  <Override PartName="/ppt/slideLayouts/slideLayout78.xml" ContentType="application/vnd.openxmlformats-officedocument.presentationml.slideLayout+xml"/>
  <Override PartName="/ppt/theme/theme20.xml" ContentType="application/vnd.openxmlformats-officedocument.theme+xml"/>
  <Override PartName="/ppt/theme/theme21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4"/>
    <p:sldMasterId id="2147483650" r:id="rId5"/>
    <p:sldMasterId id="2147483652" r:id="rId6"/>
    <p:sldMasterId id="2147483653" r:id="rId7"/>
    <p:sldMasterId id="2147483654" r:id="rId8"/>
    <p:sldMasterId id="2147483655" r:id="rId9"/>
    <p:sldMasterId id="2147483656" r:id="rId10"/>
    <p:sldMasterId id="2147483657" r:id="rId11"/>
    <p:sldMasterId id="2147483658" r:id="rId12"/>
    <p:sldMasterId id="2147483660" r:id="rId13"/>
    <p:sldMasterId id="2147483659" r:id="rId14"/>
    <p:sldMasterId id="2147483661" r:id="rId15"/>
    <p:sldMasterId id="2147483662" r:id="rId16"/>
    <p:sldMasterId id="2147483663" r:id="rId17"/>
    <p:sldMasterId id="2147483664" r:id="rId18"/>
    <p:sldMasterId id="2147483665" r:id="rId19"/>
    <p:sldMasterId id="2147483666" r:id="rId20"/>
    <p:sldMasterId id="2147483673" r:id="rId21"/>
    <p:sldMasterId id="2147483670" r:id="rId22"/>
    <p:sldMasterId id="2147483671" r:id="rId23"/>
  </p:sldMasterIdLst>
  <p:notesMasterIdLst>
    <p:notesMasterId r:id="rId37"/>
  </p:notesMasterIdLst>
  <p:sldIdLst>
    <p:sldId id="719" r:id="rId24"/>
    <p:sldId id="775" r:id="rId25"/>
    <p:sldId id="760" r:id="rId26"/>
    <p:sldId id="761" r:id="rId27"/>
    <p:sldId id="776" r:id="rId28"/>
    <p:sldId id="777" r:id="rId29"/>
    <p:sldId id="778" r:id="rId30"/>
    <p:sldId id="780" r:id="rId31"/>
    <p:sldId id="779" r:id="rId32"/>
    <p:sldId id="782" r:id="rId33"/>
    <p:sldId id="781" r:id="rId34"/>
    <p:sldId id="783" r:id="rId35"/>
    <p:sldId id="732" r:id="rId36"/>
  </p:sldIdLst>
  <p:sldSz cx="12192000" cy="6858000"/>
  <p:notesSz cx="6858000" cy="9144000"/>
  <p:custDataLst>
    <p:tags r:id="rId3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B09D09F-E348-445C-B808-5171F11B7643}" v="14" dt="2024-02-26T22:56:07.335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10A1B5D5-9B99-4C35-A422-299274C87663}" styleName="Medium Style 1 - Accent 6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6"/>
              </a:solidFill>
            </a:ln>
          </a:left>
          <a:right>
            <a:ln w="12700" cmpd="sng">
              <a:solidFill>
                <a:schemeClr val="accent6"/>
              </a:solidFill>
            </a:ln>
          </a:right>
          <a:top>
            <a:ln w="12700" cmpd="sng">
              <a:solidFill>
                <a:schemeClr val="accent6"/>
              </a:solidFill>
            </a:ln>
          </a:top>
          <a:bottom>
            <a:ln w="12700" cmpd="sng">
              <a:solidFill>
                <a:schemeClr val="accent6"/>
              </a:solidFill>
            </a:ln>
          </a:bottom>
          <a:insideH>
            <a:ln w="12700" cmpd="sng">
              <a:solidFill>
                <a:schemeClr val="accent6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6">
              <a:tint val="20000"/>
            </a:schemeClr>
          </a:solidFill>
        </a:fill>
      </a:tcStyle>
    </a:band1H>
    <a:band1V>
      <a:tcStyle>
        <a:tcBdr/>
        <a:fill>
          <a:solidFill>
            <a:schemeClr val="accent6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6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6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94" d="100"/>
          <a:sy n="94" d="100"/>
        </p:scale>
        <p:origin x="33" y="3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Master" Target="slideMasters/slideMaster10.xml"/><Relationship Id="rId18" Type="http://schemas.openxmlformats.org/officeDocument/2006/relationships/slideMaster" Target="slideMasters/slideMaster15.xml"/><Relationship Id="rId26" Type="http://schemas.openxmlformats.org/officeDocument/2006/relationships/slide" Target="slides/slide3.xml"/><Relationship Id="rId39" Type="http://schemas.openxmlformats.org/officeDocument/2006/relationships/presProps" Target="presProps.xml"/><Relationship Id="rId21" Type="http://schemas.openxmlformats.org/officeDocument/2006/relationships/slideMaster" Target="slideMasters/slideMaster18.xml"/><Relationship Id="rId34" Type="http://schemas.openxmlformats.org/officeDocument/2006/relationships/slide" Target="slides/slide11.xml"/><Relationship Id="rId42" Type="http://schemas.openxmlformats.org/officeDocument/2006/relationships/tableStyles" Target="tableStyles.xml"/><Relationship Id="rId7" Type="http://schemas.openxmlformats.org/officeDocument/2006/relationships/slideMaster" Target="slideMasters/slideMaster4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13.xml"/><Relationship Id="rId20" Type="http://schemas.openxmlformats.org/officeDocument/2006/relationships/slideMaster" Target="slideMasters/slideMaster17.xml"/><Relationship Id="rId29" Type="http://schemas.openxmlformats.org/officeDocument/2006/relationships/slide" Target="slides/slide6.xml"/><Relationship Id="rId41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Master" Target="slideMasters/slideMaster8.xml"/><Relationship Id="rId24" Type="http://schemas.openxmlformats.org/officeDocument/2006/relationships/slide" Target="slides/slide1.xml"/><Relationship Id="rId32" Type="http://schemas.openxmlformats.org/officeDocument/2006/relationships/slide" Target="slides/slide9.xml"/><Relationship Id="rId37" Type="http://schemas.openxmlformats.org/officeDocument/2006/relationships/notesMaster" Target="notesMasters/notesMaster1.xml"/><Relationship Id="rId40" Type="http://schemas.openxmlformats.org/officeDocument/2006/relationships/viewProps" Target="viewProps.xml"/><Relationship Id="rId5" Type="http://schemas.openxmlformats.org/officeDocument/2006/relationships/slideMaster" Target="slideMasters/slideMaster2.xml"/><Relationship Id="rId15" Type="http://schemas.openxmlformats.org/officeDocument/2006/relationships/slideMaster" Target="slideMasters/slideMaster12.xml"/><Relationship Id="rId23" Type="http://schemas.openxmlformats.org/officeDocument/2006/relationships/slideMaster" Target="slideMasters/slideMaster20.xml"/><Relationship Id="rId28" Type="http://schemas.openxmlformats.org/officeDocument/2006/relationships/slide" Target="slides/slide5.xml"/><Relationship Id="rId36" Type="http://schemas.openxmlformats.org/officeDocument/2006/relationships/slide" Target="slides/slide13.xml"/><Relationship Id="rId10" Type="http://schemas.openxmlformats.org/officeDocument/2006/relationships/slideMaster" Target="slideMasters/slideMaster7.xml"/><Relationship Id="rId19" Type="http://schemas.openxmlformats.org/officeDocument/2006/relationships/slideMaster" Target="slideMasters/slideMaster16.xml"/><Relationship Id="rId31" Type="http://schemas.openxmlformats.org/officeDocument/2006/relationships/slide" Target="slides/slide8.xml"/><Relationship Id="rId44" Type="http://schemas.microsoft.com/office/2015/10/relationships/revisionInfo" Target="revisionInfo.xml"/><Relationship Id="rId4" Type="http://schemas.openxmlformats.org/officeDocument/2006/relationships/slideMaster" Target="slideMasters/slideMaster1.xml"/><Relationship Id="rId9" Type="http://schemas.openxmlformats.org/officeDocument/2006/relationships/slideMaster" Target="slideMasters/slideMaster6.xml"/><Relationship Id="rId14" Type="http://schemas.openxmlformats.org/officeDocument/2006/relationships/slideMaster" Target="slideMasters/slideMaster11.xml"/><Relationship Id="rId22" Type="http://schemas.openxmlformats.org/officeDocument/2006/relationships/slideMaster" Target="slideMasters/slideMaster19.xml"/><Relationship Id="rId27" Type="http://schemas.openxmlformats.org/officeDocument/2006/relationships/slide" Target="slides/slide4.xml"/><Relationship Id="rId30" Type="http://schemas.openxmlformats.org/officeDocument/2006/relationships/slide" Target="slides/slide7.xml"/><Relationship Id="rId35" Type="http://schemas.openxmlformats.org/officeDocument/2006/relationships/slide" Target="slides/slide12.xml"/><Relationship Id="rId43" Type="http://schemas.microsoft.com/office/2016/11/relationships/changesInfo" Target="changesInfos/changesInfo1.xml"/><Relationship Id="rId8" Type="http://schemas.openxmlformats.org/officeDocument/2006/relationships/slideMaster" Target="slideMasters/slideMaster5.xml"/><Relationship Id="rId3" Type="http://schemas.openxmlformats.org/officeDocument/2006/relationships/customXml" Target="../customXml/item3.xml"/><Relationship Id="rId12" Type="http://schemas.openxmlformats.org/officeDocument/2006/relationships/slideMaster" Target="slideMasters/slideMaster9.xml"/><Relationship Id="rId17" Type="http://schemas.openxmlformats.org/officeDocument/2006/relationships/slideMaster" Target="slideMasters/slideMaster14.xml"/><Relationship Id="rId25" Type="http://schemas.openxmlformats.org/officeDocument/2006/relationships/slide" Target="slides/slide2.xml"/><Relationship Id="rId33" Type="http://schemas.openxmlformats.org/officeDocument/2006/relationships/slide" Target="slides/slide10.xml"/><Relationship Id="rId38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FB09D09F-E348-445C-B808-5171F11B7643}"/>
    <pc:docChg chg="undo custSel addSld delSld modSld sldOrd">
      <pc:chgData name="Jenifer Prince Devaraj" userId="c3fb109c-09d1-42a6-93f4-69472d709861" providerId="ADAL" clId="{FB09D09F-E348-445C-B808-5171F11B7643}" dt="2024-02-27T13:07:46.931" v="652" actId="47"/>
      <pc:docMkLst>
        <pc:docMk/>
      </pc:docMkLst>
      <pc:sldChg chg="modSp mod">
        <pc:chgData name="Jenifer Prince Devaraj" userId="c3fb109c-09d1-42a6-93f4-69472d709861" providerId="ADAL" clId="{FB09D09F-E348-445C-B808-5171F11B7643}" dt="2024-02-26T20:48:17.188" v="16" actId="20577"/>
        <pc:sldMkLst>
          <pc:docMk/>
          <pc:sldMk cId="3119007398" sldId="719"/>
        </pc:sldMkLst>
        <pc:spChg chg="mod">
          <ac:chgData name="Jenifer Prince Devaraj" userId="c3fb109c-09d1-42a6-93f4-69472d709861" providerId="ADAL" clId="{FB09D09F-E348-445C-B808-5171F11B7643}" dt="2024-02-26T20:48:17.188" v="16" actId="20577"/>
          <ac:spMkLst>
            <pc:docMk/>
            <pc:sldMk cId="3119007398" sldId="719"/>
            <ac:spMk id="3" creationId="{B8D71402-7CBC-DCA2-6899-47998E0C8857}"/>
          </ac:spMkLst>
        </pc:spChg>
      </pc:sldChg>
      <pc:sldChg chg="modSp del mod">
        <pc:chgData name="Jenifer Prince Devaraj" userId="c3fb109c-09d1-42a6-93f4-69472d709861" providerId="ADAL" clId="{FB09D09F-E348-445C-B808-5171F11B7643}" dt="2024-02-26T22:56:58.657" v="646" actId="47"/>
        <pc:sldMkLst>
          <pc:docMk/>
          <pc:sldMk cId="1856619079" sldId="756"/>
        </pc:sldMkLst>
        <pc:spChg chg="mod">
          <ac:chgData name="Jenifer Prince Devaraj" userId="c3fb109c-09d1-42a6-93f4-69472d709861" providerId="ADAL" clId="{FB09D09F-E348-445C-B808-5171F11B7643}" dt="2024-02-26T20:51:33.362" v="22" actId="6549"/>
          <ac:spMkLst>
            <pc:docMk/>
            <pc:sldMk cId="1856619079" sldId="756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B09D09F-E348-445C-B808-5171F11B7643}" dt="2024-02-26T20:51:41.053" v="26" actId="47"/>
        <pc:sldMkLst>
          <pc:docMk/>
          <pc:sldMk cId="2090979067" sldId="758"/>
        </pc:sldMkLst>
      </pc:sldChg>
      <pc:sldChg chg="addSp delSp modSp mod">
        <pc:chgData name="Jenifer Prince Devaraj" userId="c3fb109c-09d1-42a6-93f4-69472d709861" providerId="ADAL" clId="{FB09D09F-E348-445C-B808-5171F11B7643}" dt="2024-02-26T22:54:35.550" v="638" actId="2711"/>
        <pc:sldMkLst>
          <pc:docMk/>
          <pc:sldMk cId="34574601" sldId="760"/>
        </pc:sldMkLst>
        <pc:spChg chg="add mod">
          <ac:chgData name="Jenifer Prince Devaraj" userId="c3fb109c-09d1-42a6-93f4-69472d709861" providerId="ADAL" clId="{FB09D09F-E348-445C-B808-5171F11B7643}" dt="2024-02-26T22:54:35.550" v="638" actId="2711"/>
          <ac:spMkLst>
            <pc:docMk/>
            <pc:sldMk cId="34574601" sldId="760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FB09D09F-E348-445C-B808-5171F11B7643}" dt="2024-02-26T22:00:38.860" v="221" actId="1076"/>
          <ac:spMkLst>
            <pc:docMk/>
            <pc:sldMk cId="34574601" sldId="760"/>
            <ac:spMk id="13" creationId="{259753DC-1B20-4671-E3BE-BE1D67C10966}"/>
          </ac:spMkLst>
        </pc:spChg>
        <pc:picChg chg="del">
          <ac:chgData name="Jenifer Prince Devaraj" userId="c3fb109c-09d1-42a6-93f4-69472d709861" providerId="ADAL" clId="{FB09D09F-E348-445C-B808-5171F11B7643}" dt="2024-02-26T21:57:29.035" v="126" actId="478"/>
          <ac:picMkLst>
            <pc:docMk/>
            <pc:sldMk cId="34574601" sldId="760"/>
            <ac:picMk id="11" creationId="{8CF10766-747F-D942-6263-6873774BA6CB}"/>
          </ac:picMkLst>
        </pc:picChg>
      </pc:sldChg>
      <pc:sldChg chg="delSp modSp mod">
        <pc:chgData name="Jenifer Prince Devaraj" userId="c3fb109c-09d1-42a6-93f4-69472d709861" providerId="ADAL" clId="{FB09D09F-E348-445C-B808-5171F11B7643}" dt="2024-02-27T12:32:54.891" v="647" actId="207"/>
        <pc:sldMkLst>
          <pc:docMk/>
          <pc:sldMk cId="777801352" sldId="761"/>
        </pc:sldMkLst>
        <pc:spChg chg="mod">
          <ac:chgData name="Jenifer Prince Devaraj" userId="c3fb109c-09d1-42a6-93f4-69472d709861" providerId="ADAL" clId="{FB09D09F-E348-445C-B808-5171F11B7643}" dt="2024-02-27T12:32:54.891" v="647" actId="207"/>
          <ac:spMkLst>
            <pc:docMk/>
            <pc:sldMk cId="777801352" sldId="761"/>
            <ac:spMk id="6" creationId="{F8786BAD-055B-38E9-EC08-3B03BEB46516}"/>
          </ac:spMkLst>
        </pc:spChg>
        <pc:spChg chg="del mod">
          <ac:chgData name="Jenifer Prince Devaraj" userId="c3fb109c-09d1-42a6-93f4-69472d709861" providerId="ADAL" clId="{FB09D09F-E348-445C-B808-5171F11B7643}" dt="2024-02-26T22:07:38.670" v="224" actId="478"/>
          <ac:spMkLst>
            <pc:docMk/>
            <pc:sldMk cId="777801352" sldId="761"/>
            <ac:spMk id="9" creationId="{DECB50D3-4A71-1832-16E3-9E0C7226FEAE}"/>
          </ac:spMkLst>
        </pc:spChg>
        <pc:picChg chg="del">
          <ac:chgData name="Jenifer Prince Devaraj" userId="c3fb109c-09d1-42a6-93f4-69472d709861" providerId="ADAL" clId="{FB09D09F-E348-445C-B808-5171F11B7643}" dt="2024-02-26T22:07:30.951" v="222" actId="478"/>
          <ac:picMkLst>
            <pc:docMk/>
            <pc:sldMk cId="777801352" sldId="761"/>
            <ac:picMk id="14" creationId="{2A370183-4E60-F376-340C-E4800CB00C06}"/>
          </ac:picMkLst>
        </pc:picChg>
      </pc:sldChg>
      <pc:sldChg chg="del">
        <pc:chgData name="Jenifer Prince Devaraj" userId="c3fb109c-09d1-42a6-93f4-69472d709861" providerId="ADAL" clId="{FB09D09F-E348-445C-B808-5171F11B7643}" dt="2024-02-26T22:09:26.876" v="229" actId="47"/>
        <pc:sldMkLst>
          <pc:docMk/>
          <pc:sldMk cId="597180771" sldId="762"/>
        </pc:sldMkLst>
      </pc:sldChg>
      <pc:sldChg chg="del">
        <pc:chgData name="Jenifer Prince Devaraj" userId="c3fb109c-09d1-42a6-93f4-69472d709861" providerId="ADAL" clId="{FB09D09F-E348-445C-B808-5171F11B7643}" dt="2024-02-26T22:09:28.595" v="230" actId="47"/>
        <pc:sldMkLst>
          <pc:docMk/>
          <pc:sldMk cId="245005812" sldId="763"/>
        </pc:sldMkLst>
      </pc:sldChg>
      <pc:sldChg chg="del">
        <pc:chgData name="Jenifer Prince Devaraj" userId="c3fb109c-09d1-42a6-93f4-69472d709861" providerId="ADAL" clId="{FB09D09F-E348-445C-B808-5171F11B7643}" dt="2024-02-26T22:09:31.617" v="231" actId="47"/>
        <pc:sldMkLst>
          <pc:docMk/>
          <pc:sldMk cId="3755906989" sldId="764"/>
        </pc:sldMkLst>
      </pc:sldChg>
      <pc:sldChg chg="del">
        <pc:chgData name="Jenifer Prince Devaraj" userId="c3fb109c-09d1-42a6-93f4-69472d709861" providerId="ADAL" clId="{FB09D09F-E348-445C-B808-5171F11B7643}" dt="2024-02-26T22:09:33.014" v="232" actId="47"/>
        <pc:sldMkLst>
          <pc:docMk/>
          <pc:sldMk cId="2073440347" sldId="765"/>
        </pc:sldMkLst>
      </pc:sldChg>
      <pc:sldChg chg="del">
        <pc:chgData name="Jenifer Prince Devaraj" userId="c3fb109c-09d1-42a6-93f4-69472d709861" providerId="ADAL" clId="{FB09D09F-E348-445C-B808-5171F11B7643}" dt="2024-02-26T22:09:36.838" v="235" actId="47"/>
        <pc:sldMkLst>
          <pc:docMk/>
          <pc:sldMk cId="3152398768" sldId="766"/>
        </pc:sldMkLst>
      </pc:sldChg>
      <pc:sldChg chg="del">
        <pc:chgData name="Jenifer Prince Devaraj" userId="c3fb109c-09d1-42a6-93f4-69472d709861" providerId="ADAL" clId="{FB09D09F-E348-445C-B808-5171F11B7643}" dt="2024-02-26T22:09:38.254" v="236" actId="47"/>
        <pc:sldMkLst>
          <pc:docMk/>
          <pc:sldMk cId="1333369266" sldId="767"/>
        </pc:sldMkLst>
      </pc:sldChg>
      <pc:sldChg chg="del">
        <pc:chgData name="Jenifer Prince Devaraj" userId="c3fb109c-09d1-42a6-93f4-69472d709861" providerId="ADAL" clId="{FB09D09F-E348-445C-B808-5171F11B7643}" dt="2024-02-26T22:09:39.344" v="237" actId="47"/>
        <pc:sldMkLst>
          <pc:docMk/>
          <pc:sldMk cId="239651953" sldId="768"/>
        </pc:sldMkLst>
      </pc:sldChg>
      <pc:sldChg chg="del">
        <pc:chgData name="Jenifer Prince Devaraj" userId="c3fb109c-09d1-42a6-93f4-69472d709861" providerId="ADAL" clId="{FB09D09F-E348-445C-B808-5171F11B7643}" dt="2024-02-26T22:09:40.574" v="238" actId="47"/>
        <pc:sldMkLst>
          <pc:docMk/>
          <pc:sldMk cId="2834462339" sldId="769"/>
        </pc:sldMkLst>
      </pc:sldChg>
      <pc:sldChg chg="del">
        <pc:chgData name="Jenifer Prince Devaraj" userId="c3fb109c-09d1-42a6-93f4-69472d709861" providerId="ADAL" clId="{FB09D09F-E348-445C-B808-5171F11B7643}" dt="2024-02-27T13:07:46.931" v="652" actId="47"/>
        <pc:sldMkLst>
          <pc:docMk/>
          <pc:sldMk cId="203589003" sldId="770"/>
        </pc:sldMkLst>
      </pc:sldChg>
      <pc:sldChg chg="del">
        <pc:chgData name="Jenifer Prince Devaraj" userId="c3fb109c-09d1-42a6-93f4-69472d709861" providerId="ADAL" clId="{FB09D09F-E348-445C-B808-5171F11B7643}" dt="2024-02-26T20:51:40.139" v="25" actId="47"/>
        <pc:sldMkLst>
          <pc:docMk/>
          <pc:sldMk cId="277525394" sldId="772"/>
        </pc:sldMkLst>
      </pc:sldChg>
      <pc:sldChg chg="del">
        <pc:chgData name="Jenifer Prince Devaraj" userId="c3fb109c-09d1-42a6-93f4-69472d709861" providerId="ADAL" clId="{FB09D09F-E348-445C-B808-5171F11B7643}" dt="2024-02-26T20:51:39.564" v="24" actId="47"/>
        <pc:sldMkLst>
          <pc:docMk/>
          <pc:sldMk cId="2749993357" sldId="773"/>
        </pc:sldMkLst>
      </pc:sldChg>
      <pc:sldChg chg="del">
        <pc:chgData name="Jenifer Prince Devaraj" userId="c3fb109c-09d1-42a6-93f4-69472d709861" providerId="ADAL" clId="{FB09D09F-E348-445C-B808-5171F11B7643}" dt="2024-02-26T20:51:39.045" v="23" actId="47"/>
        <pc:sldMkLst>
          <pc:docMk/>
          <pc:sldMk cId="4061259175" sldId="774"/>
        </pc:sldMkLst>
      </pc:sldChg>
      <pc:sldChg chg="modSp add del mod">
        <pc:chgData name="Jenifer Prince Devaraj" userId="c3fb109c-09d1-42a6-93f4-69472d709861" providerId="ADAL" clId="{FB09D09F-E348-445C-B808-5171F11B7643}" dt="2024-02-26T22:18:10.993" v="383" actId="20577"/>
        <pc:sldMkLst>
          <pc:docMk/>
          <pc:sldMk cId="516702989" sldId="775"/>
        </pc:sldMkLst>
        <pc:spChg chg="mod">
          <ac:chgData name="Jenifer Prince Devaraj" userId="c3fb109c-09d1-42a6-93f4-69472d709861" providerId="ADAL" clId="{FB09D09F-E348-445C-B808-5171F11B7643}" dt="2024-02-26T22:13:41.741" v="260" actId="20577"/>
          <ac:spMkLst>
            <pc:docMk/>
            <pc:sldMk cId="516702989" sldId="775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B09D09F-E348-445C-B808-5171F11B7643}" dt="2024-02-26T22:18:10.993" v="383" actId="20577"/>
          <ac:spMkLst>
            <pc:docMk/>
            <pc:sldMk cId="516702989" sldId="775"/>
            <ac:spMk id="15" creationId="{85B9DB09-AFF2-ED26-610C-81DB3EC95191}"/>
          </ac:spMkLst>
        </pc:spChg>
      </pc:sldChg>
      <pc:sldChg chg="del">
        <pc:chgData name="Jenifer Prince Devaraj" userId="c3fb109c-09d1-42a6-93f4-69472d709861" providerId="ADAL" clId="{FB09D09F-E348-445C-B808-5171F11B7643}" dt="2024-02-26T20:51:42.238" v="28" actId="47"/>
        <pc:sldMkLst>
          <pc:docMk/>
          <pc:sldMk cId="1837266524" sldId="776"/>
        </pc:sldMkLst>
      </pc:sldChg>
      <pc:sldChg chg="addSp delSp modSp add mod modTransition delAnim modAnim">
        <pc:chgData name="Jenifer Prince Devaraj" userId="c3fb109c-09d1-42a6-93f4-69472d709861" providerId="ADAL" clId="{FB09D09F-E348-445C-B808-5171F11B7643}" dt="2024-02-26T22:19:28.673" v="395" actId="14100"/>
        <pc:sldMkLst>
          <pc:docMk/>
          <pc:sldMk cId="1893827762" sldId="776"/>
        </pc:sldMkLst>
        <pc:spChg chg="del">
          <ac:chgData name="Jenifer Prince Devaraj" userId="c3fb109c-09d1-42a6-93f4-69472d709861" providerId="ADAL" clId="{FB09D09F-E348-445C-B808-5171F11B7643}" dt="2024-02-26T22:09:58.481" v="240" actId="478"/>
          <ac:spMkLst>
            <pc:docMk/>
            <pc:sldMk cId="1893827762" sldId="776"/>
            <ac:spMk id="6" creationId="{F8786BAD-055B-38E9-EC08-3B03BEB46516}"/>
          </ac:spMkLst>
        </pc:spChg>
        <pc:picChg chg="add del mod">
          <ac:chgData name="Jenifer Prince Devaraj" userId="c3fb109c-09d1-42a6-93f4-69472d709861" providerId="ADAL" clId="{FB09D09F-E348-445C-B808-5171F11B7643}" dt="2024-02-26T22:10:52.494" v="244" actId="478"/>
          <ac:picMkLst>
            <pc:docMk/>
            <pc:sldMk cId="1893827762" sldId="776"/>
            <ac:picMk id="7" creationId="{9435B2B5-37A4-8A6A-4729-1A02835D8E1E}"/>
          </ac:picMkLst>
        </pc:picChg>
        <pc:picChg chg="add del mod">
          <ac:chgData name="Jenifer Prince Devaraj" userId="c3fb109c-09d1-42a6-93f4-69472d709861" providerId="ADAL" clId="{FB09D09F-E348-445C-B808-5171F11B7643}" dt="2024-02-26T22:12:09.067" v="248" actId="478"/>
          <ac:picMkLst>
            <pc:docMk/>
            <pc:sldMk cId="1893827762" sldId="776"/>
            <ac:picMk id="8" creationId="{A20B846C-8FC6-BD96-9778-93624247691A}"/>
          </ac:picMkLst>
        </pc:picChg>
        <pc:picChg chg="add mod">
          <ac:chgData name="Jenifer Prince Devaraj" userId="c3fb109c-09d1-42a6-93f4-69472d709861" providerId="ADAL" clId="{FB09D09F-E348-445C-B808-5171F11B7643}" dt="2024-02-26T22:19:28.673" v="395" actId="14100"/>
          <ac:picMkLst>
            <pc:docMk/>
            <pc:sldMk cId="1893827762" sldId="776"/>
            <ac:picMk id="9" creationId="{38FD1356-629F-CAEA-955A-90916137B2DE}"/>
          </ac:picMkLst>
        </pc:picChg>
      </pc:sldChg>
      <pc:sldChg chg="del">
        <pc:chgData name="Jenifer Prince Devaraj" userId="c3fb109c-09d1-42a6-93f4-69472d709861" providerId="ADAL" clId="{FB09D09F-E348-445C-B808-5171F11B7643}" dt="2024-02-26T20:51:41.742" v="27" actId="47"/>
        <pc:sldMkLst>
          <pc:docMk/>
          <pc:sldMk cId="25190167" sldId="777"/>
        </pc:sldMkLst>
      </pc:sldChg>
      <pc:sldChg chg="addSp delSp modSp add mod delAnim">
        <pc:chgData name="Jenifer Prince Devaraj" userId="c3fb109c-09d1-42a6-93f4-69472d709861" providerId="ADAL" clId="{FB09D09F-E348-445C-B808-5171F11B7643}" dt="2024-02-26T22:18:25.680" v="390" actId="20577"/>
        <pc:sldMkLst>
          <pc:docMk/>
          <pc:sldMk cId="3920065789" sldId="777"/>
        </pc:sldMkLst>
        <pc:spChg chg="mod">
          <ac:chgData name="Jenifer Prince Devaraj" userId="c3fb109c-09d1-42a6-93f4-69472d709861" providerId="ADAL" clId="{FB09D09F-E348-445C-B808-5171F11B7643}" dt="2024-02-26T22:14:28.166" v="283" actId="1076"/>
          <ac:spMkLst>
            <pc:docMk/>
            <pc:sldMk cId="3920065789" sldId="777"/>
            <ac:spMk id="4" creationId="{D5A8CBA3-8AC7-410A-5598-3954622EB88B}"/>
          </ac:spMkLst>
        </pc:spChg>
        <pc:spChg chg="add mod">
          <ac:chgData name="Jenifer Prince Devaraj" userId="c3fb109c-09d1-42a6-93f4-69472d709861" providerId="ADAL" clId="{FB09D09F-E348-445C-B808-5171F11B7643}" dt="2024-02-26T22:18:25.680" v="390" actId="20577"/>
          <ac:spMkLst>
            <pc:docMk/>
            <pc:sldMk cId="3920065789" sldId="777"/>
            <ac:spMk id="7" creationId="{6918B046-E486-5452-D91F-4A0F82624791}"/>
          </ac:spMkLst>
        </pc:spChg>
        <pc:picChg chg="del">
          <ac:chgData name="Jenifer Prince Devaraj" userId="c3fb109c-09d1-42a6-93f4-69472d709861" providerId="ADAL" clId="{FB09D09F-E348-445C-B808-5171F11B7643}" dt="2024-02-26T22:13:15.408" v="256" actId="478"/>
          <ac:picMkLst>
            <pc:docMk/>
            <pc:sldMk cId="3920065789" sldId="777"/>
            <ac:picMk id="9" creationId="{E43B07F2-57CD-187E-75D4-FB686837ADB6}"/>
          </ac:picMkLst>
        </pc:picChg>
      </pc:sldChg>
      <pc:sldChg chg="modSp add mod ord">
        <pc:chgData name="Jenifer Prince Devaraj" userId="c3fb109c-09d1-42a6-93f4-69472d709861" providerId="ADAL" clId="{FB09D09F-E348-445C-B808-5171F11B7643}" dt="2024-02-26T22:54:18.363" v="637" actId="2711"/>
        <pc:sldMkLst>
          <pc:docMk/>
          <pc:sldMk cId="445554227" sldId="778"/>
        </pc:sldMkLst>
        <pc:spChg chg="mod">
          <ac:chgData name="Jenifer Prince Devaraj" userId="c3fb109c-09d1-42a6-93f4-69472d709861" providerId="ADAL" clId="{FB09D09F-E348-445C-B808-5171F11B7643}" dt="2024-02-26T22:31:29.262" v="534" actId="20577"/>
          <ac:spMkLst>
            <pc:docMk/>
            <pc:sldMk cId="445554227" sldId="778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B09D09F-E348-445C-B808-5171F11B7643}" dt="2024-02-26T22:54:18.363" v="637" actId="2711"/>
          <ac:spMkLst>
            <pc:docMk/>
            <pc:sldMk cId="445554227" sldId="778"/>
            <ac:spMk id="7" creationId="{82CB5057-5F51-FBFC-62A2-238111919C0A}"/>
          </ac:spMkLst>
        </pc:spChg>
        <pc:spChg chg="mod">
          <ac:chgData name="Jenifer Prince Devaraj" userId="c3fb109c-09d1-42a6-93f4-69472d709861" providerId="ADAL" clId="{FB09D09F-E348-445C-B808-5171F11B7643}" dt="2024-02-26T22:31:07.017" v="530" actId="20577"/>
          <ac:spMkLst>
            <pc:docMk/>
            <pc:sldMk cId="445554227" sldId="778"/>
            <ac:spMk id="13" creationId="{259753DC-1B20-4671-E3BE-BE1D67C10966}"/>
          </ac:spMkLst>
        </pc:spChg>
      </pc:sldChg>
      <pc:sldChg chg="del">
        <pc:chgData name="Jenifer Prince Devaraj" userId="c3fb109c-09d1-42a6-93f4-69472d709861" providerId="ADAL" clId="{FB09D09F-E348-445C-B808-5171F11B7643}" dt="2024-02-26T22:09:35.482" v="234" actId="47"/>
        <pc:sldMkLst>
          <pc:docMk/>
          <pc:sldMk cId="2811631325" sldId="778"/>
        </pc:sldMkLst>
      </pc:sldChg>
      <pc:sldChg chg="del">
        <pc:chgData name="Jenifer Prince Devaraj" userId="c3fb109c-09d1-42a6-93f4-69472d709861" providerId="ADAL" clId="{FB09D09F-E348-445C-B808-5171F11B7643}" dt="2024-02-26T22:09:34.731" v="233" actId="47"/>
        <pc:sldMkLst>
          <pc:docMk/>
          <pc:sldMk cId="3381106687" sldId="779"/>
        </pc:sldMkLst>
      </pc:sldChg>
      <pc:sldChg chg="addSp delSp modSp add mod modTransition modAnim">
        <pc:chgData name="Jenifer Prince Devaraj" userId="c3fb109c-09d1-42a6-93f4-69472d709861" providerId="ADAL" clId="{FB09D09F-E348-445C-B808-5171F11B7643}" dt="2024-02-26T22:32:47.555" v="541" actId="1076"/>
        <pc:sldMkLst>
          <pc:docMk/>
          <pc:sldMk cId="4001338554" sldId="779"/>
        </pc:sldMkLst>
        <pc:spChg chg="del">
          <ac:chgData name="Jenifer Prince Devaraj" userId="c3fb109c-09d1-42a6-93f4-69472d709861" providerId="ADAL" clId="{FB09D09F-E348-445C-B808-5171F11B7643}" dt="2024-02-26T22:31:46.944" v="537" actId="478"/>
          <ac:spMkLst>
            <pc:docMk/>
            <pc:sldMk cId="4001338554" sldId="779"/>
            <ac:spMk id="7" creationId="{82CB5057-5F51-FBFC-62A2-238111919C0A}"/>
          </ac:spMkLst>
        </pc:spChg>
        <pc:spChg chg="del">
          <ac:chgData name="Jenifer Prince Devaraj" userId="c3fb109c-09d1-42a6-93f4-69472d709861" providerId="ADAL" clId="{FB09D09F-E348-445C-B808-5171F11B7643}" dt="2024-02-26T22:31:43.770" v="536" actId="478"/>
          <ac:spMkLst>
            <pc:docMk/>
            <pc:sldMk cId="4001338554" sldId="779"/>
            <ac:spMk id="12" creationId="{5EAFCC6E-2423-E6BA-EFDA-B62FDFBF5A3B}"/>
          </ac:spMkLst>
        </pc:spChg>
        <pc:spChg chg="del">
          <ac:chgData name="Jenifer Prince Devaraj" userId="c3fb109c-09d1-42a6-93f4-69472d709861" providerId="ADAL" clId="{FB09D09F-E348-445C-B808-5171F11B7643}" dt="2024-02-26T22:31:52.776" v="538" actId="478"/>
          <ac:spMkLst>
            <pc:docMk/>
            <pc:sldMk cId="4001338554" sldId="779"/>
            <ac:spMk id="13" creationId="{259753DC-1B20-4671-E3BE-BE1D67C10966}"/>
          </ac:spMkLst>
        </pc:spChg>
        <pc:picChg chg="add mod">
          <ac:chgData name="Jenifer Prince Devaraj" userId="c3fb109c-09d1-42a6-93f4-69472d709861" providerId="ADAL" clId="{FB09D09F-E348-445C-B808-5171F11B7643}" dt="2024-02-26T22:32:47.555" v="541" actId="1076"/>
          <ac:picMkLst>
            <pc:docMk/>
            <pc:sldMk cId="4001338554" sldId="779"/>
            <ac:picMk id="6" creationId="{7182FEF7-36F9-362E-8BD8-6AEA555CD1B4}"/>
          </ac:picMkLst>
        </pc:picChg>
      </pc:sldChg>
      <pc:sldChg chg="addSp delSp modSp add mod ord delAnim">
        <pc:chgData name="Jenifer Prince Devaraj" userId="c3fb109c-09d1-42a6-93f4-69472d709861" providerId="ADAL" clId="{FB09D09F-E348-445C-B808-5171F11B7643}" dt="2024-02-27T12:33:18.749" v="648" actId="207"/>
        <pc:sldMkLst>
          <pc:docMk/>
          <pc:sldMk cId="801157786" sldId="780"/>
        </pc:sldMkLst>
        <pc:spChg chg="add mod">
          <ac:chgData name="Jenifer Prince Devaraj" userId="c3fb109c-09d1-42a6-93f4-69472d709861" providerId="ADAL" clId="{FB09D09F-E348-445C-B808-5171F11B7643}" dt="2024-02-27T12:33:18.749" v="648" actId="207"/>
          <ac:spMkLst>
            <pc:docMk/>
            <pc:sldMk cId="801157786" sldId="780"/>
            <ac:spMk id="8" creationId="{2AAE2728-B2CF-0FFA-BB0C-F7A38166FACD}"/>
          </ac:spMkLst>
        </pc:spChg>
        <pc:picChg chg="del">
          <ac:chgData name="Jenifer Prince Devaraj" userId="c3fb109c-09d1-42a6-93f4-69472d709861" providerId="ADAL" clId="{FB09D09F-E348-445C-B808-5171F11B7643}" dt="2024-02-26T22:32:54.984" v="543" actId="478"/>
          <ac:picMkLst>
            <pc:docMk/>
            <pc:sldMk cId="801157786" sldId="780"/>
            <ac:picMk id="6" creationId="{7182FEF7-36F9-362E-8BD8-6AEA555CD1B4}"/>
          </ac:picMkLst>
        </pc:picChg>
      </pc:sldChg>
      <pc:sldChg chg="modSp add mod">
        <pc:chgData name="Jenifer Prince Devaraj" userId="c3fb109c-09d1-42a6-93f4-69472d709861" providerId="ADAL" clId="{FB09D09F-E348-445C-B808-5171F11B7643}" dt="2024-02-27T13:06:24.738" v="651" actId="255"/>
        <pc:sldMkLst>
          <pc:docMk/>
          <pc:sldMk cId="1842465817" sldId="781"/>
        </pc:sldMkLst>
        <pc:spChg chg="mod">
          <ac:chgData name="Jenifer Prince Devaraj" userId="c3fb109c-09d1-42a6-93f4-69472d709861" providerId="ADAL" clId="{FB09D09F-E348-445C-B808-5171F11B7643}" dt="2024-02-26T22:49:02.701" v="564" actId="1076"/>
          <ac:spMkLst>
            <pc:docMk/>
            <pc:sldMk cId="1842465817" sldId="781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B09D09F-E348-445C-B808-5171F11B7643}" dt="2024-02-27T13:06:24.738" v="651" actId="255"/>
          <ac:spMkLst>
            <pc:docMk/>
            <pc:sldMk cId="1842465817" sldId="781"/>
            <ac:spMk id="8" creationId="{2AAE2728-B2CF-0FFA-BB0C-F7A38166FACD}"/>
          </ac:spMkLst>
        </pc:spChg>
      </pc:sldChg>
      <pc:sldChg chg="modSp add mod ord">
        <pc:chgData name="Jenifer Prince Devaraj" userId="c3fb109c-09d1-42a6-93f4-69472d709861" providerId="ADAL" clId="{FB09D09F-E348-445C-B808-5171F11B7643}" dt="2024-02-26T22:55:01.638" v="640" actId="2711"/>
        <pc:sldMkLst>
          <pc:docMk/>
          <pc:sldMk cId="1346418976" sldId="782"/>
        </pc:sldMkLst>
        <pc:spChg chg="mod">
          <ac:chgData name="Jenifer Prince Devaraj" userId="c3fb109c-09d1-42a6-93f4-69472d709861" providerId="ADAL" clId="{FB09D09F-E348-445C-B808-5171F11B7643}" dt="2024-02-26T22:55:01.638" v="640" actId="2711"/>
          <ac:spMkLst>
            <pc:docMk/>
            <pc:sldMk cId="1346418976" sldId="782"/>
            <ac:spMk id="4" creationId="{D5A8CBA3-8AC7-410A-5598-3954622EB88B}"/>
          </ac:spMkLst>
        </pc:spChg>
        <pc:spChg chg="mod">
          <ac:chgData name="Jenifer Prince Devaraj" userId="c3fb109c-09d1-42a6-93f4-69472d709861" providerId="ADAL" clId="{FB09D09F-E348-445C-B808-5171F11B7643}" dt="2024-02-26T22:54:54.889" v="639" actId="2711"/>
          <ac:spMkLst>
            <pc:docMk/>
            <pc:sldMk cId="1346418976" sldId="782"/>
            <ac:spMk id="8" creationId="{2AAE2728-B2CF-0FFA-BB0C-F7A38166FACD}"/>
          </ac:spMkLst>
        </pc:spChg>
      </pc:sldChg>
      <pc:sldChg chg="addSp delSp modSp add mod modAnim">
        <pc:chgData name="Jenifer Prince Devaraj" userId="c3fb109c-09d1-42a6-93f4-69472d709861" providerId="ADAL" clId="{FB09D09F-E348-445C-B808-5171F11B7643}" dt="2024-02-26T22:56:34.680" v="645" actId="1076"/>
        <pc:sldMkLst>
          <pc:docMk/>
          <pc:sldMk cId="480975178" sldId="783"/>
        </pc:sldMkLst>
        <pc:spChg chg="del">
          <ac:chgData name="Jenifer Prince Devaraj" userId="c3fb109c-09d1-42a6-93f4-69472d709861" providerId="ADAL" clId="{FB09D09F-E348-445C-B808-5171F11B7643}" dt="2024-02-26T22:55:12.132" v="642" actId="478"/>
          <ac:spMkLst>
            <pc:docMk/>
            <pc:sldMk cId="480975178" sldId="783"/>
            <ac:spMk id="8" creationId="{2AAE2728-B2CF-0FFA-BB0C-F7A38166FACD}"/>
          </ac:spMkLst>
        </pc:spChg>
        <pc:picChg chg="add mod">
          <ac:chgData name="Jenifer Prince Devaraj" userId="c3fb109c-09d1-42a6-93f4-69472d709861" providerId="ADAL" clId="{FB09D09F-E348-445C-B808-5171F11B7643}" dt="2024-02-26T22:56:34.680" v="645" actId="1076"/>
          <ac:picMkLst>
            <pc:docMk/>
            <pc:sldMk cId="480975178" sldId="783"/>
            <ac:picMk id="6" creationId="{CFFBF9E1-96AA-35A4-8091-583097B083D1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27/02/2024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6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6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7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8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9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9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0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0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1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1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2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4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4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5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5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6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6.xml"/></Relationships>
</file>

<file path=ppt/slideLayouts/_rels/slideLayout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Master" Target="../slideMasters/slideMaster17.xml"/></Relationships>
</file>

<file path=ppt/slideLayouts/_rels/slideLayout5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17.xml"/></Relationships>
</file>

<file path=ppt/slideLayouts/_rels/slideLayout5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17.xml"/></Relationships>
</file>

<file path=ppt/slideLayouts/_rels/slideLayout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17.xml"/></Relationships>
</file>

<file path=ppt/slideLayouts/_rels/slideLayout5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17.xml"/></Relationships>
</file>

<file path=ppt/slideLayouts/_rels/slideLayout5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17.xml"/></Relationships>
</file>

<file path=ppt/slideLayouts/_rels/slideLayout6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17.xml"/></Relationships>
</file>

<file path=ppt/slideLayouts/_rels/slideLayout6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17.xml"/></Relationships>
</file>

<file path=ppt/slideLayouts/_rels/slideLayout6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7.xml"/></Relationships>
</file>

<file path=ppt/slideLayouts/_rels/slideLayout6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7.xml"/></Relationships>
</file>

<file path=ppt/slideLayouts/_rels/slideLayout6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6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8.xml"/></Relationships>
</file>

<file path=ppt/slideLayouts/_rels/slideLayout6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8.xml"/></Relationships>
</file>

<file path=ppt/slideLayouts/_rels/slideLayout7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Master" Target="../slideMasters/slideMaster19.xml"/></Relationships>
</file>

<file path=ppt/slideLayouts/_rels/slideLayout7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9.xml"/></Relationships>
</file>

<file path=ppt/slideLayouts/_rels/slideLayout7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0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3298008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367D72-5AB2-8643-8633-40F3233CA8F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17546287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DAB39B9-1950-2646-9CCB-5BADF16EFB5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192652" y="1470581"/>
            <a:ext cx="4242061" cy="416664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2169050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4293998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92164478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816A415-C468-5944-85A1-00EECAE1DE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89386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2042991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17609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7204744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32156385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95541757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27884356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AABAF2-22C1-AC4B-8333-FD1A2385CB9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BDBEAAAA-701D-1142-BD3E-4627645949BB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78352986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2064262031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267788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0983984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026675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68811434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734961849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5296125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81925057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27137421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5223601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41417474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977769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8795946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99698923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383776281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946B8C49-F046-7544-B210-8A57A47EE12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C7AD169-458D-844F-87D0-E86ADE9949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17885063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8616694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0485730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7876703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129195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4A92ADF8-47B7-6B4A-B238-A057A73B0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773D9E3-3B36-3040-8C61-C6D71B056A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6302071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1080307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5049868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41454918"/>
      </p:ext>
    </p:extLst>
  </p:cSld>
  <p:clrMapOvr>
    <a:masterClrMapping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304689771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D221C0F8-8767-7347-8567-33EC2C43A1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7C00D9-A76E-0A47-9B36-E891DB84A9C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24528723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9207104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75532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71023767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3914582648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7" name="Picture 6" descr="A picture containing text&#10;&#10;Description automatically generated">
            <a:extLst>
              <a:ext uri="{FF2B5EF4-FFF2-40B4-BE49-F238E27FC236}">
                <a16:creationId xmlns:a16="http://schemas.microsoft.com/office/drawing/2014/main" id="{FA6CC141-D3C3-CF46-8806-6EF9ECBF04A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01604F21-C270-C641-937C-5D69615E4757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5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text&#10;&#10;Description automatically generated">
            <a:extLst>
              <a:ext uri="{FF2B5EF4-FFF2-40B4-BE49-F238E27FC236}">
                <a16:creationId xmlns:a16="http://schemas.microsoft.com/office/drawing/2014/main" id="{DF0ADC39-9337-C84C-96D4-EC36AD5080A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5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CD7CB20A-5151-0345-9977-F500A5DBB68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5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6F16E7EC-321A-E845-A511-9309819FB9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5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727A1AA7-7246-A143-9534-34C47E4562E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6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6" name="Picture 5" descr="Shape&#10;&#10;Description automatically generated with medium confidence">
            <a:extLst>
              <a:ext uri="{FF2B5EF4-FFF2-40B4-BE49-F238E27FC236}">
                <a16:creationId xmlns:a16="http://schemas.microsoft.com/office/drawing/2014/main" id="{DF7E1276-06FD-3A4E-A9FD-24D0E92EAD0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6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Shape&#10;&#10;Description automatically generated with medium confidence">
            <a:extLst>
              <a:ext uri="{FF2B5EF4-FFF2-40B4-BE49-F238E27FC236}">
                <a16:creationId xmlns:a16="http://schemas.microsoft.com/office/drawing/2014/main" id="{71967FB5-4373-9146-B347-1A00A0CD5A5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Layouts/slideLayout6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07840193"/>
      </p:ext>
    </p:extLst>
  </p:cSld>
  <p:clrMapOvr>
    <a:masterClrMapping/>
  </p:clrMapOvr>
</p:sldLayout>
</file>

<file path=ppt/slideLayouts/slideLayout6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5973259"/>
      </p:ext>
    </p:extLst>
  </p:cSld>
  <p:clrMapOvr>
    <a:masterClrMapping/>
  </p:clrMapOvr>
</p:sldLayout>
</file>

<file path=ppt/slideLayouts/slideLayout6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35460473"/>
      </p:ext>
    </p:extLst>
  </p:cSld>
  <p:clrMapOvr>
    <a:masterClrMapping/>
  </p:clrMapOvr>
</p:sldLayout>
</file>

<file path=ppt/slideLayouts/slideLayout6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71081314"/>
      </p:ext>
    </p:extLst>
  </p:cSld>
  <p:clrMapOvr>
    <a:masterClrMapping/>
  </p:clrMapOvr>
</p:sldLayout>
</file>

<file path=ppt/slideLayouts/slideLayout6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1668421069"/>
      </p:ext>
    </p:extLst>
  </p:cSld>
  <p:clrMapOvr>
    <a:masterClrMapping/>
  </p:clrMapOvr>
</p:sldLayout>
</file>

<file path=ppt/slideLayouts/slideLayout6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24980695"/>
      </p:ext>
    </p:extLst>
  </p:cSld>
  <p:clrMapOvr>
    <a:masterClrMapping/>
  </p:clrMapOvr>
</p:sldLayout>
</file>

<file path=ppt/slideLayouts/slideLayout6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63674427"/>
      </p:ext>
    </p:extLst>
  </p:cSld>
  <p:clrMapOvr>
    <a:masterClrMapping/>
  </p:clrMapOvr>
</p:sldLayout>
</file>

<file path=ppt/slideLayouts/slideLayout69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8645816"/>
      </p:ext>
    </p:extLst>
  </p:cSld>
  <p:clrMapOvr>
    <a:masterClrMapping/>
  </p:clrMapOvr>
</p:sldLayout>
</file>

<file path=ppt/slideLayouts/slideLayout7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769E6E2-2C3C-634F-A2E7-89D13D5132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FC0E9760-8394-E24C-A197-D2A1FDDE5E2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77840142"/>
      </p:ext>
    </p:extLst>
  </p:cSld>
  <p:clrMapOvr>
    <a:masterClrMapping/>
  </p:clrMapOvr>
</p:sldLayout>
</file>

<file path=ppt/slideLayouts/slideLayout7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51448030"/>
      </p:ext>
    </p:extLst>
  </p:cSld>
  <p:clrMapOvr>
    <a:masterClrMapping/>
  </p:clrMapOvr>
</p:sldLayout>
</file>

<file path=ppt/slideLayouts/slideLayout7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3" name="Straight Connector 72">
            <a:extLst>
              <a:ext uri="{FF2B5EF4-FFF2-40B4-BE49-F238E27FC236}">
                <a16:creationId xmlns:a16="http://schemas.microsoft.com/office/drawing/2014/main" id="{3B25E3D6-2A2E-464A-8CB9-910A73E922D2}"/>
              </a:ext>
            </a:extLst>
          </p:cNvPr>
          <p:cNvCxnSpPr/>
          <p:nvPr userDrawn="1"/>
        </p:nvCxnSpPr>
        <p:spPr>
          <a:xfrm>
            <a:off x="1226359" y="4878388"/>
            <a:ext cx="9736242" cy="0"/>
          </a:xfrm>
          <a:prstGeom prst="line">
            <a:avLst/>
          </a:prstGeom>
          <a:ln w="36068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pSp>
        <p:nvGrpSpPr>
          <p:cNvPr id="80" name="Group 79">
            <a:extLst>
              <a:ext uri="{FF2B5EF4-FFF2-40B4-BE49-F238E27FC236}">
                <a16:creationId xmlns:a16="http://schemas.microsoft.com/office/drawing/2014/main" id="{7AC1507B-4D7E-4A03-BD68-719F3B4FFFFE}"/>
              </a:ext>
            </a:extLst>
          </p:cNvPr>
          <p:cNvGrpSpPr/>
          <p:nvPr userDrawn="1"/>
        </p:nvGrpSpPr>
        <p:grpSpPr>
          <a:xfrm>
            <a:off x="1098343" y="3580937"/>
            <a:ext cx="256032" cy="1426311"/>
            <a:chOff x="1098343" y="3580937"/>
            <a:chExt cx="256032" cy="1426311"/>
          </a:xfrm>
        </p:grpSpPr>
        <p:cxnSp>
          <p:nvCxnSpPr>
            <p:cNvPr id="36" name="Straight Connector 35">
              <a:extLst>
                <a:ext uri="{FF2B5EF4-FFF2-40B4-BE49-F238E27FC236}">
                  <a16:creationId xmlns:a16="http://schemas.microsoft.com/office/drawing/2014/main" id="{F344BED5-CC6A-4BE9-A525-8E8D0064488A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63419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7" name="Oval 36">
              <a:extLst>
                <a:ext uri="{FF2B5EF4-FFF2-40B4-BE49-F238E27FC236}">
                  <a16:creationId xmlns:a16="http://schemas.microsoft.com/office/drawing/2014/main" id="{A2C7B801-E8A3-4356-8E6E-5A82DA9E1443}"/>
                </a:ext>
              </a:extLst>
            </p:cNvPr>
            <p:cNvSpPr/>
            <p:nvPr userDrawn="1"/>
          </p:nvSpPr>
          <p:spPr>
            <a:xfrm>
              <a:off x="1098343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8" name="Group 37">
            <a:extLst>
              <a:ext uri="{FF2B5EF4-FFF2-40B4-BE49-F238E27FC236}">
                <a16:creationId xmlns:a16="http://schemas.microsoft.com/office/drawing/2014/main" id="{BEB49D06-EF63-4C3A-910B-CB6831B16C9D}"/>
              </a:ext>
            </a:extLst>
          </p:cNvPr>
          <p:cNvGrpSpPr/>
          <p:nvPr userDrawn="1"/>
        </p:nvGrpSpPr>
        <p:grpSpPr>
          <a:xfrm>
            <a:off x="1995041" y="4439619"/>
            <a:ext cx="128016" cy="502920"/>
            <a:chOff x="1973856" y="4439619"/>
            <a:chExt cx="128016" cy="502920"/>
          </a:xfrm>
        </p:grpSpPr>
        <p:cxnSp>
          <p:nvCxnSpPr>
            <p:cNvPr id="32" name="Straight Connector 31">
              <a:extLst>
                <a:ext uri="{FF2B5EF4-FFF2-40B4-BE49-F238E27FC236}">
                  <a16:creationId xmlns:a16="http://schemas.microsoft.com/office/drawing/2014/main" id="{327E53F1-5E20-4EC7-87CF-EB6E9FDE9F1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3" name="Oval 32">
              <a:extLst>
                <a:ext uri="{FF2B5EF4-FFF2-40B4-BE49-F238E27FC236}">
                  <a16:creationId xmlns:a16="http://schemas.microsoft.com/office/drawing/2014/main" id="{4C87D9C1-E63A-4E7F-A2F2-B9441DFAFE6B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39" name="Group 38">
            <a:extLst>
              <a:ext uri="{FF2B5EF4-FFF2-40B4-BE49-F238E27FC236}">
                <a16:creationId xmlns:a16="http://schemas.microsoft.com/office/drawing/2014/main" id="{4FA409AA-6816-4FFF-BA25-BAD4447A906F}"/>
              </a:ext>
            </a:extLst>
          </p:cNvPr>
          <p:cNvGrpSpPr/>
          <p:nvPr userDrawn="1"/>
        </p:nvGrpSpPr>
        <p:grpSpPr>
          <a:xfrm>
            <a:off x="2785120" y="4439619"/>
            <a:ext cx="128016" cy="502920"/>
            <a:chOff x="1973856" y="4439619"/>
            <a:chExt cx="128016" cy="502920"/>
          </a:xfrm>
        </p:grpSpPr>
        <p:cxnSp>
          <p:nvCxnSpPr>
            <p:cNvPr id="40" name="Straight Connector 39">
              <a:extLst>
                <a:ext uri="{FF2B5EF4-FFF2-40B4-BE49-F238E27FC236}">
                  <a16:creationId xmlns:a16="http://schemas.microsoft.com/office/drawing/2014/main" id="{5CA6520F-1760-430A-B65E-C626CFF2F72B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1" name="Oval 40">
              <a:extLst>
                <a:ext uri="{FF2B5EF4-FFF2-40B4-BE49-F238E27FC236}">
                  <a16:creationId xmlns:a16="http://schemas.microsoft.com/office/drawing/2014/main" id="{39843C49-812F-4AC4-8759-BFA1B2C480F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4C21F7E2-F666-48FA-AABB-65E011391734}"/>
              </a:ext>
            </a:extLst>
          </p:cNvPr>
          <p:cNvGrpSpPr/>
          <p:nvPr userDrawn="1"/>
        </p:nvGrpSpPr>
        <p:grpSpPr>
          <a:xfrm>
            <a:off x="4411766" y="4439619"/>
            <a:ext cx="128016" cy="502920"/>
            <a:chOff x="1973856" y="4439619"/>
            <a:chExt cx="128016" cy="502920"/>
          </a:xfrm>
        </p:grpSpPr>
        <p:cxnSp>
          <p:nvCxnSpPr>
            <p:cNvPr id="43" name="Straight Connector 42">
              <a:extLst>
                <a:ext uri="{FF2B5EF4-FFF2-40B4-BE49-F238E27FC236}">
                  <a16:creationId xmlns:a16="http://schemas.microsoft.com/office/drawing/2014/main" id="{D8569AFA-3030-46B5-8C96-BBA5D82A9D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4" name="Oval 43">
              <a:extLst>
                <a:ext uri="{FF2B5EF4-FFF2-40B4-BE49-F238E27FC236}">
                  <a16:creationId xmlns:a16="http://schemas.microsoft.com/office/drawing/2014/main" id="{5F0F0204-329B-4C59-9376-DA2E190A41F2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45" name="Group 44">
            <a:extLst>
              <a:ext uri="{FF2B5EF4-FFF2-40B4-BE49-F238E27FC236}">
                <a16:creationId xmlns:a16="http://schemas.microsoft.com/office/drawing/2014/main" id="{FD9007D7-5B92-4731-A39C-F5A6EBB39A0F}"/>
              </a:ext>
            </a:extLst>
          </p:cNvPr>
          <p:cNvGrpSpPr/>
          <p:nvPr userDrawn="1"/>
        </p:nvGrpSpPr>
        <p:grpSpPr>
          <a:xfrm>
            <a:off x="5219453" y="4439619"/>
            <a:ext cx="128016" cy="502920"/>
            <a:chOff x="1973856" y="4439619"/>
            <a:chExt cx="128016" cy="502920"/>
          </a:xfrm>
        </p:grpSpPr>
        <p:cxnSp>
          <p:nvCxnSpPr>
            <p:cNvPr id="46" name="Straight Connector 45">
              <a:extLst>
                <a:ext uri="{FF2B5EF4-FFF2-40B4-BE49-F238E27FC236}">
                  <a16:creationId xmlns:a16="http://schemas.microsoft.com/office/drawing/2014/main" id="{EEEC3455-89C8-487D-A4AD-5C3E0D6D737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60D5132D-9C05-4BA1-9DC5-047AD05AFCAD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E298C5F6-9A26-42A5-8CE6-0AB714917758}"/>
              </a:ext>
            </a:extLst>
          </p:cNvPr>
          <p:cNvGrpSpPr/>
          <p:nvPr userDrawn="1"/>
        </p:nvGrpSpPr>
        <p:grpSpPr>
          <a:xfrm>
            <a:off x="6841493" y="4439619"/>
            <a:ext cx="128016" cy="502920"/>
            <a:chOff x="6841493" y="4439619"/>
            <a:chExt cx="128016" cy="502920"/>
          </a:xfrm>
        </p:grpSpPr>
        <p:cxnSp>
          <p:nvCxnSpPr>
            <p:cNvPr id="49" name="Straight Connector 48">
              <a:extLst>
                <a:ext uri="{FF2B5EF4-FFF2-40B4-BE49-F238E27FC236}">
                  <a16:creationId xmlns:a16="http://schemas.microsoft.com/office/drawing/2014/main" id="{EECD6B90-8AB5-404B-8C47-296EACB3A748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6686045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0" name="Oval 49">
              <a:extLst>
                <a:ext uri="{FF2B5EF4-FFF2-40B4-BE49-F238E27FC236}">
                  <a16:creationId xmlns:a16="http://schemas.microsoft.com/office/drawing/2014/main" id="{019B7AA1-FBFB-4467-A894-A8493F7A6AA8}"/>
                </a:ext>
              </a:extLst>
            </p:cNvPr>
            <p:cNvSpPr/>
            <p:nvPr userDrawn="1"/>
          </p:nvSpPr>
          <p:spPr>
            <a:xfrm>
              <a:off x="6841493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1" name="Group 50">
            <a:extLst>
              <a:ext uri="{FF2B5EF4-FFF2-40B4-BE49-F238E27FC236}">
                <a16:creationId xmlns:a16="http://schemas.microsoft.com/office/drawing/2014/main" id="{37A216D3-B10A-49A2-91E7-6B15001A3FB0}"/>
              </a:ext>
            </a:extLst>
          </p:cNvPr>
          <p:cNvGrpSpPr/>
          <p:nvPr userDrawn="1"/>
        </p:nvGrpSpPr>
        <p:grpSpPr>
          <a:xfrm>
            <a:off x="7653514" y="4439619"/>
            <a:ext cx="128016" cy="502920"/>
            <a:chOff x="1973856" y="4439619"/>
            <a:chExt cx="128016" cy="502920"/>
          </a:xfrm>
        </p:grpSpPr>
        <p:cxnSp>
          <p:nvCxnSpPr>
            <p:cNvPr id="52" name="Straight Connector 51">
              <a:extLst>
                <a:ext uri="{FF2B5EF4-FFF2-40B4-BE49-F238E27FC236}">
                  <a16:creationId xmlns:a16="http://schemas.microsoft.com/office/drawing/2014/main" id="{C9539913-F5B6-46CE-8254-5D926DEA576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111FC251-CB3D-4E38-ACB7-A62B2D60EB4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4" name="Group 53">
            <a:extLst>
              <a:ext uri="{FF2B5EF4-FFF2-40B4-BE49-F238E27FC236}">
                <a16:creationId xmlns:a16="http://schemas.microsoft.com/office/drawing/2014/main" id="{33A48BF4-E5AF-426C-B91A-E2874F887DFC}"/>
              </a:ext>
            </a:extLst>
          </p:cNvPr>
          <p:cNvGrpSpPr/>
          <p:nvPr userDrawn="1"/>
        </p:nvGrpSpPr>
        <p:grpSpPr>
          <a:xfrm>
            <a:off x="9275553" y="4439619"/>
            <a:ext cx="128016" cy="502920"/>
            <a:chOff x="1973856" y="4439619"/>
            <a:chExt cx="128016" cy="502920"/>
          </a:xfrm>
        </p:grpSpPr>
        <p:cxnSp>
          <p:nvCxnSpPr>
            <p:cNvPr id="55" name="Straight Connector 54">
              <a:extLst>
                <a:ext uri="{FF2B5EF4-FFF2-40B4-BE49-F238E27FC236}">
                  <a16:creationId xmlns:a16="http://schemas.microsoft.com/office/drawing/2014/main" id="{43156CFF-0844-4928-96F2-9B7989831CB0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6" name="Oval 55">
              <a:extLst>
                <a:ext uri="{FF2B5EF4-FFF2-40B4-BE49-F238E27FC236}">
                  <a16:creationId xmlns:a16="http://schemas.microsoft.com/office/drawing/2014/main" id="{0B7D5F2D-1085-4523-9A56-C2B16A2F0464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57" name="Group 56">
            <a:extLst>
              <a:ext uri="{FF2B5EF4-FFF2-40B4-BE49-F238E27FC236}">
                <a16:creationId xmlns:a16="http://schemas.microsoft.com/office/drawing/2014/main" id="{B2166A5C-6403-42D7-8962-0052BEA0363E}"/>
              </a:ext>
            </a:extLst>
          </p:cNvPr>
          <p:cNvGrpSpPr/>
          <p:nvPr userDrawn="1"/>
        </p:nvGrpSpPr>
        <p:grpSpPr>
          <a:xfrm>
            <a:off x="10087574" y="4439619"/>
            <a:ext cx="128016" cy="502920"/>
            <a:chOff x="1973856" y="4439619"/>
            <a:chExt cx="128016" cy="502920"/>
          </a:xfrm>
        </p:grpSpPr>
        <p:cxnSp>
          <p:nvCxnSpPr>
            <p:cNvPr id="58" name="Straight Connector 57">
              <a:extLst>
                <a:ext uri="{FF2B5EF4-FFF2-40B4-BE49-F238E27FC236}">
                  <a16:creationId xmlns:a16="http://schemas.microsoft.com/office/drawing/2014/main" id="{6BDD4C7A-BAE9-4341-ACA2-BC09D58B2EB2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818408" y="4659075"/>
              <a:ext cx="438912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59" name="Oval 58">
              <a:extLst>
                <a:ext uri="{FF2B5EF4-FFF2-40B4-BE49-F238E27FC236}">
                  <a16:creationId xmlns:a16="http://schemas.microsoft.com/office/drawing/2014/main" id="{2092417B-AC2A-401B-90D8-62AA0CC234E7}"/>
                </a:ext>
              </a:extLst>
            </p:cNvPr>
            <p:cNvSpPr/>
            <p:nvPr userDrawn="1"/>
          </p:nvSpPr>
          <p:spPr>
            <a:xfrm>
              <a:off x="1973856" y="4814523"/>
              <a:ext cx="128016" cy="128016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81" name="Group 80">
            <a:extLst>
              <a:ext uri="{FF2B5EF4-FFF2-40B4-BE49-F238E27FC236}">
                <a16:creationId xmlns:a16="http://schemas.microsoft.com/office/drawing/2014/main" id="{575A635E-0C3E-4F07-842B-60231D9875D4}"/>
              </a:ext>
            </a:extLst>
          </p:cNvPr>
          <p:cNvGrpSpPr/>
          <p:nvPr userDrawn="1"/>
        </p:nvGrpSpPr>
        <p:grpSpPr>
          <a:xfrm>
            <a:off x="3532404" y="3580937"/>
            <a:ext cx="256032" cy="1426311"/>
            <a:chOff x="3532404" y="3580937"/>
            <a:chExt cx="256032" cy="1426311"/>
          </a:xfrm>
        </p:grpSpPr>
        <p:cxnSp>
          <p:nvCxnSpPr>
            <p:cNvPr id="61" name="Straight Connector 60">
              <a:extLst>
                <a:ext uri="{FF2B5EF4-FFF2-40B4-BE49-F238E27FC236}">
                  <a16:creationId xmlns:a16="http://schemas.microsoft.com/office/drawing/2014/main" id="{CC9D07EB-53D6-4BBA-ACB6-E8F63F9A083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2997480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2" name="Oval 61">
              <a:extLst>
                <a:ext uri="{FF2B5EF4-FFF2-40B4-BE49-F238E27FC236}">
                  <a16:creationId xmlns:a16="http://schemas.microsoft.com/office/drawing/2014/main" id="{45616335-BCB9-464C-BEA1-A1E7E74FD8BE}"/>
                </a:ext>
              </a:extLst>
            </p:cNvPr>
            <p:cNvSpPr/>
            <p:nvPr userDrawn="1"/>
          </p:nvSpPr>
          <p:spPr>
            <a:xfrm>
              <a:off x="3532404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8" name="Group 77">
            <a:extLst>
              <a:ext uri="{FF2B5EF4-FFF2-40B4-BE49-F238E27FC236}">
                <a16:creationId xmlns:a16="http://schemas.microsoft.com/office/drawing/2014/main" id="{9703DC63-2401-4AD3-8B32-193667CD897E}"/>
              </a:ext>
            </a:extLst>
          </p:cNvPr>
          <p:cNvGrpSpPr/>
          <p:nvPr userDrawn="1"/>
        </p:nvGrpSpPr>
        <p:grpSpPr>
          <a:xfrm>
            <a:off x="5966465" y="3580937"/>
            <a:ext cx="256032" cy="1426311"/>
            <a:chOff x="5966465" y="3580937"/>
            <a:chExt cx="256032" cy="1426311"/>
          </a:xfrm>
        </p:grpSpPr>
        <p:cxnSp>
          <p:nvCxnSpPr>
            <p:cNvPr id="64" name="Straight Connector 63">
              <a:extLst>
                <a:ext uri="{FF2B5EF4-FFF2-40B4-BE49-F238E27FC236}">
                  <a16:creationId xmlns:a16="http://schemas.microsoft.com/office/drawing/2014/main" id="{16A6E3F7-6319-4441-AFD9-C3D4F2972FA5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543154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5" name="Oval 64">
              <a:extLst>
                <a:ext uri="{FF2B5EF4-FFF2-40B4-BE49-F238E27FC236}">
                  <a16:creationId xmlns:a16="http://schemas.microsoft.com/office/drawing/2014/main" id="{4C9D2D7D-12CB-4802-999B-1D1F87BE0FA5}"/>
                </a:ext>
              </a:extLst>
            </p:cNvPr>
            <p:cNvSpPr/>
            <p:nvPr userDrawn="1"/>
          </p:nvSpPr>
          <p:spPr>
            <a:xfrm>
              <a:off x="596646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7" name="Group 76">
            <a:extLst>
              <a:ext uri="{FF2B5EF4-FFF2-40B4-BE49-F238E27FC236}">
                <a16:creationId xmlns:a16="http://schemas.microsoft.com/office/drawing/2014/main" id="{24158274-99B6-424C-9DB7-4B178174FCD6}"/>
              </a:ext>
            </a:extLst>
          </p:cNvPr>
          <p:cNvGrpSpPr/>
          <p:nvPr userDrawn="1"/>
        </p:nvGrpSpPr>
        <p:grpSpPr>
          <a:xfrm>
            <a:off x="8400525" y="3580937"/>
            <a:ext cx="256032" cy="1426311"/>
            <a:chOff x="8400525" y="3580937"/>
            <a:chExt cx="256032" cy="1426311"/>
          </a:xfrm>
        </p:grpSpPr>
        <p:cxnSp>
          <p:nvCxnSpPr>
            <p:cNvPr id="67" name="Straight Connector 66">
              <a:extLst>
                <a:ext uri="{FF2B5EF4-FFF2-40B4-BE49-F238E27FC236}">
                  <a16:creationId xmlns:a16="http://schemas.microsoft.com/office/drawing/2014/main" id="{8E62A3E4-AE49-44CE-8671-D9E2E7A149F4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786560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D1DACA3F-BDD7-46A1-9FFC-5C9E3DC0319B}"/>
                </a:ext>
              </a:extLst>
            </p:cNvPr>
            <p:cNvSpPr/>
            <p:nvPr userDrawn="1"/>
          </p:nvSpPr>
          <p:spPr>
            <a:xfrm>
              <a:off x="8400525" y="4751216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grpSp>
        <p:nvGrpSpPr>
          <p:cNvPr id="76" name="Group 75">
            <a:extLst>
              <a:ext uri="{FF2B5EF4-FFF2-40B4-BE49-F238E27FC236}">
                <a16:creationId xmlns:a16="http://schemas.microsoft.com/office/drawing/2014/main" id="{CDBF36D1-D00D-4D0E-A137-B0C1518AA950}"/>
              </a:ext>
            </a:extLst>
          </p:cNvPr>
          <p:cNvGrpSpPr/>
          <p:nvPr userDrawn="1"/>
        </p:nvGrpSpPr>
        <p:grpSpPr>
          <a:xfrm>
            <a:off x="10834585" y="3580937"/>
            <a:ext cx="256032" cy="1431463"/>
            <a:chOff x="10834585" y="3580937"/>
            <a:chExt cx="256032" cy="1431463"/>
          </a:xfrm>
        </p:grpSpPr>
        <p:cxnSp>
          <p:nvCxnSpPr>
            <p:cNvPr id="70" name="Straight Connector 69">
              <a:extLst>
                <a:ext uri="{FF2B5EF4-FFF2-40B4-BE49-F238E27FC236}">
                  <a16:creationId xmlns:a16="http://schemas.microsoft.com/office/drawing/2014/main" id="{FA69A115-43BB-4F45-8737-8989918E4F3D}"/>
                </a:ext>
              </a:extLst>
            </p:cNvPr>
            <p:cNvCxnSpPr>
              <a:cxnSpLocks/>
            </p:cNvCxnSpPr>
            <p:nvPr userDrawn="1"/>
          </p:nvCxnSpPr>
          <p:spPr>
            <a:xfrm rot="16200000">
              <a:off x="10299661" y="4243877"/>
              <a:ext cx="1325880" cy="0"/>
            </a:xfrm>
            <a:prstGeom prst="line">
              <a:avLst/>
            </a:prstGeom>
            <a:ln>
              <a:solidFill>
                <a:schemeClr val="accent5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71" name="Oval 70">
              <a:extLst>
                <a:ext uri="{FF2B5EF4-FFF2-40B4-BE49-F238E27FC236}">
                  <a16:creationId xmlns:a16="http://schemas.microsoft.com/office/drawing/2014/main" id="{F08C80E3-AE2D-440D-A9D5-30C4A542F095}"/>
                </a:ext>
              </a:extLst>
            </p:cNvPr>
            <p:cNvSpPr/>
            <p:nvPr userDrawn="1"/>
          </p:nvSpPr>
          <p:spPr>
            <a:xfrm>
              <a:off x="10834585" y="4756368"/>
              <a:ext cx="256032" cy="256032"/>
            </a:xfrm>
            <a:prstGeom prst="ellipse">
              <a:avLst/>
            </a:prstGeom>
            <a:solidFill>
              <a:schemeClr val="tx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pPr algn="ctr" rtl="0"/>
              <a:endParaRPr lang="en-GB" noProof="0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43FA2CB5-635E-4CF6-B11D-F2C5041ADBEA}"/>
              </a:ext>
            </a:extLst>
          </p:cNvPr>
          <p:cNvSpPr>
            <a:spLocks noGrp="1"/>
          </p:cNvSpPr>
          <p:nvPr userDrawn="1">
            <p:ph type="ctrTitle"/>
          </p:nvPr>
        </p:nvSpPr>
        <p:spPr>
          <a:xfrm>
            <a:off x="1524000" y="509764"/>
            <a:ext cx="9144000" cy="685801"/>
          </a:xfrm>
        </p:spPr>
        <p:txBody>
          <a:bodyPr rtlCol="0" anchor="t" anchorCtr="0">
            <a:normAutofit/>
          </a:bodyPr>
          <a:lstStyle>
            <a:lvl1pPr algn="ctr">
              <a:defRPr sz="4400"/>
            </a:lvl1pPr>
          </a:lstStyle>
          <a:p>
            <a:pPr rtl="0"/>
            <a:r>
              <a:rPr lang="en-US" noProof="0"/>
              <a:t>Click to edit Master title style</a:t>
            </a:r>
            <a:endParaRPr lang="en-GB" noProof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69C4E9CB-8B65-4E12-967D-06EAE4393B42}"/>
              </a:ext>
            </a:extLst>
          </p:cNvPr>
          <p:cNvSpPr>
            <a:spLocks noGrp="1"/>
          </p:cNvSpPr>
          <p:nvPr userDrawn="1">
            <p:ph type="subTitle" idx="1"/>
          </p:nvPr>
        </p:nvSpPr>
        <p:spPr>
          <a:xfrm>
            <a:off x="1524000" y="1240970"/>
            <a:ext cx="9144000" cy="492294"/>
          </a:xfrm>
        </p:spPr>
        <p:txBody>
          <a:bodyPr rtlCol="0">
            <a:normAutofit/>
          </a:bodyPr>
          <a:lstStyle>
            <a:lvl1pPr marL="0" indent="0" algn="ctr">
              <a:buNone/>
              <a:defRPr sz="2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pPr rtl="0"/>
            <a:r>
              <a:rPr lang="en-US" noProof="0"/>
              <a:t>Click to edit Master subtitle style</a:t>
            </a:r>
            <a:endParaRPr lang="en-GB" noProof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B3FA692-96F4-4A7F-8487-22F20A708F1C}"/>
              </a:ext>
            </a:extLst>
          </p:cNvPr>
          <p:cNvSpPr>
            <a:spLocks noGrp="1"/>
          </p:cNvSpPr>
          <p:nvPr userDrawn="1"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endParaRPr lang="en-GB" noProof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92D85A-DF1E-4EFB-B064-60EF7F601D7D}"/>
              </a:ext>
            </a:extLst>
          </p:cNvPr>
          <p:cNvSpPr>
            <a:spLocks noGrp="1"/>
          </p:cNvSpPr>
          <p:nvPr userDrawn="1">
            <p:ph type="ftr" sz="quarter" idx="11"/>
          </p:nvPr>
        </p:nvSpPr>
        <p:spPr/>
        <p:txBody>
          <a:bodyPr rtlCol="0"/>
          <a:lstStyle/>
          <a:p>
            <a:pPr rtl="0"/>
            <a:r>
              <a:rPr lang="en-GB" noProof="0"/>
              <a:t>EC 1- L8_Data Acquisition Systems_Part2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E20109-909E-4186-BEE5-888E05F28C67}"/>
              </a:ext>
            </a:extLst>
          </p:cNvPr>
          <p:cNvSpPr>
            <a:spLocks noGrp="1"/>
          </p:cNvSpPr>
          <p:nvPr userDrawn="1">
            <p:ph type="sldNum" sz="quarter" idx="12"/>
          </p:nvPr>
        </p:nvSpPr>
        <p:spPr/>
        <p:txBody>
          <a:bodyPr rtlCol="0"/>
          <a:lstStyle/>
          <a:p>
            <a:pPr rtl="0"/>
            <a:fld id="{06075B66-BB0A-40EC-93F2-D831CFF2799C}" type="slidenum">
              <a:rPr lang="en-GB" noProof="0" smtClean="0"/>
              <a:t>‹#›</a:t>
            </a:fld>
            <a:endParaRPr lang="en-GB" noProof="0"/>
          </a:p>
        </p:txBody>
      </p:sp>
      <p:sp>
        <p:nvSpPr>
          <p:cNvPr id="8" name="Picture Placeholder 7">
            <a:extLst>
              <a:ext uri="{FF2B5EF4-FFF2-40B4-BE49-F238E27FC236}">
                <a16:creationId xmlns:a16="http://schemas.microsoft.com/office/drawing/2014/main" id="{42249841-1B5B-4DCB-8182-96027C01CEF4}"/>
              </a:ext>
            </a:extLst>
          </p:cNvPr>
          <p:cNvSpPr>
            <a:spLocks noGrp="1"/>
          </p:cNvSpPr>
          <p:nvPr userDrawn="1">
            <p:ph type="pic" sz="quarter" idx="13"/>
          </p:nvPr>
        </p:nvSpPr>
        <p:spPr>
          <a:xfrm>
            <a:off x="442913" y="633829"/>
            <a:ext cx="960120" cy="685800"/>
          </a:xfrm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400"/>
            </a:lvl1pPr>
          </a:lstStyle>
          <a:p>
            <a:pPr rt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11" name="Text Placeholder 10">
            <a:extLst>
              <a:ext uri="{FF2B5EF4-FFF2-40B4-BE49-F238E27FC236}">
                <a16:creationId xmlns:a16="http://schemas.microsoft.com/office/drawing/2014/main" id="{1005C338-76FB-4C4F-9EB1-183CFD6B9075}"/>
              </a:ext>
            </a:extLst>
          </p:cNvPr>
          <p:cNvSpPr>
            <a:spLocks noGrp="1"/>
          </p:cNvSpPr>
          <p:nvPr userDrawn="1">
            <p:ph type="body" sz="quarter" idx="14" hasCustomPrompt="1"/>
          </p:nvPr>
        </p:nvSpPr>
        <p:spPr>
          <a:xfrm>
            <a:off x="442913" y="1953305"/>
            <a:ext cx="1655064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3" name="Text Placeholder 12">
            <a:extLst>
              <a:ext uri="{FF2B5EF4-FFF2-40B4-BE49-F238E27FC236}">
                <a16:creationId xmlns:a16="http://schemas.microsoft.com/office/drawing/2014/main" id="{49C02438-F5BE-4F73-A18D-18ABFEC5C49B}"/>
              </a:ext>
            </a:extLst>
          </p:cNvPr>
          <p:cNvSpPr>
            <a:spLocks noGrp="1"/>
          </p:cNvSpPr>
          <p:nvPr userDrawn="1">
            <p:ph type="body" sz="quarter" idx="15" hasCustomPrompt="1"/>
          </p:nvPr>
        </p:nvSpPr>
        <p:spPr>
          <a:xfrm>
            <a:off x="93832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00</a:t>
            </a:r>
          </a:p>
        </p:txBody>
      </p:sp>
      <p:sp>
        <p:nvSpPr>
          <p:cNvPr id="14" name="Text Placeholder 10">
            <a:extLst>
              <a:ext uri="{FF2B5EF4-FFF2-40B4-BE49-F238E27FC236}">
                <a16:creationId xmlns:a16="http://schemas.microsoft.com/office/drawing/2014/main" id="{6E96343E-2D2B-4C87-A7F9-DCCCCB97AF0E}"/>
              </a:ext>
            </a:extLst>
          </p:cNvPr>
          <p:cNvSpPr>
            <a:spLocks noGrp="1"/>
          </p:cNvSpPr>
          <p:nvPr userDrawn="1">
            <p:ph type="body" sz="quarter" idx="16" hasCustomPrompt="1"/>
          </p:nvPr>
        </p:nvSpPr>
        <p:spPr>
          <a:xfrm>
            <a:off x="243049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5" name="Text Placeholder 10">
            <a:extLst>
              <a:ext uri="{FF2B5EF4-FFF2-40B4-BE49-F238E27FC236}">
                <a16:creationId xmlns:a16="http://schemas.microsoft.com/office/drawing/2014/main" id="{7BB84FDB-D513-4AC9-B712-08F2B06C1329}"/>
              </a:ext>
            </a:extLst>
          </p:cNvPr>
          <p:cNvSpPr>
            <a:spLocks noGrp="1"/>
          </p:cNvSpPr>
          <p:nvPr userDrawn="1">
            <p:ph type="body" sz="quarter" idx="17" hasCustomPrompt="1"/>
          </p:nvPr>
        </p:nvSpPr>
        <p:spPr>
          <a:xfrm>
            <a:off x="498500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6" name="Text Placeholder 10">
            <a:extLst>
              <a:ext uri="{FF2B5EF4-FFF2-40B4-BE49-F238E27FC236}">
                <a16:creationId xmlns:a16="http://schemas.microsoft.com/office/drawing/2014/main" id="{FEA35609-E644-4DF0-8982-873C46185163}"/>
              </a:ext>
            </a:extLst>
          </p:cNvPr>
          <p:cNvSpPr>
            <a:spLocks noGrp="1"/>
          </p:cNvSpPr>
          <p:nvPr userDrawn="1">
            <p:ph type="body" sz="quarter" idx="18" hasCustomPrompt="1"/>
          </p:nvPr>
        </p:nvSpPr>
        <p:spPr>
          <a:xfrm>
            <a:off x="7539515" y="1953305"/>
            <a:ext cx="2221992" cy="1627632"/>
          </a:xfrm>
          <a:solidFill>
            <a:schemeClr val="accent2"/>
          </a:solidFill>
        </p:spPr>
        <p:txBody>
          <a:bodyPr lIns="180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7" name="Text Placeholder 10">
            <a:extLst>
              <a:ext uri="{FF2B5EF4-FFF2-40B4-BE49-F238E27FC236}">
                <a16:creationId xmlns:a16="http://schemas.microsoft.com/office/drawing/2014/main" id="{56BC7BD0-6D40-4DA2-9119-3D744AC98825}"/>
              </a:ext>
            </a:extLst>
          </p:cNvPr>
          <p:cNvSpPr>
            <a:spLocks noGrp="1"/>
          </p:cNvSpPr>
          <p:nvPr userDrawn="1">
            <p:ph type="body" sz="quarter" idx="19" hasCustomPrompt="1"/>
          </p:nvPr>
        </p:nvSpPr>
        <p:spPr>
          <a:xfrm>
            <a:off x="10094024" y="1953305"/>
            <a:ext cx="1655064" cy="1627632"/>
          </a:xfrm>
          <a:solidFill>
            <a:schemeClr val="accent2"/>
          </a:solidFill>
        </p:spPr>
        <p:txBody>
          <a:bodyPr lIns="144000" rtlCol="0" anchor="ctr" anchorCtr="0">
            <a:noAutofit/>
          </a:bodyPr>
          <a:lstStyle>
            <a:lvl1pPr marL="144000" marR="0" indent="-144000" algn="l" defTabSz="914400" rtl="0" eaLnBrk="1" fontAlgn="auto" latinLnBrk="0" hangingPunct="1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tx1"/>
              </a:buClr>
              <a:buSzTx/>
              <a:buFont typeface="Arial" panose="020B0604020202020204" pitchFamily="34" charset="0"/>
              <a:buChar char="•"/>
              <a:tabLst/>
              <a:defRPr sz="1400"/>
            </a:lvl1pPr>
            <a:lvl2pPr>
              <a:defRPr sz="1400"/>
            </a:lvl2pPr>
            <a:lvl3pPr>
              <a:defRPr sz="1400"/>
            </a:lvl3pPr>
            <a:lvl4pPr>
              <a:defRPr sz="1400"/>
            </a:lvl4pPr>
            <a:lvl5pPr>
              <a:defRPr sz="1400"/>
            </a:lvl5pPr>
          </a:lstStyle>
          <a:p>
            <a:pPr lvl="0" rtl="0"/>
            <a:r>
              <a:rPr lang="en-GB" noProof="0"/>
              <a:t>Edit Master text styles</a:t>
            </a:r>
          </a:p>
          <a:p>
            <a:pPr lvl="0" rtl="0"/>
            <a:endParaRPr lang="en-GB" noProof="0"/>
          </a:p>
        </p:txBody>
      </p:sp>
      <p:sp>
        <p:nvSpPr>
          <p:cNvPr id="19" name="Text Placeholder 12">
            <a:extLst>
              <a:ext uri="{FF2B5EF4-FFF2-40B4-BE49-F238E27FC236}">
                <a16:creationId xmlns:a16="http://schemas.microsoft.com/office/drawing/2014/main" id="{804D7697-ED6C-474A-BC1C-AC319C4D1111}"/>
              </a:ext>
            </a:extLst>
          </p:cNvPr>
          <p:cNvSpPr>
            <a:spLocks noGrp="1"/>
          </p:cNvSpPr>
          <p:nvPr userDrawn="1">
            <p:ph type="body" sz="quarter" idx="20" hasCustomPrompt="1"/>
          </p:nvPr>
        </p:nvSpPr>
        <p:spPr>
          <a:xfrm>
            <a:off x="1067638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12</a:t>
            </a:r>
          </a:p>
        </p:txBody>
      </p:sp>
      <p:sp>
        <p:nvSpPr>
          <p:cNvPr id="20" name="Text Placeholder 12">
            <a:extLst>
              <a:ext uri="{FF2B5EF4-FFF2-40B4-BE49-F238E27FC236}">
                <a16:creationId xmlns:a16="http://schemas.microsoft.com/office/drawing/2014/main" id="{F096A408-4C73-43FA-9BB3-9715B82B3D2B}"/>
              </a:ext>
            </a:extLst>
          </p:cNvPr>
          <p:cNvSpPr>
            <a:spLocks noGrp="1"/>
          </p:cNvSpPr>
          <p:nvPr userDrawn="1">
            <p:ph type="body" sz="quarter" idx="21" hasCustomPrompt="1"/>
          </p:nvPr>
        </p:nvSpPr>
        <p:spPr>
          <a:xfrm>
            <a:off x="174982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01</a:t>
            </a:r>
          </a:p>
        </p:txBody>
      </p:sp>
      <p:sp>
        <p:nvSpPr>
          <p:cNvPr id="21" name="Text Placeholder 12">
            <a:extLst>
              <a:ext uri="{FF2B5EF4-FFF2-40B4-BE49-F238E27FC236}">
                <a16:creationId xmlns:a16="http://schemas.microsoft.com/office/drawing/2014/main" id="{C5B11A21-C8C4-419F-851D-CD63CACCAEC4}"/>
              </a:ext>
            </a:extLst>
          </p:cNvPr>
          <p:cNvSpPr>
            <a:spLocks noGrp="1"/>
          </p:cNvSpPr>
          <p:nvPr userDrawn="1">
            <p:ph type="body" sz="quarter" idx="22" hasCustomPrompt="1"/>
          </p:nvPr>
        </p:nvSpPr>
        <p:spPr>
          <a:xfrm>
            <a:off x="256133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02</a:t>
            </a:r>
          </a:p>
        </p:txBody>
      </p:sp>
      <p:sp>
        <p:nvSpPr>
          <p:cNvPr id="22" name="Text Placeholder 12">
            <a:extLst>
              <a:ext uri="{FF2B5EF4-FFF2-40B4-BE49-F238E27FC236}">
                <a16:creationId xmlns:a16="http://schemas.microsoft.com/office/drawing/2014/main" id="{C61FE761-D585-4D37-9741-3F2923A03B01}"/>
              </a:ext>
            </a:extLst>
          </p:cNvPr>
          <p:cNvSpPr>
            <a:spLocks noGrp="1"/>
          </p:cNvSpPr>
          <p:nvPr userDrawn="1">
            <p:ph type="body" sz="quarter" idx="23" hasCustomPrompt="1"/>
          </p:nvPr>
        </p:nvSpPr>
        <p:spPr>
          <a:xfrm>
            <a:off x="9864879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11</a:t>
            </a:r>
          </a:p>
        </p:txBody>
      </p:sp>
      <p:sp>
        <p:nvSpPr>
          <p:cNvPr id="23" name="Text Placeholder 12">
            <a:extLst>
              <a:ext uri="{FF2B5EF4-FFF2-40B4-BE49-F238E27FC236}">
                <a16:creationId xmlns:a16="http://schemas.microsoft.com/office/drawing/2014/main" id="{AEF88759-07E7-421C-98C4-6C5962899D05}"/>
              </a:ext>
            </a:extLst>
          </p:cNvPr>
          <p:cNvSpPr>
            <a:spLocks noGrp="1"/>
          </p:cNvSpPr>
          <p:nvPr userDrawn="1">
            <p:ph type="body" sz="quarter" idx="24" hasCustomPrompt="1"/>
          </p:nvPr>
        </p:nvSpPr>
        <p:spPr>
          <a:xfrm>
            <a:off x="824186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09</a:t>
            </a:r>
          </a:p>
        </p:txBody>
      </p:sp>
      <p:sp>
        <p:nvSpPr>
          <p:cNvPr id="24" name="Text Placeholder 12">
            <a:extLst>
              <a:ext uri="{FF2B5EF4-FFF2-40B4-BE49-F238E27FC236}">
                <a16:creationId xmlns:a16="http://schemas.microsoft.com/office/drawing/2014/main" id="{46CC2679-5DDB-45BD-AFC4-C0E40C90A9F1}"/>
              </a:ext>
            </a:extLst>
          </p:cNvPr>
          <p:cNvSpPr>
            <a:spLocks noGrp="1"/>
          </p:cNvSpPr>
          <p:nvPr userDrawn="1">
            <p:ph type="body" sz="quarter" idx="25" hasCustomPrompt="1"/>
          </p:nvPr>
        </p:nvSpPr>
        <p:spPr>
          <a:xfrm>
            <a:off x="661885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07</a:t>
            </a:r>
          </a:p>
        </p:txBody>
      </p:sp>
      <p:sp>
        <p:nvSpPr>
          <p:cNvPr id="25" name="Text Placeholder 12">
            <a:extLst>
              <a:ext uri="{FF2B5EF4-FFF2-40B4-BE49-F238E27FC236}">
                <a16:creationId xmlns:a16="http://schemas.microsoft.com/office/drawing/2014/main" id="{02ABD78C-73AA-439C-A5BE-17644A96282B}"/>
              </a:ext>
            </a:extLst>
          </p:cNvPr>
          <p:cNvSpPr>
            <a:spLocks noGrp="1"/>
          </p:cNvSpPr>
          <p:nvPr userDrawn="1">
            <p:ph type="body" sz="quarter" idx="26" hasCustomPrompt="1"/>
          </p:nvPr>
        </p:nvSpPr>
        <p:spPr>
          <a:xfrm>
            <a:off x="580735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06</a:t>
            </a:r>
          </a:p>
        </p:txBody>
      </p:sp>
      <p:sp>
        <p:nvSpPr>
          <p:cNvPr id="26" name="Text Placeholder 12">
            <a:extLst>
              <a:ext uri="{FF2B5EF4-FFF2-40B4-BE49-F238E27FC236}">
                <a16:creationId xmlns:a16="http://schemas.microsoft.com/office/drawing/2014/main" id="{272124E2-B2DD-45A6-ABE6-459C7038FBB5}"/>
              </a:ext>
            </a:extLst>
          </p:cNvPr>
          <p:cNvSpPr>
            <a:spLocks noGrp="1"/>
          </p:cNvSpPr>
          <p:nvPr userDrawn="1">
            <p:ph type="body" sz="quarter" idx="27" hasCustomPrompt="1"/>
          </p:nvPr>
        </p:nvSpPr>
        <p:spPr>
          <a:xfrm>
            <a:off x="499584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05</a:t>
            </a:r>
          </a:p>
        </p:txBody>
      </p:sp>
      <p:sp>
        <p:nvSpPr>
          <p:cNvPr id="27" name="Text Placeholder 12">
            <a:extLst>
              <a:ext uri="{FF2B5EF4-FFF2-40B4-BE49-F238E27FC236}">
                <a16:creationId xmlns:a16="http://schemas.microsoft.com/office/drawing/2014/main" id="{37660DC0-4623-45A5-84FE-A8AB30FB91DF}"/>
              </a:ext>
            </a:extLst>
          </p:cNvPr>
          <p:cNvSpPr>
            <a:spLocks noGrp="1"/>
          </p:cNvSpPr>
          <p:nvPr userDrawn="1">
            <p:ph type="body" sz="quarter" idx="28" hasCustomPrompt="1"/>
          </p:nvPr>
        </p:nvSpPr>
        <p:spPr>
          <a:xfrm>
            <a:off x="418434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04</a:t>
            </a:r>
          </a:p>
        </p:txBody>
      </p:sp>
      <p:sp>
        <p:nvSpPr>
          <p:cNvPr id="28" name="Text Placeholder 12">
            <a:extLst>
              <a:ext uri="{FF2B5EF4-FFF2-40B4-BE49-F238E27FC236}">
                <a16:creationId xmlns:a16="http://schemas.microsoft.com/office/drawing/2014/main" id="{1324C94E-2600-4373-9B3A-E70E6F6E3EAE}"/>
              </a:ext>
            </a:extLst>
          </p:cNvPr>
          <p:cNvSpPr>
            <a:spLocks noGrp="1"/>
          </p:cNvSpPr>
          <p:nvPr userDrawn="1">
            <p:ph type="body" sz="quarter" idx="29" hasCustomPrompt="1"/>
          </p:nvPr>
        </p:nvSpPr>
        <p:spPr>
          <a:xfrm>
            <a:off x="3372838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03</a:t>
            </a:r>
          </a:p>
        </p:txBody>
      </p:sp>
      <p:sp>
        <p:nvSpPr>
          <p:cNvPr id="29" name="Text Placeholder 12">
            <a:extLst>
              <a:ext uri="{FF2B5EF4-FFF2-40B4-BE49-F238E27FC236}">
                <a16:creationId xmlns:a16="http://schemas.microsoft.com/office/drawing/2014/main" id="{C1ED5B50-C717-4ECD-9434-0C486B1FA95B}"/>
              </a:ext>
            </a:extLst>
          </p:cNvPr>
          <p:cNvSpPr>
            <a:spLocks noGrp="1"/>
          </p:cNvSpPr>
          <p:nvPr userDrawn="1">
            <p:ph type="body" sz="quarter" idx="30" hasCustomPrompt="1"/>
          </p:nvPr>
        </p:nvSpPr>
        <p:spPr>
          <a:xfrm>
            <a:off x="743036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08</a:t>
            </a:r>
          </a:p>
        </p:txBody>
      </p:sp>
      <p:sp>
        <p:nvSpPr>
          <p:cNvPr id="30" name="Text Placeholder 12">
            <a:extLst>
              <a:ext uri="{FF2B5EF4-FFF2-40B4-BE49-F238E27FC236}">
                <a16:creationId xmlns:a16="http://schemas.microsoft.com/office/drawing/2014/main" id="{E91BD8A6-461F-4EAC-82F8-A744495D6BFF}"/>
              </a:ext>
            </a:extLst>
          </p:cNvPr>
          <p:cNvSpPr>
            <a:spLocks noGrp="1"/>
          </p:cNvSpPr>
          <p:nvPr userDrawn="1">
            <p:ph type="body" sz="quarter" idx="31" hasCustomPrompt="1"/>
          </p:nvPr>
        </p:nvSpPr>
        <p:spPr>
          <a:xfrm>
            <a:off x="9053373" y="3863547"/>
            <a:ext cx="576072" cy="576072"/>
          </a:xfrm>
          <a:solidFill>
            <a:schemeClr val="accent1"/>
          </a:solidFill>
        </p:spPr>
        <p:txBody>
          <a:bodyPr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2pPr>
            <a:lvl3pPr marL="9144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3pPr>
            <a:lvl4pPr marL="13716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4pPr>
            <a:lvl5pPr marL="182880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5pPr>
          </a:lstStyle>
          <a:p>
            <a:pPr lvl="0" rtl="0"/>
            <a:r>
              <a:rPr lang="en-GB" noProof="0"/>
              <a:t>10</a:t>
            </a:r>
          </a:p>
        </p:txBody>
      </p:sp>
      <p:sp>
        <p:nvSpPr>
          <p:cNvPr id="83" name="Text Placeholder 82">
            <a:extLst>
              <a:ext uri="{FF2B5EF4-FFF2-40B4-BE49-F238E27FC236}">
                <a16:creationId xmlns:a16="http://schemas.microsoft.com/office/drawing/2014/main" id="{3070E194-AAC8-4E23-9F2B-5946DF5D2178}"/>
              </a:ext>
            </a:extLst>
          </p:cNvPr>
          <p:cNvSpPr>
            <a:spLocks noGrp="1"/>
          </p:cNvSpPr>
          <p:nvPr>
            <p:ph type="body" sz="quarter" idx="32" hasCustomPrompt="1"/>
          </p:nvPr>
        </p:nvSpPr>
        <p:spPr>
          <a:xfrm>
            <a:off x="89685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4" name="Text Placeholder 82">
            <a:extLst>
              <a:ext uri="{FF2B5EF4-FFF2-40B4-BE49-F238E27FC236}">
                <a16:creationId xmlns:a16="http://schemas.microsoft.com/office/drawing/2014/main" id="{53A9E9CF-C53C-41F0-8DEE-872DBB4377F5}"/>
              </a:ext>
            </a:extLst>
          </p:cNvPr>
          <p:cNvSpPr>
            <a:spLocks noGrp="1"/>
          </p:cNvSpPr>
          <p:nvPr>
            <p:ph type="body" sz="quarter" idx="33" hasCustomPrompt="1"/>
          </p:nvPr>
        </p:nvSpPr>
        <p:spPr>
          <a:xfrm>
            <a:off x="1063002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Dec</a:t>
            </a:r>
          </a:p>
        </p:txBody>
      </p:sp>
      <p:sp>
        <p:nvSpPr>
          <p:cNvPr id="85" name="Text Placeholder 82">
            <a:extLst>
              <a:ext uri="{FF2B5EF4-FFF2-40B4-BE49-F238E27FC236}">
                <a16:creationId xmlns:a16="http://schemas.microsoft.com/office/drawing/2014/main" id="{72AE6501-3FB0-4A7D-9A36-B350AEC3CAED}"/>
              </a:ext>
            </a:extLst>
          </p:cNvPr>
          <p:cNvSpPr>
            <a:spLocks noGrp="1"/>
          </p:cNvSpPr>
          <p:nvPr>
            <p:ph type="body" sz="quarter" idx="34" hasCustomPrompt="1"/>
          </p:nvPr>
        </p:nvSpPr>
        <p:spPr>
          <a:xfrm>
            <a:off x="170795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Jan</a:t>
            </a:r>
          </a:p>
        </p:txBody>
      </p:sp>
      <p:sp>
        <p:nvSpPr>
          <p:cNvPr id="86" name="Text Placeholder 82">
            <a:extLst>
              <a:ext uri="{FF2B5EF4-FFF2-40B4-BE49-F238E27FC236}">
                <a16:creationId xmlns:a16="http://schemas.microsoft.com/office/drawing/2014/main" id="{CB3FC7F1-097D-46A1-B741-A527899C4866}"/>
              </a:ext>
            </a:extLst>
          </p:cNvPr>
          <p:cNvSpPr>
            <a:spLocks noGrp="1"/>
          </p:cNvSpPr>
          <p:nvPr>
            <p:ph type="body" sz="quarter" idx="35" hasCustomPrompt="1"/>
          </p:nvPr>
        </p:nvSpPr>
        <p:spPr>
          <a:xfrm>
            <a:off x="2519051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Feb</a:t>
            </a:r>
          </a:p>
        </p:txBody>
      </p:sp>
      <p:sp>
        <p:nvSpPr>
          <p:cNvPr id="87" name="Text Placeholder 82">
            <a:extLst>
              <a:ext uri="{FF2B5EF4-FFF2-40B4-BE49-F238E27FC236}">
                <a16:creationId xmlns:a16="http://schemas.microsoft.com/office/drawing/2014/main" id="{FC859E34-D208-4716-9A67-734A70457550}"/>
              </a:ext>
            </a:extLst>
          </p:cNvPr>
          <p:cNvSpPr>
            <a:spLocks noGrp="1"/>
          </p:cNvSpPr>
          <p:nvPr>
            <p:ph type="body" sz="quarter" idx="36" hasCustomPrompt="1"/>
          </p:nvPr>
        </p:nvSpPr>
        <p:spPr>
          <a:xfrm>
            <a:off x="3330148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Mar</a:t>
            </a:r>
          </a:p>
        </p:txBody>
      </p:sp>
      <p:sp>
        <p:nvSpPr>
          <p:cNvPr id="88" name="Text Placeholder 82">
            <a:extLst>
              <a:ext uri="{FF2B5EF4-FFF2-40B4-BE49-F238E27FC236}">
                <a16:creationId xmlns:a16="http://schemas.microsoft.com/office/drawing/2014/main" id="{049E8B34-6A64-4BBD-A35C-22A6CA41E353}"/>
              </a:ext>
            </a:extLst>
          </p:cNvPr>
          <p:cNvSpPr>
            <a:spLocks noGrp="1"/>
          </p:cNvSpPr>
          <p:nvPr>
            <p:ph type="body" sz="quarter" idx="37" hasCustomPrompt="1"/>
          </p:nvPr>
        </p:nvSpPr>
        <p:spPr>
          <a:xfrm>
            <a:off x="4141245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Apr</a:t>
            </a:r>
          </a:p>
        </p:txBody>
      </p:sp>
      <p:sp>
        <p:nvSpPr>
          <p:cNvPr id="89" name="Text Placeholder 82">
            <a:extLst>
              <a:ext uri="{FF2B5EF4-FFF2-40B4-BE49-F238E27FC236}">
                <a16:creationId xmlns:a16="http://schemas.microsoft.com/office/drawing/2014/main" id="{97904633-5897-42A4-AF0F-2EA51A800CF5}"/>
              </a:ext>
            </a:extLst>
          </p:cNvPr>
          <p:cNvSpPr>
            <a:spLocks noGrp="1"/>
          </p:cNvSpPr>
          <p:nvPr>
            <p:ph type="body" sz="quarter" idx="38" hasCustomPrompt="1"/>
          </p:nvPr>
        </p:nvSpPr>
        <p:spPr>
          <a:xfrm>
            <a:off x="4952342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May</a:t>
            </a:r>
          </a:p>
        </p:txBody>
      </p:sp>
      <p:sp>
        <p:nvSpPr>
          <p:cNvPr id="90" name="Text Placeholder 82">
            <a:extLst>
              <a:ext uri="{FF2B5EF4-FFF2-40B4-BE49-F238E27FC236}">
                <a16:creationId xmlns:a16="http://schemas.microsoft.com/office/drawing/2014/main" id="{79DD194B-FCD9-41BA-9509-A8B90C84FE97}"/>
              </a:ext>
            </a:extLst>
          </p:cNvPr>
          <p:cNvSpPr>
            <a:spLocks noGrp="1"/>
          </p:cNvSpPr>
          <p:nvPr>
            <p:ph type="body" sz="quarter" idx="39" hasCustomPrompt="1"/>
          </p:nvPr>
        </p:nvSpPr>
        <p:spPr>
          <a:xfrm>
            <a:off x="5763439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Jun</a:t>
            </a:r>
          </a:p>
        </p:txBody>
      </p:sp>
      <p:sp>
        <p:nvSpPr>
          <p:cNvPr id="91" name="Text Placeholder 82">
            <a:extLst>
              <a:ext uri="{FF2B5EF4-FFF2-40B4-BE49-F238E27FC236}">
                <a16:creationId xmlns:a16="http://schemas.microsoft.com/office/drawing/2014/main" id="{DB6D9DFF-FF4C-4CE7-8978-80DBC6D9C1AD}"/>
              </a:ext>
            </a:extLst>
          </p:cNvPr>
          <p:cNvSpPr>
            <a:spLocks noGrp="1"/>
          </p:cNvSpPr>
          <p:nvPr>
            <p:ph type="body" sz="quarter" idx="40" hasCustomPrompt="1"/>
          </p:nvPr>
        </p:nvSpPr>
        <p:spPr>
          <a:xfrm>
            <a:off x="6574536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Jul</a:t>
            </a:r>
          </a:p>
        </p:txBody>
      </p:sp>
      <p:sp>
        <p:nvSpPr>
          <p:cNvPr id="92" name="Text Placeholder 82">
            <a:extLst>
              <a:ext uri="{FF2B5EF4-FFF2-40B4-BE49-F238E27FC236}">
                <a16:creationId xmlns:a16="http://schemas.microsoft.com/office/drawing/2014/main" id="{1AF51762-8702-4718-B74C-51EF4D498495}"/>
              </a:ext>
            </a:extLst>
          </p:cNvPr>
          <p:cNvSpPr>
            <a:spLocks noGrp="1"/>
          </p:cNvSpPr>
          <p:nvPr>
            <p:ph type="body" sz="quarter" idx="41" hasCustomPrompt="1"/>
          </p:nvPr>
        </p:nvSpPr>
        <p:spPr>
          <a:xfrm>
            <a:off x="7385633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Aug</a:t>
            </a:r>
          </a:p>
        </p:txBody>
      </p:sp>
      <p:sp>
        <p:nvSpPr>
          <p:cNvPr id="93" name="Text Placeholder 82">
            <a:extLst>
              <a:ext uri="{FF2B5EF4-FFF2-40B4-BE49-F238E27FC236}">
                <a16:creationId xmlns:a16="http://schemas.microsoft.com/office/drawing/2014/main" id="{B94382F6-3287-40E9-A2C6-E28B5F7F051C}"/>
              </a:ext>
            </a:extLst>
          </p:cNvPr>
          <p:cNvSpPr>
            <a:spLocks noGrp="1"/>
          </p:cNvSpPr>
          <p:nvPr>
            <p:ph type="body" sz="quarter" idx="42" hasCustomPrompt="1"/>
          </p:nvPr>
        </p:nvSpPr>
        <p:spPr>
          <a:xfrm>
            <a:off x="8196730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Sep</a:t>
            </a:r>
          </a:p>
        </p:txBody>
      </p:sp>
      <p:sp>
        <p:nvSpPr>
          <p:cNvPr id="94" name="Text Placeholder 82">
            <a:extLst>
              <a:ext uri="{FF2B5EF4-FFF2-40B4-BE49-F238E27FC236}">
                <a16:creationId xmlns:a16="http://schemas.microsoft.com/office/drawing/2014/main" id="{138544EE-C7F5-4BEA-B814-148F88843B81}"/>
              </a:ext>
            </a:extLst>
          </p:cNvPr>
          <p:cNvSpPr>
            <a:spLocks noGrp="1"/>
          </p:cNvSpPr>
          <p:nvPr>
            <p:ph type="body" sz="quarter" idx="43" hasCustomPrompt="1"/>
          </p:nvPr>
        </p:nvSpPr>
        <p:spPr>
          <a:xfrm>
            <a:off x="9007827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Oct</a:t>
            </a:r>
          </a:p>
        </p:txBody>
      </p:sp>
      <p:sp>
        <p:nvSpPr>
          <p:cNvPr id="95" name="Text Placeholder 82">
            <a:extLst>
              <a:ext uri="{FF2B5EF4-FFF2-40B4-BE49-F238E27FC236}">
                <a16:creationId xmlns:a16="http://schemas.microsoft.com/office/drawing/2014/main" id="{D4154B6A-8576-4E34-B9F7-848562D0FAC9}"/>
              </a:ext>
            </a:extLst>
          </p:cNvPr>
          <p:cNvSpPr>
            <a:spLocks noGrp="1"/>
          </p:cNvSpPr>
          <p:nvPr>
            <p:ph type="body" sz="quarter" idx="44" hasCustomPrompt="1"/>
          </p:nvPr>
        </p:nvSpPr>
        <p:spPr>
          <a:xfrm>
            <a:off x="9818924" y="5016378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400"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Nov</a:t>
            </a:r>
          </a:p>
        </p:txBody>
      </p:sp>
      <p:sp>
        <p:nvSpPr>
          <p:cNvPr id="96" name="Text Placeholder 82">
            <a:extLst>
              <a:ext uri="{FF2B5EF4-FFF2-40B4-BE49-F238E27FC236}">
                <a16:creationId xmlns:a16="http://schemas.microsoft.com/office/drawing/2014/main" id="{50E931AF-D6F2-4AD6-AAD8-8472B8635808}"/>
              </a:ext>
            </a:extLst>
          </p:cNvPr>
          <p:cNvSpPr>
            <a:spLocks noGrp="1"/>
          </p:cNvSpPr>
          <p:nvPr>
            <p:ph type="body" sz="quarter" idx="45" hasCustomPrompt="1"/>
          </p:nvPr>
        </p:nvSpPr>
        <p:spPr>
          <a:xfrm>
            <a:off x="896857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Start</a:t>
            </a:r>
          </a:p>
        </p:txBody>
      </p:sp>
      <p:sp>
        <p:nvSpPr>
          <p:cNvPr id="97" name="Text Placeholder 82">
            <a:extLst>
              <a:ext uri="{FF2B5EF4-FFF2-40B4-BE49-F238E27FC236}">
                <a16:creationId xmlns:a16="http://schemas.microsoft.com/office/drawing/2014/main" id="{AAEA2E2F-AB4C-462B-B9B9-07B4AA406A4B}"/>
              </a:ext>
            </a:extLst>
          </p:cNvPr>
          <p:cNvSpPr>
            <a:spLocks noGrp="1"/>
          </p:cNvSpPr>
          <p:nvPr>
            <p:ph type="body" sz="quarter" idx="46" hasCustomPrompt="1"/>
          </p:nvPr>
        </p:nvSpPr>
        <p:spPr>
          <a:xfrm>
            <a:off x="1063002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Q4</a:t>
            </a:r>
          </a:p>
        </p:txBody>
      </p:sp>
      <p:sp>
        <p:nvSpPr>
          <p:cNvPr id="98" name="Text Placeholder 82">
            <a:extLst>
              <a:ext uri="{FF2B5EF4-FFF2-40B4-BE49-F238E27FC236}">
                <a16:creationId xmlns:a16="http://schemas.microsoft.com/office/drawing/2014/main" id="{791F5FE7-9124-491C-AD14-8CD8442EEDBB}"/>
              </a:ext>
            </a:extLst>
          </p:cNvPr>
          <p:cNvSpPr>
            <a:spLocks noGrp="1"/>
          </p:cNvSpPr>
          <p:nvPr>
            <p:ph type="body" sz="quarter" idx="47" hasCustomPrompt="1"/>
          </p:nvPr>
        </p:nvSpPr>
        <p:spPr>
          <a:xfrm>
            <a:off x="3330148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Q1</a:t>
            </a:r>
          </a:p>
        </p:txBody>
      </p:sp>
      <p:sp>
        <p:nvSpPr>
          <p:cNvPr id="99" name="Text Placeholder 82">
            <a:extLst>
              <a:ext uri="{FF2B5EF4-FFF2-40B4-BE49-F238E27FC236}">
                <a16:creationId xmlns:a16="http://schemas.microsoft.com/office/drawing/2014/main" id="{AF9DDE50-FB12-4681-9F64-FAEEEE893267}"/>
              </a:ext>
            </a:extLst>
          </p:cNvPr>
          <p:cNvSpPr>
            <a:spLocks noGrp="1"/>
          </p:cNvSpPr>
          <p:nvPr>
            <p:ph type="body" sz="quarter" idx="48" hasCustomPrompt="1"/>
          </p:nvPr>
        </p:nvSpPr>
        <p:spPr>
          <a:xfrm>
            <a:off x="5763439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Q2</a:t>
            </a:r>
          </a:p>
        </p:txBody>
      </p:sp>
      <p:sp>
        <p:nvSpPr>
          <p:cNvPr id="100" name="Text Placeholder 82">
            <a:extLst>
              <a:ext uri="{FF2B5EF4-FFF2-40B4-BE49-F238E27FC236}">
                <a16:creationId xmlns:a16="http://schemas.microsoft.com/office/drawing/2014/main" id="{817AE0D5-8EF1-44A0-8F15-FBFA1111DCA0}"/>
              </a:ext>
            </a:extLst>
          </p:cNvPr>
          <p:cNvSpPr>
            <a:spLocks noGrp="1"/>
          </p:cNvSpPr>
          <p:nvPr>
            <p:ph type="body" sz="quarter" idx="49" hasCustomPrompt="1"/>
          </p:nvPr>
        </p:nvSpPr>
        <p:spPr>
          <a:xfrm>
            <a:off x="8196730" y="5311873"/>
            <a:ext cx="665162" cy="268288"/>
          </a:xfrm>
        </p:spPr>
        <p:txBody>
          <a:bodyPr lIns="0" tIns="0" rIns="0" bIns="0" rtlCol="0" anchor="ctr" anchorCtr="0">
            <a:no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  <a:latin typeface="+mj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Q3</a:t>
            </a:r>
          </a:p>
        </p:txBody>
      </p:sp>
      <p:sp>
        <p:nvSpPr>
          <p:cNvPr id="101" name="Text Placeholder 82">
            <a:extLst>
              <a:ext uri="{FF2B5EF4-FFF2-40B4-BE49-F238E27FC236}">
                <a16:creationId xmlns:a16="http://schemas.microsoft.com/office/drawing/2014/main" id="{6664E19C-3384-49DD-BD5F-2E39375D444C}"/>
              </a:ext>
            </a:extLst>
          </p:cNvPr>
          <p:cNvSpPr>
            <a:spLocks noGrp="1"/>
          </p:cNvSpPr>
          <p:nvPr>
            <p:ph type="body" sz="quarter" idx="50" hasCustomPrompt="1"/>
          </p:nvPr>
        </p:nvSpPr>
        <p:spPr>
          <a:xfrm>
            <a:off x="10806794" y="473961"/>
            <a:ext cx="958856" cy="551102"/>
          </a:xfrm>
        </p:spPr>
        <p:txBody>
          <a:bodyPr lIns="0" tIns="0" rIns="0" bIns="0" rtlCol="0" anchor="ctr" anchorCtr="0">
            <a:noAutofit/>
          </a:bodyPr>
          <a:lstStyle>
            <a:lvl1pPr marL="0" indent="0" algn="r">
              <a:buNone/>
              <a:defRPr sz="2800">
                <a:solidFill>
                  <a:schemeClr val="tx1"/>
                </a:solidFill>
                <a:latin typeface="+mn-lt"/>
              </a:defRPr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</a:lstStyle>
          <a:p>
            <a:pPr lvl="0" rtl="0"/>
            <a:r>
              <a:rPr lang="en-GB" noProof="0"/>
              <a:t>20XX</a:t>
            </a:r>
          </a:p>
        </p:txBody>
      </p:sp>
    </p:spTree>
    <p:extLst>
      <p:ext uri="{BB962C8B-B14F-4D97-AF65-F5344CB8AC3E}">
        <p14:creationId xmlns:p14="http://schemas.microsoft.com/office/powerpoint/2010/main" val="2939912982"/>
      </p:ext>
    </p:extLst>
  </p:cSld>
  <p:clrMapOvr>
    <a:masterClrMapping/>
  </p:clrMapOvr>
</p:sldLayout>
</file>

<file path=ppt/slideLayouts/slideLayout7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583415931"/>
      </p:ext>
    </p:extLst>
  </p:cSld>
  <p:clrMapOvr>
    <a:masterClrMapping/>
  </p:clrMapOvr>
</p:sldLayout>
</file>

<file path=ppt/slideLayouts/slideLayout7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9107345"/>
      </p:ext>
    </p:extLst>
  </p:cSld>
  <p:clrMapOvr>
    <a:masterClrMapping/>
  </p:clrMapOvr>
</p:sldLayout>
</file>

<file path=ppt/slideLayouts/slideLayout75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L8_Data Acquisition Systems_Part2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37739104"/>
      </p:ext>
    </p:extLst>
  </p:cSld>
  <p:clrMapOvr>
    <a:masterClrMapping/>
  </p:clrMapOvr>
</p:sldLayout>
</file>

<file path=ppt/slideLayouts/slideLayout7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60480586"/>
      </p:ext>
    </p:extLst>
  </p:cSld>
  <p:clrMapOvr>
    <a:masterClrMapping/>
  </p:clrMapOvr>
</p:sldLayout>
</file>

<file path=ppt/slideLayouts/slideLayout7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EC 1- L8_Data Acquisition Systems_Part2</a:t>
            </a:r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0BD717-F643-F042-9830-F1AF085B69D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90812382"/>
      </p:ext>
    </p:extLst>
  </p:cSld>
  <p:clrMapOvr>
    <a:masterClrMapping/>
  </p:clrMapOvr>
</p:sldLayout>
</file>

<file path=ppt/slideLayouts/slideLayout7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7145480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png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theme" Target="../theme/theme2.xml"/><Relationship Id="rId1" Type="http://schemas.openxmlformats.org/officeDocument/2006/relationships/slideLayout" Target="../slideLayouts/slideLayout3.xml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theme" Target="../theme/theme3.xml"/><Relationship Id="rId1" Type="http://schemas.openxmlformats.org/officeDocument/2006/relationships/slideLayout" Target="../slideLayouts/slideLayout4.xml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theme" Target="../theme/theme4.xml"/><Relationship Id="rId2" Type="http://schemas.openxmlformats.org/officeDocument/2006/relationships/slideLayout" Target="../slideLayouts/slideLayout6.xml"/><Relationship Id="rId1" Type="http://schemas.openxmlformats.org/officeDocument/2006/relationships/slideLayout" Target="../slideLayouts/slideLayout5.xml"/><Relationship Id="rId4" Type="http://schemas.openxmlformats.org/officeDocument/2006/relationships/image" Target="../media/image4.png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theme" Target="../theme/theme5.xml"/><Relationship Id="rId2" Type="http://schemas.openxmlformats.org/officeDocument/2006/relationships/slideLayout" Target="../slideLayouts/slideLayout8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.png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image" Target="../media/image6.png"/><Relationship Id="rId3" Type="http://schemas.openxmlformats.org/officeDocument/2006/relationships/slideLayout" Target="../slideLayouts/slideLayout11.xml"/><Relationship Id="rId7" Type="http://schemas.openxmlformats.org/officeDocument/2006/relationships/theme" Target="../theme/theme6.xml"/><Relationship Id="rId2" Type="http://schemas.openxmlformats.org/officeDocument/2006/relationships/slideLayout" Target="../slideLayouts/slideLayout10.xml"/><Relationship Id="rId1" Type="http://schemas.openxmlformats.org/officeDocument/2006/relationships/slideLayout" Target="../slideLayouts/slideLayout9.xml"/><Relationship Id="rId6" Type="http://schemas.openxmlformats.org/officeDocument/2006/relationships/slideLayout" Target="../slideLayouts/slideLayout14.xml"/><Relationship Id="rId5" Type="http://schemas.openxmlformats.org/officeDocument/2006/relationships/slideLayout" Target="../slideLayouts/slideLayout13.xml"/><Relationship Id="rId4" Type="http://schemas.openxmlformats.org/officeDocument/2006/relationships/slideLayout" Target="../slideLayouts/slideLayout12.xml"/></Relationships>
</file>

<file path=ppt/slideMasters/_rels/slideMaster7.xml.rels><?xml version="1.0" encoding="UTF-8" standalone="yes"?>
<Relationships xmlns="http://schemas.openxmlformats.org/package/2006/relationships"><Relationship Id="rId3" Type="http://schemas.openxmlformats.org/officeDocument/2006/relationships/theme" Target="../theme/theme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8.png"/></Relationships>
</file>

<file path=ppt/slideMasters/_rels/slideMaster8.xml.rels><?xml version="1.0" encoding="UTF-8" standalone="yes"?>
<Relationships xmlns="http://schemas.openxmlformats.org/package/2006/relationships"><Relationship Id="rId3" Type="http://schemas.openxmlformats.org/officeDocument/2006/relationships/theme" Target="../theme/theme8.xml"/><Relationship Id="rId2" Type="http://schemas.openxmlformats.org/officeDocument/2006/relationships/slideLayout" Target="../slideLayouts/slideLayout18.xml"/><Relationship Id="rId1" Type="http://schemas.openxmlformats.org/officeDocument/2006/relationships/slideLayout" Target="../slideLayouts/slideLayout17.xml"/><Relationship Id="rId4" Type="http://schemas.openxmlformats.org/officeDocument/2006/relationships/image" Target="../media/image9.png"/></Relationships>
</file>

<file path=ppt/slideMasters/_rels/slideMaster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3" Type="http://schemas.openxmlformats.org/officeDocument/2006/relationships/slideLayout" Target="../slideLayouts/slideLayout21.xml"/><Relationship Id="rId7" Type="http://schemas.openxmlformats.org/officeDocument/2006/relationships/theme" Target="../theme/theme9.xml"/><Relationship Id="rId2" Type="http://schemas.openxmlformats.org/officeDocument/2006/relationships/slideLayout" Target="../slideLayouts/slideLayout20.xml"/><Relationship Id="rId1" Type="http://schemas.openxmlformats.org/officeDocument/2006/relationships/slideLayout" Target="../slideLayouts/slideLayout19.xml"/><Relationship Id="rId6" Type="http://schemas.openxmlformats.org/officeDocument/2006/relationships/slideLayout" Target="../slideLayouts/slideLayout24.xml"/><Relationship Id="rId5" Type="http://schemas.openxmlformats.org/officeDocument/2006/relationships/slideLayout" Target="../slideLayouts/slideLayout23.xml"/><Relationship Id="rId4" Type="http://schemas.openxmlformats.org/officeDocument/2006/relationships/slideLayout" Target="../slideLayouts/slideLayout22.xml"/></Relationships>
</file>

<file path=ppt/slideMasters/_rels/slideMaster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7.xml"/><Relationship Id="rId7" Type="http://schemas.openxmlformats.org/officeDocument/2006/relationships/image" Target="../media/image11.png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theme" Target="../theme/theme10.xml"/><Relationship Id="rId5" Type="http://schemas.openxmlformats.org/officeDocument/2006/relationships/slideLayout" Target="../slideLayouts/slideLayout29.xml"/><Relationship Id="rId4" Type="http://schemas.openxmlformats.org/officeDocument/2006/relationships/slideLayout" Target="../slideLayouts/slideLayout28.xml"/></Relationships>
</file>

<file path=ppt/slideMasters/_rels/slideMaster1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2.xml"/><Relationship Id="rId2" Type="http://schemas.openxmlformats.org/officeDocument/2006/relationships/slideLayout" Target="../slideLayouts/slideLayout31.xml"/><Relationship Id="rId1" Type="http://schemas.openxmlformats.org/officeDocument/2006/relationships/slideLayout" Target="../slideLayouts/slideLayout30.xml"/><Relationship Id="rId6" Type="http://schemas.openxmlformats.org/officeDocument/2006/relationships/image" Target="../media/image12.png"/><Relationship Id="rId5" Type="http://schemas.openxmlformats.org/officeDocument/2006/relationships/theme" Target="../theme/theme11.xml"/><Relationship Id="rId4" Type="http://schemas.openxmlformats.org/officeDocument/2006/relationships/slideLayout" Target="../slideLayouts/slideLayout33.xml"/></Relationships>
</file>

<file path=ppt/slideMasters/_rels/slideMaster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6.xml"/><Relationship Id="rId2" Type="http://schemas.openxmlformats.org/officeDocument/2006/relationships/slideLayout" Target="../slideLayouts/slideLayout35.xml"/><Relationship Id="rId1" Type="http://schemas.openxmlformats.org/officeDocument/2006/relationships/slideLayout" Target="../slideLayouts/slideLayout34.xml"/><Relationship Id="rId6" Type="http://schemas.openxmlformats.org/officeDocument/2006/relationships/image" Target="../media/image13.png"/><Relationship Id="rId5" Type="http://schemas.openxmlformats.org/officeDocument/2006/relationships/theme" Target="../theme/theme12.xml"/><Relationship Id="rId4" Type="http://schemas.openxmlformats.org/officeDocument/2006/relationships/slideLayout" Target="../slideLayouts/slideLayout37.xml"/></Relationships>
</file>

<file path=ppt/slideMasters/_rels/slideMaster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theme" Target="../theme/theme13.xml"/><Relationship Id="rId1" Type="http://schemas.openxmlformats.org/officeDocument/2006/relationships/slideLayout" Target="../slideLayouts/slideLayout38.xml"/></Relationships>
</file>

<file path=ppt/slideMasters/_rels/slideMaster1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1.xml"/><Relationship Id="rId7" Type="http://schemas.openxmlformats.org/officeDocument/2006/relationships/image" Target="../media/image15.png"/><Relationship Id="rId2" Type="http://schemas.openxmlformats.org/officeDocument/2006/relationships/slideLayout" Target="../slideLayouts/slideLayout40.xml"/><Relationship Id="rId1" Type="http://schemas.openxmlformats.org/officeDocument/2006/relationships/slideLayout" Target="../slideLayouts/slideLayout39.xml"/><Relationship Id="rId6" Type="http://schemas.openxmlformats.org/officeDocument/2006/relationships/theme" Target="../theme/theme14.xml"/><Relationship Id="rId5" Type="http://schemas.openxmlformats.org/officeDocument/2006/relationships/slideLayout" Target="../slideLayouts/slideLayout43.xml"/><Relationship Id="rId4" Type="http://schemas.openxmlformats.org/officeDocument/2006/relationships/slideLayout" Target="../slideLayouts/slideLayout42.xml"/></Relationships>
</file>

<file path=ppt/slideMasters/_rels/slideMaster1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6.xml"/><Relationship Id="rId7" Type="http://schemas.openxmlformats.org/officeDocument/2006/relationships/image" Target="../media/image16.png"/><Relationship Id="rId2" Type="http://schemas.openxmlformats.org/officeDocument/2006/relationships/slideLayout" Target="../slideLayouts/slideLayout45.xml"/><Relationship Id="rId1" Type="http://schemas.openxmlformats.org/officeDocument/2006/relationships/slideLayout" Target="../slideLayouts/slideLayout44.xml"/><Relationship Id="rId6" Type="http://schemas.openxmlformats.org/officeDocument/2006/relationships/theme" Target="../theme/theme15.xml"/><Relationship Id="rId5" Type="http://schemas.openxmlformats.org/officeDocument/2006/relationships/slideLayout" Target="../slideLayouts/slideLayout48.xml"/><Relationship Id="rId4" Type="http://schemas.openxmlformats.org/officeDocument/2006/relationships/slideLayout" Target="../slideLayouts/slideLayout47.xml"/></Relationships>
</file>

<file path=ppt/slideMasters/_rels/slideMaster1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51.xml"/><Relationship Id="rId7" Type="http://schemas.openxmlformats.org/officeDocument/2006/relationships/image" Target="../media/image17.png"/><Relationship Id="rId2" Type="http://schemas.openxmlformats.org/officeDocument/2006/relationships/slideLayout" Target="../slideLayouts/slideLayout50.xml"/><Relationship Id="rId1" Type="http://schemas.openxmlformats.org/officeDocument/2006/relationships/slideLayout" Target="../slideLayouts/slideLayout49.xml"/><Relationship Id="rId6" Type="http://schemas.openxmlformats.org/officeDocument/2006/relationships/theme" Target="../theme/theme16.xml"/><Relationship Id="rId5" Type="http://schemas.openxmlformats.org/officeDocument/2006/relationships/slideLayout" Target="../slideLayouts/slideLayout53.xml"/><Relationship Id="rId4" Type="http://schemas.openxmlformats.org/officeDocument/2006/relationships/slideLayout" Target="../slideLayouts/slideLayout52.xml"/></Relationships>
</file>

<file path=ppt/slideMasters/_rels/slideMaster17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61.xml"/><Relationship Id="rId13" Type="http://schemas.openxmlformats.org/officeDocument/2006/relationships/slideLayout" Target="../slideLayouts/slideLayout66.xml"/><Relationship Id="rId3" Type="http://schemas.openxmlformats.org/officeDocument/2006/relationships/slideLayout" Target="../slideLayouts/slideLayout56.xml"/><Relationship Id="rId7" Type="http://schemas.openxmlformats.org/officeDocument/2006/relationships/slideLayout" Target="../slideLayouts/slideLayout60.xml"/><Relationship Id="rId12" Type="http://schemas.openxmlformats.org/officeDocument/2006/relationships/slideLayout" Target="../slideLayouts/slideLayout65.xml"/><Relationship Id="rId2" Type="http://schemas.openxmlformats.org/officeDocument/2006/relationships/slideLayout" Target="../slideLayouts/slideLayout55.xml"/><Relationship Id="rId1" Type="http://schemas.openxmlformats.org/officeDocument/2006/relationships/slideLayout" Target="../slideLayouts/slideLayout54.xml"/><Relationship Id="rId6" Type="http://schemas.openxmlformats.org/officeDocument/2006/relationships/slideLayout" Target="../slideLayouts/slideLayout59.xml"/><Relationship Id="rId11" Type="http://schemas.openxmlformats.org/officeDocument/2006/relationships/slideLayout" Target="../slideLayouts/slideLayout64.xml"/><Relationship Id="rId5" Type="http://schemas.openxmlformats.org/officeDocument/2006/relationships/slideLayout" Target="../slideLayouts/slideLayout58.xml"/><Relationship Id="rId10" Type="http://schemas.openxmlformats.org/officeDocument/2006/relationships/slideLayout" Target="../slideLayouts/slideLayout63.xml"/><Relationship Id="rId4" Type="http://schemas.openxmlformats.org/officeDocument/2006/relationships/slideLayout" Target="../slideLayouts/slideLayout57.xml"/><Relationship Id="rId9" Type="http://schemas.openxmlformats.org/officeDocument/2006/relationships/slideLayout" Target="../slideLayouts/slideLayout62.xml"/><Relationship Id="rId14" Type="http://schemas.openxmlformats.org/officeDocument/2006/relationships/theme" Target="../theme/theme17.xml"/></Relationships>
</file>

<file path=ppt/slideMasters/_rels/slideMaster1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slideLayout" Target="../slideLayouts/slideLayout69.xml"/><Relationship Id="rId7" Type="http://schemas.openxmlformats.org/officeDocument/2006/relationships/theme" Target="../theme/theme18.xml"/><Relationship Id="rId2" Type="http://schemas.openxmlformats.org/officeDocument/2006/relationships/slideLayout" Target="../slideLayouts/slideLayout68.xml"/><Relationship Id="rId1" Type="http://schemas.openxmlformats.org/officeDocument/2006/relationships/slideLayout" Target="../slideLayouts/slideLayout67.xml"/><Relationship Id="rId6" Type="http://schemas.openxmlformats.org/officeDocument/2006/relationships/slideLayout" Target="../slideLayouts/slideLayout72.xml"/><Relationship Id="rId5" Type="http://schemas.openxmlformats.org/officeDocument/2006/relationships/slideLayout" Target="../slideLayouts/slideLayout71.xml"/><Relationship Id="rId4" Type="http://schemas.openxmlformats.org/officeDocument/2006/relationships/slideLayout" Target="../slideLayouts/slideLayout70.xml"/></Relationships>
</file>

<file path=ppt/slideMasters/_rels/slideMaster1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75.xml"/><Relationship Id="rId7" Type="http://schemas.openxmlformats.org/officeDocument/2006/relationships/image" Target="../media/image24.png"/><Relationship Id="rId2" Type="http://schemas.openxmlformats.org/officeDocument/2006/relationships/slideLayout" Target="../slideLayouts/slideLayout74.xml"/><Relationship Id="rId1" Type="http://schemas.openxmlformats.org/officeDocument/2006/relationships/slideLayout" Target="../slideLayouts/slideLayout73.xml"/><Relationship Id="rId6" Type="http://schemas.openxmlformats.org/officeDocument/2006/relationships/theme" Target="../theme/theme19.xml"/><Relationship Id="rId5" Type="http://schemas.openxmlformats.org/officeDocument/2006/relationships/slideLayout" Target="../slideLayouts/slideLayout77.xml"/><Relationship Id="rId4" Type="http://schemas.openxmlformats.org/officeDocument/2006/relationships/slideLayout" Target="../slideLayouts/slideLayout76.xml"/></Relationships>
</file>

<file path=ppt/slideMasters/_rels/slideMaster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theme" Target="../theme/theme20.xml"/><Relationship Id="rId1" Type="http://schemas.openxmlformats.org/officeDocument/2006/relationships/slideLayout" Target="../slideLayouts/slideLayout78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>
            <a:extLst>
              <a:ext uri="{FF2B5EF4-FFF2-40B4-BE49-F238E27FC236}">
                <a16:creationId xmlns:a16="http://schemas.microsoft.com/office/drawing/2014/main" id="{F0FD76DA-018B-3547-8990-82DB73013FC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84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building&#10;&#10;Description automatically generated with low confidence">
            <a:extLst>
              <a:ext uri="{FF2B5EF4-FFF2-40B4-BE49-F238E27FC236}">
                <a16:creationId xmlns:a16="http://schemas.microsoft.com/office/drawing/2014/main" id="{652246B8-F90A-D54D-9365-58AB53D76FF0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418733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5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Arial" panose="020B0604020202020204" pitchFamily="34" charset="0"/>
          <a:ea typeface="+mn-ea"/>
          <a:cs typeface="Arial" panose="020B0604020202020204" pitchFamily="34" charset="0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2D7B8D1-75EF-D947-959C-87044A2449FF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39668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7" r:id="rId1"/>
    <p:sldLayoutId id="2147483786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8561490A-6980-ED46-8095-7572CAE878CD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04C61A7C-4809-A943-A5D0-A39547C6929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941814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8" r:id="rId1"/>
    <p:sldLayoutId id="2147483787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, website&#10;&#10;Description automatically generated">
            <a:extLst>
              <a:ext uri="{FF2B5EF4-FFF2-40B4-BE49-F238E27FC236}">
                <a16:creationId xmlns:a16="http://schemas.microsoft.com/office/drawing/2014/main" id="{DFB84B04-0FF3-C442-88A6-731D9253B970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1F471F12-1C66-E44E-AD4E-4DC26AA43AE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10803903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0869825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9" r:id="rId1"/>
    <p:sldLayoutId id="2147483706" r:id="rId2"/>
    <p:sldLayoutId id="2147483707" r:id="rId3"/>
    <p:sldLayoutId id="2147483708" r:id="rId4"/>
    <p:sldLayoutId id="2147483709" r:id="rId5"/>
    <p:sldLayoutId id="2147483788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239F8A73-144A-9540-B398-7210BE8543A5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789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251BAB70-5F78-8E45-BF3D-7FB372DD419C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5E0E4F28-8131-874E-B467-742C87EEE4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756345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1" r:id="rId1"/>
    <p:sldLayoutId id="2147483790" r:id="rId2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&#10;&#10;Description automatically generated with medium confidence">
            <a:extLst>
              <a:ext uri="{FF2B5EF4-FFF2-40B4-BE49-F238E27FC236}">
                <a16:creationId xmlns:a16="http://schemas.microsoft.com/office/drawing/2014/main" id="{4939C035-3B3A-3141-87AF-3CED54A86634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719" r:id="rId2"/>
    <p:sldLayoutId id="2147483720" r:id="rId3"/>
    <p:sldLayoutId id="2147483721" r:id="rId4"/>
    <p:sldLayoutId id="2147483751" r:id="rId5"/>
    <p:sldLayoutId id="2147483783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8A66B088-E0A6-B04B-A848-48BB056A166C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0237886-34D3-1D41-A6F8-63E64987855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20511" y="365125"/>
            <a:ext cx="1155726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0F1874A-6B5E-4345-A666-BDEBFF4190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20511" y="1825625"/>
            <a:ext cx="11557262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157949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3" r:id="rId1"/>
    <p:sldLayoutId id="2147483716" r:id="rId2"/>
    <p:sldLayoutId id="2147483717" r:id="rId3"/>
    <p:sldLayoutId id="2147483718" r:id="rId4"/>
    <p:sldLayoutId id="214748377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text, application&#10;&#10;Description automatically generated with medium confidence">
            <a:extLst>
              <a:ext uri="{FF2B5EF4-FFF2-40B4-BE49-F238E27FC236}">
                <a16:creationId xmlns:a16="http://schemas.microsoft.com/office/drawing/2014/main" id="{5B8E6985-ED3E-5140-B1DC-7EB25AF90A75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6999A67-4D82-1343-ADCB-91ABB33698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19725" y="1383220"/>
            <a:ext cx="115580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EEF9B43-36A1-A24C-9E5C-E80D6AD9221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19725" y="2843720"/>
            <a:ext cx="11558047" cy="36984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00093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4" r:id="rId1"/>
    <p:sldLayoutId id="2147483752" r:id="rId2"/>
    <p:sldLayoutId id="2147483753" r:id="rId3"/>
    <p:sldLayoutId id="2147483754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FDFDA30E-911E-924E-87B8-67036FC886EE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picture containing graphical user interface&#10;&#10;Description automatically generated">
            <a:extLst>
              <a:ext uri="{FF2B5EF4-FFF2-40B4-BE49-F238E27FC236}">
                <a16:creationId xmlns:a16="http://schemas.microsoft.com/office/drawing/2014/main" id="{44C1E5E2-1953-F94D-BA36-344020BF6A90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846CF1DF-DD44-224C-A546-3E1E2E3B8D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59022366-0B75-6F48-AD0F-02EC835D793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722203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7" r:id="rId1"/>
    <p:sldLayoutId id="2147483772" r:id="rId2"/>
    <p:sldLayoutId id="2147483773" r:id="rId3"/>
    <p:sldLayoutId id="2147483774" r:id="rId4"/>
    <p:sldLayoutId id="214748377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A screenshot of a computer&#10;&#10;Description automatically generated with medium confidence">
            <a:extLst>
              <a:ext uri="{FF2B5EF4-FFF2-40B4-BE49-F238E27FC236}">
                <a16:creationId xmlns:a16="http://schemas.microsoft.com/office/drawing/2014/main" id="{7D2BEAE9-BB48-F248-AB05-5997B0428915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5F599EEE-BCD6-714D-9202-CD1509AFE4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D8EE71EC-2AC3-BF46-B2FA-DA688BA7E20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4104006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8" r:id="rId1"/>
    <p:sldLayoutId id="2147483768" r:id="rId2"/>
    <p:sldLayoutId id="2147483769" r:id="rId3"/>
    <p:sldLayoutId id="2147483770" r:id="rId4"/>
    <p:sldLayoutId id="2147483771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Picture 11" descr="A screenshot of a computer&#10;&#10;Description automatically generated">
            <a:extLst>
              <a:ext uri="{FF2B5EF4-FFF2-40B4-BE49-F238E27FC236}">
                <a16:creationId xmlns:a16="http://schemas.microsoft.com/office/drawing/2014/main" id="{CFFC19FE-DD40-FF48-B65B-C885291D438B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itle Placeholder 1">
            <a:extLst>
              <a:ext uri="{FF2B5EF4-FFF2-40B4-BE49-F238E27FC236}">
                <a16:creationId xmlns:a16="http://schemas.microsoft.com/office/drawing/2014/main" id="{9A889E4D-83E5-4448-9028-B2B53F3B637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7646" y="365125"/>
            <a:ext cx="8295588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10" name="Text Placeholder 2">
            <a:extLst>
              <a:ext uri="{FF2B5EF4-FFF2-40B4-BE49-F238E27FC236}">
                <a16:creationId xmlns:a16="http://schemas.microsoft.com/office/drawing/2014/main" id="{30E283CE-FBE6-DF40-B49B-94A7FF1EBFB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67646" y="1825625"/>
            <a:ext cx="8295588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882245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9" r:id="rId1"/>
    <p:sldLayoutId id="2147483764" r:id="rId2"/>
    <p:sldLayoutId id="2147483765" r:id="rId3"/>
    <p:sldLayoutId id="2147483766" r:id="rId4"/>
    <p:sldLayoutId id="2147483767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7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  <p:sldLayoutId id="2147483759" r:id="rId9"/>
    <p:sldLayoutId id="2147483760" r:id="rId10"/>
    <p:sldLayoutId id="2147483761" r:id="rId11"/>
    <p:sldLayoutId id="2147483762" r:id="rId12"/>
    <p:sldLayoutId id="2147483763" r:id="rId13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8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icture containing text&#10;&#10;Description automatically generated">
            <a:extLst>
              <a:ext uri="{FF2B5EF4-FFF2-40B4-BE49-F238E27FC236}">
                <a16:creationId xmlns:a16="http://schemas.microsoft.com/office/drawing/2014/main" id="{6FC97BDC-4AE5-5B4F-9174-C56779FB876A}"/>
              </a:ext>
            </a:extLst>
          </p:cNvPr>
          <p:cNvPicPr>
            <a:picLocks noChangeAspect="1"/>
          </p:cNvPicPr>
          <p:nvPr userDrawn="1"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01752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3" r:id="rId1"/>
    <p:sldLayoutId id="2147483778" r:id="rId2"/>
    <p:sldLayoutId id="2147483779" r:id="rId3"/>
    <p:sldLayoutId id="2147483780" r:id="rId4"/>
    <p:sldLayoutId id="2147483781" r:id="rId5"/>
    <p:sldLayoutId id="2147483782" r:id="rId6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19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Shape&#10;&#10;Description automatically generated with medium confidence">
            <a:extLst>
              <a:ext uri="{FF2B5EF4-FFF2-40B4-BE49-F238E27FC236}">
                <a16:creationId xmlns:a16="http://schemas.microsoft.com/office/drawing/2014/main" id="{0A9F7686-190C-1F40-BEEB-680ECBB5F76A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954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6" r:id="rId1"/>
    <p:sldLayoutId id="2147483722" r:id="rId2"/>
    <p:sldLayoutId id="2147483723" r:id="rId3"/>
    <p:sldLayoutId id="2147483724" r:id="rId4"/>
    <p:sldLayoutId id="2147483725" r:id="rId5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0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Shape&#10;&#10;Description automatically generated with medium confidence">
            <a:extLst>
              <a:ext uri="{FF2B5EF4-FFF2-40B4-BE49-F238E27FC236}">
                <a16:creationId xmlns:a16="http://schemas.microsoft.com/office/drawing/2014/main" id="{E0330C9C-EE50-174D-9971-646EB3635715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318062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1.mp4"/><Relationship Id="rId1" Type="http://schemas.microsoft.com/office/2007/relationships/media" Target="../media/media1.mp4"/><Relationship Id="rId4" Type="http://schemas.openxmlformats.org/officeDocument/2006/relationships/image" Target="../media/image26.pn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2.mp4"/><Relationship Id="rId1" Type="http://schemas.microsoft.com/office/2007/relationships/media" Target="../media/media2.mp4"/><Relationship Id="rId4" Type="http://schemas.openxmlformats.org/officeDocument/2006/relationships/image" Target="../media/image27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5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5.xml"/><Relationship Id="rId2" Type="http://schemas.openxmlformats.org/officeDocument/2006/relationships/video" Target="../media/media3.mp4"/><Relationship Id="rId1" Type="http://schemas.microsoft.com/office/2007/relationships/media" Target="../media/media3.mp4"/><Relationship Id="rId4" Type="http://schemas.openxmlformats.org/officeDocument/2006/relationships/image" Target="../media/image28.png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B8D71402-7CBC-DCA2-6899-47998E0C8857}"/>
              </a:ext>
            </a:extLst>
          </p:cNvPr>
          <p:cNvSpPr txBox="1">
            <a:spLocks/>
          </p:cNvSpPr>
          <p:nvPr/>
        </p:nvSpPr>
        <p:spPr>
          <a:xfrm>
            <a:off x="1137994" y="1587536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Name	: Electronics 1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Module Code	:  </a:t>
            </a:r>
            <a:r>
              <a:rPr lang="en-GB" b="1" dirty="0">
                <a:effectLst/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ACDB5002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Topic 		:  Up-Down Counter</a:t>
            </a:r>
          </a:p>
          <a:p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Lecture 		: 13</a:t>
            </a:r>
          </a:p>
        </p:txBody>
      </p:sp>
      <p:sp>
        <p:nvSpPr>
          <p:cNvPr id="7" name="Content Placeholder 1">
            <a:extLst>
              <a:ext uri="{FF2B5EF4-FFF2-40B4-BE49-F238E27FC236}">
                <a16:creationId xmlns:a16="http://schemas.microsoft.com/office/drawing/2014/main" id="{0D2AF696-522B-ED88-A45F-9270647006CB}"/>
              </a:ext>
            </a:extLst>
          </p:cNvPr>
          <p:cNvSpPr txBox="1">
            <a:spLocks/>
          </p:cNvSpPr>
          <p:nvPr/>
        </p:nvSpPr>
        <p:spPr>
          <a:xfrm>
            <a:off x="7826142" y="4200854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6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6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6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11066" y="0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B9DB09-AFF2-ED26-610C-81DB3EC95191}"/>
              </a:ext>
            </a:extLst>
          </p:cNvPr>
          <p:cNvSpPr txBox="1"/>
          <p:nvPr/>
        </p:nvSpPr>
        <p:spPr>
          <a:xfrm>
            <a:off x="683260" y="2401530"/>
            <a:ext cx="10558780" cy="4311565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dirty="0">
                <a:latin typeface="Cambria"/>
                <a:ea typeface="Cambria"/>
              </a:rPr>
              <a:t>Demonstrate an up counter using LEDs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When a push button connected to port pin RC1 is pressed once, the LEDs should count up within a delay of 100ms </a:t>
            </a:r>
            <a:r>
              <a:rPr lang="en-GB" sz="2800" dirty="0">
                <a:latin typeface="Cambria"/>
                <a:ea typeface="Cambria"/>
              </a:rPr>
              <a:t>by considering all the LEDs are turned OFF initially.</a:t>
            </a:r>
            <a:endParaRPr lang="en-GB" sz="2600" dirty="0">
              <a:latin typeface="Cambria"/>
              <a:ea typeface="Cambria"/>
            </a:endParaRP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For every 100ms one LED will be turned ON.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6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2600" b="1" dirty="0">
                <a:latin typeface="Cambria" panose="02040503050406030204" pitchFamily="18" charset="0"/>
                <a:ea typeface="Cambria" panose="02040503050406030204" pitchFamily="18" charset="0"/>
              </a:rPr>
              <a:t>Exercise 1</a:t>
            </a:r>
          </a:p>
        </p:txBody>
      </p:sp>
    </p:spTree>
    <p:extLst>
      <p:ext uri="{BB962C8B-B14F-4D97-AF65-F5344CB8AC3E}">
        <p14:creationId xmlns:p14="http://schemas.microsoft.com/office/powerpoint/2010/main" val="51670298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3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‘i’.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LED[8]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increment LED at each 100ms.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539240" y="2662555"/>
            <a:ext cx="8813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C0C0C0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unsigned LED[8] = { 0X01,0X2,0X04,0X08,0X10,0X20,0X40,0X80};</a:t>
            </a:r>
          </a:p>
        </p:txBody>
      </p:sp>
    </p:spTree>
    <p:extLst>
      <p:ext uri="{BB962C8B-B14F-4D97-AF65-F5344CB8AC3E}">
        <p14:creationId xmlns:p14="http://schemas.microsoft.com/office/powerpoint/2010/main" val="3457460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4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F8786BAD-055B-38E9-EC08-3B03BEB46516}"/>
              </a:ext>
            </a:extLst>
          </p:cNvPr>
          <p:cNvSpPr txBox="1"/>
          <p:nvPr/>
        </p:nvSpPr>
        <p:spPr>
          <a:xfrm>
            <a:off x="1921510" y="1751621"/>
            <a:ext cx="7907020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int i;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unsigned LED[8] = { 0X01,0X02,0X04,0X08,0X10,0X20,0X40,0X80};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// OR { 0X01,0X03,0X07,0X0F,0X1F,0X3F,0X7F,0XFF};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void main()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TRISC = 1; //Configure 1st bit of PORTC as input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TRISB = 0; //Configure 1st bit of PORTB as output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PORTB = 0; //7 Segments OFF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PORTC = 0; //Port C is OFF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do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if(PORTC.F0 ==1 )//If the switch is still pressed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for(i=0;i&lt;=8;i++)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    delay_ms( 100);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    PORTB = LED[i];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    delay_ms( 100);</a:t>
            </a:r>
          </a:p>
          <a:p>
            <a:endParaRPr lang="en-GB" sz="10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}</a:t>
            </a:r>
          </a:p>
          <a:p>
            <a:endParaRPr lang="en-GB" sz="1000" b="1" i="0" dirty="0">
              <a:effectLst/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else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if(PORTC.F0 ==0)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{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PORTB = 0X00; //LED OFF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}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while(1);</a:t>
            </a:r>
          </a:p>
          <a:p>
            <a:r>
              <a:rPr lang="en-GB" sz="1000" b="1" i="0" dirty="0">
                <a:effectLst/>
                <a:latin typeface="Cambria" panose="02040503050406030204" pitchFamily="18" charset="0"/>
                <a:ea typeface="Cambria" panose="02040503050406030204" pitchFamily="18" charset="0"/>
              </a:rPr>
              <a:t>                               }</a:t>
            </a:r>
            <a:endParaRPr lang="en-GB" sz="1000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7780135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11285" y="-65854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5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Screen Recording 8">
            <a:hlinkClick r:id="" action="ppaction://media"/>
            <a:extLst>
              <a:ext uri="{FF2B5EF4-FFF2-40B4-BE49-F238E27FC236}">
                <a16:creationId xmlns:a16="http://schemas.microsoft.com/office/drawing/2014/main" id="{38FD1356-629F-CAEA-955A-90916137B2DE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57575" y="1812775"/>
            <a:ext cx="6322594" cy="425180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38277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0657"/>
    </mc:Choice>
    <mc:Fallback xmlns="">
      <p:transition spd="slow" advTm="1065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1865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9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9"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68067" y="-4332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6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421640" y="1386972"/>
            <a:ext cx="10708419" cy="8925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000" i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918B046-E486-5452-D91F-4A0F82624791}"/>
              </a:ext>
            </a:extLst>
          </p:cNvPr>
          <p:cNvSpPr txBox="1"/>
          <p:nvPr/>
        </p:nvSpPr>
        <p:spPr>
          <a:xfrm>
            <a:off x="421640" y="2279524"/>
            <a:ext cx="10952480" cy="39017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400" b="1" dirty="0">
                <a:latin typeface="Cambria"/>
                <a:ea typeface="Cambria"/>
              </a:rPr>
              <a:t>Exercise 2 : </a:t>
            </a:r>
          </a:p>
          <a:p>
            <a:pPr algn="just">
              <a:lnSpc>
                <a:spcPct val="150000"/>
              </a:lnSpc>
            </a:pPr>
            <a:r>
              <a:rPr lang="en-GB" sz="2400" dirty="0">
                <a:latin typeface="Cambria"/>
                <a:ea typeface="Cambria"/>
              </a:rPr>
              <a:t>Demonstrate a down counter using LEDs by considering the following conditions.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When a push button connected to port pin RC7 is pressed once, the LEDs should count down within a delay of 100ms by considering all the LEDs are turned ON initially.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For every 100ms one LED will be turned OFF.</a:t>
            </a:r>
          </a:p>
          <a:p>
            <a:pPr marL="1076325" indent="-450850" algn="just">
              <a:lnSpc>
                <a:spcPct val="150000"/>
              </a:lnSpc>
              <a:buFont typeface="Cambria" panose="02040503050406030204" pitchFamily="18" charset="0"/>
              <a:buChar char="-"/>
            </a:pPr>
            <a:r>
              <a:rPr lang="en-GB" sz="2400" dirty="0">
                <a:latin typeface="Cambria"/>
                <a:ea typeface="Cambria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39200657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6555"/>
    </mc:Choice>
    <mc:Fallback xmlns="">
      <p:transition spd="slow" advTm="16555"/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7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5EAFCC6E-2423-E6BA-EFDA-B62FDFBF5A3B}"/>
              </a:ext>
            </a:extLst>
          </p:cNvPr>
          <p:cNvSpPr txBox="1"/>
          <p:nvPr/>
        </p:nvSpPr>
        <p:spPr>
          <a:xfrm>
            <a:off x="712515" y="1633299"/>
            <a:ext cx="10558780" cy="618246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600" b="1" dirty="0">
                <a:latin typeface="Cambria"/>
                <a:ea typeface="Cambria"/>
              </a:rPr>
              <a:t>Declaring 7- segment Patterns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9753DC-1B20-4671-E3BE-BE1D67C10966}"/>
              </a:ext>
            </a:extLst>
          </p:cNvPr>
          <p:cNvSpPr txBox="1"/>
          <p:nvPr/>
        </p:nvSpPr>
        <p:spPr>
          <a:xfrm>
            <a:off x="386782" y="3682544"/>
            <a:ext cx="11210246" cy="16857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b="1" i="1" dirty="0">
                <a:latin typeface="Cambria" panose="02040503050406030204" pitchFamily="18" charset="0"/>
                <a:ea typeface="Cambria" panose="02040503050406030204" pitchFamily="18" charset="0"/>
              </a:rPr>
              <a:t>int i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: Declares an integer variable named ‘i’.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 </a:t>
            </a:r>
            <a:r>
              <a:rPr lang="en-GB" sz="2400" b="1" dirty="0">
                <a:latin typeface="Cambria" panose="02040503050406030204" pitchFamily="18" charset="0"/>
                <a:ea typeface="Cambria" panose="02040503050406030204" pitchFamily="18" charset="0"/>
              </a:rPr>
              <a:t>unsigned LED[8] : </a:t>
            </a:r>
            <a:r>
              <a:rPr lang="en-GB" sz="2400" dirty="0">
                <a:latin typeface="Cambria" panose="02040503050406030204" pitchFamily="18" charset="0"/>
                <a:ea typeface="Cambria" panose="02040503050406030204" pitchFamily="18" charset="0"/>
              </a:rPr>
              <a:t>Declares an unsigned array named LED and initializes it   				with 8 hexadecimal values to decrement LED at each 100ms. 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82CB5057-5F51-FBFC-62A2-238111919C0A}"/>
              </a:ext>
            </a:extLst>
          </p:cNvPr>
          <p:cNvSpPr txBox="1"/>
          <p:nvPr/>
        </p:nvSpPr>
        <p:spPr>
          <a:xfrm>
            <a:off x="1539240" y="2662555"/>
            <a:ext cx="8813800" cy="46166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400" dirty="0">
                <a:highlight>
                  <a:srgbClr val="C0C0C0"/>
                </a:highlight>
                <a:latin typeface="Cambria" panose="02040503050406030204" pitchFamily="18" charset="0"/>
                <a:ea typeface="Cambria" panose="02040503050406030204" pitchFamily="18" charset="0"/>
              </a:rPr>
              <a:t>unsigned LED[8] = {0X01,0X03,0X07,0X0F,0X1F,0X3F,0X7F,0XFF};</a:t>
            </a:r>
          </a:p>
        </p:txBody>
      </p:sp>
    </p:spTree>
    <p:extLst>
      <p:ext uri="{BB962C8B-B14F-4D97-AF65-F5344CB8AC3E}">
        <p14:creationId xmlns:p14="http://schemas.microsoft.com/office/powerpoint/2010/main" val="4455542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8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469101" y="1908668"/>
            <a:ext cx="7528560" cy="470898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1000" dirty="0"/>
              <a:t>int i;</a:t>
            </a:r>
          </a:p>
          <a:p>
            <a:r>
              <a:rPr lang="en-GB" sz="1000" dirty="0"/>
              <a:t>unsigned LED[8] = { 0X01,0X03,0X07,0X0F,0X1F,0X3F,0X7F,0XFF};</a:t>
            </a:r>
          </a:p>
          <a:p>
            <a:endParaRPr lang="en-GB" sz="1000" dirty="0"/>
          </a:p>
          <a:p>
            <a:r>
              <a:rPr lang="en-GB" sz="1000" dirty="0"/>
              <a:t>void main()</a:t>
            </a:r>
          </a:p>
          <a:p>
            <a:r>
              <a:rPr lang="en-GB" sz="1000" dirty="0"/>
              <a:t>{</a:t>
            </a:r>
          </a:p>
          <a:p>
            <a:r>
              <a:rPr lang="en-GB" sz="1000" dirty="0"/>
              <a:t>  TRISC = 1; //Configure 1st bit of PORTC as input</a:t>
            </a:r>
          </a:p>
          <a:p>
            <a:r>
              <a:rPr lang="en-GB" sz="1000" dirty="0"/>
              <a:t>  TRISB = 0; //Configure 1st bit of PORTB as output</a:t>
            </a:r>
          </a:p>
          <a:p>
            <a:r>
              <a:rPr lang="en-GB" sz="1000" dirty="0"/>
              <a:t>  PORTB = 0; //7 Segments OFF</a:t>
            </a:r>
          </a:p>
          <a:p>
            <a:r>
              <a:rPr lang="en-GB" sz="1000" dirty="0"/>
              <a:t>  PORTC = 0; //Port C is OFF</a:t>
            </a:r>
          </a:p>
          <a:p>
            <a:r>
              <a:rPr lang="en-GB" sz="1000" dirty="0"/>
              <a:t>        do</a:t>
            </a:r>
          </a:p>
          <a:p>
            <a:r>
              <a:rPr lang="en-GB" sz="1000" dirty="0"/>
              <a:t>                {</a:t>
            </a:r>
          </a:p>
          <a:p>
            <a:r>
              <a:rPr lang="en-GB" sz="1000" dirty="0"/>
              <a:t>                      if(PORTC.F7 ==1 )//If the switch is still pressed</a:t>
            </a:r>
          </a:p>
          <a:p>
            <a:r>
              <a:rPr lang="en-GB" sz="1000" dirty="0"/>
              <a:t>                         {</a:t>
            </a:r>
          </a:p>
          <a:p>
            <a:r>
              <a:rPr lang="en-GB" sz="1000" dirty="0"/>
              <a:t>                            for(i=8;i&gt;0;i--)</a:t>
            </a:r>
          </a:p>
          <a:p>
            <a:r>
              <a:rPr lang="en-GB" sz="1000" dirty="0"/>
              <a:t>                               {</a:t>
            </a:r>
          </a:p>
          <a:p>
            <a:r>
              <a:rPr lang="en-GB" sz="1000" dirty="0"/>
              <a:t>                                   delay_ms( 100);</a:t>
            </a:r>
          </a:p>
          <a:p>
            <a:r>
              <a:rPr lang="en-GB" sz="1000" dirty="0"/>
              <a:t>                                   PORTB = LED[i];</a:t>
            </a:r>
          </a:p>
          <a:p>
            <a:r>
              <a:rPr lang="en-GB" sz="1000" dirty="0"/>
              <a:t>                                   delay_ms( 100);</a:t>
            </a:r>
          </a:p>
          <a:p>
            <a:endParaRPr lang="en-GB" sz="1000" dirty="0"/>
          </a:p>
          <a:p>
            <a:r>
              <a:rPr lang="en-GB" sz="1000" dirty="0"/>
              <a:t>                                 }</a:t>
            </a:r>
          </a:p>
          <a:p>
            <a:r>
              <a:rPr lang="en-GB" sz="1000" dirty="0"/>
              <a:t>                          }</a:t>
            </a:r>
          </a:p>
          <a:p>
            <a:endParaRPr lang="en-GB" sz="1000" dirty="0"/>
          </a:p>
          <a:p>
            <a:r>
              <a:rPr lang="en-GB" sz="1000" dirty="0"/>
              <a:t>                     else</a:t>
            </a:r>
          </a:p>
          <a:p>
            <a:r>
              <a:rPr lang="en-GB" sz="1000" dirty="0"/>
              <a:t>                     if(PORTC.F0 ==0)</a:t>
            </a:r>
          </a:p>
          <a:p>
            <a:r>
              <a:rPr lang="en-GB" sz="1000" dirty="0"/>
              <a:t>                     {</a:t>
            </a:r>
          </a:p>
          <a:p>
            <a:r>
              <a:rPr lang="en-GB" sz="1000" dirty="0"/>
              <a:t>                       PORTB = 0X00; //LED OFF</a:t>
            </a:r>
          </a:p>
          <a:p>
            <a:r>
              <a:rPr lang="en-GB" sz="1000" dirty="0"/>
              <a:t>                       }</a:t>
            </a:r>
          </a:p>
          <a:p>
            <a:r>
              <a:rPr lang="en-GB" sz="1000" dirty="0"/>
              <a:t>                 }</a:t>
            </a:r>
          </a:p>
          <a:p>
            <a:r>
              <a:rPr lang="en-GB" sz="1000" dirty="0"/>
              <a:t>                   while(1);</a:t>
            </a:r>
          </a:p>
          <a:p>
            <a:r>
              <a:rPr lang="en-GB" sz="1000" dirty="0"/>
              <a:t>                               }</a:t>
            </a:r>
          </a:p>
        </p:txBody>
      </p:sp>
    </p:spTree>
    <p:extLst>
      <p:ext uri="{BB962C8B-B14F-4D97-AF65-F5344CB8AC3E}">
        <p14:creationId xmlns:p14="http://schemas.microsoft.com/office/powerpoint/2010/main" val="8011577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9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14474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7182FEF7-36F9-362E-8BD8-6AEA555CD1B4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402839" y="1857212"/>
            <a:ext cx="6510655" cy="436197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013385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8087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10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6581" y="101880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Up Down 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15954" y="1614933"/>
            <a:ext cx="11239445" cy="388433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200000"/>
              </a:lnSpc>
            </a:pPr>
            <a:r>
              <a:rPr lang="en-GB" b="1" dirty="0">
                <a:latin typeface="Cambria" panose="02040503050406030204" pitchFamily="18" charset="0"/>
                <a:ea typeface="Cambria" panose="02040503050406030204" pitchFamily="18" charset="0"/>
              </a:rPr>
              <a:t>Exercise 3: </a:t>
            </a:r>
          </a:p>
          <a:p>
            <a:pPr algn="just">
              <a:lnSpc>
                <a:spcPct val="200000"/>
              </a:lnSpc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Demonstrate an up/Down counter using LEDs by considering the following conditions.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RC1 is pressed once, the LEDs should count up within a delay of 100ms by considering all the LEDs are turned OFF initially. For every 100ms one LED will be turned ON.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When a push button connected to port pin RC7 is pressed once, the LEDs should count down within a delay of 100ms by considering all the LEDs are turned ON initially. For every 100ms one LED will be turned OFF.</a:t>
            </a:r>
          </a:p>
          <a:p>
            <a:pPr marL="342900" indent="-342900" algn="just">
              <a:lnSpc>
                <a:spcPct val="200000"/>
              </a:lnSpc>
              <a:buFont typeface="Arial" panose="020B0604020202020204" pitchFamily="34" charset="0"/>
              <a:buChar char="•"/>
            </a:pPr>
            <a:r>
              <a:rPr lang="en-GB" dirty="0">
                <a:latin typeface="Cambria" panose="02040503050406030204" pitchFamily="18" charset="0"/>
                <a:ea typeface="Cambria" panose="02040503050406030204" pitchFamily="18" charset="0"/>
              </a:rPr>
              <a:t>The counter should stop counting when the button is released.</a:t>
            </a:r>
          </a:p>
        </p:txBody>
      </p:sp>
    </p:spTree>
    <p:extLst>
      <p:ext uri="{BB962C8B-B14F-4D97-AF65-F5344CB8AC3E}">
        <p14:creationId xmlns:p14="http://schemas.microsoft.com/office/powerpoint/2010/main" val="13464189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11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2AAE2728-B2CF-0FFA-BB0C-F7A38166FACD}"/>
              </a:ext>
            </a:extLst>
          </p:cNvPr>
          <p:cNvSpPr txBox="1"/>
          <p:nvPr/>
        </p:nvSpPr>
        <p:spPr>
          <a:xfrm>
            <a:off x="2768821" y="1685148"/>
            <a:ext cx="7528560" cy="5047536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700" dirty="0"/>
              <a:t>int </a:t>
            </a:r>
            <a:r>
              <a:rPr lang="en-GB" sz="700" dirty="0" err="1"/>
              <a:t>i</a:t>
            </a:r>
            <a:r>
              <a:rPr lang="en-GB" sz="700" dirty="0"/>
              <a:t>;</a:t>
            </a:r>
          </a:p>
          <a:p>
            <a:r>
              <a:rPr lang="en-GB" sz="700" dirty="0"/>
              <a:t>unsigned LED[8] = { 0X01,0X03,0X07,0X0F,0X1F,0X3F,0X7F,0XFF};</a:t>
            </a:r>
          </a:p>
          <a:p>
            <a:endParaRPr lang="en-GB" sz="700" dirty="0"/>
          </a:p>
          <a:p>
            <a:r>
              <a:rPr lang="en-GB" sz="700" dirty="0"/>
              <a:t>void main()</a:t>
            </a:r>
          </a:p>
          <a:p>
            <a:r>
              <a:rPr lang="en-GB" sz="700" dirty="0"/>
              <a:t>{</a:t>
            </a:r>
          </a:p>
          <a:p>
            <a:r>
              <a:rPr lang="en-GB" sz="700" dirty="0"/>
              <a:t>  TRISC = 1; //Configure 1st bit of PORTC as input</a:t>
            </a:r>
          </a:p>
          <a:p>
            <a:r>
              <a:rPr lang="en-GB" sz="700" dirty="0"/>
              <a:t>  TRISB = 0; //Configure 1st bit of PORTB as output</a:t>
            </a:r>
          </a:p>
          <a:p>
            <a:r>
              <a:rPr lang="en-GB" sz="700" dirty="0"/>
              <a:t>  PORTB = 0; //7 Segments OFF</a:t>
            </a:r>
          </a:p>
          <a:p>
            <a:r>
              <a:rPr lang="en-GB" sz="700" dirty="0"/>
              <a:t>  PORTC = 0; //Port C is OFF</a:t>
            </a:r>
          </a:p>
          <a:p>
            <a:r>
              <a:rPr lang="en-GB" sz="700" dirty="0"/>
              <a:t>        do</a:t>
            </a:r>
          </a:p>
          <a:p>
            <a:r>
              <a:rPr lang="en-GB" sz="700" dirty="0"/>
              <a:t>                {</a:t>
            </a:r>
          </a:p>
          <a:p>
            <a:r>
              <a:rPr lang="en-GB" sz="700" dirty="0"/>
              <a:t>                   if(PORTC.F0 ==1 )//If the switch is still pressed</a:t>
            </a:r>
          </a:p>
          <a:p>
            <a:r>
              <a:rPr lang="en-GB" sz="700" dirty="0"/>
              <a:t>                         {</a:t>
            </a:r>
          </a:p>
          <a:p>
            <a:r>
              <a:rPr lang="en-GB" sz="700" dirty="0"/>
              <a:t>                            for(</a:t>
            </a:r>
            <a:r>
              <a:rPr lang="en-GB" sz="700" dirty="0" err="1"/>
              <a:t>i</a:t>
            </a:r>
            <a:r>
              <a:rPr lang="en-GB" sz="700" dirty="0"/>
              <a:t>=0;i&lt;=8;i++)</a:t>
            </a:r>
          </a:p>
          <a:p>
            <a:r>
              <a:rPr lang="en-GB" sz="700" dirty="0"/>
              <a:t>                               {</a:t>
            </a:r>
          </a:p>
          <a:p>
            <a:r>
              <a:rPr lang="en-GB" sz="700" dirty="0"/>
              <a:t>                                   delay_ms( 100);</a:t>
            </a:r>
          </a:p>
          <a:p>
            <a:r>
              <a:rPr lang="en-GB" sz="700" dirty="0"/>
              <a:t>                                   PORTB = LED[</a:t>
            </a:r>
            <a:r>
              <a:rPr lang="en-GB" sz="700" dirty="0" err="1"/>
              <a:t>i</a:t>
            </a:r>
            <a:r>
              <a:rPr lang="en-GB" sz="700" dirty="0"/>
              <a:t>];</a:t>
            </a:r>
          </a:p>
          <a:p>
            <a:r>
              <a:rPr lang="en-GB" sz="700" dirty="0"/>
              <a:t>                                   delay_ms( 100);</a:t>
            </a:r>
          </a:p>
          <a:p>
            <a:endParaRPr lang="en-GB" sz="700" dirty="0"/>
          </a:p>
          <a:p>
            <a:r>
              <a:rPr lang="en-GB" sz="700" dirty="0"/>
              <a:t>                                 }</a:t>
            </a:r>
          </a:p>
          <a:p>
            <a:r>
              <a:rPr lang="en-GB" sz="700" dirty="0"/>
              <a:t>                          }</a:t>
            </a:r>
          </a:p>
          <a:p>
            <a:endParaRPr lang="en-GB" sz="700" dirty="0"/>
          </a:p>
          <a:p>
            <a:endParaRPr lang="en-GB" sz="700" dirty="0"/>
          </a:p>
          <a:p>
            <a:endParaRPr lang="en-GB" sz="700" dirty="0"/>
          </a:p>
          <a:p>
            <a:endParaRPr lang="en-GB" sz="700" dirty="0"/>
          </a:p>
          <a:p>
            <a:endParaRPr lang="en-GB" sz="700" dirty="0"/>
          </a:p>
          <a:p>
            <a:endParaRPr lang="en-GB" sz="700" dirty="0"/>
          </a:p>
          <a:p>
            <a:r>
              <a:rPr lang="en-GB" sz="700" dirty="0"/>
              <a:t>                      if(PORTC.F7 ==1 )//If the switch is still pressed</a:t>
            </a:r>
          </a:p>
          <a:p>
            <a:r>
              <a:rPr lang="en-GB" sz="700" dirty="0"/>
              <a:t>                         {</a:t>
            </a:r>
          </a:p>
          <a:p>
            <a:r>
              <a:rPr lang="en-GB" sz="700" dirty="0"/>
              <a:t>                            for(</a:t>
            </a:r>
            <a:r>
              <a:rPr lang="en-GB" sz="700" dirty="0" err="1"/>
              <a:t>i</a:t>
            </a:r>
            <a:r>
              <a:rPr lang="en-GB" sz="700" dirty="0"/>
              <a:t>=8;i&gt;0;i--)</a:t>
            </a:r>
          </a:p>
          <a:p>
            <a:r>
              <a:rPr lang="en-GB" sz="700" dirty="0"/>
              <a:t>                               {</a:t>
            </a:r>
          </a:p>
          <a:p>
            <a:r>
              <a:rPr lang="en-GB" sz="700" dirty="0"/>
              <a:t>                                   delay_ms( 100);</a:t>
            </a:r>
          </a:p>
          <a:p>
            <a:r>
              <a:rPr lang="en-GB" sz="700" dirty="0"/>
              <a:t>                                   PORTB = LED[</a:t>
            </a:r>
            <a:r>
              <a:rPr lang="en-GB" sz="700" dirty="0" err="1"/>
              <a:t>i</a:t>
            </a:r>
            <a:r>
              <a:rPr lang="en-GB" sz="700" dirty="0"/>
              <a:t>];</a:t>
            </a:r>
          </a:p>
          <a:p>
            <a:r>
              <a:rPr lang="en-GB" sz="700" dirty="0"/>
              <a:t>                                   delay_ms( 100);</a:t>
            </a:r>
          </a:p>
          <a:p>
            <a:endParaRPr lang="en-GB" sz="700" dirty="0"/>
          </a:p>
          <a:p>
            <a:r>
              <a:rPr lang="en-GB" sz="700" dirty="0"/>
              <a:t>                                 }</a:t>
            </a:r>
          </a:p>
          <a:p>
            <a:r>
              <a:rPr lang="en-GB" sz="700" dirty="0"/>
              <a:t>                          }</a:t>
            </a:r>
          </a:p>
          <a:p>
            <a:endParaRPr lang="en-GB" sz="700" dirty="0"/>
          </a:p>
          <a:p>
            <a:r>
              <a:rPr lang="en-GB" sz="700" dirty="0"/>
              <a:t>                     else</a:t>
            </a:r>
          </a:p>
          <a:p>
            <a:r>
              <a:rPr lang="en-GB" sz="700" dirty="0"/>
              <a:t>                     if(PORTC.F0 ==0)</a:t>
            </a:r>
          </a:p>
          <a:p>
            <a:r>
              <a:rPr lang="en-GB" sz="700" dirty="0"/>
              <a:t>                     {</a:t>
            </a:r>
          </a:p>
          <a:p>
            <a:r>
              <a:rPr lang="en-GB" sz="700" dirty="0"/>
              <a:t>                       PORTB = 0X00; //LED OFF</a:t>
            </a:r>
          </a:p>
          <a:p>
            <a:r>
              <a:rPr lang="en-GB" sz="700" dirty="0"/>
              <a:t>                       }</a:t>
            </a:r>
          </a:p>
          <a:p>
            <a:r>
              <a:rPr lang="en-GB" sz="700" dirty="0"/>
              <a:t>                 }</a:t>
            </a:r>
          </a:p>
          <a:p>
            <a:r>
              <a:rPr lang="en-GB" sz="700" dirty="0"/>
              <a:t>                   while(1);</a:t>
            </a:r>
          </a:p>
          <a:p>
            <a:r>
              <a:rPr lang="en-GB" sz="700" dirty="0"/>
              <a:t>                               }</a:t>
            </a:r>
          </a:p>
        </p:txBody>
      </p:sp>
    </p:spTree>
    <p:extLst>
      <p:ext uri="{BB962C8B-B14F-4D97-AF65-F5344CB8AC3E}">
        <p14:creationId xmlns:p14="http://schemas.microsoft.com/office/powerpoint/2010/main" val="18424658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25694" y="-54671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en-IN" sz="3000" b="1" dirty="0">
                <a:solidFill>
                  <a:schemeClr val="bg1"/>
                </a:solidFill>
                <a:latin typeface="Cambria" panose="02040503050406030204" pitchFamily="18" charset="0"/>
                <a:ea typeface="Cambria" panose="02040503050406030204" pitchFamily="18" charset="0"/>
              </a:rPr>
              <a:t>7 – Segment Display in Counters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12</a:t>
            </a:fld>
            <a:endParaRPr lang="en-GB"/>
          </a:p>
        </p:txBody>
      </p:sp>
      <p:sp>
        <p:nvSpPr>
          <p:cNvPr id="3" name="Footer Placeholder 3">
            <a:extLst>
              <a:ext uri="{FF2B5EF4-FFF2-40B4-BE49-F238E27FC236}">
                <a16:creationId xmlns:a16="http://schemas.microsoft.com/office/drawing/2014/main" id="{A96050BB-709E-6C0A-01C5-CFEA0C28E0BD}"/>
              </a:ext>
            </a:extLst>
          </p:cNvPr>
          <p:cNvSpPr txBox="1">
            <a:spLocks/>
          </p:cNvSpPr>
          <p:nvPr/>
        </p:nvSpPr>
        <p:spPr>
          <a:xfrm>
            <a:off x="172941" y="6617649"/>
            <a:ext cx="7096539" cy="480701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800" b="1" i="1" dirty="0"/>
              <a:t>UWTSD Lectures / ACDB5002 – </a:t>
            </a:r>
            <a:r>
              <a:rPr lang="en-GB" sz="800" b="1" i="1" kern="0" dirty="0">
                <a:latin typeface="Arial" panose="020B0604020202020204" pitchFamily="34" charset="0"/>
                <a:ea typeface="Calibri" panose="020F0502020204030204" pitchFamily="34" charset="0"/>
              </a:rPr>
              <a:t>Electronics 1</a:t>
            </a:r>
          </a:p>
          <a:p>
            <a:r>
              <a:rPr lang="en-GB" sz="800" b="1" i="1" dirty="0"/>
              <a:t> 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5A8CBA3-8AC7-410A-5598-3954622EB88B}"/>
              </a:ext>
            </a:extLst>
          </p:cNvPr>
          <p:cNvSpPr txBox="1"/>
          <p:nvPr/>
        </p:nvSpPr>
        <p:spPr>
          <a:xfrm>
            <a:off x="81501" y="1134580"/>
            <a:ext cx="6888480" cy="98488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>
                <a:latin typeface="Cambria" panose="02040503050406030204" pitchFamily="18" charset="0"/>
                <a:ea typeface="Cambria" panose="02040503050406030204" pitchFamily="18" charset="0"/>
              </a:rPr>
              <a:t>Up Down </a:t>
            </a:r>
            <a:r>
              <a:rPr lang="en-GB" sz="3200" b="1" dirty="0">
                <a:latin typeface="Cambria" panose="02040503050406030204" pitchFamily="18" charset="0"/>
                <a:ea typeface="Cambria" panose="02040503050406030204" pitchFamily="18" charset="0"/>
              </a:rPr>
              <a:t>Counter</a:t>
            </a:r>
          </a:p>
          <a:p>
            <a:endParaRPr lang="en-GB" sz="26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Screen Recording 5">
            <a:hlinkClick r:id="" action="ppaction://media"/>
            <a:extLst>
              <a:ext uri="{FF2B5EF4-FFF2-40B4-BE49-F238E27FC236}">
                <a16:creationId xmlns:a16="http://schemas.microsoft.com/office/drawing/2014/main" id="{CFFBF9E1-96AA-35A4-8091-583097B083D1}"/>
              </a:ext>
            </a:extLst>
          </p:cNvPr>
          <p:cNvPicPr>
            <a:picLocks noChangeAspect="1"/>
          </p:cNvPicPr>
          <p:nvPr>
            <a:vide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2631440" y="2191646"/>
            <a:ext cx="7055803" cy="43465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809751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18087"/>
    </mc:Choice>
    <mc:Fallback xmlns="">
      <p:transition spd="slow" advTm="18087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969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6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6"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7.1.4619"/>
  <p:tag name="SLIDO_PRESENTATION_ID" val="00000000-0000-0000-0000-000000000000"/>
  <p:tag name="SLIDO_EVENT_UUID" val="40032227-b979-4871-9810-e89219de304c"/>
  <p:tag name="SLIDO_EVENT_SECTION_UUID" val="a08ce91e-770a-4298-aca7-f3666eb3b522"/>
</p:tagLst>
</file>

<file path=ppt/theme/theme1.xml><?xml version="1.0" encoding="utf-8"?>
<a:theme xmlns:a="http://schemas.openxmlformats.org/drawingml/2006/main" name="UWTSD 200_Title Pag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200_Title Pag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200_Subtitl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200_Subtitl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UWTSD 200_Subtitle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8.xml><?xml version="1.0" encoding="utf-8"?>
<a:theme xmlns:a="http://schemas.openxmlformats.org/drawingml/2006/main" name="UWTSD 200_Subtitle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9.xml><?xml version="1.0" encoding="utf-8"?>
<a:theme xmlns:a="http://schemas.openxmlformats.org/drawingml/2006/main" name="UWTSD 200_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0.xml><?xml version="1.0" encoding="utf-8"?>
<a:theme xmlns:a="http://schemas.openxmlformats.org/drawingml/2006/main" name="UWTSD 200_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1.xml><?xml version="1.0" encoding="utf-8"?>
<a:theme xmlns:a="http://schemas.openxmlformats.org/drawingml/2006/main" name="UWTSD 200_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3.xml><?xml version="1.0" encoding="utf-8"?>
<a:theme xmlns:a="http://schemas.openxmlformats.org/drawingml/2006/main" name="UWTSD 200_Text 5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4.xml><?xml version="1.0" encoding="utf-8"?>
<a:theme xmlns:a="http://schemas.openxmlformats.org/drawingml/2006/main" name="UWTSD 200_Text 6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5.xml><?xml version="1.0" encoding="utf-8"?>
<a:theme xmlns:a="http://schemas.openxmlformats.org/drawingml/2006/main" name="UWTSD 200_Text 7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6.xml><?xml version="1.0" encoding="utf-8"?>
<a:theme xmlns:a="http://schemas.openxmlformats.org/drawingml/2006/main" name="UWTSD 200_Text 8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7.xml><?xml version="1.0" encoding="utf-8"?>
<a:theme xmlns:a="http://schemas.openxmlformats.org/drawingml/2006/main" name="UWTSD Logo Variations with Image Behi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8.xml><?xml version="1.0" encoding="utf-8"?>
<a:theme xmlns:a="http://schemas.openxmlformats.org/drawingml/2006/main" name="UWTSD Logo Full Colour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19.xml><?xml version="1.0" encoding="utf-8"?>
<a:theme xmlns:a="http://schemas.openxmlformats.org/drawingml/2006/main" name="UWTSD Logo only mono_top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0.xml><?xml version="1.0" encoding="utf-8"?>
<a:theme xmlns:a="http://schemas.openxmlformats.org/drawingml/2006/main" name="UWTSD Logo only mono_bottom left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67D09DC4-48CE-45C2-9393-0A8E48C8FD95}">
  <ds:schemaRefs>
    <ds:schemaRef ds:uri="211f9404-bca0-4bcf-9c1d-965ccb6f8d2d"/>
    <ds:schemaRef ds:uri="303dbf9b-b85b-46a0-94f1-894078c07ecd"/>
    <ds:schemaRef ds:uri="http://purl.org/dc/dcmitype/"/>
    <ds:schemaRef ds:uri="http://purl.org/dc/elements/1.1/"/>
    <ds:schemaRef ds:uri="http://purl.org/dc/terms/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schemas.openxmlformats.org/package/2006/metadata/core-properties"/>
    <ds:schemaRef ds:uri="http://www.w3.org/XML/1998/namespace"/>
  </ds:schemaRefs>
</ds:datastoreItem>
</file>

<file path=customXml/itemProps2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3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1167</Words>
  <Application>Microsoft Office PowerPoint</Application>
  <PresentationFormat>Widescreen</PresentationFormat>
  <Paragraphs>196</Paragraphs>
  <Slides>13</Slides>
  <Notes>0</Notes>
  <HiddenSlides>0</HiddenSlides>
  <MMClips>3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20</vt:i4>
      </vt:variant>
      <vt:variant>
        <vt:lpstr>Slide Titles</vt:lpstr>
      </vt:variant>
      <vt:variant>
        <vt:i4>13</vt:i4>
      </vt:variant>
    </vt:vector>
  </HeadingPairs>
  <TitlesOfParts>
    <vt:vector size="37" baseType="lpstr">
      <vt:lpstr>Arial</vt:lpstr>
      <vt:lpstr>Calibri</vt:lpstr>
      <vt:lpstr>Calibri Light</vt:lpstr>
      <vt:lpstr>Cambria</vt:lpstr>
      <vt:lpstr>UWTSD 200_Title Page</vt:lpstr>
      <vt:lpstr>UWTSD 200_Title Page 1</vt:lpstr>
      <vt:lpstr>UWTSD 200_Title Page 2</vt:lpstr>
      <vt:lpstr>UWTSD 200_Title Page 3</vt:lpstr>
      <vt:lpstr>UWTSD 200_Subtitle 1</vt:lpstr>
      <vt:lpstr>UWTSD 200_Subtitle 2</vt:lpstr>
      <vt:lpstr>UWTSD 200_Subtitle 3</vt:lpstr>
      <vt:lpstr>UWTSD 200_Subtitle 4</vt:lpstr>
      <vt:lpstr>UWTSD 200_Text 1</vt:lpstr>
      <vt:lpstr>UWTSD 200_Text 2</vt:lpstr>
      <vt:lpstr>UWTSD 200_Text 3</vt:lpstr>
      <vt:lpstr>UWTSD 200_Text 4</vt:lpstr>
      <vt:lpstr>UWTSD 200_Text 5</vt:lpstr>
      <vt:lpstr>UWTSD 200_Text 6</vt:lpstr>
      <vt:lpstr>UWTSD 200_Text 7</vt:lpstr>
      <vt:lpstr>UWTSD 200_Text 8</vt:lpstr>
      <vt:lpstr>UWTSD Logo Variations with Image Behind</vt:lpstr>
      <vt:lpstr>UWTSD Logo Full Colour_Bottom Left</vt:lpstr>
      <vt:lpstr>UWTSD Logo only mono_top left</vt:lpstr>
      <vt:lpstr>UWTSD Logo only mono_bottom left</vt:lpstr>
      <vt:lpstr>PowerPoint Presentation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7 – Segment Display in Counters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6</cp:revision>
  <dcterms:created xsi:type="dcterms:W3CDTF">2021-03-09T15:35:42Z</dcterms:created>
  <dcterms:modified xsi:type="dcterms:W3CDTF">2024-02-27T13:07:55Z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1.7.1.4619</vt:lpwstr>
  </property>
</Properties>
</file>