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D34790-9C76-459F-B1EC-774F56DFFF47}" v="50" dt="2026-02-17T12:38:30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34" autoAdjust="0"/>
    <p:restoredTop sz="94660"/>
  </p:normalViewPr>
  <p:slideViewPr>
    <p:cSldViewPr snapToGrid="0">
      <p:cViewPr varScale="1">
        <p:scale>
          <a:sx n="83" d="100"/>
          <a:sy n="83" d="100"/>
        </p:scale>
        <p:origin x="965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Bi" userId="d5150f9cfaff4b5f" providerId="LiveId" clId="{904AC510-0D02-443F-83E6-E1C5439A5F71}"/>
    <pc:docChg chg="undo custSel addSld modSld sldOrd">
      <pc:chgData name="Nusrat Bi" userId="d5150f9cfaff4b5f" providerId="LiveId" clId="{904AC510-0D02-443F-83E6-E1C5439A5F71}" dt="2026-02-17T12:39:06.545" v="1358" actId="114"/>
      <pc:docMkLst>
        <pc:docMk/>
      </pc:docMkLst>
      <pc:sldChg chg="addSp delSp modSp mod ord setBg">
        <pc:chgData name="Nusrat Bi" userId="d5150f9cfaff4b5f" providerId="LiveId" clId="{904AC510-0D02-443F-83E6-E1C5439A5F71}" dt="2026-02-17T12:38:49.405" v="1357" actId="1076"/>
        <pc:sldMkLst>
          <pc:docMk/>
          <pc:sldMk cId="1450313309" sldId="256"/>
        </pc:sldMkLst>
        <pc:spChg chg="mod">
          <ac:chgData name="Nusrat Bi" userId="d5150f9cfaff4b5f" providerId="LiveId" clId="{904AC510-0D02-443F-83E6-E1C5439A5F71}" dt="2026-01-31T13:13:44.310" v="89" actId="26606"/>
          <ac:spMkLst>
            <pc:docMk/>
            <pc:sldMk cId="1450313309" sldId="256"/>
            <ac:spMk id="2" creationId="{99888D8B-4A29-1F12-FB4A-0026F0952694}"/>
          </ac:spMkLst>
        </pc:spChg>
        <pc:spChg chg="mod">
          <ac:chgData name="Nusrat Bi" userId="d5150f9cfaff4b5f" providerId="LiveId" clId="{904AC510-0D02-443F-83E6-E1C5439A5F71}" dt="2026-01-31T13:46:25.574" v="237" actId="2711"/>
          <ac:spMkLst>
            <pc:docMk/>
            <pc:sldMk cId="1450313309" sldId="256"/>
            <ac:spMk id="3" creationId="{0679A07D-67E7-1F21-7DEC-C66CC7522382}"/>
          </ac:spMkLst>
        </pc:spChg>
        <pc:spChg chg="add mod">
          <ac:chgData name="Nusrat Bi" userId="d5150f9cfaff4b5f" providerId="LiveId" clId="{904AC510-0D02-443F-83E6-E1C5439A5F71}" dt="2026-02-01T13:37:09.144" v="687" actId="20577"/>
          <ac:spMkLst>
            <pc:docMk/>
            <pc:sldMk cId="1450313309" sldId="256"/>
            <ac:spMk id="4" creationId="{60EDFA10-EDA0-CEC7-DBF3-AE9266F4A59D}"/>
          </ac:spMkLst>
        </pc:spChg>
        <pc:spChg chg="add mod">
          <ac:chgData name="Nusrat Bi" userId="d5150f9cfaff4b5f" providerId="LiveId" clId="{904AC510-0D02-443F-83E6-E1C5439A5F71}" dt="2026-01-31T21:00:24.524" v="665" actId="571"/>
          <ac:spMkLst>
            <pc:docMk/>
            <pc:sldMk cId="1450313309" sldId="256"/>
            <ac:spMk id="10" creationId="{DDBD38C0-B6F0-7696-E591-9A421E070E44}"/>
          </ac:spMkLst>
        </pc:spChg>
        <pc:spChg chg="add mod">
          <ac:chgData name="Nusrat Bi" userId="d5150f9cfaff4b5f" providerId="LiveId" clId="{904AC510-0D02-443F-83E6-E1C5439A5F71}" dt="2026-01-31T21:01:00.772" v="673" actId="20577"/>
          <ac:spMkLst>
            <pc:docMk/>
            <pc:sldMk cId="1450313309" sldId="256"/>
            <ac:spMk id="11" creationId="{3440455F-2EBD-3A9D-8AC0-B77DECAC5EBF}"/>
          </ac:spMkLst>
        </pc:spChg>
        <pc:spChg chg="add">
          <ac:chgData name="Nusrat Bi" userId="d5150f9cfaff4b5f" providerId="LiveId" clId="{904AC510-0D02-443F-83E6-E1C5439A5F71}" dt="2026-01-31T13:13:44.310" v="89" actId="26606"/>
          <ac:spMkLst>
            <pc:docMk/>
            <pc:sldMk cId="1450313309" sldId="256"/>
            <ac:spMk id="19" creationId="{65219498-D544-41AC-98FE-8F956EF66A62}"/>
          </ac:spMkLst>
        </pc:spChg>
        <pc:spChg chg="add">
          <ac:chgData name="Nusrat Bi" userId="d5150f9cfaff4b5f" providerId="LiveId" clId="{904AC510-0D02-443F-83E6-E1C5439A5F71}" dt="2026-01-31T13:13:44.310" v="89" actId="26606"/>
          <ac:spMkLst>
            <pc:docMk/>
            <pc:sldMk cId="1450313309" sldId="256"/>
            <ac:spMk id="20" creationId="{F500DBFC-17A9-4E0A-AEE2-A49F9AEEF0FD}"/>
          </ac:spMkLst>
        </pc:spChg>
        <pc:grpChg chg="add">
          <ac:chgData name="Nusrat Bi" userId="d5150f9cfaff4b5f" providerId="LiveId" clId="{904AC510-0D02-443F-83E6-E1C5439A5F71}" dt="2026-01-31T13:13:44.310" v="89" actId="26606"/>
          <ac:grpSpMkLst>
            <pc:docMk/>
            <pc:sldMk cId="1450313309" sldId="256"/>
            <ac:grpSpMk id="14" creationId="{D74613BB-817C-4C4F-8A24-4936F2F064C0}"/>
          </ac:grpSpMkLst>
        </pc:grpChg>
        <pc:picChg chg="add mod">
          <ac:chgData name="Nusrat Bi" userId="d5150f9cfaff4b5f" providerId="LiveId" clId="{904AC510-0D02-443F-83E6-E1C5439A5F71}" dt="2026-02-17T12:38:49.405" v="1357" actId="1076"/>
          <ac:picMkLst>
            <pc:docMk/>
            <pc:sldMk cId="1450313309" sldId="256"/>
            <ac:picMk id="5" creationId="{B43941AD-8C3D-627A-4238-1BCE11B5374E}"/>
          </ac:picMkLst>
        </pc:picChg>
        <pc:picChg chg="add">
          <ac:chgData name="Nusrat Bi" userId="d5150f9cfaff4b5f" providerId="LiveId" clId="{904AC510-0D02-443F-83E6-E1C5439A5F71}" dt="2026-01-31T13:13:44.310" v="89" actId="26606"/>
          <ac:picMkLst>
            <pc:docMk/>
            <pc:sldMk cId="1450313309" sldId="256"/>
            <ac:picMk id="7" creationId="{95E22514-C60F-FD0F-8EC0-F9C070667673}"/>
          </ac:picMkLst>
        </pc:picChg>
      </pc:sldChg>
      <pc:sldChg chg="addSp delSp modSp mod ord setBg">
        <pc:chgData name="Nusrat Bi" userId="d5150f9cfaff4b5f" providerId="LiveId" clId="{904AC510-0D02-443F-83E6-E1C5439A5F71}" dt="2026-02-17T12:37:53.226" v="1353" actId="114"/>
        <pc:sldMkLst>
          <pc:docMk/>
          <pc:sldMk cId="199096531" sldId="257"/>
        </pc:sldMkLst>
        <pc:spChg chg="mod">
          <ac:chgData name="Nusrat Bi" userId="d5150f9cfaff4b5f" providerId="LiveId" clId="{904AC510-0D02-443F-83E6-E1C5439A5F71}" dt="2026-02-02T13:35:05.916" v="936" actId="26606"/>
          <ac:spMkLst>
            <pc:docMk/>
            <pc:sldMk cId="199096531" sldId="257"/>
            <ac:spMk id="2" creationId="{87267CE5-C82D-DB37-9731-3BEB3AB515BD}"/>
          </ac:spMkLst>
        </pc:spChg>
        <pc:spChg chg="mod ord">
          <ac:chgData name="Nusrat Bi" userId="d5150f9cfaff4b5f" providerId="LiveId" clId="{904AC510-0D02-443F-83E6-E1C5439A5F71}" dt="2026-02-17T12:37:53.226" v="1353" actId="114"/>
          <ac:spMkLst>
            <pc:docMk/>
            <pc:sldMk cId="199096531" sldId="257"/>
            <ac:spMk id="3" creationId="{67B5D35F-439D-3F64-6006-C5F5BA76F2A7}"/>
          </ac:spMkLst>
        </pc:spChg>
        <pc:spChg chg="add mod">
          <ac:chgData name="Nusrat Bi" userId="d5150f9cfaff4b5f" providerId="LiveId" clId="{904AC510-0D02-443F-83E6-E1C5439A5F71}" dt="2026-02-01T13:41:09.038" v="713" actId="26606"/>
          <ac:spMkLst>
            <pc:docMk/>
            <pc:sldMk cId="199096531" sldId="257"/>
            <ac:spMk id="6" creationId="{D8B18009-F38A-98E7-8E00-880A8C22C6BC}"/>
          </ac:spMkLst>
        </pc:spChg>
        <pc:spChg chg="add">
          <ac:chgData name="Nusrat Bi" userId="d5150f9cfaff4b5f" providerId="LiveId" clId="{904AC510-0D02-443F-83E6-E1C5439A5F71}" dt="2026-02-02T13:35:05.916" v="936" actId="26606"/>
          <ac:spMkLst>
            <pc:docMk/>
            <pc:sldMk cId="199096531" sldId="257"/>
            <ac:spMk id="37" creationId="{D009D6D5-DAC2-4A8B-A17A-E206B9012D09}"/>
          </ac:spMkLst>
        </pc:spChg>
        <pc:picChg chg="add mod ord">
          <ac:chgData name="Nusrat Bi" userId="d5150f9cfaff4b5f" providerId="LiveId" clId="{904AC510-0D02-443F-83E6-E1C5439A5F71}" dt="2026-02-02T13:35:05.916" v="936" actId="26606"/>
          <ac:picMkLst>
            <pc:docMk/>
            <pc:sldMk cId="199096531" sldId="257"/>
            <ac:picMk id="5" creationId="{CFDFF8A5-2A74-69DC-B365-4E8B41165562}"/>
          </ac:picMkLst>
        </pc:picChg>
      </pc:sldChg>
      <pc:sldChg chg="addSp delSp modSp mod ord setBg setClrOvrMap">
        <pc:chgData name="Nusrat Bi" userId="d5150f9cfaff4b5f" providerId="LiveId" clId="{904AC510-0D02-443F-83E6-E1C5439A5F71}" dt="2026-02-17T12:37:47.818" v="1352" actId="114"/>
        <pc:sldMkLst>
          <pc:docMk/>
          <pc:sldMk cId="484152995" sldId="258"/>
        </pc:sldMkLst>
        <pc:spChg chg="mod ord">
          <ac:chgData name="Nusrat Bi" userId="d5150f9cfaff4b5f" providerId="LiveId" clId="{904AC510-0D02-443F-83E6-E1C5439A5F71}" dt="2026-02-02T13:10:27.084" v="840" actId="26606"/>
          <ac:spMkLst>
            <pc:docMk/>
            <pc:sldMk cId="484152995" sldId="258"/>
            <ac:spMk id="2" creationId="{0EF53DA4-463E-7EC2-A090-2D371737F29C}"/>
          </ac:spMkLst>
        </pc:spChg>
        <pc:spChg chg="add del mod ord">
          <ac:chgData name="Nusrat Bi" userId="d5150f9cfaff4b5f" providerId="LiveId" clId="{904AC510-0D02-443F-83E6-E1C5439A5F71}" dt="2026-02-17T12:37:47.818" v="1352" actId="114"/>
          <ac:spMkLst>
            <pc:docMk/>
            <pc:sldMk cId="484152995" sldId="258"/>
            <ac:spMk id="3" creationId="{7181A30B-C6A5-C0A7-A8A3-0F1E87F6F60A}"/>
          </ac:spMkLst>
        </pc:spChg>
        <pc:spChg chg="add">
          <ac:chgData name="Nusrat Bi" userId="d5150f9cfaff4b5f" providerId="LiveId" clId="{904AC510-0D02-443F-83E6-E1C5439A5F71}" dt="2026-02-02T13:10:27.084" v="840" actId="26606"/>
          <ac:spMkLst>
            <pc:docMk/>
            <pc:sldMk cId="484152995" sldId="258"/>
            <ac:spMk id="8" creationId="{C0763A76-9F1C-4FC5-82B7-DD475DA461B2}"/>
          </ac:spMkLst>
        </pc:spChg>
        <pc:spChg chg="add">
          <ac:chgData name="Nusrat Bi" userId="d5150f9cfaff4b5f" providerId="LiveId" clId="{904AC510-0D02-443F-83E6-E1C5439A5F71}" dt="2026-02-02T13:10:27.084" v="840" actId="26606"/>
          <ac:spMkLst>
            <pc:docMk/>
            <pc:sldMk cId="484152995" sldId="258"/>
            <ac:spMk id="9" creationId="{E81BF4F6-F2CF-4984-9D14-D6966D92F99F}"/>
          </ac:spMkLst>
        </pc:spChg>
        <pc:picChg chg="add mod ord">
          <ac:chgData name="Nusrat Bi" userId="d5150f9cfaff4b5f" providerId="LiveId" clId="{904AC510-0D02-443F-83E6-E1C5439A5F71}" dt="2026-02-02T13:10:27.084" v="840" actId="26606"/>
          <ac:picMkLst>
            <pc:docMk/>
            <pc:sldMk cId="484152995" sldId="258"/>
            <ac:picMk id="6" creationId="{07AAFB1E-8FAD-6342-A739-6045B592A150}"/>
          </ac:picMkLst>
        </pc:picChg>
      </pc:sldChg>
      <pc:sldChg chg="addSp delSp modSp mod ord setBg">
        <pc:chgData name="Nusrat Bi" userId="d5150f9cfaff4b5f" providerId="LiveId" clId="{904AC510-0D02-443F-83E6-E1C5439A5F71}" dt="2026-02-17T12:39:06.545" v="1358" actId="114"/>
        <pc:sldMkLst>
          <pc:docMk/>
          <pc:sldMk cId="1365728772" sldId="259"/>
        </pc:sldMkLst>
        <pc:spChg chg="mod ord">
          <ac:chgData name="Nusrat Bi" userId="d5150f9cfaff4b5f" providerId="LiveId" clId="{904AC510-0D02-443F-83E6-E1C5439A5F71}" dt="2026-02-02T13:26:04.191" v="859" actId="26606"/>
          <ac:spMkLst>
            <pc:docMk/>
            <pc:sldMk cId="1365728772" sldId="259"/>
            <ac:spMk id="2" creationId="{1EFE0A93-F010-B702-8D8F-37925EC8DF14}"/>
          </ac:spMkLst>
        </pc:spChg>
        <pc:spChg chg="mod ord">
          <ac:chgData name="Nusrat Bi" userId="d5150f9cfaff4b5f" providerId="LiveId" clId="{904AC510-0D02-443F-83E6-E1C5439A5F71}" dt="2026-02-17T12:39:06.545" v="1358" actId="114"/>
          <ac:spMkLst>
            <pc:docMk/>
            <pc:sldMk cId="1365728772" sldId="259"/>
            <ac:spMk id="3" creationId="{FFB5DEE1-131C-DC6D-9108-B66F7815B24A}"/>
          </ac:spMkLst>
        </pc:spChg>
        <pc:grpChg chg="add">
          <ac:chgData name="Nusrat Bi" userId="d5150f9cfaff4b5f" providerId="LiveId" clId="{904AC510-0D02-443F-83E6-E1C5439A5F71}" dt="2026-02-02T13:26:04.191" v="859" actId="26606"/>
          <ac:grpSpMkLst>
            <pc:docMk/>
            <pc:sldMk cId="1365728772" sldId="259"/>
            <ac:grpSpMk id="40" creationId="{BE589684-54CA-64D8-C963-5F19FF75BF72}"/>
          </ac:grpSpMkLst>
        </pc:grpChg>
        <pc:picChg chg="add mod ord">
          <ac:chgData name="Nusrat Bi" userId="d5150f9cfaff4b5f" providerId="LiveId" clId="{904AC510-0D02-443F-83E6-E1C5439A5F71}" dt="2026-02-02T13:26:04.191" v="859" actId="26606"/>
          <ac:picMkLst>
            <pc:docMk/>
            <pc:sldMk cId="1365728772" sldId="259"/>
            <ac:picMk id="7" creationId="{9F98BCD0-0700-1211-B11E-5B1DA691E270}"/>
          </ac:picMkLst>
        </pc:picChg>
      </pc:sldChg>
      <pc:sldChg chg="addSp delSp modSp mod setBg setClrOvrMap">
        <pc:chgData name="Nusrat Bi" userId="d5150f9cfaff4b5f" providerId="LiveId" clId="{904AC510-0D02-443F-83E6-E1C5439A5F71}" dt="2026-02-17T12:37:34.779" v="1351" actId="114"/>
        <pc:sldMkLst>
          <pc:docMk/>
          <pc:sldMk cId="3208647405" sldId="260"/>
        </pc:sldMkLst>
        <pc:spChg chg="mod">
          <ac:chgData name="Nusrat Bi" userId="d5150f9cfaff4b5f" providerId="LiveId" clId="{904AC510-0D02-443F-83E6-E1C5439A5F71}" dt="2026-02-02T13:31:05.913" v="868" actId="26606"/>
          <ac:spMkLst>
            <pc:docMk/>
            <pc:sldMk cId="3208647405" sldId="260"/>
            <ac:spMk id="2" creationId="{3A38ABC6-A05C-526D-98B1-39A17602F682}"/>
          </ac:spMkLst>
        </pc:spChg>
        <pc:spChg chg="add">
          <ac:chgData name="Nusrat Bi" userId="d5150f9cfaff4b5f" providerId="LiveId" clId="{904AC510-0D02-443F-83E6-E1C5439A5F71}" dt="2026-02-02T13:31:05.913" v="868" actId="26606"/>
          <ac:spMkLst>
            <pc:docMk/>
            <pc:sldMk cId="3208647405" sldId="260"/>
            <ac:spMk id="98" creationId="{C0763A76-9F1C-4FC5-82B7-DD475DA461B2}"/>
          </ac:spMkLst>
        </pc:spChg>
        <pc:spChg chg="add">
          <ac:chgData name="Nusrat Bi" userId="d5150f9cfaff4b5f" providerId="LiveId" clId="{904AC510-0D02-443F-83E6-E1C5439A5F71}" dt="2026-02-02T13:31:05.913" v="868" actId="26606"/>
          <ac:spMkLst>
            <pc:docMk/>
            <pc:sldMk cId="3208647405" sldId="260"/>
            <ac:spMk id="99" creationId="{E81BF4F6-F2CF-4984-9D14-D6966D92F99F}"/>
          </ac:spMkLst>
        </pc:spChg>
        <pc:spChg chg="add mod">
          <ac:chgData name="Nusrat Bi" userId="d5150f9cfaff4b5f" providerId="LiveId" clId="{904AC510-0D02-443F-83E6-E1C5439A5F71}" dt="2026-02-17T12:37:34.779" v="1351" actId="114"/>
          <ac:spMkLst>
            <pc:docMk/>
            <pc:sldMk cId="3208647405" sldId="260"/>
            <ac:spMk id="100" creationId="{69EC178D-382C-C512-5762-7EC0CA609D7B}"/>
          </ac:spMkLst>
        </pc:spChg>
        <pc:picChg chg="add">
          <ac:chgData name="Nusrat Bi" userId="d5150f9cfaff4b5f" providerId="LiveId" clId="{904AC510-0D02-443F-83E6-E1C5439A5F71}" dt="2026-02-02T13:31:05.913" v="868" actId="26606"/>
          <ac:picMkLst>
            <pc:docMk/>
            <pc:sldMk cId="3208647405" sldId="260"/>
            <ac:picMk id="101" creationId="{EAA4ADDE-DFBE-EF3F-AF64-C8C0A436653D}"/>
          </ac:picMkLst>
        </pc:picChg>
      </pc:sldChg>
      <pc:sldChg chg="addSp delSp modSp new mod setBg">
        <pc:chgData name="Nusrat Bi" userId="d5150f9cfaff4b5f" providerId="LiveId" clId="{904AC510-0D02-443F-83E6-E1C5439A5F71}" dt="2026-02-17T12:35:12.603" v="1321" actId="114"/>
        <pc:sldMkLst>
          <pc:docMk/>
          <pc:sldMk cId="128123185" sldId="261"/>
        </pc:sldMkLst>
        <pc:spChg chg="mod">
          <ac:chgData name="Nusrat Bi" userId="d5150f9cfaff4b5f" providerId="LiveId" clId="{904AC510-0D02-443F-83E6-E1C5439A5F71}" dt="2026-02-02T13:43:03.498" v="977" actId="26606"/>
          <ac:spMkLst>
            <pc:docMk/>
            <pc:sldMk cId="128123185" sldId="261"/>
            <ac:spMk id="2" creationId="{86B8918E-AEDE-56E0-A355-E98D45C0C998}"/>
          </ac:spMkLst>
        </pc:spChg>
        <pc:spChg chg="mod ord">
          <ac:chgData name="Nusrat Bi" userId="d5150f9cfaff4b5f" providerId="LiveId" clId="{904AC510-0D02-443F-83E6-E1C5439A5F71}" dt="2026-02-17T12:35:12.603" v="1321" actId="114"/>
          <ac:spMkLst>
            <pc:docMk/>
            <pc:sldMk cId="128123185" sldId="261"/>
            <ac:spMk id="3" creationId="{87D7F2B6-178D-3B92-4DDF-5BE6BD1CAA12}"/>
          </ac:spMkLst>
        </pc:spChg>
        <pc:spChg chg="add">
          <ac:chgData name="Nusrat Bi" userId="d5150f9cfaff4b5f" providerId="LiveId" clId="{904AC510-0D02-443F-83E6-E1C5439A5F71}" dt="2026-02-02T13:43:03.501" v="978" actId="26606"/>
          <ac:spMkLst>
            <pc:docMk/>
            <pc:sldMk cId="128123185" sldId="261"/>
            <ac:spMk id="34" creationId="{637B2035-1FCB-439A-B421-095E136C7E07}"/>
          </ac:spMkLst>
        </pc:spChg>
        <pc:spChg chg="add">
          <ac:chgData name="Nusrat Bi" userId="d5150f9cfaff4b5f" providerId="LiveId" clId="{904AC510-0D02-443F-83E6-E1C5439A5F71}" dt="2026-02-02T13:43:03.501" v="978" actId="26606"/>
          <ac:spMkLst>
            <pc:docMk/>
            <pc:sldMk cId="128123185" sldId="261"/>
            <ac:spMk id="35" creationId="{676D6CDF-C512-4739-B158-55EE955EFA39}"/>
          </ac:spMkLst>
        </pc:spChg>
        <pc:picChg chg="add mod ord">
          <ac:chgData name="Nusrat Bi" userId="d5150f9cfaff4b5f" providerId="LiveId" clId="{904AC510-0D02-443F-83E6-E1C5439A5F71}" dt="2026-02-02T13:43:03.498" v="977" actId="26606"/>
          <ac:picMkLst>
            <pc:docMk/>
            <pc:sldMk cId="128123185" sldId="261"/>
            <ac:picMk id="5" creationId="{9F9EA1EE-5DA7-8498-EF98-A5282E1CE120}"/>
          </ac:picMkLst>
        </pc:picChg>
      </pc:sldChg>
      <pc:sldChg chg="addSp delSp modSp new mod setBg">
        <pc:chgData name="Nusrat Bi" userId="d5150f9cfaff4b5f" providerId="LiveId" clId="{904AC510-0D02-443F-83E6-E1C5439A5F71}" dt="2026-02-17T12:37:09.428" v="1350" actId="114"/>
        <pc:sldMkLst>
          <pc:docMk/>
          <pc:sldMk cId="3444859502" sldId="262"/>
        </pc:sldMkLst>
        <pc:spChg chg="mod ord">
          <ac:chgData name="Nusrat Bi" userId="d5150f9cfaff4b5f" providerId="LiveId" clId="{904AC510-0D02-443F-83E6-E1C5439A5F71}" dt="2026-02-02T13:35:45.478" v="949" actId="26606"/>
          <ac:spMkLst>
            <pc:docMk/>
            <pc:sldMk cId="3444859502" sldId="262"/>
            <ac:spMk id="2" creationId="{341E061F-5532-6212-2DC1-24A449C5CB6A}"/>
          </ac:spMkLst>
        </pc:spChg>
        <pc:spChg chg="mod">
          <ac:chgData name="Nusrat Bi" userId="d5150f9cfaff4b5f" providerId="LiveId" clId="{904AC510-0D02-443F-83E6-E1C5439A5F71}" dt="2026-02-17T12:37:09.428" v="1350" actId="114"/>
          <ac:spMkLst>
            <pc:docMk/>
            <pc:sldMk cId="3444859502" sldId="262"/>
            <ac:spMk id="3" creationId="{6F3BC137-5703-1A6C-D2E5-9CB707F2C275}"/>
          </ac:spMkLst>
        </pc:spChg>
        <pc:picChg chg="add mod ord">
          <ac:chgData name="Nusrat Bi" userId="d5150f9cfaff4b5f" providerId="LiveId" clId="{904AC510-0D02-443F-83E6-E1C5439A5F71}" dt="2026-02-02T13:35:45.478" v="949" actId="26606"/>
          <ac:picMkLst>
            <pc:docMk/>
            <pc:sldMk cId="3444859502" sldId="262"/>
            <ac:picMk id="5" creationId="{C4334014-D351-0EFE-3B94-897B5E97C100}"/>
          </ac:picMkLst>
        </pc:picChg>
      </pc:sldChg>
      <pc:sldChg chg="addSp delSp modSp new mod setBg">
        <pc:chgData name="Nusrat Bi" userId="d5150f9cfaff4b5f" providerId="LiveId" clId="{904AC510-0D02-443F-83E6-E1C5439A5F71}" dt="2026-02-02T13:57:38.162" v="1112" actId="20577"/>
        <pc:sldMkLst>
          <pc:docMk/>
          <pc:sldMk cId="3288034877" sldId="263"/>
        </pc:sldMkLst>
        <pc:spChg chg="mod ord">
          <ac:chgData name="Nusrat Bi" userId="d5150f9cfaff4b5f" providerId="LiveId" clId="{904AC510-0D02-443F-83E6-E1C5439A5F71}" dt="2026-02-02T13:51:43.080" v="1045" actId="1076"/>
          <ac:spMkLst>
            <pc:docMk/>
            <pc:sldMk cId="3288034877" sldId="263"/>
            <ac:spMk id="2" creationId="{AE654C54-5660-07D3-405D-8D7BC310A02E}"/>
          </ac:spMkLst>
        </pc:spChg>
        <pc:spChg chg="mod">
          <ac:chgData name="Nusrat Bi" userId="d5150f9cfaff4b5f" providerId="LiveId" clId="{904AC510-0D02-443F-83E6-E1C5439A5F71}" dt="2026-02-02T13:57:38.162" v="1112" actId="20577"/>
          <ac:spMkLst>
            <pc:docMk/>
            <pc:sldMk cId="3288034877" sldId="263"/>
            <ac:spMk id="3" creationId="{DA25CA73-33C5-EBAA-F564-98BC69CC1EF4}"/>
          </ac:spMkLst>
        </pc:spChg>
        <pc:spChg chg="add">
          <ac:chgData name="Nusrat Bi" userId="d5150f9cfaff4b5f" providerId="LiveId" clId="{904AC510-0D02-443F-83E6-E1C5439A5F71}" dt="2026-02-02T13:51:22.588" v="1038" actId="26606"/>
          <ac:spMkLst>
            <pc:docMk/>
            <pc:sldMk cId="3288034877" sldId="263"/>
            <ac:spMk id="61" creationId="{7B831B6F-405A-4B47-B9BB-5CA88F285844}"/>
          </ac:spMkLst>
        </pc:spChg>
        <pc:spChg chg="add">
          <ac:chgData name="Nusrat Bi" userId="d5150f9cfaff4b5f" providerId="LiveId" clId="{904AC510-0D02-443F-83E6-E1C5439A5F71}" dt="2026-02-02T13:51:22.588" v="1038" actId="26606"/>
          <ac:spMkLst>
            <pc:docMk/>
            <pc:sldMk cId="3288034877" sldId="263"/>
            <ac:spMk id="63" creationId="{15109354-9C5D-4F8C-B0E6-D1043C7BF20A}"/>
          </ac:spMkLst>
        </pc:spChg>
        <pc:spChg chg="add">
          <ac:chgData name="Nusrat Bi" userId="d5150f9cfaff4b5f" providerId="LiveId" clId="{904AC510-0D02-443F-83E6-E1C5439A5F71}" dt="2026-02-02T13:51:22.588" v="1038" actId="26606"/>
          <ac:spMkLst>
            <pc:docMk/>
            <pc:sldMk cId="3288034877" sldId="263"/>
            <ac:spMk id="65" creationId="{49B530FE-A87D-41A0-A920-ADC6539EAA44}"/>
          </ac:spMkLst>
        </pc:spChg>
        <pc:picChg chg="add mod ord">
          <ac:chgData name="Nusrat Bi" userId="d5150f9cfaff4b5f" providerId="LiveId" clId="{904AC510-0D02-443F-83E6-E1C5439A5F71}" dt="2026-02-02T13:51:22.588" v="1038" actId="26606"/>
          <ac:picMkLst>
            <pc:docMk/>
            <pc:sldMk cId="3288034877" sldId="263"/>
            <ac:picMk id="7" creationId="{204CEDED-D47B-4A1E-AF73-CFD9916AC5D6}"/>
          </ac:picMkLst>
        </pc:picChg>
      </pc:sldChg>
      <pc:sldChg chg="addSp delSp modSp new mod setBg setClrOvrMap">
        <pc:chgData name="Nusrat Bi" userId="d5150f9cfaff4b5f" providerId="LiveId" clId="{904AC510-0D02-443F-83E6-E1C5439A5F71}" dt="2026-02-17T12:33:11.112" v="1295" actId="26606"/>
        <pc:sldMkLst>
          <pc:docMk/>
          <pc:sldMk cId="2545914954" sldId="264"/>
        </pc:sldMkLst>
        <pc:spChg chg="mod">
          <ac:chgData name="Nusrat Bi" userId="d5150f9cfaff4b5f" providerId="LiveId" clId="{904AC510-0D02-443F-83E6-E1C5439A5F71}" dt="2026-02-17T12:33:11.112" v="1295" actId="26606"/>
          <ac:spMkLst>
            <pc:docMk/>
            <pc:sldMk cId="2545914954" sldId="264"/>
            <ac:spMk id="2" creationId="{771D77FF-2DDE-9D37-58EE-D60AEEDA308F}"/>
          </ac:spMkLst>
        </pc:spChg>
        <pc:spChg chg="add del">
          <ac:chgData name="Nusrat Bi" userId="d5150f9cfaff4b5f" providerId="LiveId" clId="{904AC510-0D02-443F-83E6-E1C5439A5F71}" dt="2026-02-16T09:51:27.020" v="1197" actId="26606"/>
          <ac:spMkLst>
            <pc:docMk/>
            <pc:sldMk cId="2545914954" sldId="264"/>
            <ac:spMk id="34" creationId="{BACC6370-2D7E-4714-9D71-7542949D7D5D}"/>
          </ac:spMkLst>
        </pc:spChg>
        <pc:spChg chg="add del">
          <ac:chgData name="Nusrat Bi" userId="d5150f9cfaff4b5f" providerId="LiveId" clId="{904AC510-0D02-443F-83E6-E1C5439A5F71}" dt="2026-02-16T09:51:27.020" v="1197" actId="26606"/>
          <ac:spMkLst>
            <pc:docMk/>
            <pc:sldMk cId="2545914954" sldId="264"/>
            <ac:spMk id="35" creationId="{F68B3F68-107C-434F-AA38-110D5EA91B85}"/>
          </ac:spMkLst>
        </pc:spChg>
        <pc:spChg chg="add del">
          <ac:chgData name="Nusrat Bi" userId="d5150f9cfaff4b5f" providerId="LiveId" clId="{904AC510-0D02-443F-83E6-E1C5439A5F71}" dt="2026-02-16T09:51:27.020" v="1197" actId="26606"/>
          <ac:spMkLst>
            <pc:docMk/>
            <pc:sldMk cId="2545914954" sldId="264"/>
            <ac:spMk id="36" creationId="{AAD0DBB9-1A4B-4391-81D4-CB19F9AB918A}"/>
          </ac:spMkLst>
        </pc:spChg>
        <pc:spChg chg="add del">
          <ac:chgData name="Nusrat Bi" userId="d5150f9cfaff4b5f" providerId="LiveId" clId="{904AC510-0D02-443F-83E6-E1C5439A5F71}" dt="2026-02-16T09:51:27.020" v="1197" actId="26606"/>
          <ac:spMkLst>
            <pc:docMk/>
            <pc:sldMk cId="2545914954" sldId="264"/>
            <ac:spMk id="37" creationId="{063BBA22-50EA-4C4D-BE05-F1CE4E63AA56}"/>
          </ac:spMkLst>
        </pc:spChg>
        <pc:spChg chg="add del">
          <ac:chgData name="Nusrat Bi" userId="d5150f9cfaff4b5f" providerId="LiveId" clId="{904AC510-0D02-443F-83E6-E1C5439A5F71}" dt="2026-02-16T09:51:20.546" v="1192" actId="26606"/>
          <ac:spMkLst>
            <pc:docMk/>
            <pc:sldMk cId="2545914954" sldId="264"/>
            <ac:spMk id="43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1:23.801" v="1194" actId="26606"/>
          <ac:spMkLst>
            <pc:docMk/>
            <pc:sldMk cId="2545914954" sldId="264"/>
            <ac:spMk id="45" creationId="{BACC6370-2D7E-4714-9D71-7542949D7D5D}"/>
          </ac:spMkLst>
        </pc:spChg>
        <pc:spChg chg="add del">
          <ac:chgData name="Nusrat Bi" userId="d5150f9cfaff4b5f" providerId="LiveId" clId="{904AC510-0D02-443F-83E6-E1C5439A5F71}" dt="2026-02-16T09:51:23.801" v="1194" actId="26606"/>
          <ac:spMkLst>
            <pc:docMk/>
            <pc:sldMk cId="2545914954" sldId="264"/>
            <ac:spMk id="46" creationId="{F68B3F68-107C-434F-AA38-110D5EA91B85}"/>
          </ac:spMkLst>
        </pc:spChg>
        <pc:spChg chg="add del">
          <ac:chgData name="Nusrat Bi" userId="d5150f9cfaff4b5f" providerId="LiveId" clId="{904AC510-0D02-443F-83E6-E1C5439A5F71}" dt="2026-02-16T09:51:23.801" v="1194" actId="26606"/>
          <ac:spMkLst>
            <pc:docMk/>
            <pc:sldMk cId="2545914954" sldId="264"/>
            <ac:spMk id="47" creationId="{AAD0DBB9-1A4B-4391-81D4-CB19F9AB918A}"/>
          </ac:spMkLst>
        </pc:spChg>
        <pc:spChg chg="add del">
          <ac:chgData name="Nusrat Bi" userId="d5150f9cfaff4b5f" providerId="LiveId" clId="{904AC510-0D02-443F-83E6-E1C5439A5F71}" dt="2026-02-16T09:51:23.801" v="1194" actId="26606"/>
          <ac:spMkLst>
            <pc:docMk/>
            <pc:sldMk cId="2545914954" sldId="264"/>
            <ac:spMk id="48" creationId="{063BBA22-50EA-4C4D-BE05-F1CE4E63AA56}"/>
          </ac:spMkLst>
        </pc:spChg>
        <pc:spChg chg="add del">
          <ac:chgData name="Nusrat Bi" userId="d5150f9cfaff4b5f" providerId="LiveId" clId="{904AC510-0D02-443F-83E6-E1C5439A5F71}" dt="2026-02-16T09:51:27.003" v="1196" actId="26606"/>
          <ac:spMkLst>
            <pc:docMk/>
            <pc:sldMk cId="2545914954" sldId="264"/>
            <ac:spMk id="50" creationId="{BACC6370-2D7E-4714-9D71-7542949D7D5D}"/>
          </ac:spMkLst>
        </pc:spChg>
        <pc:spChg chg="add del">
          <ac:chgData name="Nusrat Bi" userId="d5150f9cfaff4b5f" providerId="LiveId" clId="{904AC510-0D02-443F-83E6-E1C5439A5F71}" dt="2026-02-16T09:51:27.003" v="1196" actId="26606"/>
          <ac:spMkLst>
            <pc:docMk/>
            <pc:sldMk cId="2545914954" sldId="264"/>
            <ac:spMk id="51" creationId="{F68B3F68-107C-434F-AA38-110D5EA91B85}"/>
          </ac:spMkLst>
        </pc:spChg>
        <pc:spChg chg="add del">
          <ac:chgData name="Nusrat Bi" userId="d5150f9cfaff4b5f" providerId="LiveId" clId="{904AC510-0D02-443F-83E6-E1C5439A5F71}" dt="2026-02-16T09:51:27.003" v="1196" actId="26606"/>
          <ac:spMkLst>
            <pc:docMk/>
            <pc:sldMk cId="2545914954" sldId="264"/>
            <ac:spMk id="52" creationId="{AAD0DBB9-1A4B-4391-81D4-CB19F9AB918A}"/>
          </ac:spMkLst>
        </pc:spChg>
        <pc:spChg chg="add del">
          <ac:chgData name="Nusrat Bi" userId="d5150f9cfaff4b5f" providerId="LiveId" clId="{904AC510-0D02-443F-83E6-E1C5439A5F71}" dt="2026-02-16T09:51:27.003" v="1196" actId="26606"/>
          <ac:spMkLst>
            <pc:docMk/>
            <pc:sldMk cId="2545914954" sldId="264"/>
            <ac:spMk id="53" creationId="{063BBA22-50EA-4C4D-BE05-F1CE4E63AA56}"/>
          </ac:spMkLst>
        </pc:spChg>
        <pc:spChg chg="add del">
          <ac:chgData name="Nusrat Bi" userId="d5150f9cfaff4b5f" providerId="LiveId" clId="{904AC510-0D02-443F-83E6-E1C5439A5F71}" dt="2026-02-16T09:54:37.603" v="1249" actId="26606"/>
          <ac:spMkLst>
            <pc:docMk/>
            <pc:sldMk cId="2545914954" sldId="264"/>
            <ac:spMk id="55" creationId="{BACC6370-2D7E-4714-9D71-7542949D7D5D}"/>
          </ac:spMkLst>
        </pc:spChg>
        <pc:spChg chg="add del">
          <ac:chgData name="Nusrat Bi" userId="d5150f9cfaff4b5f" providerId="LiveId" clId="{904AC510-0D02-443F-83E6-E1C5439A5F71}" dt="2026-02-16T09:54:37.603" v="1249" actId="26606"/>
          <ac:spMkLst>
            <pc:docMk/>
            <pc:sldMk cId="2545914954" sldId="264"/>
            <ac:spMk id="56" creationId="{F68B3F68-107C-434F-AA38-110D5EA91B85}"/>
          </ac:spMkLst>
        </pc:spChg>
        <pc:spChg chg="add del">
          <ac:chgData name="Nusrat Bi" userId="d5150f9cfaff4b5f" providerId="LiveId" clId="{904AC510-0D02-443F-83E6-E1C5439A5F71}" dt="2026-02-16T09:54:37.603" v="1249" actId="26606"/>
          <ac:spMkLst>
            <pc:docMk/>
            <pc:sldMk cId="2545914954" sldId="264"/>
            <ac:spMk id="57" creationId="{AAD0DBB9-1A4B-4391-81D4-CB19F9AB918A}"/>
          </ac:spMkLst>
        </pc:spChg>
        <pc:spChg chg="add del">
          <ac:chgData name="Nusrat Bi" userId="d5150f9cfaff4b5f" providerId="LiveId" clId="{904AC510-0D02-443F-83E6-E1C5439A5F71}" dt="2026-02-16T09:54:37.603" v="1249" actId="26606"/>
          <ac:spMkLst>
            <pc:docMk/>
            <pc:sldMk cId="2545914954" sldId="264"/>
            <ac:spMk id="58" creationId="{063BBA22-50EA-4C4D-BE05-F1CE4E63AA56}"/>
          </ac:spMkLst>
        </pc:spChg>
        <pc:spChg chg="add del">
          <ac:chgData name="Nusrat Bi" userId="d5150f9cfaff4b5f" providerId="LiveId" clId="{904AC510-0D02-443F-83E6-E1C5439A5F71}" dt="2026-02-16T09:51:52.137" v="1200" actId="26606"/>
          <ac:spMkLst>
            <pc:docMk/>
            <pc:sldMk cId="2545914954" sldId="264"/>
            <ac:spMk id="63" creationId="{C05CBC3C-2E5A-4839-8B9B-2E5A6ADF0F58}"/>
          </ac:spMkLst>
        </pc:spChg>
        <pc:spChg chg="add del">
          <ac:chgData name="Nusrat Bi" userId="d5150f9cfaff4b5f" providerId="LiveId" clId="{904AC510-0D02-443F-83E6-E1C5439A5F71}" dt="2026-02-16T09:52:08.772" v="1204" actId="26606"/>
          <ac:spMkLst>
            <pc:docMk/>
            <pc:sldMk cId="2545914954" sldId="264"/>
            <ac:spMk id="64" creationId="{9228552E-C8B1-4A80-8448-0787CE0FC704}"/>
          </ac:spMkLst>
        </pc:spChg>
        <pc:spChg chg="add del">
          <ac:chgData name="Nusrat Bi" userId="d5150f9cfaff4b5f" providerId="LiveId" clId="{904AC510-0D02-443F-83E6-E1C5439A5F71}" dt="2026-02-16T09:51:52.137" v="1200" actId="26606"/>
          <ac:spMkLst>
            <pc:docMk/>
            <pc:sldMk cId="2545914954" sldId="264"/>
            <ac:spMk id="65" creationId="{DB5B423A-57CC-4C58-AA26-8E2E862B03A0}"/>
          </ac:spMkLst>
        </pc:spChg>
        <pc:spChg chg="add del">
          <ac:chgData name="Nusrat Bi" userId="d5150f9cfaff4b5f" providerId="LiveId" clId="{904AC510-0D02-443F-83E6-E1C5439A5F71}" dt="2026-02-16T09:52:10.229" v="1206" actId="26606"/>
          <ac:spMkLst>
            <pc:docMk/>
            <pc:sldMk cId="2545914954" sldId="264"/>
            <ac:spMk id="66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2:06.719" v="1202" actId="26606"/>
          <ac:spMkLst>
            <pc:docMk/>
            <pc:sldMk cId="2545914954" sldId="264"/>
            <ac:spMk id="67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2:25.684" v="1208" actId="26606"/>
          <ac:spMkLst>
            <pc:docMk/>
            <pc:sldMk cId="2545914954" sldId="264"/>
            <ac:spMk id="68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2:28.208" v="1210" actId="26606"/>
          <ac:spMkLst>
            <pc:docMk/>
            <pc:sldMk cId="2545914954" sldId="264"/>
            <ac:spMk id="70" creationId="{9228552E-C8B1-4A80-8448-0787CE0FC704}"/>
          </ac:spMkLst>
        </pc:spChg>
        <pc:spChg chg="add del">
          <ac:chgData name="Nusrat Bi" userId="d5150f9cfaff4b5f" providerId="LiveId" clId="{904AC510-0D02-443F-83E6-E1C5439A5F71}" dt="2026-02-16T09:52:44.807" v="1212" actId="26606"/>
          <ac:spMkLst>
            <pc:docMk/>
            <pc:sldMk cId="2545914954" sldId="264"/>
            <ac:spMk id="73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2:48.583" v="1214" actId="26606"/>
          <ac:spMkLst>
            <pc:docMk/>
            <pc:sldMk cId="2545914954" sldId="264"/>
            <ac:spMk id="75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2:57.402" v="1216" actId="26606"/>
          <ac:spMkLst>
            <pc:docMk/>
            <pc:sldMk cId="2545914954" sldId="264"/>
            <ac:spMk id="77" creationId="{AE2B703B-46F9-481A-A605-82E2A828C4FA}"/>
          </ac:spMkLst>
        </pc:spChg>
        <pc:spChg chg="add del">
          <ac:chgData name="Nusrat Bi" userId="d5150f9cfaff4b5f" providerId="LiveId" clId="{904AC510-0D02-443F-83E6-E1C5439A5F71}" dt="2026-02-16T09:52:57.402" v="1216" actId="26606"/>
          <ac:spMkLst>
            <pc:docMk/>
            <pc:sldMk cId="2545914954" sldId="264"/>
            <ac:spMk id="78" creationId="{F13BE4D7-0C3D-4906-B230-A1C5B4665CCF}"/>
          </ac:spMkLst>
        </pc:spChg>
        <pc:spChg chg="add del">
          <ac:chgData name="Nusrat Bi" userId="d5150f9cfaff4b5f" providerId="LiveId" clId="{904AC510-0D02-443F-83E6-E1C5439A5F71}" dt="2026-02-16T09:53:02.795" v="1218" actId="26606"/>
          <ac:spMkLst>
            <pc:docMk/>
            <pc:sldMk cId="2545914954" sldId="264"/>
            <ac:spMk id="80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3:08.392" v="1220" actId="26606"/>
          <ac:spMkLst>
            <pc:docMk/>
            <pc:sldMk cId="2545914954" sldId="264"/>
            <ac:spMk id="82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3:21.580" v="1222" actId="26606"/>
          <ac:spMkLst>
            <pc:docMk/>
            <pc:sldMk cId="2545914954" sldId="264"/>
            <ac:spMk id="84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3:23.441" v="1224" actId="26606"/>
          <ac:spMkLst>
            <pc:docMk/>
            <pc:sldMk cId="2545914954" sldId="264"/>
            <ac:spMk id="86" creationId="{9228552E-C8B1-4A80-8448-0787CE0FC704}"/>
          </ac:spMkLst>
        </pc:spChg>
        <pc:spChg chg="add del">
          <ac:chgData name="Nusrat Bi" userId="d5150f9cfaff4b5f" providerId="LiveId" clId="{904AC510-0D02-443F-83E6-E1C5439A5F71}" dt="2026-02-16T09:53:25.460" v="1226" actId="26606"/>
          <ac:spMkLst>
            <pc:docMk/>
            <pc:sldMk cId="2545914954" sldId="264"/>
            <ac:spMk id="89" creationId="{E51BA4DF-2BD4-4EC2-B1DB-B27C8AC71864}"/>
          </ac:spMkLst>
        </pc:spChg>
        <pc:spChg chg="add del">
          <ac:chgData name="Nusrat Bi" userId="d5150f9cfaff4b5f" providerId="LiveId" clId="{904AC510-0D02-443F-83E6-E1C5439A5F71}" dt="2026-02-16T09:53:28.577" v="1228" actId="26606"/>
          <ac:spMkLst>
            <pc:docMk/>
            <pc:sldMk cId="2545914954" sldId="264"/>
            <ac:spMk id="92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3:31.135" v="1230" actId="26606"/>
          <ac:spMkLst>
            <pc:docMk/>
            <pc:sldMk cId="2545914954" sldId="264"/>
            <ac:spMk id="94" creationId="{9228552E-C8B1-4A80-8448-0787CE0FC704}"/>
          </ac:spMkLst>
        </pc:spChg>
        <pc:spChg chg="add del">
          <ac:chgData name="Nusrat Bi" userId="d5150f9cfaff4b5f" providerId="LiveId" clId="{904AC510-0D02-443F-83E6-E1C5439A5F71}" dt="2026-02-16T09:53:35.055" v="1232" actId="26606"/>
          <ac:spMkLst>
            <pc:docMk/>
            <pc:sldMk cId="2545914954" sldId="264"/>
            <ac:spMk id="97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3:49.365" v="1234" actId="26606"/>
          <ac:spMkLst>
            <pc:docMk/>
            <pc:sldMk cId="2545914954" sldId="264"/>
            <ac:spMk id="99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3:58.463" v="1236" actId="26606"/>
          <ac:spMkLst>
            <pc:docMk/>
            <pc:sldMk cId="2545914954" sldId="264"/>
            <ac:spMk id="101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4:00.165" v="1238" actId="26606"/>
          <ac:spMkLst>
            <pc:docMk/>
            <pc:sldMk cId="2545914954" sldId="264"/>
            <ac:spMk id="103" creationId="{C05CBC3C-2E5A-4839-8B9B-2E5A6ADF0F58}"/>
          </ac:spMkLst>
        </pc:spChg>
        <pc:spChg chg="add del">
          <ac:chgData name="Nusrat Bi" userId="d5150f9cfaff4b5f" providerId="LiveId" clId="{904AC510-0D02-443F-83E6-E1C5439A5F71}" dt="2026-02-16T09:54:00.165" v="1238" actId="26606"/>
          <ac:spMkLst>
            <pc:docMk/>
            <pc:sldMk cId="2545914954" sldId="264"/>
            <ac:spMk id="104" creationId="{DB5B423A-57CC-4C58-AA26-8E2E862B03A0}"/>
          </ac:spMkLst>
        </pc:spChg>
        <pc:spChg chg="add del">
          <ac:chgData name="Nusrat Bi" userId="d5150f9cfaff4b5f" providerId="LiveId" clId="{904AC510-0D02-443F-83E6-E1C5439A5F71}" dt="2026-02-16T09:54:02.057" v="1240" actId="26606"/>
          <ac:spMkLst>
            <pc:docMk/>
            <pc:sldMk cId="2545914954" sldId="264"/>
            <ac:spMk id="106" creationId="{6C4028FD-8BAA-4A19-BFDE-594D991B7552}"/>
          </ac:spMkLst>
        </pc:spChg>
        <pc:spChg chg="add del">
          <ac:chgData name="Nusrat Bi" userId="d5150f9cfaff4b5f" providerId="LiveId" clId="{904AC510-0D02-443F-83E6-E1C5439A5F71}" dt="2026-02-16T09:54:03.997" v="1242" actId="26606"/>
          <ac:spMkLst>
            <pc:docMk/>
            <pc:sldMk cId="2545914954" sldId="264"/>
            <ac:spMk id="108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4:17.604" v="1244" actId="26606"/>
          <ac:spMkLst>
            <pc:docMk/>
            <pc:sldMk cId="2545914954" sldId="264"/>
            <ac:spMk id="110" creationId="{9228552E-C8B1-4A80-8448-0787CE0FC704}"/>
          </ac:spMkLst>
        </pc:spChg>
        <pc:spChg chg="add del">
          <ac:chgData name="Nusrat Bi" userId="d5150f9cfaff4b5f" providerId="LiveId" clId="{904AC510-0D02-443F-83E6-E1C5439A5F71}" dt="2026-02-16T09:54:34.537" v="1246" actId="26606"/>
          <ac:spMkLst>
            <pc:docMk/>
            <pc:sldMk cId="2545914954" sldId="264"/>
            <ac:spMk id="113" creationId="{955A2079-FA98-4876-80F0-72364A7D2EA4}"/>
          </ac:spMkLst>
        </pc:spChg>
        <pc:spChg chg="add del">
          <ac:chgData name="Nusrat Bi" userId="d5150f9cfaff4b5f" providerId="LiveId" clId="{904AC510-0D02-443F-83E6-E1C5439A5F71}" dt="2026-02-16T09:54:37.583" v="1248" actId="26606"/>
          <ac:spMkLst>
            <pc:docMk/>
            <pc:sldMk cId="2545914954" sldId="264"/>
            <ac:spMk id="115" creationId="{6C4028FD-8BAA-4A19-BFDE-594D991B7552}"/>
          </ac:spMkLst>
        </pc:spChg>
        <pc:spChg chg="add del">
          <ac:chgData name="Nusrat Bi" userId="d5150f9cfaff4b5f" providerId="LiveId" clId="{904AC510-0D02-443F-83E6-E1C5439A5F71}" dt="2026-02-16T10:07:51.205" v="1260" actId="26606"/>
          <ac:spMkLst>
            <pc:docMk/>
            <pc:sldMk cId="2545914954" sldId="264"/>
            <ac:spMk id="117" creationId="{955A2079-FA98-4876-80F0-72364A7D2EA4}"/>
          </ac:spMkLst>
        </pc:spChg>
        <pc:spChg chg="add del">
          <ac:chgData name="Nusrat Bi" userId="d5150f9cfaff4b5f" providerId="LiveId" clId="{904AC510-0D02-443F-83E6-E1C5439A5F71}" dt="2026-02-16T10:07:51.141" v="1259" actId="26606"/>
          <ac:spMkLst>
            <pc:docMk/>
            <pc:sldMk cId="2545914954" sldId="264"/>
            <ac:spMk id="122" creationId="{BACC6370-2D7E-4714-9D71-7542949D7D5D}"/>
          </ac:spMkLst>
        </pc:spChg>
        <pc:spChg chg="add del">
          <ac:chgData name="Nusrat Bi" userId="d5150f9cfaff4b5f" providerId="LiveId" clId="{904AC510-0D02-443F-83E6-E1C5439A5F71}" dt="2026-02-16T10:07:51.141" v="1259" actId="26606"/>
          <ac:spMkLst>
            <pc:docMk/>
            <pc:sldMk cId="2545914954" sldId="264"/>
            <ac:spMk id="124" creationId="{F68B3F68-107C-434F-AA38-110D5EA91B85}"/>
          </ac:spMkLst>
        </pc:spChg>
        <pc:spChg chg="add del">
          <ac:chgData name="Nusrat Bi" userId="d5150f9cfaff4b5f" providerId="LiveId" clId="{904AC510-0D02-443F-83E6-E1C5439A5F71}" dt="2026-02-16T10:07:51.141" v="1259" actId="26606"/>
          <ac:spMkLst>
            <pc:docMk/>
            <pc:sldMk cId="2545914954" sldId="264"/>
            <ac:spMk id="126" creationId="{AAD0DBB9-1A4B-4391-81D4-CB19F9AB918A}"/>
          </ac:spMkLst>
        </pc:spChg>
        <pc:spChg chg="add del">
          <ac:chgData name="Nusrat Bi" userId="d5150f9cfaff4b5f" providerId="LiveId" clId="{904AC510-0D02-443F-83E6-E1C5439A5F71}" dt="2026-02-16T10:07:51.141" v="1259" actId="26606"/>
          <ac:spMkLst>
            <pc:docMk/>
            <pc:sldMk cId="2545914954" sldId="264"/>
            <ac:spMk id="128" creationId="{063BBA22-50EA-4C4D-BE05-F1CE4E63AA56}"/>
          </ac:spMkLst>
        </pc:spChg>
        <pc:spChg chg="add del">
          <ac:chgData name="Nusrat Bi" userId="d5150f9cfaff4b5f" providerId="LiveId" clId="{904AC510-0D02-443F-83E6-E1C5439A5F71}" dt="2026-02-17T12:33:11.112" v="1295" actId="26606"/>
          <ac:spMkLst>
            <pc:docMk/>
            <pc:sldMk cId="2545914954" sldId="264"/>
            <ac:spMk id="130" creationId="{89D16701-DA76-4F72-BB63-E2C3FFBDFE0F}"/>
          </ac:spMkLst>
        </pc:spChg>
        <pc:spChg chg="add del">
          <ac:chgData name="Nusrat Bi" userId="d5150f9cfaff4b5f" providerId="LiveId" clId="{904AC510-0D02-443F-83E6-E1C5439A5F71}" dt="2026-02-17T12:33:11.112" v="1295" actId="26606"/>
          <ac:spMkLst>
            <pc:docMk/>
            <pc:sldMk cId="2545914954" sldId="264"/>
            <ac:spMk id="131" creationId="{0C541B88-1AE9-40C3-AFD5-967787C1979F}"/>
          </ac:spMkLst>
        </pc:spChg>
        <pc:spChg chg="add del">
          <ac:chgData name="Nusrat Bi" userId="d5150f9cfaff4b5f" providerId="LiveId" clId="{904AC510-0D02-443F-83E6-E1C5439A5F71}" dt="2026-02-17T12:33:11.112" v="1295" actId="26606"/>
          <ac:spMkLst>
            <pc:docMk/>
            <pc:sldMk cId="2545914954" sldId="264"/>
            <ac:spMk id="132" creationId="{1CC28BE1-9DC6-43FE-9582-39F091098D77}"/>
          </ac:spMkLst>
        </pc:spChg>
        <pc:spChg chg="add del">
          <ac:chgData name="Nusrat Bi" userId="d5150f9cfaff4b5f" providerId="LiveId" clId="{904AC510-0D02-443F-83E6-E1C5439A5F71}" dt="2026-02-17T12:33:11.112" v="1295" actId="26606"/>
          <ac:spMkLst>
            <pc:docMk/>
            <pc:sldMk cId="2545914954" sldId="264"/>
            <ac:spMk id="133" creationId="{E5F17139-31EE-46AC-B04F-DBBD852DD6CB}"/>
          </ac:spMkLst>
        </pc:spChg>
        <pc:spChg chg="add del">
          <ac:chgData name="Nusrat Bi" userId="d5150f9cfaff4b5f" providerId="LiveId" clId="{904AC510-0D02-443F-83E6-E1C5439A5F71}" dt="2026-02-17T12:32:55.313" v="1288" actId="26606"/>
          <ac:spMkLst>
            <pc:docMk/>
            <pc:sldMk cId="2545914954" sldId="264"/>
            <ac:spMk id="154" creationId="{955A2079-FA98-4876-80F0-72364A7D2EA4}"/>
          </ac:spMkLst>
        </pc:spChg>
        <pc:spChg chg="add">
          <ac:chgData name="Nusrat Bi" userId="d5150f9cfaff4b5f" providerId="LiveId" clId="{904AC510-0D02-443F-83E6-E1C5439A5F71}" dt="2026-02-17T12:33:11.112" v="1295" actId="26606"/>
          <ac:spMkLst>
            <pc:docMk/>
            <pc:sldMk cId="2545914954" sldId="264"/>
            <ac:spMk id="155" creationId="{E51BA4DF-2BD4-4EC2-B1DB-B27C8AC71864}"/>
          </ac:spMkLst>
        </pc:spChg>
        <pc:spChg chg="add del">
          <ac:chgData name="Nusrat Bi" userId="d5150f9cfaff4b5f" providerId="LiveId" clId="{904AC510-0D02-443F-83E6-E1C5439A5F71}" dt="2026-02-17T12:33:00.259" v="1290" actId="26606"/>
          <ac:spMkLst>
            <pc:docMk/>
            <pc:sldMk cId="2545914954" sldId="264"/>
            <ac:spMk id="160" creationId="{56E9B3E6-E277-4D68-BA48-9CB43FFBD6E2}"/>
          </ac:spMkLst>
        </pc:spChg>
        <pc:spChg chg="add del">
          <ac:chgData name="Nusrat Bi" userId="d5150f9cfaff4b5f" providerId="LiveId" clId="{904AC510-0D02-443F-83E6-E1C5439A5F71}" dt="2026-02-17T12:33:00.259" v="1290" actId="26606"/>
          <ac:spMkLst>
            <pc:docMk/>
            <pc:sldMk cId="2545914954" sldId="264"/>
            <ac:spMk id="161" creationId="{D5B0017B-2ECA-49AF-B397-DC140825DF8D}"/>
          </ac:spMkLst>
        </pc:spChg>
        <pc:spChg chg="add del">
          <ac:chgData name="Nusrat Bi" userId="d5150f9cfaff4b5f" providerId="LiveId" clId="{904AC510-0D02-443F-83E6-E1C5439A5F71}" dt="2026-02-17T12:33:11.070" v="1294" actId="26606"/>
          <ac:spMkLst>
            <pc:docMk/>
            <pc:sldMk cId="2545914954" sldId="264"/>
            <ac:spMk id="162" creationId="{ED888B23-07FA-482A-96DF-47E31AF1A603}"/>
          </ac:spMkLst>
        </pc:spChg>
        <pc:spChg chg="add del">
          <ac:chgData name="Nusrat Bi" userId="d5150f9cfaff4b5f" providerId="LiveId" clId="{904AC510-0D02-443F-83E6-E1C5439A5F71}" dt="2026-02-17T12:33:07.834" v="1292" actId="26606"/>
          <ac:spMkLst>
            <pc:docMk/>
            <pc:sldMk cId="2545914954" sldId="264"/>
            <ac:spMk id="165" creationId="{9DBC8166-481C-4473-95F5-9A5B9073B7F1}"/>
          </ac:spMkLst>
        </pc:spChg>
        <pc:spChg chg="add del">
          <ac:chgData name="Nusrat Bi" userId="d5150f9cfaff4b5f" providerId="LiveId" clId="{904AC510-0D02-443F-83E6-E1C5439A5F71}" dt="2026-02-17T12:33:07.834" v="1292" actId="26606"/>
          <ac:spMkLst>
            <pc:docMk/>
            <pc:sldMk cId="2545914954" sldId="264"/>
            <ac:spMk id="166" creationId="{A5A5CE6E-90AF-4D43-A014-1F9EC83EB93D}"/>
          </ac:spMkLst>
        </pc:spChg>
        <pc:spChg chg="add del">
          <ac:chgData name="Nusrat Bi" userId="d5150f9cfaff4b5f" providerId="LiveId" clId="{904AC510-0D02-443F-83E6-E1C5439A5F71}" dt="2026-02-17T12:33:11.070" v="1294" actId="26606"/>
          <ac:spMkLst>
            <pc:docMk/>
            <pc:sldMk cId="2545914954" sldId="264"/>
            <ac:spMk id="168" creationId="{5C8908E2-EE49-44D2-9428-A28D2312A8D5}"/>
          </ac:spMkLst>
        </pc:spChg>
        <pc:spChg chg="add del">
          <ac:chgData name="Nusrat Bi" userId="d5150f9cfaff4b5f" providerId="LiveId" clId="{904AC510-0D02-443F-83E6-E1C5439A5F71}" dt="2026-02-17T12:33:11.070" v="1294" actId="26606"/>
          <ac:spMkLst>
            <pc:docMk/>
            <pc:sldMk cId="2545914954" sldId="264"/>
            <ac:spMk id="170" creationId="{7449A6C7-D15F-4AA5-BFA5-71A404B47016}"/>
          </ac:spMkLst>
        </pc:spChg>
        <pc:grpChg chg="add del">
          <ac:chgData name="Nusrat Bi" userId="d5150f9cfaff4b5f" providerId="LiveId" clId="{904AC510-0D02-443F-83E6-E1C5439A5F71}" dt="2026-02-17T12:33:11.112" v="1295" actId="26606"/>
          <ac:grpSpMkLst>
            <pc:docMk/>
            <pc:sldMk cId="2545914954" sldId="264"/>
            <ac:grpSpMk id="134" creationId="{AF9AF3F3-CE0C-4125-BDD7-346487FA0B40}"/>
          </ac:grpSpMkLst>
        </pc:grpChg>
        <pc:grpChg chg="add del">
          <ac:chgData name="Nusrat Bi" userId="d5150f9cfaff4b5f" providerId="LiveId" clId="{904AC510-0D02-443F-83E6-E1C5439A5F71}" dt="2026-02-17T12:33:11.112" v="1295" actId="26606"/>
          <ac:grpSpMkLst>
            <pc:docMk/>
            <pc:sldMk cId="2545914954" sldId="264"/>
            <ac:grpSpMk id="148" creationId="{7CF625D3-71A3-4F30-A096-8EF334E959D0}"/>
          </ac:grpSpMkLst>
        </pc:grpChg>
        <pc:grpChg chg="add del">
          <ac:chgData name="Nusrat Bi" userId="d5150f9cfaff4b5f" providerId="LiveId" clId="{904AC510-0D02-443F-83E6-E1C5439A5F71}" dt="2026-02-17T12:33:00.259" v="1290" actId="26606"/>
          <ac:grpSpMkLst>
            <pc:docMk/>
            <pc:sldMk cId="2545914954" sldId="264"/>
            <ac:grpSpMk id="156" creationId="{AE1C45F0-260A-458C-96ED-C1F6D2151219}"/>
          </ac:grpSpMkLst>
        </pc:grpChg>
        <pc:grpChg chg="add del">
          <ac:chgData name="Nusrat Bi" userId="d5150f9cfaff4b5f" providerId="LiveId" clId="{904AC510-0D02-443F-83E6-E1C5439A5F71}" dt="2026-02-17T12:33:11.070" v="1294" actId="26606"/>
          <ac:grpSpMkLst>
            <pc:docMk/>
            <pc:sldMk cId="2545914954" sldId="264"/>
            <ac:grpSpMk id="169" creationId="{05314994-6337-4875-8CF5-652CAFE8342C}"/>
          </ac:grpSpMkLst>
        </pc:grpChg>
        <pc:graphicFrameChg chg="add mod modGraphic">
          <ac:chgData name="Nusrat Bi" userId="d5150f9cfaff4b5f" providerId="LiveId" clId="{904AC510-0D02-443F-83E6-E1C5439A5F71}" dt="2026-02-17T12:33:11.112" v="1295" actId="26606"/>
          <ac:graphicFrameMkLst>
            <pc:docMk/>
            <pc:sldMk cId="2545914954" sldId="264"/>
            <ac:graphicFrameMk id="38" creationId="{D6FB8E59-83E8-6608-DD8E-0327126AA876}"/>
          </ac:graphicFrameMkLst>
        </pc:graphicFrameChg>
        <pc:picChg chg="add del">
          <ac:chgData name="Nusrat Bi" userId="d5150f9cfaff4b5f" providerId="LiveId" clId="{904AC510-0D02-443F-83E6-E1C5439A5F71}" dt="2026-02-16T09:52:08.772" v="1204" actId="26606"/>
          <ac:picMkLst>
            <pc:docMk/>
            <pc:sldMk cId="2545914954" sldId="264"/>
            <ac:picMk id="60" creationId="{C8C65A5D-693E-B72B-DA9B-B14654B934EE}"/>
          </ac:picMkLst>
        </pc:picChg>
        <pc:picChg chg="add del">
          <ac:chgData name="Nusrat Bi" userId="d5150f9cfaff4b5f" providerId="LiveId" clId="{904AC510-0D02-443F-83E6-E1C5439A5F71}" dt="2026-02-16T09:52:28.208" v="1210" actId="26606"/>
          <ac:picMkLst>
            <pc:docMk/>
            <pc:sldMk cId="2545914954" sldId="264"/>
            <ac:picMk id="71" creationId="{C8C65A5D-693E-B72B-DA9B-B14654B934EE}"/>
          </ac:picMkLst>
        </pc:picChg>
        <pc:picChg chg="add del">
          <ac:chgData name="Nusrat Bi" userId="d5150f9cfaff4b5f" providerId="LiveId" clId="{904AC510-0D02-443F-83E6-E1C5439A5F71}" dt="2026-02-16T09:53:23.441" v="1224" actId="26606"/>
          <ac:picMkLst>
            <pc:docMk/>
            <pc:sldMk cId="2545914954" sldId="264"/>
            <ac:picMk id="87" creationId="{C8C65A5D-693E-B72B-DA9B-B14654B934EE}"/>
          </ac:picMkLst>
        </pc:picChg>
        <pc:picChg chg="add del">
          <ac:chgData name="Nusrat Bi" userId="d5150f9cfaff4b5f" providerId="LiveId" clId="{904AC510-0D02-443F-83E6-E1C5439A5F71}" dt="2026-02-16T09:53:25.460" v="1226" actId="26606"/>
          <ac:picMkLst>
            <pc:docMk/>
            <pc:sldMk cId="2545914954" sldId="264"/>
            <ac:picMk id="90" creationId="{D4AA376B-37CC-AA3B-22C0-B41CB9C6C82D}"/>
          </ac:picMkLst>
        </pc:picChg>
        <pc:picChg chg="add del">
          <ac:chgData name="Nusrat Bi" userId="d5150f9cfaff4b5f" providerId="LiveId" clId="{904AC510-0D02-443F-83E6-E1C5439A5F71}" dt="2026-02-16T09:53:31.135" v="1230" actId="26606"/>
          <ac:picMkLst>
            <pc:docMk/>
            <pc:sldMk cId="2545914954" sldId="264"/>
            <ac:picMk id="95" creationId="{C8C65A5D-693E-B72B-DA9B-B14654B934EE}"/>
          </ac:picMkLst>
        </pc:picChg>
        <pc:picChg chg="add del">
          <ac:chgData name="Nusrat Bi" userId="d5150f9cfaff4b5f" providerId="LiveId" clId="{904AC510-0D02-443F-83E6-E1C5439A5F71}" dt="2026-02-16T09:54:17.604" v="1244" actId="26606"/>
          <ac:picMkLst>
            <pc:docMk/>
            <pc:sldMk cId="2545914954" sldId="264"/>
            <ac:picMk id="111" creationId="{C8C65A5D-693E-B72B-DA9B-B14654B934EE}"/>
          </ac:picMkLst>
        </pc:picChg>
        <pc:picChg chg="add">
          <ac:chgData name="Nusrat Bi" userId="d5150f9cfaff4b5f" providerId="LiveId" clId="{904AC510-0D02-443F-83E6-E1C5439A5F71}" dt="2026-02-17T12:33:11.112" v="1295" actId="26606"/>
          <ac:picMkLst>
            <pc:docMk/>
            <pc:sldMk cId="2545914954" sldId="264"/>
            <ac:picMk id="151" creationId="{92D3D08C-657B-25A1-9F08-1E95DE42387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cpc-uk.org/" TargetMode="External"/><Relationship Id="rId1" Type="http://schemas.openxmlformats.org/officeDocument/2006/relationships/hyperlink" Target="https://www.england.nhs.uk/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cpc-uk.org/" TargetMode="External"/><Relationship Id="rId1" Type="http://schemas.openxmlformats.org/officeDocument/2006/relationships/hyperlink" Target="https://www.england.nhs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67FC6F-1488-43E1-A1BD-F09CA69459D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1FAA924-534C-4B8C-8E38-EFC4E490231C}">
      <dgm:prSet/>
      <dgm:spPr/>
      <dgm:t>
        <a:bodyPr/>
        <a:lstStyle/>
        <a:p>
          <a:r>
            <a:rPr lang="en-US"/>
            <a:t>NHS England (2021) </a:t>
          </a:r>
          <a:r>
            <a:rPr lang="en-US" i="1"/>
            <a:t>Effective communication in healthcare practice</a:t>
          </a:r>
          <a:r>
            <a:rPr lang="en-US"/>
            <a:t>. Available at: (online) </a:t>
          </a:r>
          <a:r>
            <a:rPr lang="en-US">
              <a:hlinkClick xmlns:r="http://schemas.openxmlformats.org/officeDocument/2006/relationships" r:id="rId1"/>
            </a:rPr>
            <a:t>https://www.england.nhs.uk</a:t>
          </a:r>
          <a:r>
            <a:rPr lang="en-US"/>
            <a:t> (Accessed: 16 February 2026).</a:t>
          </a:r>
        </a:p>
      </dgm:t>
    </dgm:pt>
    <dgm:pt modelId="{636892A8-5F50-4C62-B569-309BD93A7D1D}" type="parTrans" cxnId="{03A45ADD-9A77-4C33-A7DE-D886EB7310AC}">
      <dgm:prSet/>
      <dgm:spPr/>
      <dgm:t>
        <a:bodyPr/>
        <a:lstStyle/>
        <a:p>
          <a:endParaRPr lang="en-GB"/>
        </a:p>
      </dgm:t>
    </dgm:pt>
    <dgm:pt modelId="{5D1F1002-A13E-40F0-BDAC-1BC7C600B7C5}" type="sibTrans" cxnId="{03A45ADD-9A77-4C33-A7DE-D886EB7310AC}">
      <dgm:prSet/>
      <dgm:spPr/>
      <dgm:t>
        <a:bodyPr/>
        <a:lstStyle/>
        <a:p>
          <a:endParaRPr lang="en-GB"/>
        </a:p>
      </dgm:t>
    </dgm:pt>
    <dgm:pt modelId="{846CECC3-5649-4905-B644-E2FB25B979E0}">
      <dgm:prSet/>
      <dgm:spPr/>
      <dgm:t>
        <a:bodyPr/>
        <a:lstStyle/>
        <a:p>
          <a:r>
            <a:rPr lang="en-US"/>
            <a:t>Health and Care Professions Council (HCPC) (2022) </a:t>
          </a:r>
          <a:r>
            <a:rPr lang="en-US" i="1"/>
            <a:t>Standards of conduct, performance and ethics</a:t>
          </a:r>
          <a:r>
            <a:rPr lang="en-US"/>
            <a:t>. London: HCPC. Available at: (online)  </a:t>
          </a:r>
          <a:r>
            <a:rPr lang="en-US">
              <a:hlinkClick xmlns:r="http://schemas.openxmlformats.org/officeDocument/2006/relationships" r:id="rId2"/>
            </a:rPr>
            <a:t>https://www.hcpc-uk.org</a:t>
          </a:r>
          <a:r>
            <a:rPr lang="en-US"/>
            <a:t> (Accessed: 16 February 2026).</a:t>
          </a:r>
        </a:p>
      </dgm:t>
    </dgm:pt>
    <dgm:pt modelId="{3154DAAC-B6F9-4C1D-9453-79E7F4F1488F}" type="parTrans" cxnId="{9D8B3878-1071-459B-837B-A4044E2280BB}">
      <dgm:prSet/>
      <dgm:spPr/>
      <dgm:t>
        <a:bodyPr/>
        <a:lstStyle/>
        <a:p>
          <a:endParaRPr lang="en-GB"/>
        </a:p>
      </dgm:t>
    </dgm:pt>
    <dgm:pt modelId="{DCADDCDB-ED51-4F77-BD8C-B460052AA27C}" type="sibTrans" cxnId="{9D8B3878-1071-459B-837B-A4044E2280BB}">
      <dgm:prSet/>
      <dgm:spPr/>
      <dgm:t>
        <a:bodyPr/>
        <a:lstStyle/>
        <a:p>
          <a:endParaRPr lang="en-GB"/>
        </a:p>
      </dgm:t>
    </dgm:pt>
    <dgm:pt modelId="{C1597948-4FD5-4EFD-8147-921AD4F34B86}" type="pres">
      <dgm:prSet presAssocID="{BB67FC6F-1488-43E1-A1BD-F09CA69459D6}" presName="outerComposite" presStyleCnt="0">
        <dgm:presLayoutVars>
          <dgm:chMax val="5"/>
          <dgm:dir/>
          <dgm:resizeHandles val="exact"/>
        </dgm:presLayoutVars>
      </dgm:prSet>
      <dgm:spPr/>
    </dgm:pt>
    <dgm:pt modelId="{F31801F3-8B3B-4563-8B30-CEE02221E405}" type="pres">
      <dgm:prSet presAssocID="{BB67FC6F-1488-43E1-A1BD-F09CA69459D6}" presName="dummyMaxCanvas" presStyleCnt="0">
        <dgm:presLayoutVars/>
      </dgm:prSet>
      <dgm:spPr/>
    </dgm:pt>
    <dgm:pt modelId="{D313786C-B0BD-4C0B-A117-F53298E993E4}" type="pres">
      <dgm:prSet presAssocID="{BB67FC6F-1488-43E1-A1BD-F09CA69459D6}" presName="TwoNodes_1" presStyleLbl="node1" presStyleIdx="0" presStyleCnt="2">
        <dgm:presLayoutVars>
          <dgm:bulletEnabled val="1"/>
        </dgm:presLayoutVars>
      </dgm:prSet>
      <dgm:spPr/>
    </dgm:pt>
    <dgm:pt modelId="{E8185161-ACBF-4290-99E2-F25A1C078EF4}" type="pres">
      <dgm:prSet presAssocID="{BB67FC6F-1488-43E1-A1BD-F09CA69459D6}" presName="TwoNodes_2" presStyleLbl="node1" presStyleIdx="1" presStyleCnt="2">
        <dgm:presLayoutVars>
          <dgm:bulletEnabled val="1"/>
        </dgm:presLayoutVars>
      </dgm:prSet>
      <dgm:spPr/>
    </dgm:pt>
    <dgm:pt modelId="{16487EAC-4305-497D-8695-5DF98EABEFC6}" type="pres">
      <dgm:prSet presAssocID="{BB67FC6F-1488-43E1-A1BD-F09CA69459D6}" presName="TwoConn_1-2" presStyleLbl="fgAccFollowNode1" presStyleIdx="0" presStyleCnt="1">
        <dgm:presLayoutVars>
          <dgm:bulletEnabled val="1"/>
        </dgm:presLayoutVars>
      </dgm:prSet>
      <dgm:spPr/>
    </dgm:pt>
    <dgm:pt modelId="{84457C53-D0F4-47FE-9015-B1BE73F108ED}" type="pres">
      <dgm:prSet presAssocID="{BB67FC6F-1488-43E1-A1BD-F09CA69459D6}" presName="TwoNodes_1_text" presStyleLbl="node1" presStyleIdx="1" presStyleCnt="2">
        <dgm:presLayoutVars>
          <dgm:bulletEnabled val="1"/>
        </dgm:presLayoutVars>
      </dgm:prSet>
      <dgm:spPr/>
    </dgm:pt>
    <dgm:pt modelId="{8EA1BB63-5075-4876-91BE-34991FBFB385}" type="pres">
      <dgm:prSet presAssocID="{BB67FC6F-1488-43E1-A1BD-F09CA69459D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4B77262D-4351-406C-8CD4-A23DA328AF36}" type="presOf" srcId="{BB67FC6F-1488-43E1-A1BD-F09CA69459D6}" destId="{C1597948-4FD5-4EFD-8147-921AD4F34B86}" srcOrd="0" destOrd="0" presId="urn:microsoft.com/office/officeart/2005/8/layout/vProcess5"/>
    <dgm:cxn modelId="{3A1F4F68-6B96-44E4-908B-11DE13A238A1}" type="presOf" srcId="{846CECC3-5649-4905-B644-E2FB25B979E0}" destId="{8EA1BB63-5075-4876-91BE-34991FBFB385}" srcOrd="1" destOrd="0" presId="urn:microsoft.com/office/officeart/2005/8/layout/vProcess5"/>
    <dgm:cxn modelId="{9D8B3878-1071-459B-837B-A4044E2280BB}" srcId="{BB67FC6F-1488-43E1-A1BD-F09CA69459D6}" destId="{846CECC3-5649-4905-B644-E2FB25B979E0}" srcOrd="1" destOrd="0" parTransId="{3154DAAC-B6F9-4C1D-9453-79E7F4F1488F}" sibTransId="{DCADDCDB-ED51-4F77-BD8C-B460052AA27C}"/>
    <dgm:cxn modelId="{5144E87A-9B85-4F50-B566-889E447D1234}" type="presOf" srcId="{01FAA924-534C-4B8C-8E38-EFC4E490231C}" destId="{D313786C-B0BD-4C0B-A117-F53298E993E4}" srcOrd="0" destOrd="0" presId="urn:microsoft.com/office/officeart/2005/8/layout/vProcess5"/>
    <dgm:cxn modelId="{10D660CC-4645-4740-B16F-FB66D7C87BE7}" type="presOf" srcId="{5D1F1002-A13E-40F0-BDAC-1BC7C600B7C5}" destId="{16487EAC-4305-497D-8695-5DF98EABEFC6}" srcOrd="0" destOrd="0" presId="urn:microsoft.com/office/officeart/2005/8/layout/vProcess5"/>
    <dgm:cxn modelId="{03A45ADD-9A77-4C33-A7DE-D886EB7310AC}" srcId="{BB67FC6F-1488-43E1-A1BD-F09CA69459D6}" destId="{01FAA924-534C-4B8C-8E38-EFC4E490231C}" srcOrd="0" destOrd="0" parTransId="{636892A8-5F50-4C62-B569-309BD93A7D1D}" sibTransId="{5D1F1002-A13E-40F0-BDAC-1BC7C600B7C5}"/>
    <dgm:cxn modelId="{87F876F0-9F1E-43FE-8AF0-209E67311176}" type="presOf" srcId="{01FAA924-534C-4B8C-8E38-EFC4E490231C}" destId="{84457C53-D0F4-47FE-9015-B1BE73F108ED}" srcOrd="1" destOrd="0" presId="urn:microsoft.com/office/officeart/2005/8/layout/vProcess5"/>
    <dgm:cxn modelId="{D57479F0-0262-44A5-A4F5-699F77870737}" type="presOf" srcId="{846CECC3-5649-4905-B644-E2FB25B979E0}" destId="{E8185161-ACBF-4290-99E2-F25A1C078EF4}" srcOrd="0" destOrd="0" presId="urn:microsoft.com/office/officeart/2005/8/layout/vProcess5"/>
    <dgm:cxn modelId="{3FE617E7-CED7-49AB-BD63-6376130DBCD2}" type="presParOf" srcId="{C1597948-4FD5-4EFD-8147-921AD4F34B86}" destId="{F31801F3-8B3B-4563-8B30-CEE02221E405}" srcOrd="0" destOrd="0" presId="urn:microsoft.com/office/officeart/2005/8/layout/vProcess5"/>
    <dgm:cxn modelId="{75C2A37C-DF0C-44B8-86B7-28CD73AE66B9}" type="presParOf" srcId="{C1597948-4FD5-4EFD-8147-921AD4F34B86}" destId="{D313786C-B0BD-4C0B-A117-F53298E993E4}" srcOrd="1" destOrd="0" presId="urn:microsoft.com/office/officeart/2005/8/layout/vProcess5"/>
    <dgm:cxn modelId="{B7D11951-7731-4B2F-B1A8-355C427FE060}" type="presParOf" srcId="{C1597948-4FD5-4EFD-8147-921AD4F34B86}" destId="{E8185161-ACBF-4290-99E2-F25A1C078EF4}" srcOrd="2" destOrd="0" presId="urn:microsoft.com/office/officeart/2005/8/layout/vProcess5"/>
    <dgm:cxn modelId="{E6D1C1CB-9437-4AA2-B158-4CB67FFD94EC}" type="presParOf" srcId="{C1597948-4FD5-4EFD-8147-921AD4F34B86}" destId="{16487EAC-4305-497D-8695-5DF98EABEFC6}" srcOrd="3" destOrd="0" presId="urn:microsoft.com/office/officeart/2005/8/layout/vProcess5"/>
    <dgm:cxn modelId="{8E8E6337-AA48-4B9B-8646-08CB7FBC923D}" type="presParOf" srcId="{C1597948-4FD5-4EFD-8147-921AD4F34B86}" destId="{84457C53-D0F4-47FE-9015-B1BE73F108ED}" srcOrd="4" destOrd="0" presId="urn:microsoft.com/office/officeart/2005/8/layout/vProcess5"/>
    <dgm:cxn modelId="{835C2920-E763-4365-AF7A-B30321ABC614}" type="presParOf" srcId="{C1597948-4FD5-4EFD-8147-921AD4F34B86}" destId="{8EA1BB63-5075-4876-91BE-34991FBFB385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13786C-B0BD-4C0B-A117-F53298E993E4}">
      <dsp:nvSpPr>
        <dsp:cNvPr id="0" name=""/>
        <dsp:cNvSpPr/>
      </dsp:nvSpPr>
      <dsp:spPr>
        <a:xfrm>
          <a:off x="0" y="0"/>
          <a:ext cx="5778758" cy="16673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NHS England (2021) </a:t>
          </a:r>
          <a:r>
            <a:rPr lang="en-US" sz="1700" i="1" kern="1200"/>
            <a:t>Effective communication in healthcare practice</a:t>
          </a:r>
          <a:r>
            <a:rPr lang="en-US" sz="1700" kern="1200"/>
            <a:t>. Available at: (online) </a:t>
          </a:r>
          <a:r>
            <a:rPr lang="en-US" sz="1700" kern="1200">
              <a:hlinkClick xmlns:r="http://schemas.openxmlformats.org/officeDocument/2006/relationships" r:id="rId1"/>
            </a:rPr>
            <a:t>https://www.england.nhs.uk</a:t>
          </a:r>
          <a:r>
            <a:rPr lang="en-US" sz="1700" kern="1200"/>
            <a:t> (Accessed: 16 February 2026).</a:t>
          </a:r>
        </a:p>
      </dsp:txBody>
      <dsp:txXfrm>
        <a:off x="48835" y="48835"/>
        <a:ext cx="4055424" cy="1569677"/>
      </dsp:txXfrm>
    </dsp:sp>
    <dsp:sp modelId="{E8185161-ACBF-4290-99E2-F25A1C078EF4}">
      <dsp:nvSpPr>
        <dsp:cNvPr id="0" name=""/>
        <dsp:cNvSpPr/>
      </dsp:nvSpPr>
      <dsp:spPr>
        <a:xfrm>
          <a:off x="1019780" y="2037869"/>
          <a:ext cx="5778758" cy="1667347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 and Care Professions Council (HCPC) (2022) </a:t>
          </a:r>
          <a:r>
            <a:rPr lang="en-US" sz="1700" i="1" kern="1200"/>
            <a:t>Standards of conduct, performance and ethics</a:t>
          </a:r>
          <a:r>
            <a:rPr lang="en-US" sz="1700" kern="1200"/>
            <a:t>. London: HCPC. Available at: (online)  </a:t>
          </a:r>
          <a:r>
            <a:rPr lang="en-US" sz="1700" kern="1200">
              <a:hlinkClick xmlns:r="http://schemas.openxmlformats.org/officeDocument/2006/relationships" r:id="rId2"/>
            </a:rPr>
            <a:t>https://www.hcpc-uk.org</a:t>
          </a:r>
          <a:r>
            <a:rPr lang="en-US" sz="1700" kern="1200"/>
            <a:t> (Accessed: 16 February 2026).</a:t>
          </a:r>
        </a:p>
      </dsp:txBody>
      <dsp:txXfrm>
        <a:off x="1068615" y="2086704"/>
        <a:ext cx="3577531" cy="1569677"/>
      </dsp:txXfrm>
    </dsp:sp>
    <dsp:sp modelId="{16487EAC-4305-497D-8695-5DF98EABEFC6}">
      <dsp:nvSpPr>
        <dsp:cNvPr id="0" name=""/>
        <dsp:cNvSpPr/>
      </dsp:nvSpPr>
      <dsp:spPr>
        <a:xfrm>
          <a:off x="4694982" y="1310720"/>
          <a:ext cx="1083775" cy="108377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938831" y="1310720"/>
        <a:ext cx="596077" cy="815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14EF4-C396-4E91-88EE-814A9116D53A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6151A-B608-445F-8AB4-33917BFD6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669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343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89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8151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304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827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103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628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6151A-B608-445F-8AB4-33917BFD64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75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E714B-2461-46A6-2460-743EA55EF0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1A87FD-3567-7C67-B05F-0BA22A5483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D18B8-19E2-92A5-7460-C0B813810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E6F54-5C32-AFFA-542F-52A06917F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2258C-43E2-4FCC-C97C-5074B7835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980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40D0A-EF3A-DA8F-20FE-43E174B44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D2E3F-CC96-4DB9-0F0F-A2F8EB48C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F0F02-2D41-BEA4-A66E-80FC0794F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20E38-96C0-2606-93F8-3DBCD0A14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7E43F-311D-0EAF-91BD-FEB52FAE8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695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0478E-EC34-FB1E-8677-E898F4976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7EE893-8444-40AB-0F6C-1C7D5E2608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25E2B-A561-367C-5812-99FA27572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71163-168C-BC84-12FE-5F73DB1A9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C9330C-4BD5-DF79-BCD1-FB726A583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86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C28EC-AA47-DA6E-4F9C-718FAC437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A6DD8-B341-8AA2-FF96-AD57554214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83C50-AAD5-2E9D-B66A-0668544576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A7951-8900-A175-C893-B442DD978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FAF54-9965-ECEA-A819-C67FC79D0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188B90-6798-61FF-2AA7-8B2189B31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31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5F41A-BB45-E00E-26A7-B1EFB91E3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C36B7A-496F-42EC-9C2E-A4A446D33F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03A6C-0346-9B79-84B3-2924757561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AA44D9-0622-E35A-BD5D-5B46FEF880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9873D3-0393-2F75-50F2-E2BBE308AF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1291E6-67C0-2237-C5D8-80A32C8EE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B98B59-9875-C908-1909-55C51DCD9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95F32C-040A-0DA3-EC45-C32CEA84B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119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C08FF-DA6D-3712-4050-A3F2F8767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0E0EF4-7CF1-C9CD-FCF0-FAF95AEAF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32A41-B994-30BB-10F6-E89D40FC5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546D7D-4859-B969-C834-9466C5CDD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95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408692-757C-3856-0429-BADB6117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7E7B40-B96D-B5C0-1498-CFD2F4FE3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8AE33-2970-6CAA-5F4C-A4D4C8772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82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0E1A5-7FD8-1888-C605-A7748B2EA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BF9BE-127A-3116-2327-5E0AC6141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7BD1C-6A37-AAFC-CC86-395B0A202D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4F19DC-CFCA-BCBB-D927-27A9C45D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EF5806-80EF-4309-4F5D-611B938A3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D84575-052E-5A2D-99F6-8B9F954A7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363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99B4-4410-5EFA-F466-0C2376CEA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6BD519-5920-B7C5-3C16-790426DD01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2CB52C-2091-FBB5-B493-523E0E158B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3BC6BE-53E3-8FC8-BB1D-4C08272BF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CB430-3D35-7D2A-28B2-B10FF5AFA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AB198-D802-D66F-63E8-B38FB356C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87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754D5-ED80-E805-9616-D22A561D2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1DE7D3-61AD-0341-F46C-22A654CD65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176E8-8066-EA19-B545-7705440B4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4E2F6-48EB-E90D-ADBD-9CABA53A2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671B2-D484-BCBC-4FAA-BF5909C1F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923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8C3B53-9724-36BD-219A-1DF1E214CC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3B420B-1BA9-40E3-5636-B9C2338FF9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3C391-8ED7-AB33-E54C-9C8039608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3DEF7-253C-6DA8-7D0B-360F96E42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8E349D-C030-D124-60E4-5D219D57E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884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ADE2B2-39B2-767B-4DC4-AA0F5A48D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A1B7B2-A0F4-26DD-CABB-887EE3E76C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48D4E-62DB-779E-5D0A-6E71252EED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8E1BDD-9D43-4538-91F3-EC071FA2DD7D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47F9-7379-5982-A860-53D51BA24B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9C78A-3FF4-2F56-F882-6BDB8D6EC3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79C20-240E-4DE2-A625-4A1A8C8FB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012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openaccessgovernment.org/digital-transformation-nhs-personal-data-computer-systems/160523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en/photo/155210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68716695@N06/2960919538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88D8B-4A29-1F12-FB4A-0026F09526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</a:rPr>
              <a:t>Effective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79A07D-67E7-1F21-7DEC-C66CC7522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solidFill>
                  <a:schemeClr val="tx2"/>
                </a:solidFill>
              </a:rPr>
              <a:t>In 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</a:t>
            </a:r>
            <a:r>
              <a:rPr lang="en-GB" sz="2000" dirty="0">
                <a:solidFill>
                  <a:schemeClr val="tx2"/>
                </a:solidFill>
              </a:rPr>
              <a:t>nd Social Care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5E22514-C60F-FD0F-8EC0-F9C070667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EDFA10-EDA0-CEC7-DBF3-AE9266F4A59D}"/>
              </a:ext>
            </a:extLst>
          </p:cNvPr>
          <p:cNvSpPr txBox="1"/>
          <p:nvPr/>
        </p:nvSpPr>
        <p:spPr>
          <a:xfrm>
            <a:off x="180142" y="474562"/>
            <a:ext cx="623589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Module: Professional Development within Health and Social Care</a:t>
            </a:r>
          </a:p>
          <a:p>
            <a:r>
              <a:rPr lang="en-GB" sz="1400" dirty="0"/>
              <a:t>Module Code: LCHS4009</a:t>
            </a:r>
          </a:p>
          <a:p>
            <a:r>
              <a:rPr lang="en-GB" sz="1400" dirty="0"/>
              <a:t>Lecturers Name: Hajra </a:t>
            </a:r>
            <a:r>
              <a:rPr lang="en-GB" sz="1400" dirty="0" err="1"/>
              <a:t>Mustasim</a:t>
            </a:r>
            <a:endParaRPr lang="en-GB" sz="1400" dirty="0"/>
          </a:p>
          <a:p>
            <a:r>
              <a:rPr lang="en-GB" sz="1400" dirty="0"/>
              <a:t>Student Name: Nusrat Bi</a:t>
            </a:r>
          </a:p>
          <a:p>
            <a:r>
              <a:rPr lang="en-GB" sz="1400" dirty="0"/>
              <a:t>Student ID: 2433266</a:t>
            </a:r>
          </a:p>
          <a:p>
            <a:pPr algn="ctr"/>
            <a:endParaRPr lang="en-GB" dirty="0"/>
          </a:p>
          <a:p>
            <a:endParaRPr lang="en-GB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DBD38C0-B6F0-7696-E591-9A421E070E44}"/>
              </a:ext>
            </a:extLst>
          </p:cNvPr>
          <p:cNvSpPr txBox="1">
            <a:spLocks/>
          </p:cNvSpPr>
          <p:nvPr/>
        </p:nvSpPr>
        <p:spPr>
          <a:xfrm>
            <a:off x="802286" y="3428997"/>
            <a:ext cx="4805691" cy="8388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>
                <a:solidFill>
                  <a:schemeClr val="tx2"/>
                </a:solidFill>
              </a:rPr>
              <a:t>In </a:t>
            </a:r>
            <a:r>
              <a:rPr lang="en-GB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</a:t>
            </a:r>
            <a:r>
              <a:rPr lang="en-GB" sz="2000">
                <a:solidFill>
                  <a:schemeClr val="tx2"/>
                </a:solidFill>
              </a:rPr>
              <a:t>nd Social Care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3440455F-2EBD-3A9D-8AC0-B77DECAC5EBF}"/>
              </a:ext>
            </a:extLst>
          </p:cNvPr>
          <p:cNvSpPr txBox="1">
            <a:spLocks/>
          </p:cNvSpPr>
          <p:nvPr/>
        </p:nvSpPr>
        <p:spPr>
          <a:xfrm>
            <a:off x="802286" y="3428993"/>
            <a:ext cx="4805691" cy="8388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3941AD-8C3D-627A-4238-1BCE11B537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0671" y="6234281"/>
            <a:ext cx="2231329" cy="67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313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67CE5-C82D-DB37-9731-3BEB3AB51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5D35F-439D-3F64-6006-C5F5BA76F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Communication in health and social care refers to the way health and social care professionals pass information in an effective and respectful way to service users and families.</a:t>
            </a:r>
          </a:p>
          <a:p>
            <a:pPr marL="0" indent="0">
              <a:buNone/>
            </a:pPr>
            <a:r>
              <a:rPr lang="en-GB" sz="1600" dirty="0"/>
              <a:t>It includes:</a:t>
            </a:r>
          </a:p>
          <a:p>
            <a:pPr lvl="0"/>
            <a:r>
              <a:rPr lang="en-GB" sz="1600" dirty="0"/>
              <a:t>Verbal communication</a:t>
            </a:r>
          </a:p>
          <a:p>
            <a:pPr lvl="0"/>
            <a:r>
              <a:rPr lang="en-GB" sz="1600" dirty="0"/>
              <a:t>Non-verbal communication</a:t>
            </a:r>
          </a:p>
          <a:p>
            <a:pPr lvl="0"/>
            <a:r>
              <a:rPr lang="en-GB" sz="1600" dirty="0"/>
              <a:t>Written communication</a:t>
            </a:r>
          </a:p>
          <a:p>
            <a:pPr marL="0" indent="0">
              <a:buNone/>
            </a:pPr>
            <a:r>
              <a:rPr lang="en-US" sz="1600" dirty="0"/>
              <a:t>Communication works well in making sure that information is received in the right way and that it minimizes confusion.</a:t>
            </a:r>
          </a:p>
          <a:p>
            <a:pPr marL="0" indent="0">
              <a:buNone/>
            </a:pPr>
            <a:r>
              <a:rPr lang="de-DE" sz="1600" i="1" dirty="0"/>
              <a:t>(NHS England, 2021; HCPC, 2022)</a:t>
            </a:r>
            <a:endParaRPr lang="en-GB" sz="1600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DFF8A5-2A74-69DC-B365-4E8B411655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982" r="2098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B18009-F38A-98E7-8E00-880A8C22C6BC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openaccessgovernment.org/digital-transformation-nhs-personal-data-computer-systems/16052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96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53DA4-463E-7EC2-A090-2D371737F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Why Communication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1A30B-C6A5-C0A7-A8A3-0F1E87F6F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/>
              <a:t>Effective communication:</a:t>
            </a:r>
          </a:p>
          <a:p>
            <a:pPr marL="0" indent="0">
              <a:buNone/>
            </a:pPr>
            <a:r>
              <a:rPr lang="en-US" sz="2000" dirty="0"/>
              <a:t>• Promotes person-centered care</a:t>
            </a:r>
          </a:p>
          <a:p>
            <a:pPr marL="0" indent="0">
              <a:buNone/>
            </a:pPr>
            <a:r>
              <a:rPr lang="en-US" sz="2000" dirty="0"/>
              <a:t>• Builds trust</a:t>
            </a:r>
          </a:p>
          <a:p>
            <a:pPr marL="0" indent="0">
              <a:buNone/>
            </a:pPr>
            <a:r>
              <a:rPr lang="en-US" sz="2000" dirty="0"/>
              <a:t>• Reduces mistakes and misunderstandings.</a:t>
            </a:r>
          </a:p>
          <a:p>
            <a:pPr marL="0" indent="0">
              <a:buNone/>
            </a:pPr>
            <a:r>
              <a:rPr lang="en-US" sz="2000" dirty="0"/>
              <a:t>• Supports safeguarding</a:t>
            </a:r>
          </a:p>
          <a:p>
            <a:pPr marL="0" indent="0">
              <a:buNone/>
            </a:pPr>
            <a:r>
              <a:rPr lang="en-US" sz="2000" dirty="0"/>
              <a:t>• Improves teamwork and continuity of care</a:t>
            </a:r>
          </a:p>
          <a:p>
            <a:pPr marL="0" indent="0">
              <a:buNone/>
            </a:pPr>
            <a:r>
              <a:rPr lang="en-US" sz="2000" dirty="0"/>
              <a:t>Poor communication can negatively affect service users and care outcomes.</a:t>
            </a:r>
          </a:p>
          <a:p>
            <a:pPr marL="0" indent="0">
              <a:buNone/>
            </a:pPr>
            <a:r>
              <a:rPr lang="en-US" sz="2000" i="1" dirty="0"/>
              <a:t>(NHS England, 2021)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AAFB1E-8FAD-6342-A739-6045B592A1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82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152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E0A93-F010-B702-8D8F-37925EC8D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Communication in Professional Practice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98BCD0-0700-1211-B11E-5B1DA691E2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356" r="16947" b="1"/>
          <a:stretch>
            <a:fillRect/>
          </a:stretch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5DEE1-131C-DC6D-9108-B66F7815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Communication supports: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Accurate record keeping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Safe handover of information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Multi-disciplinary team (MDT)   working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Meeting duty of care responsibilities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process of communication should be adapted to individuals needs</a:t>
            </a:r>
          </a:p>
          <a:p>
            <a:pPr marL="0" indent="0">
              <a:buNone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(HCPC, 2022)</a:t>
            </a:r>
          </a:p>
        </p:txBody>
      </p:sp>
    </p:spTree>
    <p:extLst>
      <p:ext uri="{BB962C8B-B14F-4D97-AF65-F5344CB8AC3E}">
        <p14:creationId xmlns:p14="http://schemas.microsoft.com/office/powerpoint/2010/main" val="1365728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8ABC6-A05C-526D-98B1-39A17602F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Communication Model: The Communication Cycle</a:t>
            </a:r>
          </a:p>
        </p:txBody>
      </p:sp>
      <p:sp>
        <p:nvSpPr>
          <p:cNvPr id="100" name="Content Placeholder 3">
            <a:extLst>
              <a:ext uri="{FF2B5EF4-FFF2-40B4-BE49-F238E27FC236}">
                <a16:creationId xmlns:a16="http://schemas.microsoft.com/office/drawing/2014/main" id="{69EC178D-382C-C512-5762-7EC0CA609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The communication cycle involves:</a:t>
            </a:r>
          </a:p>
          <a:p>
            <a:pPr marL="0" indent="0">
              <a:buNone/>
            </a:pPr>
            <a:r>
              <a:rPr lang="en-US" sz="2000" dirty="0"/>
              <a:t>1. Sender creates a message</a:t>
            </a:r>
          </a:p>
          <a:p>
            <a:pPr marL="0" indent="0">
              <a:buNone/>
            </a:pPr>
            <a:r>
              <a:rPr lang="en-US" sz="2000" dirty="0"/>
              <a:t>2. Message is delivered</a:t>
            </a:r>
          </a:p>
          <a:p>
            <a:pPr marL="0" indent="0">
              <a:buNone/>
            </a:pPr>
            <a:r>
              <a:rPr lang="en-US" sz="2000" dirty="0"/>
              <a:t>3. Receiver interprets the message</a:t>
            </a:r>
          </a:p>
          <a:p>
            <a:pPr marL="0" indent="0">
              <a:buNone/>
            </a:pPr>
            <a:r>
              <a:rPr lang="en-US" sz="2000" dirty="0"/>
              <a:t>4. Feedback confirms understanding</a:t>
            </a:r>
          </a:p>
          <a:p>
            <a:pPr marL="0" indent="0">
              <a:buNone/>
            </a:pPr>
            <a:r>
              <a:rPr lang="en-US" sz="2000" dirty="0"/>
              <a:t>Barriers can affect this process.</a:t>
            </a:r>
          </a:p>
          <a:p>
            <a:pPr marL="0" indent="0">
              <a:buNone/>
            </a:pPr>
            <a:r>
              <a:rPr lang="en-US" sz="2000" dirty="0"/>
              <a:t>(Shannon and Weaver, 1949)</a:t>
            </a:r>
          </a:p>
          <a:p>
            <a:pPr marL="0" indent="0">
              <a:buNone/>
            </a:pPr>
            <a:r>
              <a:rPr lang="en-US" sz="2000" i="1" dirty="0"/>
              <a:t>(NHS England, 2021)</a:t>
            </a:r>
          </a:p>
          <a:p>
            <a:endParaRPr lang="en-GB" sz="2000" dirty="0"/>
          </a:p>
        </p:txBody>
      </p:sp>
      <p:pic>
        <p:nvPicPr>
          <p:cNvPr id="101" name="Picture 100" descr="Multi-colored dialogue boxes">
            <a:extLst>
              <a:ext uri="{FF2B5EF4-FFF2-40B4-BE49-F238E27FC236}">
                <a16:creationId xmlns:a16="http://schemas.microsoft.com/office/drawing/2014/main" id="{EAA4ADDE-DFBE-EF3F-AF64-C8C0A43665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65" r="17570" b="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647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8918E-AEDE-56E0-A355-E98D45C0C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Practical Example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9EA1EE-5DA7-8498-EF98-A5282E1CE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281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7F2B6-178D-3B92-4DDF-5BE6BD1CA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4713" y="162559"/>
            <a:ext cx="4555782" cy="544507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Practical Exercise: Interviewing an Elderly Patient.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Speak in a clear and calm tone with simple language and not medical nonsense.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Open-ended questions should be used to help the patient express his or her needs, concerns, and preferences.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monitor the knowledge, pay attention to non-verbal communication, such as facial expression or body languages, or indications of misunderstanding.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Provide more time to the patient to process and give answers particularly in case of hearing or memory impairment.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Enter and communicate information with other professionals accurately to promote continuity of care.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method facilitates the provision of safe, respectful, and person-centered care through giving the patient a sense of being heard, understood, and being involved in the decision-making process about his or her care.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2021)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23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spheres connected with a red line">
            <a:extLst>
              <a:ext uri="{FF2B5EF4-FFF2-40B4-BE49-F238E27FC236}">
                <a16:creationId xmlns:a16="http://schemas.microsoft.com/office/drawing/2014/main" id="{C4334014-D351-0EFE-3B94-897B5E97C1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490" r="23492" b="1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1E061F-5532-6212-2DC1-24A449C5C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/>
              <a:t>Link to Person-Centred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BC137-5703-1A6C-D2E5-9CB707F2C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9289" y="134792"/>
            <a:ext cx="3292475" cy="662622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Engages service users in the decision-making process on issues that concern them and makes them feel that they are listened to and appreciated.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Respects and considers personal preferences and needs such as culture, style of communication, and personal preferences.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Gives people strength through providing them with straightforward information to make choice and feel more empowered.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Develops confidence and trust among service users and professionals by means of open and frank communication.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communication results in better health, enhanced care interaction, and increased service user outcomes.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de-DE" sz="1400" i="1" dirty="0"/>
              <a:t>(NHS England, 2021; HCPC, 2022)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3444859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204CEDED-D47B-4A1E-AF73-CFD9916AC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54C54-5660-07D3-405D-8D7BC310A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2361" y="642325"/>
            <a:ext cx="5337270" cy="1835911"/>
          </a:xfrm>
        </p:spPr>
        <p:txBody>
          <a:bodyPr anchor="b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65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5CA73-33C5-EBAA-F564-98BC69CC1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8536" y="2908872"/>
            <a:ext cx="5461095" cy="3417611"/>
          </a:xfrm>
        </p:spPr>
        <p:txBody>
          <a:bodyPr anchor="t">
            <a:noAutofit/>
          </a:bodyPr>
          <a:lstStyle/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an essential health and social care skill, as it leads to safe, effective, and respectful practice, teamwork and high-quality care.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promotes safety in care delivery through the sharing of information in the clearest and accurate way by minimizing chances of mistakes.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enhances collaboration, which enables professionals to collaborate and deliver enhanced care.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assists professionals to fulfill their duty of care since they ought to act in the best interest of service users and avoid harm.</a:t>
            </a:r>
          </a:p>
          <a:p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will also foster trust and person-centered care resulting in increased-quality outcomes.</a:t>
            </a:r>
          </a:p>
          <a:p>
            <a:pPr marL="0" indent="0">
              <a:buNone/>
            </a:pPr>
            <a:r>
              <a:rPr lang="de-DE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(NHS England, 2021; HCPC, 2022)</a:t>
            </a: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034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5" name="Rectangle 154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D77FF-2DDE-9D37-58EE-D60AEEDA3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References</a:t>
            </a:r>
          </a:p>
        </p:txBody>
      </p:sp>
      <p:pic>
        <p:nvPicPr>
          <p:cNvPr id="151" name="Picture 150">
            <a:extLst>
              <a:ext uri="{FF2B5EF4-FFF2-40B4-BE49-F238E27FC236}">
                <a16:creationId xmlns:a16="http://schemas.microsoft.com/office/drawing/2014/main" id="{92D3D08C-657B-25A1-9F08-1E95DE4238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169" r="4985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D6FB8E59-83E8-6608-DD8E-0327126AA8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8690983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45914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1477</TotalTime>
  <Words>722</Words>
  <Application>Microsoft Office PowerPoint</Application>
  <PresentationFormat>Widescreen</PresentationFormat>
  <Paragraphs>77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Effective Communication </vt:lpstr>
      <vt:lpstr>What is communication?</vt:lpstr>
      <vt:lpstr>Why Communication is Important</vt:lpstr>
      <vt:lpstr>Communication in Professional Practice</vt:lpstr>
      <vt:lpstr>Communication Model: The Communication Cycle</vt:lpstr>
      <vt:lpstr>Practical Example</vt:lpstr>
      <vt:lpstr>Link to Person-Centred Care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Nusrat Bi</dc:creator>
  <cp:lastModifiedBy>Nusrat Bi</cp:lastModifiedBy>
  <cp:revision>1</cp:revision>
  <dcterms:created xsi:type="dcterms:W3CDTF">2026-01-31T11:56:25Z</dcterms:created>
  <dcterms:modified xsi:type="dcterms:W3CDTF">2026-02-17T12:39:07Z</dcterms:modified>
</cp:coreProperties>
</file>