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75D334-9FA5-429F-A9DB-24A07038F75B}" v="1374" dt="2026-02-10T22:42:52.084"/>
    <p1510:client id="{91A99407-1AE0-DDA6-8A66-477044F40D4B}" v="21" dt="2026-02-10T20:20:47.310"/>
    <p1510:client id="{D507DBFB-FBE7-978A-71C1-062F90D98574}" v="434" dt="2026-02-09T01:27:12.0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eesha Zaman (2527063)" userId="S::2527063@student.uwtsd.ac.uk::785904c4-9580-414e-a805-d99b73f7ac28" providerId="AD" clId="Web-{D507DBFB-FBE7-978A-71C1-062F90D98574}"/>
    <pc:docChg chg="modSld">
      <pc:chgData name="Aneesha Zaman (2527063)" userId="S::2527063@student.uwtsd.ac.uk::785904c4-9580-414e-a805-d99b73f7ac28" providerId="AD" clId="Web-{D507DBFB-FBE7-978A-71C1-062F90D98574}" dt="2026-02-09T01:27:12.066" v="277" actId="20577"/>
      <pc:docMkLst>
        <pc:docMk/>
      </pc:docMkLst>
      <pc:sldChg chg="modSp">
        <pc:chgData name="Aneesha Zaman (2527063)" userId="S::2527063@student.uwtsd.ac.uk::785904c4-9580-414e-a805-d99b73f7ac28" providerId="AD" clId="Web-{D507DBFB-FBE7-978A-71C1-062F90D98574}" dt="2026-02-09T01:27:12.066" v="277" actId="20577"/>
        <pc:sldMkLst>
          <pc:docMk/>
          <pc:sldMk cId="1330964891" sldId="258"/>
        </pc:sldMkLst>
        <pc:spChg chg="mod">
          <ac:chgData name="Aneesha Zaman (2527063)" userId="S::2527063@student.uwtsd.ac.uk::785904c4-9580-414e-a805-d99b73f7ac28" providerId="AD" clId="Web-{D507DBFB-FBE7-978A-71C1-062F90D98574}" dt="2026-02-09T01:27:12.066" v="277" actId="20577"/>
          <ac:spMkLst>
            <pc:docMk/>
            <pc:sldMk cId="1330964891" sldId="258"/>
            <ac:spMk id="3" creationId="{413B8D2E-17B6-B7C4-3CF9-CE35F9E8F7FC}"/>
          </ac:spMkLst>
        </pc:spChg>
      </pc:sldChg>
      <pc:sldChg chg="addSp modSp">
        <pc:chgData name="Aneesha Zaman (2527063)" userId="S::2527063@student.uwtsd.ac.uk::785904c4-9580-414e-a805-d99b73f7ac28" providerId="AD" clId="Web-{D507DBFB-FBE7-978A-71C1-062F90D98574}" dt="2026-02-09T00:55:39.899" v="192" actId="14100"/>
        <pc:sldMkLst>
          <pc:docMk/>
          <pc:sldMk cId="1962755844" sldId="260"/>
        </pc:sldMkLst>
        <pc:spChg chg="add mod">
          <ac:chgData name="Aneesha Zaman (2527063)" userId="S::2527063@student.uwtsd.ac.uk::785904c4-9580-414e-a805-d99b73f7ac28" providerId="AD" clId="Web-{D507DBFB-FBE7-978A-71C1-062F90D98574}" dt="2026-02-09T00:55:39.899" v="192" actId="14100"/>
          <ac:spMkLst>
            <pc:docMk/>
            <pc:sldMk cId="1962755844" sldId="260"/>
            <ac:spMk id="3" creationId="{8C75FC8E-AB8E-F351-FFA9-B3DA61FF096B}"/>
          </ac:spMkLst>
        </pc:spChg>
      </pc:sldChg>
    </pc:docChg>
  </pc:docChgLst>
  <pc:docChgLst>
    <pc:chgData name="Kulsum Remtulla (2522570)" userId="S::2522570@student.uwtsd.ac.uk::ae770d99-dce3-4659-9d60-d868f18f3e3b" providerId="AD" clId="Web-{8E75D334-9FA5-429F-A9DB-24A07038F75B}"/>
    <pc:docChg chg="addSld modSld modMainMaster">
      <pc:chgData name="Kulsum Remtulla (2522570)" userId="S::2522570@student.uwtsd.ac.uk::ae770d99-dce3-4659-9d60-d868f18f3e3b" providerId="AD" clId="Web-{8E75D334-9FA5-429F-A9DB-24A07038F75B}" dt="2026-02-10T22:42:49.677" v="1374" actId="20577"/>
      <pc:docMkLst>
        <pc:docMk/>
      </pc:docMkLst>
      <pc:sldChg chg="addSp delSp modSp mod setBg">
        <pc:chgData name="Kulsum Remtulla (2522570)" userId="S::2522570@student.uwtsd.ac.uk::ae770d99-dce3-4659-9d60-d868f18f3e3b" providerId="AD" clId="Web-{8E75D334-9FA5-429F-A9DB-24A07038F75B}" dt="2026-02-10T22:42:49.677" v="1374" actId="20577"/>
        <pc:sldMkLst>
          <pc:docMk/>
          <pc:sldMk cId="109857222" sldId="256"/>
        </pc:sldMkLst>
        <pc:spChg chg="mod">
          <ac:chgData name="Kulsum Remtulla (2522570)" userId="S::2522570@student.uwtsd.ac.uk::ae770d99-dce3-4659-9d60-d868f18f3e3b" providerId="AD" clId="Web-{8E75D334-9FA5-429F-A9DB-24A07038F75B}" dt="2026-02-10T22:42:49.677" v="1374" actId="20577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0:15.986" v="1366"/>
          <ac:spMkLst>
            <pc:docMk/>
            <pc:sldMk cId="109857222" sldId="256"/>
            <ac:spMk id="7" creationId="{0E42565C-E3CC-4EF0-8093-88FCC788A3C2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0:15.986" v="1366"/>
          <ac:spMkLst>
            <pc:docMk/>
            <pc:sldMk cId="109857222" sldId="256"/>
            <ac:spMk id="9" creationId="{02F429C4-ABC9-46FC-818A-B5429CDE4A9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0:15.986" v="1366"/>
          <ac:spMkLst>
            <pc:docMk/>
            <pc:sldMk cId="109857222" sldId="256"/>
            <ac:spMk id="11" creationId="{2CEF98E4-3709-4952-8F42-2305CCE34FA3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0:15.986" v="1366"/>
          <ac:spMkLst>
            <pc:docMk/>
            <pc:sldMk cId="109857222" sldId="256"/>
            <ac:spMk id="13" creationId="{F10BCCF5-D685-47FF-B675-647EAEB72C8E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0:15.986" v="1366"/>
          <ac:spMkLst>
            <pc:docMk/>
            <pc:sldMk cId="109857222" sldId="256"/>
            <ac:spMk id="15" creationId="{B0EE8A42-107A-4D4C-8D56-BBAE95C7FC0D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0:16.002" v="1367"/>
          <ac:spMkLst>
            <pc:docMk/>
            <pc:sldMk cId="109857222" sldId="256"/>
            <ac:spMk id="17" creationId="{4522B21E-B2B9-4C72-9A71-C87EFD137480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0:16.002" v="1367"/>
          <ac:spMkLst>
            <pc:docMk/>
            <pc:sldMk cId="109857222" sldId="256"/>
            <ac:spMk id="18" creationId="{5EB7D2A2-F448-44D4-938C-DC84CBCB3B1E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0:16.002" v="1367"/>
          <ac:spMkLst>
            <pc:docMk/>
            <pc:sldMk cId="109857222" sldId="256"/>
            <ac:spMk id="19" creationId="{871AEA07-1E14-44B4-8E55-64EF049CD66F}"/>
          </ac:spMkLst>
        </pc:spChg>
        <pc:cxnChg chg="add">
          <ac:chgData name="Kulsum Remtulla (2522570)" userId="S::2522570@student.uwtsd.ac.uk::ae770d99-dce3-4659-9d60-d868f18f3e3b" providerId="AD" clId="Web-{8E75D334-9FA5-429F-A9DB-24A07038F75B}" dt="2026-02-10T22:40:16.002" v="1367"/>
          <ac:cxnSpMkLst>
            <pc:docMk/>
            <pc:sldMk cId="109857222" sldId="256"/>
            <ac:cxnSpMk id="20" creationId="{F7C8EA93-3210-4C62-99E9-153C275E3A87}"/>
          </ac:cxnSpMkLst>
        </pc:cxnChg>
      </pc:sldChg>
      <pc:sldChg chg="addSp modSp mod setBg">
        <pc:chgData name="Kulsum Remtulla (2522570)" userId="S::2522570@student.uwtsd.ac.uk::ae770d99-dce3-4659-9d60-d868f18f3e3b" providerId="AD" clId="Web-{8E75D334-9FA5-429F-A9DB-24A07038F75B}" dt="2026-02-10T22:40:04.658" v="1364"/>
        <pc:sldMkLst>
          <pc:docMk/>
          <pc:sldMk cId="2233958580" sldId="257"/>
        </pc:sldMkLst>
        <pc:spChg chg="mod">
          <ac:chgData name="Kulsum Remtulla (2522570)" userId="S::2522570@student.uwtsd.ac.uk::ae770d99-dce3-4659-9d60-d868f18f3e3b" providerId="AD" clId="Web-{8E75D334-9FA5-429F-A9DB-24A07038F75B}" dt="2026-02-10T22:40:04.658" v="1364"/>
          <ac:spMkLst>
            <pc:docMk/>
            <pc:sldMk cId="2233958580" sldId="257"/>
            <ac:spMk id="2" creationId="{4B3815EC-70F8-E821-9E56-77C2C6B16C5F}"/>
          </ac:spMkLst>
        </pc:spChg>
        <pc:spChg chg="mod">
          <ac:chgData name="Kulsum Remtulla (2522570)" userId="S::2522570@student.uwtsd.ac.uk::ae770d99-dce3-4659-9d60-d868f18f3e3b" providerId="AD" clId="Web-{8E75D334-9FA5-429F-A9DB-24A07038F75B}" dt="2026-02-10T22:40:04.658" v="1364"/>
          <ac:spMkLst>
            <pc:docMk/>
            <pc:sldMk cId="2233958580" sldId="257"/>
            <ac:spMk id="3" creationId="{AE16A677-3A89-7BB7-90B8-B260AD2CAB49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0:04.658" v="1364"/>
          <ac:spMkLst>
            <pc:docMk/>
            <pc:sldMk cId="2233958580" sldId="257"/>
            <ac:spMk id="8" creationId="{B6CDA21F-E7AF-4C75-8395-33F58D5B0E45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0:04.658" v="1364"/>
          <ac:spMkLst>
            <pc:docMk/>
            <pc:sldMk cId="2233958580" sldId="257"/>
            <ac:spMk id="15" creationId="{D5B0017B-2ECA-49AF-B397-DC140825DF8D}"/>
          </ac:spMkLst>
        </pc:spChg>
        <pc:grpChg chg="add">
          <ac:chgData name="Kulsum Remtulla (2522570)" userId="S::2522570@student.uwtsd.ac.uk::ae770d99-dce3-4659-9d60-d868f18f3e3b" providerId="AD" clId="Web-{8E75D334-9FA5-429F-A9DB-24A07038F75B}" dt="2026-02-10T22:40:04.658" v="1364"/>
          <ac:grpSpMkLst>
            <pc:docMk/>
            <pc:sldMk cId="2233958580" sldId="257"/>
            <ac:grpSpMk id="10" creationId="{AE1C45F0-260A-458C-96ED-C1F6D2151219}"/>
          </ac:grpSpMkLst>
        </pc:grpChg>
        <pc:cxnChg chg="add">
          <ac:chgData name="Kulsum Remtulla (2522570)" userId="S::2522570@student.uwtsd.ac.uk::ae770d99-dce3-4659-9d60-d868f18f3e3b" providerId="AD" clId="Web-{8E75D334-9FA5-429F-A9DB-24A07038F75B}" dt="2026-02-10T22:40:04.658" v="1364"/>
          <ac:cxnSpMkLst>
            <pc:docMk/>
            <pc:sldMk cId="2233958580" sldId="257"/>
            <ac:cxnSpMk id="17" creationId="{6CF1BAF6-AD41-4082-B212-8A1F9A2E8779}"/>
          </ac:cxnSpMkLst>
        </pc:cxnChg>
      </pc:sldChg>
      <pc:sldChg chg="addSp modSp mod setBg">
        <pc:chgData name="Kulsum Remtulla (2522570)" userId="S::2522570@student.uwtsd.ac.uk::ae770d99-dce3-4659-9d60-d868f18f3e3b" providerId="AD" clId="Web-{8E75D334-9FA5-429F-A9DB-24A07038F75B}" dt="2026-02-10T22:39:57.330" v="1363"/>
        <pc:sldMkLst>
          <pc:docMk/>
          <pc:sldMk cId="1330964891" sldId="258"/>
        </pc:sldMkLst>
        <pc:spChg chg="mod">
          <ac:chgData name="Kulsum Remtulla (2522570)" userId="S::2522570@student.uwtsd.ac.uk::ae770d99-dce3-4659-9d60-d868f18f3e3b" providerId="AD" clId="Web-{8E75D334-9FA5-429F-A9DB-24A07038F75B}" dt="2026-02-10T22:39:57.330" v="1363"/>
          <ac:spMkLst>
            <pc:docMk/>
            <pc:sldMk cId="1330964891" sldId="258"/>
            <ac:spMk id="2" creationId="{64E7E769-C652-965F-DED3-9F9026F8FA10}"/>
          </ac:spMkLst>
        </pc:spChg>
        <pc:spChg chg="mod">
          <ac:chgData name="Kulsum Remtulla (2522570)" userId="S::2522570@student.uwtsd.ac.uk::ae770d99-dce3-4659-9d60-d868f18f3e3b" providerId="AD" clId="Web-{8E75D334-9FA5-429F-A9DB-24A07038F75B}" dt="2026-02-10T22:39:57.330" v="1363"/>
          <ac:spMkLst>
            <pc:docMk/>
            <pc:sldMk cId="1330964891" sldId="258"/>
            <ac:spMk id="3" creationId="{413B8D2E-17B6-B7C4-3CF9-CE35F9E8F7FC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39:57.330" v="1363"/>
          <ac:spMkLst>
            <pc:docMk/>
            <pc:sldMk cId="1330964891" sldId="258"/>
            <ac:spMk id="8" creationId="{B6CDA21F-E7AF-4C75-8395-33F58D5B0E45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39:57.330" v="1363"/>
          <ac:spMkLst>
            <pc:docMk/>
            <pc:sldMk cId="1330964891" sldId="258"/>
            <ac:spMk id="15" creationId="{D5B0017B-2ECA-49AF-B397-DC140825DF8D}"/>
          </ac:spMkLst>
        </pc:spChg>
        <pc:grpChg chg="add">
          <ac:chgData name="Kulsum Remtulla (2522570)" userId="S::2522570@student.uwtsd.ac.uk::ae770d99-dce3-4659-9d60-d868f18f3e3b" providerId="AD" clId="Web-{8E75D334-9FA5-429F-A9DB-24A07038F75B}" dt="2026-02-10T22:39:57.330" v="1363"/>
          <ac:grpSpMkLst>
            <pc:docMk/>
            <pc:sldMk cId="1330964891" sldId="258"/>
            <ac:grpSpMk id="10" creationId="{AE1C45F0-260A-458C-96ED-C1F6D2151219}"/>
          </ac:grpSpMkLst>
        </pc:grpChg>
        <pc:cxnChg chg="add">
          <ac:chgData name="Kulsum Remtulla (2522570)" userId="S::2522570@student.uwtsd.ac.uk::ae770d99-dce3-4659-9d60-d868f18f3e3b" providerId="AD" clId="Web-{8E75D334-9FA5-429F-A9DB-24A07038F75B}" dt="2026-02-10T22:39:57.330" v="1363"/>
          <ac:cxnSpMkLst>
            <pc:docMk/>
            <pc:sldMk cId="1330964891" sldId="258"/>
            <ac:cxnSpMk id="17" creationId="{6CF1BAF6-AD41-4082-B212-8A1F9A2E8779}"/>
          </ac:cxnSpMkLst>
        </pc:cxnChg>
      </pc:sldChg>
      <pc:sldChg chg="addSp delSp modSp mod setBg">
        <pc:chgData name="Kulsum Remtulla (2522570)" userId="S::2522570@student.uwtsd.ac.uk::ae770d99-dce3-4659-9d60-d868f18f3e3b" providerId="AD" clId="Web-{8E75D334-9FA5-429F-A9DB-24A07038F75B}" dt="2026-02-10T22:38:30.376" v="1356"/>
        <pc:sldMkLst>
          <pc:docMk/>
          <pc:sldMk cId="4249051852" sldId="259"/>
        </pc:sldMkLst>
        <pc:spChg chg="mod">
          <ac:chgData name="Kulsum Remtulla (2522570)" userId="S::2522570@student.uwtsd.ac.uk::ae770d99-dce3-4659-9d60-d868f18f3e3b" providerId="AD" clId="Web-{8E75D334-9FA5-429F-A9DB-24A07038F75B}" dt="2026-02-10T22:37:23.781" v="1334"/>
          <ac:spMkLst>
            <pc:docMk/>
            <pc:sldMk cId="4249051852" sldId="259"/>
            <ac:spMk id="2" creationId="{FEE40FAB-5DF7-445B-46B4-76E334D35313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34.374" v="1324"/>
          <ac:spMkLst>
            <pc:docMk/>
            <pc:sldMk cId="4249051852" sldId="259"/>
            <ac:spMk id="12" creationId="{BACC6370-2D7E-4714-9D71-7542949D7D5D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34.374" v="1324"/>
          <ac:spMkLst>
            <pc:docMk/>
            <pc:sldMk cId="4249051852" sldId="259"/>
            <ac:spMk id="14" creationId="{F68B3F68-107C-434F-AA38-110D5EA91B85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34.374" v="1324"/>
          <ac:spMkLst>
            <pc:docMk/>
            <pc:sldMk cId="4249051852" sldId="259"/>
            <ac:spMk id="16" creationId="{AAD0DBB9-1A4B-4391-81D4-CB19F9AB918A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34.374" v="1324"/>
          <ac:spMkLst>
            <pc:docMk/>
            <pc:sldMk cId="4249051852" sldId="259"/>
            <ac:spMk id="18" creationId="{063BBA22-50EA-4C4D-BE05-F1CE4E63AA5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49.421" v="1326"/>
          <ac:spMkLst>
            <pc:docMk/>
            <pc:sldMk cId="4249051852" sldId="259"/>
            <ac:spMk id="19" creationId="{D5B0017B-2ECA-49AF-B397-DC140825DF8D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49.421" v="1326"/>
          <ac:spMkLst>
            <pc:docMk/>
            <pc:sldMk cId="4249051852" sldId="259"/>
            <ac:spMk id="20" creationId="{56E9B3E6-E277-4D68-BA48-9CB43FFBD6E2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1.999" v="1328"/>
          <ac:spMkLst>
            <pc:docMk/>
            <pc:sldMk cId="4249051852" sldId="259"/>
            <ac:spMk id="25" creationId="{02472DE8-E58B-4D56-BA61-C69C601DC760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1.999" v="1328"/>
          <ac:spMkLst>
            <pc:docMk/>
            <pc:sldMk cId="4249051852" sldId="259"/>
            <ac:spMk id="26" creationId="{0183ACFC-B25E-402F-BBD8-E42034CDD49A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1.999" v="1328"/>
          <ac:spMkLst>
            <pc:docMk/>
            <pc:sldMk cId="4249051852" sldId="259"/>
            <ac:spMk id="27" creationId="{3501A971-CEBD-4E4B-8529-3BB4F4100CD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5.921" v="1330"/>
          <ac:spMkLst>
            <pc:docMk/>
            <pc:sldMk cId="4249051852" sldId="259"/>
            <ac:spMk id="29" creationId="{BACC6370-2D7E-4714-9D71-7542949D7D5D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5.921" v="1330"/>
          <ac:spMkLst>
            <pc:docMk/>
            <pc:sldMk cId="4249051852" sldId="259"/>
            <ac:spMk id="30" creationId="{F68B3F68-107C-434F-AA38-110D5EA91B85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5.921" v="1330"/>
          <ac:spMkLst>
            <pc:docMk/>
            <pc:sldMk cId="4249051852" sldId="259"/>
            <ac:spMk id="31" creationId="{AAD0DBB9-1A4B-4391-81D4-CB19F9AB918A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6:55.921" v="1330"/>
          <ac:spMkLst>
            <pc:docMk/>
            <pc:sldMk cId="4249051852" sldId="259"/>
            <ac:spMk id="32" creationId="{063BBA22-50EA-4C4D-BE05-F1CE4E63AA5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7:01.781" v="1332"/>
          <ac:spMkLst>
            <pc:docMk/>
            <pc:sldMk cId="4249051852" sldId="259"/>
            <ac:spMk id="34" creationId="{35DB3719-6FDC-4E5D-891D-FF40B7300F64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7:01.781" v="1332"/>
          <ac:spMkLst>
            <pc:docMk/>
            <pc:sldMk cId="4249051852" sldId="259"/>
            <ac:spMk id="35" creationId="{E0CBAC23-2E3F-4A90-BA59-F8299F6A5439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7:23.781" v="1334"/>
          <ac:spMkLst>
            <pc:docMk/>
            <pc:sldMk cId="4249051852" sldId="259"/>
            <ac:spMk id="37" creationId="{924D84CD-5280-4B52-B96E-8EDAA2B20C51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7:23.781" v="1334"/>
          <ac:spMkLst>
            <pc:docMk/>
            <pc:sldMk cId="4249051852" sldId="259"/>
            <ac:spMk id="38" creationId="{3E65D517-46E4-8037-A63D-629DE1253A89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37:23.781" v="1334"/>
          <ac:spMkLst>
            <pc:docMk/>
            <pc:sldMk cId="4249051852" sldId="259"/>
            <ac:spMk id="43" creationId="{56E9B3E6-E277-4D68-BA48-9CB43FFBD6E2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37:23.781" v="1334"/>
          <ac:spMkLst>
            <pc:docMk/>
            <pc:sldMk cId="4249051852" sldId="259"/>
            <ac:spMk id="50" creationId="{D5B0017B-2ECA-49AF-B397-DC140825DF8D}"/>
          </ac:spMkLst>
        </pc:spChg>
        <pc:grpChg chg="add del">
          <ac:chgData name="Kulsum Remtulla (2522570)" userId="S::2522570@student.uwtsd.ac.uk::ae770d99-dce3-4659-9d60-d868f18f3e3b" providerId="AD" clId="Web-{8E75D334-9FA5-429F-A9DB-24A07038F75B}" dt="2026-02-10T22:36:49.421" v="1326"/>
          <ac:grpSpMkLst>
            <pc:docMk/>
            <pc:sldMk cId="4249051852" sldId="259"/>
            <ac:grpSpMk id="22" creationId="{AE1C45F0-260A-458C-96ED-C1F6D2151219}"/>
          </ac:grpSpMkLst>
        </pc:grpChg>
        <pc:grpChg chg="add">
          <ac:chgData name="Kulsum Remtulla (2522570)" userId="S::2522570@student.uwtsd.ac.uk::ae770d99-dce3-4659-9d60-d868f18f3e3b" providerId="AD" clId="Web-{8E75D334-9FA5-429F-A9DB-24A07038F75B}" dt="2026-02-10T22:37:23.781" v="1334"/>
          <ac:grpSpMkLst>
            <pc:docMk/>
            <pc:sldMk cId="4249051852" sldId="259"/>
            <ac:grpSpMk id="45" creationId="{AE1C45F0-260A-458C-96ED-C1F6D2151219}"/>
          </ac:grpSpMkLst>
        </pc:grpChg>
        <pc:graphicFrameChg chg="mod modGraphic">
          <ac:chgData name="Kulsum Remtulla (2522570)" userId="S::2522570@student.uwtsd.ac.uk::ae770d99-dce3-4659-9d60-d868f18f3e3b" providerId="AD" clId="Web-{8E75D334-9FA5-429F-A9DB-24A07038F75B}" dt="2026-02-10T22:38:30.376" v="1356"/>
          <ac:graphicFrameMkLst>
            <pc:docMk/>
            <pc:sldMk cId="4249051852" sldId="259"/>
            <ac:graphicFrameMk id="7" creationId="{7531CEAA-9C05-0E9D-2A76-7901147B3070}"/>
          </ac:graphicFrameMkLst>
        </pc:graphicFrameChg>
        <pc:cxnChg chg="add del">
          <ac:chgData name="Kulsum Remtulla (2522570)" userId="S::2522570@student.uwtsd.ac.uk::ae770d99-dce3-4659-9d60-d868f18f3e3b" providerId="AD" clId="Web-{8E75D334-9FA5-429F-A9DB-24A07038F75B}" dt="2026-02-10T22:36:49.421" v="1326"/>
          <ac:cxnSpMkLst>
            <pc:docMk/>
            <pc:sldMk cId="4249051852" sldId="259"/>
            <ac:cxnSpMk id="21" creationId="{6CF1BAF6-AD41-4082-B212-8A1F9A2E8779}"/>
          </ac:cxnSpMkLst>
        </pc:cxnChg>
        <pc:cxnChg chg="add">
          <ac:chgData name="Kulsum Remtulla (2522570)" userId="S::2522570@student.uwtsd.ac.uk::ae770d99-dce3-4659-9d60-d868f18f3e3b" providerId="AD" clId="Web-{8E75D334-9FA5-429F-A9DB-24A07038F75B}" dt="2026-02-10T22:37:23.781" v="1334"/>
          <ac:cxnSpMkLst>
            <pc:docMk/>
            <pc:sldMk cId="4249051852" sldId="259"/>
            <ac:cxnSpMk id="52" creationId="{6CF1BAF6-AD41-4082-B212-8A1F9A2E8779}"/>
          </ac:cxnSpMkLst>
        </pc:cxnChg>
      </pc:sldChg>
      <pc:sldChg chg="addSp delSp modSp mod setBg">
        <pc:chgData name="Kulsum Remtulla (2522570)" userId="S::2522570@student.uwtsd.ac.uk::ae770d99-dce3-4659-9d60-d868f18f3e3b" providerId="AD" clId="Web-{8E75D334-9FA5-429F-A9DB-24A07038F75B}" dt="2026-02-10T22:42:10.394" v="1369"/>
        <pc:sldMkLst>
          <pc:docMk/>
          <pc:sldMk cId="1962755844" sldId="260"/>
        </pc:sldMkLst>
        <pc:spChg chg="mod">
          <ac:chgData name="Kulsum Remtulla (2522570)" userId="S::2522570@student.uwtsd.ac.uk::ae770d99-dce3-4659-9d60-d868f18f3e3b" providerId="AD" clId="Web-{8E75D334-9FA5-429F-A9DB-24A07038F75B}" dt="2026-02-10T22:38:45.813" v="1357"/>
          <ac:spMkLst>
            <pc:docMk/>
            <pc:sldMk cId="1962755844" sldId="260"/>
            <ac:spMk id="2" creationId="{E0E9F177-2FC6-0480-8609-8430C0A70819}"/>
          </ac:spMkLst>
        </pc:spChg>
        <pc:spChg chg="mod">
          <ac:chgData name="Kulsum Remtulla (2522570)" userId="S::2522570@student.uwtsd.ac.uk::ae770d99-dce3-4659-9d60-d868f18f3e3b" providerId="AD" clId="Web-{8E75D334-9FA5-429F-A9DB-24A07038F75B}" dt="2026-02-10T22:38:45.813" v="1357"/>
          <ac:spMkLst>
            <pc:docMk/>
            <pc:sldMk cId="1962755844" sldId="260"/>
            <ac:spMk id="3" creationId="{8C75FC8E-AB8E-F351-FFA9-B3DA61FF096B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2:10.394" v="1369"/>
          <ac:spMkLst>
            <pc:docMk/>
            <pc:sldMk cId="1962755844" sldId="260"/>
            <ac:spMk id="8" creationId="{B6CDA21F-E7AF-4C75-8395-33F58D5B0E45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2:10.394" v="1369"/>
          <ac:spMkLst>
            <pc:docMk/>
            <pc:sldMk cId="1962755844" sldId="260"/>
            <ac:spMk id="15" creationId="{D5B0017B-2ECA-49AF-B397-DC140825DF8D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10.394" v="1369"/>
          <ac:spMkLst>
            <pc:docMk/>
            <pc:sldMk cId="1962755844" sldId="260"/>
            <ac:spMk id="22" creationId="{B6CDA21F-E7AF-4C75-8395-33F58D5B0E45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10.394" v="1369"/>
          <ac:spMkLst>
            <pc:docMk/>
            <pc:sldMk cId="1962755844" sldId="260"/>
            <ac:spMk id="29" creationId="{D5B0017B-2ECA-49AF-B397-DC140825DF8D}"/>
          </ac:spMkLst>
        </pc:spChg>
        <pc:grpChg chg="add del">
          <ac:chgData name="Kulsum Remtulla (2522570)" userId="S::2522570@student.uwtsd.ac.uk::ae770d99-dce3-4659-9d60-d868f18f3e3b" providerId="AD" clId="Web-{8E75D334-9FA5-429F-A9DB-24A07038F75B}" dt="2026-02-10T22:42:10.394" v="1369"/>
          <ac:grpSpMkLst>
            <pc:docMk/>
            <pc:sldMk cId="1962755844" sldId="260"/>
            <ac:grpSpMk id="10" creationId="{AE1C45F0-260A-458C-96ED-C1F6D2151219}"/>
          </ac:grpSpMkLst>
        </pc:grpChg>
        <pc:grpChg chg="add">
          <ac:chgData name="Kulsum Remtulla (2522570)" userId="S::2522570@student.uwtsd.ac.uk::ae770d99-dce3-4659-9d60-d868f18f3e3b" providerId="AD" clId="Web-{8E75D334-9FA5-429F-A9DB-24A07038F75B}" dt="2026-02-10T22:42:10.394" v="1369"/>
          <ac:grpSpMkLst>
            <pc:docMk/>
            <pc:sldMk cId="1962755844" sldId="260"/>
            <ac:grpSpMk id="24" creationId="{AE1C45F0-260A-458C-96ED-C1F6D2151219}"/>
          </ac:grpSpMkLst>
        </pc:grpChg>
        <pc:cxnChg chg="add del">
          <ac:chgData name="Kulsum Remtulla (2522570)" userId="S::2522570@student.uwtsd.ac.uk::ae770d99-dce3-4659-9d60-d868f18f3e3b" providerId="AD" clId="Web-{8E75D334-9FA5-429F-A9DB-24A07038F75B}" dt="2026-02-10T22:42:10.394" v="1369"/>
          <ac:cxnSpMkLst>
            <pc:docMk/>
            <pc:sldMk cId="1962755844" sldId="260"/>
            <ac:cxnSpMk id="17" creationId="{6CF1BAF6-AD41-4082-B212-8A1F9A2E8779}"/>
          </ac:cxnSpMkLst>
        </pc:cxnChg>
        <pc:cxnChg chg="add">
          <ac:chgData name="Kulsum Remtulla (2522570)" userId="S::2522570@student.uwtsd.ac.uk::ae770d99-dce3-4659-9d60-d868f18f3e3b" providerId="AD" clId="Web-{8E75D334-9FA5-429F-A9DB-24A07038F75B}" dt="2026-02-10T22:42:10.394" v="1369"/>
          <ac:cxnSpMkLst>
            <pc:docMk/>
            <pc:sldMk cId="1962755844" sldId="260"/>
            <ac:cxnSpMk id="31" creationId="{6CF1BAF6-AD41-4082-B212-8A1F9A2E8779}"/>
          </ac:cxnSpMkLst>
        </pc:cxnChg>
      </pc:sldChg>
      <pc:sldChg chg="addSp delSp modSp new mod setBg">
        <pc:chgData name="Kulsum Remtulla (2522570)" userId="S::2522570@student.uwtsd.ac.uk::ae770d99-dce3-4659-9d60-d868f18f3e3b" providerId="AD" clId="Web-{8E75D334-9FA5-429F-A9DB-24A07038F75B}" dt="2026-02-10T22:42:28.191" v="1370"/>
        <pc:sldMkLst>
          <pc:docMk/>
          <pc:sldMk cId="3623480752" sldId="261"/>
        </pc:sldMkLst>
        <pc:spChg chg="mod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2" creationId="{0D35874F-8EEF-C7A6-DF90-E9D907FE3530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33.486" v="1359"/>
          <ac:spMkLst>
            <pc:docMk/>
            <pc:sldMk cId="3623480752" sldId="261"/>
            <ac:spMk id="7" creationId="{8E2CC403-21CD-41DF-BAC4-329D7FF03C5C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41.642" v="1361"/>
          <ac:spMkLst>
            <pc:docMk/>
            <pc:sldMk cId="3623480752" sldId="261"/>
            <ac:spMk id="11" creationId="{2CEF98E4-3709-4952-8F42-2305CCE34FA3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41.642" v="1361"/>
          <ac:spMkLst>
            <pc:docMk/>
            <pc:sldMk cId="3623480752" sldId="261"/>
            <ac:spMk id="13" creationId="{F10BCCF5-D685-47FF-B675-647EAEB72C8E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33.486" v="1359"/>
          <ac:spMkLst>
            <pc:docMk/>
            <pc:sldMk cId="3623480752" sldId="261"/>
            <ac:spMk id="14" creationId="{7653717E-6F8C-43E0-9893-C03AE87D18D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41.642" v="1361"/>
          <ac:spMkLst>
            <pc:docMk/>
            <pc:sldMk cId="3623480752" sldId="261"/>
            <ac:spMk id="15" creationId="{B0EE8A42-107A-4D4C-8D56-BBAE95C7FC0D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33.486" v="1359"/>
          <ac:spMkLst>
            <pc:docMk/>
            <pc:sldMk cId="3623480752" sldId="261"/>
            <ac:spMk id="16" creationId="{35BB14B4-EC3F-47C7-9AF3-B0E017B75C42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41.642" v="1361"/>
          <ac:spMkLst>
            <pc:docMk/>
            <pc:sldMk cId="3623480752" sldId="261"/>
            <ac:spMk id="18" creationId="{A7895A40-19A4-42D6-9D30-DBC1E8002635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39:41.642" v="1361"/>
          <ac:spMkLst>
            <pc:docMk/>
            <pc:sldMk cId="3623480752" sldId="261"/>
            <ac:spMk id="19" creationId="{02F429C4-ABC9-46FC-818A-B5429CDE4A9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1:55.909" v="1368"/>
          <ac:spMkLst>
            <pc:docMk/>
            <pc:sldMk cId="3623480752" sldId="261"/>
            <ac:spMk id="21" creationId="{8E2CC403-21CD-41DF-BAC4-329D7FF03C5C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1:55.909" v="1368"/>
          <ac:spMkLst>
            <pc:docMk/>
            <pc:sldMk cId="3623480752" sldId="261"/>
            <ac:spMk id="24" creationId="{7653717E-6F8C-43E0-9893-C03AE87D18D6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1:55.909" v="1368"/>
          <ac:spMkLst>
            <pc:docMk/>
            <pc:sldMk cId="3623480752" sldId="261"/>
            <ac:spMk id="25" creationId="{35BB14B4-EC3F-47C7-9AF3-B0E017B75C42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30" creationId="{4522B21E-B2B9-4C72-9A71-C87EFD137480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32" creationId="{5EB7D2A2-F448-44D4-938C-DC84CBCB3B1E}"/>
          </ac:spMkLst>
        </pc:spChg>
        <pc:spChg chg="add del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34" creationId="{871AEA07-1E14-44B4-8E55-64EF049CD66F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41" creationId="{0E42565C-E3CC-4EF0-8093-88FCC788A3C2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43" creationId="{02F429C4-ABC9-46FC-818A-B5429CDE4A96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45" creationId="{2CEF98E4-3709-4952-8F42-2305CCE34FA3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47" creationId="{F10BCCF5-D685-47FF-B675-647EAEB72C8E}"/>
          </ac:spMkLst>
        </pc:spChg>
        <pc:spChg chg="add">
          <ac:chgData name="Kulsum Remtulla (2522570)" userId="S::2522570@student.uwtsd.ac.uk::ae770d99-dce3-4659-9d60-d868f18f3e3b" providerId="AD" clId="Web-{8E75D334-9FA5-429F-A9DB-24A07038F75B}" dt="2026-02-10T22:42:28.191" v="1370"/>
          <ac:spMkLst>
            <pc:docMk/>
            <pc:sldMk cId="3623480752" sldId="261"/>
            <ac:spMk id="49" creationId="{B0EE8A42-107A-4D4C-8D56-BBAE95C7FC0D}"/>
          </ac:spMkLst>
        </pc:spChg>
        <pc:grpChg chg="add del">
          <ac:chgData name="Kulsum Remtulla (2522570)" userId="S::2522570@student.uwtsd.ac.uk::ae770d99-dce3-4659-9d60-d868f18f3e3b" providerId="AD" clId="Web-{8E75D334-9FA5-429F-A9DB-24A07038F75B}" dt="2026-02-10T22:39:33.486" v="1359"/>
          <ac:grpSpMkLst>
            <pc:docMk/>
            <pc:sldMk cId="3623480752" sldId="261"/>
            <ac:grpSpMk id="9" creationId="{B13AA5FE-3FFC-4725-9ADD-E428544EC61B}"/>
          </ac:grpSpMkLst>
        </pc:grpChg>
        <pc:grpChg chg="add del">
          <ac:chgData name="Kulsum Remtulla (2522570)" userId="S::2522570@student.uwtsd.ac.uk::ae770d99-dce3-4659-9d60-d868f18f3e3b" providerId="AD" clId="Web-{8E75D334-9FA5-429F-A9DB-24A07038F75B}" dt="2026-02-10T22:41:55.909" v="1368"/>
          <ac:grpSpMkLst>
            <pc:docMk/>
            <pc:sldMk cId="3623480752" sldId="261"/>
            <ac:grpSpMk id="22" creationId="{B13AA5FE-3FFC-4725-9ADD-E428544EC61B}"/>
          </ac:grpSpMkLst>
        </pc:grpChg>
        <pc:cxnChg chg="add del">
          <ac:chgData name="Kulsum Remtulla (2522570)" userId="S::2522570@student.uwtsd.ac.uk::ae770d99-dce3-4659-9d60-d868f18f3e3b" providerId="AD" clId="Web-{8E75D334-9FA5-429F-A9DB-24A07038F75B}" dt="2026-02-10T22:42:28.191" v="1370"/>
          <ac:cxnSpMkLst>
            <pc:docMk/>
            <pc:sldMk cId="3623480752" sldId="261"/>
            <ac:cxnSpMk id="36" creationId="{F7C8EA93-3210-4C62-99E9-153C275E3A87}"/>
          </ac:cxnSpMkLst>
        </pc:cxnChg>
      </pc:sldChg>
      <pc:sldMasterChg chg="mod setBg modSldLayout">
        <pc:chgData name="Kulsum Remtulla (2522570)" userId="S::2522570@student.uwtsd.ac.uk::ae770d99-dce3-4659-9d60-d868f18f3e3b" providerId="AD" clId="Web-{8E75D334-9FA5-429F-A9DB-24A07038F75B}" dt="2026-02-10T22:34:02.855" v="1317"/>
        <pc:sldMasterMkLst>
          <pc:docMk/>
          <pc:sldMasterMk cId="2460954070" sldId="2147483660"/>
        </pc:sldMasterMkLst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Kulsum Remtulla (2522570)" userId="S::2522570@student.uwtsd.ac.uk::ae770d99-dce3-4659-9d60-d868f18f3e3b" providerId="AD" clId="Web-{1E717392-420C-5970-7E32-B106F9B5EF09}"/>
    <pc:docChg chg="modSld">
      <pc:chgData name="Kulsum Remtulla (2522570)" userId="S::2522570@student.uwtsd.ac.uk::ae770d99-dce3-4659-9d60-d868f18f3e3b" providerId="AD" clId="Web-{1E717392-420C-5970-7E32-B106F9B5EF09}" dt="2026-02-04T15:07:57.306" v="69"/>
      <pc:docMkLst>
        <pc:docMk/>
      </pc:docMkLst>
      <pc:sldChg chg="addSp delSp modSp">
        <pc:chgData name="Kulsum Remtulla (2522570)" userId="S::2522570@student.uwtsd.ac.uk::ae770d99-dce3-4659-9d60-d868f18f3e3b" providerId="AD" clId="Web-{1E717392-420C-5970-7E32-B106F9B5EF09}" dt="2026-02-04T15:07:57.306" v="69"/>
        <pc:sldMkLst>
          <pc:docMk/>
          <pc:sldMk cId="4249051852" sldId="259"/>
        </pc:sldMkLst>
        <pc:graphicFrameChg chg="add mod ord modGraphic">
          <ac:chgData name="Kulsum Remtulla (2522570)" userId="S::2522570@student.uwtsd.ac.uk::ae770d99-dce3-4659-9d60-d868f18f3e3b" providerId="AD" clId="Web-{1E717392-420C-5970-7E32-B106F9B5EF09}" dt="2026-02-04T15:07:57.306" v="69"/>
          <ac:graphicFrameMkLst>
            <pc:docMk/>
            <pc:sldMk cId="4249051852" sldId="259"/>
            <ac:graphicFrameMk id="7" creationId="{7531CEAA-9C05-0E9D-2A76-7901147B3070}"/>
          </ac:graphicFrameMkLst>
        </pc:graphicFrameChg>
      </pc:sldChg>
    </pc:docChg>
  </pc:docChgLst>
  <pc:docChgLst>
    <pc:chgData name="Kulsum Remtulla (2522570)" userId="S::2522570@student.uwtsd.ac.uk::ae770d99-dce3-4659-9d60-d868f18f3e3b" providerId="AD" clId="Web-{B56A15EF-710C-4180-553C-73D686E34A3C}"/>
    <pc:docChg chg="addSld delSld modSld">
      <pc:chgData name="Kulsum Remtulla (2522570)" userId="S::2522570@student.uwtsd.ac.uk::ae770d99-dce3-4659-9d60-d868f18f3e3b" providerId="AD" clId="Web-{B56A15EF-710C-4180-553C-73D686E34A3C}" dt="2026-01-21T17:22:15.373" v="167" actId="20577"/>
      <pc:docMkLst>
        <pc:docMk/>
      </pc:docMkLst>
      <pc:sldChg chg="delSp modSp">
        <pc:chgData name="Kulsum Remtulla (2522570)" userId="S::2522570@student.uwtsd.ac.uk::ae770d99-dce3-4659-9d60-d868f18f3e3b" providerId="AD" clId="Web-{B56A15EF-710C-4180-553C-73D686E34A3C}" dt="2026-01-21T17:20:06.668" v="157" actId="20577"/>
        <pc:sldMkLst>
          <pc:docMk/>
          <pc:sldMk cId="109857222" sldId="256"/>
        </pc:sldMkLst>
        <pc:spChg chg="mod">
          <ac:chgData name="Kulsum Remtulla (2522570)" userId="S::2522570@student.uwtsd.ac.uk::ae770d99-dce3-4659-9d60-d868f18f3e3b" providerId="AD" clId="Web-{B56A15EF-710C-4180-553C-73D686E34A3C}" dt="2026-01-21T17:20:06.668" v="15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Kulsum Remtulla (2522570)" userId="S::2522570@student.uwtsd.ac.uk::ae770d99-dce3-4659-9d60-d868f18f3e3b" providerId="AD" clId="Web-{B56A15EF-710C-4180-553C-73D686E34A3C}" dt="2026-01-21T17:15:16.023" v="121" actId="20577"/>
        <pc:sldMkLst>
          <pc:docMk/>
          <pc:sldMk cId="2233958580" sldId="257"/>
        </pc:sldMkLst>
        <pc:spChg chg="mod">
          <ac:chgData name="Kulsum Remtulla (2522570)" userId="S::2522570@student.uwtsd.ac.uk::ae770d99-dce3-4659-9d60-d868f18f3e3b" providerId="AD" clId="Web-{B56A15EF-710C-4180-553C-73D686E34A3C}" dt="2026-01-21T17:15:16.023" v="121" actId="20577"/>
          <ac:spMkLst>
            <pc:docMk/>
            <pc:sldMk cId="2233958580" sldId="257"/>
            <ac:spMk id="2" creationId="{4B3815EC-70F8-E821-9E56-77C2C6B16C5F}"/>
          </ac:spMkLst>
        </pc:spChg>
      </pc:sldChg>
      <pc:sldChg chg="modSp new">
        <pc:chgData name="Kulsum Remtulla (2522570)" userId="S::2522570@student.uwtsd.ac.uk::ae770d99-dce3-4659-9d60-d868f18f3e3b" providerId="AD" clId="Web-{B56A15EF-710C-4180-553C-73D686E34A3C}" dt="2026-01-21T17:17:46.835" v="146" actId="20577"/>
        <pc:sldMkLst>
          <pc:docMk/>
          <pc:sldMk cId="1330964891" sldId="258"/>
        </pc:sldMkLst>
        <pc:spChg chg="mod">
          <ac:chgData name="Kulsum Remtulla (2522570)" userId="S::2522570@student.uwtsd.ac.uk::ae770d99-dce3-4659-9d60-d868f18f3e3b" providerId="AD" clId="Web-{B56A15EF-710C-4180-553C-73D686E34A3C}" dt="2026-01-21T17:17:46.835" v="146" actId="20577"/>
          <ac:spMkLst>
            <pc:docMk/>
            <pc:sldMk cId="1330964891" sldId="258"/>
            <ac:spMk id="2" creationId="{64E7E769-C652-965F-DED3-9F9026F8FA10}"/>
          </ac:spMkLst>
        </pc:spChg>
      </pc:sldChg>
      <pc:sldChg chg="modSp new">
        <pc:chgData name="Kulsum Remtulla (2522570)" userId="S::2522570@student.uwtsd.ac.uk::ae770d99-dce3-4659-9d60-d868f18f3e3b" providerId="AD" clId="Web-{B56A15EF-710C-4180-553C-73D686E34A3C}" dt="2026-01-21T17:18:09.306" v="153" actId="20577"/>
        <pc:sldMkLst>
          <pc:docMk/>
          <pc:sldMk cId="4249051852" sldId="259"/>
        </pc:sldMkLst>
        <pc:spChg chg="mod">
          <ac:chgData name="Kulsum Remtulla (2522570)" userId="S::2522570@student.uwtsd.ac.uk::ae770d99-dce3-4659-9d60-d868f18f3e3b" providerId="AD" clId="Web-{B56A15EF-710C-4180-553C-73D686E34A3C}" dt="2026-01-21T17:18:09.306" v="153" actId="20577"/>
          <ac:spMkLst>
            <pc:docMk/>
            <pc:sldMk cId="4249051852" sldId="259"/>
            <ac:spMk id="2" creationId="{FEE40FAB-5DF7-445B-46B4-76E334D35313}"/>
          </ac:spMkLst>
        </pc:spChg>
      </pc:sldChg>
      <pc:sldChg chg="modSp new">
        <pc:chgData name="Kulsum Remtulla (2522570)" userId="S::2522570@student.uwtsd.ac.uk::ae770d99-dce3-4659-9d60-d868f18f3e3b" providerId="AD" clId="Web-{B56A15EF-710C-4180-553C-73D686E34A3C}" dt="2026-01-21T17:22:15.373" v="167" actId="20577"/>
        <pc:sldMkLst>
          <pc:docMk/>
          <pc:sldMk cId="1962755844" sldId="260"/>
        </pc:sldMkLst>
        <pc:spChg chg="mod">
          <ac:chgData name="Kulsum Remtulla (2522570)" userId="S::2522570@student.uwtsd.ac.uk::ae770d99-dce3-4659-9d60-d868f18f3e3b" providerId="AD" clId="Web-{B56A15EF-710C-4180-553C-73D686E34A3C}" dt="2026-01-21T17:22:15.373" v="167" actId="20577"/>
          <ac:spMkLst>
            <pc:docMk/>
            <pc:sldMk cId="1962755844" sldId="260"/>
            <ac:spMk id="2" creationId="{E0E9F177-2FC6-0480-8609-8430C0A70819}"/>
          </ac:spMkLst>
        </pc:spChg>
      </pc:sldChg>
    </pc:docChg>
  </pc:docChgLst>
  <pc:docChgLst>
    <pc:chgData name="Kulsum Remtulla (2522570)" userId="S::2522570@student.uwtsd.ac.uk::ae770d99-dce3-4659-9d60-d868f18f3e3b" providerId="AD" clId="Web-{D0A847EE-6C0A-C7B2-14D8-1761957D17EA}"/>
    <pc:docChg chg="modSld">
      <pc:chgData name="Kulsum Remtulla (2522570)" userId="S::2522570@student.uwtsd.ac.uk::ae770d99-dce3-4659-9d60-d868f18f3e3b" providerId="AD" clId="Web-{D0A847EE-6C0A-C7B2-14D8-1761957D17EA}" dt="2026-02-04T17:08:24.358" v="0"/>
      <pc:docMkLst>
        <pc:docMk/>
      </pc:docMkLst>
      <pc:sldChg chg="mod setBg">
        <pc:chgData name="Kulsum Remtulla (2522570)" userId="S::2522570@student.uwtsd.ac.uk::ae770d99-dce3-4659-9d60-d868f18f3e3b" providerId="AD" clId="Web-{D0A847EE-6C0A-C7B2-14D8-1761957D17EA}" dt="2026-02-04T17:08:24.358" v="0"/>
        <pc:sldMkLst>
          <pc:docMk/>
          <pc:sldMk cId="109857222" sldId="256"/>
        </pc:sldMkLst>
      </pc:sldChg>
    </pc:docChg>
  </pc:docChgLst>
  <pc:docChgLst>
    <pc:chgData name="Kulsum Remtulla (2522570)" userId="S::2522570@student.uwtsd.ac.uk::ae770d99-dce3-4659-9d60-d868f18f3e3b" providerId="AD" clId="Web-{91A99407-1AE0-DDA6-8A66-477044F40D4B}"/>
    <pc:docChg chg="modSld">
      <pc:chgData name="Kulsum Remtulla (2522570)" userId="S::2522570@student.uwtsd.ac.uk::ae770d99-dce3-4659-9d60-d868f18f3e3b" providerId="AD" clId="Web-{91A99407-1AE0-DDA6-8A66-477044F40D4B}" dt="2026-02-10T20:20:47.310" v="20" actId="20577"/>
      <pc:docMkLst>
        <pc:docMk/>
      </pc:docMkLst>
      <pc:sldChg chg="modSp">
        <pc:chgData name="Kulsum Remtulla (2522570)" userId="S::2522570@student.uwtsd.ac.uk::ae770d99-dce3-4659-9d60-d868f18f3e3b" providerId="AD" clId="Web-{91A99407-1AE0-DDA6-8A66-477044F40D4B}" dt="2026-02-10T20:20:47.310" v="20" actId="20577"/>
        <pc:sldMkLst>
          <pc:docMk/>
          <pc:sldMk cId="109857222" sldId="256"/>
        </pc:sldMkLst>
        <pc:spChg chg="mod">
          <ac:chgData name="Kulsum Remtulla (2522570)" userId="S::2522570@student.uwtsd.ac.uk::ae770d99-dce3-4659-9d60-d868f18f3e3b" providerId="AD" clId="Web-{91A99407-1AE0-DDA6-8A66-477044F40D4B}" dt="2026-02-10T20:20:47.310" v="2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Kulsum Remtulla (2522570)" userId="S::2522570@student.uwtsd.ac.uk::ae770d99-dce3-4659-9d60-d868f18f3e3b" providerId="AD" clId="Web-{91A99407-1AE0-DDA6-8A66-477044F40D4B}" dt="2026-02-10T20:18:40.977" v="1" actId="20577"/>
        <pc:sldMkLst>
          <pc:docMk/>
          <pc:sldMk cId="1330964891" sldId="258"/>
        </pc:sldMkLst>
        <pc:spChg chg="mod">
          <ac:chgData name="Kulsum Remtulla (2522570)" userId="S::2522570@student.uwtsd.ac.uk::ae770d99-dce3-4659-9d60-d868f18f3e3b" providerId="AD" clId="Web-{91A99407-1AE0-DDA6-8A66-477044F40D4B}" dt="2026-02-10T20:18:40.977" v="1" actId="20577"/>
          <ac:spMkLst>
            <pc:docMk/>
            <pc:sldMk cId="1330964891" sldId="258"/>
            <ac:spMk id="3" creationId="{413B8D2E-17B6-B7C4-3CF9-CE35F9E8F7F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:/www.england.nhs.uk/long-read/microsoft-teams-and-remote-working/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" TargetMode="External"/><Relationship Id="rId2" Type="http://schemas.openxmlformats.org/officeDocument/2006/relationships/hyperlink" Target="https://digital.nhs.uk/your-data/how-health-and-care-data-is-us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1800" dirty="0"/>
            </a:br>
            <a:r>
              <a:rPr lang="en-US" sz="1800" dirty="0"/>
              <a:t>Module code LCHS4007</a:t>
            </a:r>
            <a:br>
              <a:rPr lang="en-US" sz="1800" dirty="0"/>
            </a:br>
            <a:r>
              <a:rPr lang="en-US" sz="1800" dirty="0"/>
              <a:t>'Digital skills and research methods'</a:t>
            </a:r>
            <a:br>
              <a:rPr lang="en-US" sz="1800" dirty="0"/>
            </a:br>
            <a:r>
              <a:rPr lang="en-US" sz="1800" dirty="0"/>
              <a:t>Mehtaab Latif 2421734</a:t>
            </a:r>
            <a:br>
              <a:rPr lang="en-US" sz="1800" dirty="0"/>
            </a:br>
            <a:r>
              <a:rPr lang="en-US" sz="1800" dirty="0"/>
              <a:t>Aneesha Zaman 2527063</a:t>
            </a:r>
            <a:br>
              <a:rPr lang="en-US" sz="1800" dirty="0"/>
            </a:br>
            <a:r>
              <a:rPr lang="en-US" sz="1800" dirty="0"/>
              <a:t>Kulsum Remtulla 2522570</a:t>
            </a:r>
            <a:br>
              <a:rPr lang="en-US" sz="1800" dirty="0"/>
            </a:br>
            <a:r>
              <a:rPr lang="en-US" sz="1800" dirty="0"/>
              <a:t>Bianca Dodgen</a:t>
            </a:r>
            <a:br>
              <a:rPr lang="en-US" sz="1800" dirty="0"/>
            </a:br>
            <a:endParaRPr lang="en-US" sz="18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815EC-70F8-E821-9E56-77C2C6B16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A677-3A89-7BB7-90B8-B260AD2CA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endParaRPr lang="en-US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3958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7E769-C652-965F-DED3-9F9026F8F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B8D2E-17B6-B7C4-3CF9-CE35F9E8F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Microsoft 365 teams provide a secure communication platform that can be safeguarded and observed within the NHS secure boundary.</a:t>
            </a:r>
          </a:p>
          <a:p>
            <a:pPr marL="0" indent="0">
              <a:buNone/>
            </a:pPr>
            <a:endParaRPr lang="en-US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964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40FAB-5DF7-445B-46B4-76E334D35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Digital safety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531CEAA-9C05-0E9D-2A76-7901147B30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349923"/>
              </p:ext>
            </p:extLst>
          </p:nvPr>
        </p:nvGraphicFramePr>
        <p:xfrm>
          <a:off x="904067" y="2925305"/>
          <a:ext cx="10688781" cy="33412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9851">
                  <a:extLst>
                    <a:ext uri="{9D8B030D-6E8A-4147-A177-3AD203B41FA5}">
                      <a16:colId xmlns:a16="http://schemas.microsoft.com/office/drawing/2014/main" val="2074635386"/>
                    </a:ext>
                  </a:extLst>
                </a:gridCol>
                <a:gridCol w="2577416">
                  <a:extLst>
                    <a:ext uri="{9D8B030D-6E8A-4147-A177-3AD203B41FA5}">
                      <a16:colId xmlns:a16="http://schemas.microsoft.com/office/drawing/2014/main" val="3115490036"/>
                    </a:ext>
                  </a:extLst>
                </a:gridCol>
                <a:gridCol w="2676665">
                  <a:extLst>
                    <a:ext uri="{9D8B030D-6E8A-4147-A177-3AD203B41FA5}">
                      <a16:colId xmlns:a16="http://schemas.microsoft.com/office/drawing/2014/main" val="33885143"/>
                    </a:ext>
                  </a:extLst>
                </a:gridCol>
                <a:gridCol w="2714849">
                  <a:extLst>
                    <a:ext uri="{9D8B030D-6E8A-4147-A177-3AD203B41FA5}">
                      <a16:colId xmlns:a16="http://schemas.microsoft.com/office/drawing/2014/main" val="1381776448"/>
                    </a:ext>
                  </a:extLst>
                </a:gridCol>
              </a:tblGrid>
              <a:tr h="350603">
                <a:tc>
                  <a:txBody>
                    <a:bodyPr/>
                    <a:lstStyle/>
                    <a:p>
                      <a:r>
                        <a:rPr lang="en-US" sz="1300" dirty="0"/>
                        <a:t>Secure Access</a:t>
                      </a:r>
                    </a:p>
                  </a:txBody>
                  <a:tcPr marL="64563" marR="64563" marT="32282" marB="32282"/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Email Awareness</a:t>
                      </a:r>
                    </a:p>
                  </a:txBody>
                  <a:tcPr marL="64563" marR="64563" marT="32282" marB="32282"/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Data Management</a:t>
                      </a:r>
                    </a:p>
                  </a:txBody>
                  <a:tcPr marL="64563" marR="64563" marT="32282" marB="32282"/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Confidentiality and Compliance</a:t>
                      </a:r>
                    </a:p>
                  </a:txBody>
                  <a:tcPr marL="64563" marR="64563" marT="32282" marB="32282"/>
                </a:tc>
                <a:extLst>
                  <a:ext uri="{0D108BD9-81ED-4DB2-BD59-A6C34878D82A}">
                    <a16:rowId xmlns:a16="http://schemas.microsoft.com/office/drawing/2014/main" val="1974621481"/>
                  </a:ext>
                </a:extLst>
              </a:tr>
              <a:tr h="2502033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Use strong passwords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Screen lock out timings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Certain staff members allowed for each user.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Secure individual log in details.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NHS smart card log in details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(NHS England)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(NHS England Digital)</a:t>
                      </a:r>
                    </a:p>
                  </a:txBody>
                  <a:tcPr marL="64563" marR="64563" marT="32282" marB="32282"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Only accept emails from healthcare users.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Always check and double check before sending out confidential information.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No personal email accounts like in the pharmacy, only NHS email accounts.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(NHS England)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(NHS mail)</a:t>
                      </a:r>
                    </a:p>
                  </a:txBody>
                  <a:tcPr marL="64563" marR="64563" marT="32282" marB="32282"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Care plans and mars for patients and carers.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Records and all confidential information needs to be shredded.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Not to write passwords in unofficial places to avoid any information leaking.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(England.nhs.UK)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(NHS England Digital)</a:t>
                      </a:r>
                    </a:p>
                  </a:txBody>
                  <a:tcPr marL="64563" marR="64563" marT="32282" marB="32282"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Discuss patient or confidential information in confidence and not in front of anyone.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Use secure methods to communicate with pharmacies, doctors or any other healthcare professionals.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(Sage journals)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</a:t>
                      </a:r>
                      <a:r>
                        <a:rPr lang="en-US" sz="1600" err="1"/>
                        <a:t>Support.nhs</a:t>
                      </a:r>
                      <a:r>
                        <a:rPr lang="en-US" sz="1600" dirty="0"/>
                        <a:t>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/>
                        <a:t>(</a:t>
                      </a:r>
                      <a:r>
                        <a:rPr lang="en-US" sz="1600" dirty="0" err="1"/>
                        <a:t>Digital.NHS</a:t>
                      </a:r>
                      <a:r>
                        <a:rPr lang="en-US" sz="1600" dirty="0"/>
                        <a:t>)</a:t>
                      </a:r>
                    </a:p>
                  </a:txBody>
                  <a:tcPr marL="64563" marR="64563" marT="32282" marB="32282"/>
                </a:tc>
                <a:extLst>
                  <a:ext uri="{0D108BD9-81ED-4DB2-BD59-A6C34878D82A}">
                    <a16:rowId xmlns:a16="http://schemas.microsoft.com/office/drawing/2014/main" val="12074386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9051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9F177-2FC6-0480-8609-8430C0A70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75FC8E-AB8E-F351-FFA9-B3DA61FF096B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Aneesha 2527063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NHS England (2023) Microsoft Teams and remote working.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Available at: </a:t>
            </a:r>
            <a:r>
              <a:rPr lang="en-US" sz="2400">
                <a:hlinkClick r:id="rId2"/>
              </a:rPr>
              <a:t>https://www.england.nhs.uk/long-read/microsoft-teams-and-remote-working/</a:t>
            </a:r>
            <a:r>
              <a:rPr lang="en-US" sz="2400"/>
              <a:t>  (accessed:9 february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755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E42565C-E3CC-4EF0-8093-88FCC788A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8027347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5874F-8EEF-C7A6-DF90-E9D907FE3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620" y="1471351"/>
            <a:ext cx="7108911" cy="40166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 – Kulsum Remtulla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Digital.nhs.uk 2021 How our data is used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Available at: </a:t>
            </a: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2"/>
              </a:rPr>
              <a:t>https://digital.nhs.uk/your-data/how-health-and-care-data-is-used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Accessed: 10 February 2026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England.nhs.uk 2025 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transformationAvailable at: </a:t>
            </a: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3"/>
              </a:rPr>
              <a:t>https://www.england.nhs.uk/digitaltechnology/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Accessed: 10 February 2026</a:t>
            </a:r>
            <a:b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480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3D3D3D"/>
      </a:dk1>
      <a:lt1>
        <a:sysClr val="window" lastClr="FFFAE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 Module code LCHS4007 'Digital skills and research methods' Mehtaab Latif 2421734 Aneesha Zaman 2527063 Kulsum Remtulla 2522570 Bianca Dodgen </vt:lpstr>
      <vt:lpstr>Efficiency</vt:lpstr>
      <vt:lpstr>Communication</vt:lpstr>
      <vt:lpstr>Digital safety</vt:lpstr>
      <vt:lpstr>Referencing</vt:lpstr>
      <vt:lpstr>References – Kulsum Remtulla  Digital.nhs.uk 2021 How our data is used Available at: https://digital.nhs.uk/your-data/how-health-and-care-data-is-used Accessed: 10 February 2026  England.nhs.uk 2025  Digital transformationAvailable at: https://www.england.nhs.uk/digitaltechnology/ Accessed: 10 February 2026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201</cp:revision>
  <dcterms:created xsi:type="dcterms:W3CDTF">2026-01-21T17:00:41Z</dcterms:created>
  <dcterms:modified xsi:type="dcterms:W3CDTF">2026-02-10T22:42:54Z</dcterms:modified>
</cp:coreProperties>
</file>