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59411C"/>
        </a:fontRef>
        <a:srgbClr val="59411C"/>
      </a:tcTxStyle>
      <a:tcStyle>
        <a:tcBdr>
          <a:left>
            <a:ln w="12700" cap="flat">
              <a:solidFill>
                <a:srgbClr val="B8A992"/>
              </a:solidFill>
              <a:prstDash val="solid"/>
              <a:miter lim="400000"/>
            </a:ln>
          </a:left>
          <a:right>
            <a:ln w="12700" cap="flat">
              <a:solidFill>
                <a:srgbClr val="B8A992"/>
              </a:solidFill>
              <a:prstDash val="solid"/>
              <a:miter lim="400000"/>
            </a:ln>
          </a:right>
          <a:top>
            <a:ln w="12700" cap="flat">
              <a:solidFill>
                <a:srgbClr val="B8A992"/>
              </a:solidFill>
              <a:prstDash val="solid"/>
              <a:miter lim="400000"/>
            </a:ln>
          </a:top>
          <a:bottom>
            <a:ln w="12700" cap="flat">
              <a:solidFill>
                <a:srgbClr val="B8A992"/>
              </a:solidFill>
              <a:prstDash val="solid"/>
              <a:miter lim="400000"/>
            </a:ln>
          </a:bottom>
          <a:insideH>
            <a:ln w="12700" cap="flat">
              <a:solidFill>
                <a:srgbClr val="B8A992"/>
              </a:solidFill>
              <a:prstDash val="solid"/>
              <a:miter lim="400000"/>
            </a:ln>
          </a:insideH>
          <a:insideV>
            <a:ln w="12700" cap="flat">
              <a:solidFill>
                <a:srgbClr val="B8A992"/>
              </a:solidFill>
              <a:prstDash val="solid"/>
              <a:miter lim="400000"/>
            </a:ln>
          </a:insideV>
        </a:tcBdr>
        <a:fill>
          <a:solidFill>
            <a:srgbClr val="ECDEB5"/>
          </a:solidFill>
        </a:fill>
      </a:tcStyle>
    </a:wholeTbl>
    <a:band2H>
      <a:tcTxStyle/>
      <a:tcStyle>
        <a:tcBdr/>
        <a:fill>
          <a:solidFill>
            <a:srgbClr val="E7D4AC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B8A992"/>
              </a:solidFill>
              <a:prstDash val="solid"/>
              <a:miter lim="400000"/>
            </a:ln>
          </a:left>
          <a:right>
            <a:ln w="12700" cap="flat">
              <a:solidFill>
                <a:srgbClr val="353528"/>
              </a:solidFill>
              <a:prstDash val="solid"/>
              <a:miter lim="400000"/>
            </a:ln>
          </a:right>
          <a:top>
            <a:ln w="12700" cap="flat">
              <a:solidFill>
                <a:srgbClr val="B8A992"/>
              </a:solidFill>
              <a:prstDash val="solid"/>
              <a:miter lim="400000"/>
            </a:ln>
          </a:top>
          <a:bottom>
            <a:ln w="12700" cap="flat">
              <a:solidFill>
                <a:srgbClr val="B8A992"/>
              </a:solidFill>
              <a:prstDash val="solid"/>
              <a:miter lim="400000"/>
            </a:ln>
          </a:bottom>
          <a:insideH>
            <a:ln w="12700" cap="flat">
              <a:solidFill>
                <a:srgbClr val="B8A992"/>
              </a:solidFill>
              <a:prstDash val="solid"/>
              <a:miter lim="400000"/>
            </a:ln>
          </a:insideH>
          <a:insideV>
            <a:ln w="12700" cap="flat">
              <a:solidFill>
                <a:srgbClr val="B8A992"/>
              </a:solidFill>
              <a:prstDash val="solid"/>
              <a:miter lim="400000"/>
            </a:ln>
          </a:insideV>
        </a:tcBdr>
        <a:fill>
          <a:solidFill>
            <a:srgbClr val="DCCAAB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B8A992"/>
              </a:solidFill>
              <a:prstDash val="solid"/>
              <a:miter lim="400000"/>
            </a:ln>
          </a:left>
          <a:right>
            <a:ln w="12700" cap="flat">
              <a:solidFill>
                <a:srgbClr val="B8A992"/>
              </a:solidFill>
              <a:prstDash val="solid"/>
              <a:miter lim="400000"/>
            </a:ln>
          </a:right>
          <a:top>
            <a:ln w="25400" cap="flat">
              <a:solidFill>
                <a:srgbClr val="353528"/>
              </a:solidFill>
              <a:prstDash val="solid"/>
              <a:miter lim="400000"/>
            </a:ln>
          </a:top>
          <a:bottom>
            <a:ln w="12700" cap="flat">
              <a:solidFill>
                <a:srgbClr val="B8A992"/>
              </a:solidFill>
              <a:prstDash val="solid"/>
              <a:miter lim="400000"/>
            </a:ln>
          </a:bottom>
          <a:insideH>
            <a:ln w="12700" cap="flat">
              <a:solidFill>
                <a:srgbClr val="B8A992"/>
              </a:solidFill>
              <a:prstDash val="solid"/>
              <a:miter lim="400000"/>
            </a:ln>
          </a:insideH>
          <a:insideV>
            <a:ln w="12700" cap="flat">
              <a:solidFill>
                <a:srgbClr val="B8A992"/>
              </a:solidFill>
              <a:prstDash val="solid"/>
              <a:miter lim="400000"/>
            </a:ln>
          </a:insideV>
        </a:tcBdr>
        <a:fill>
          <a:solidFill>
            <a:srgbClr val="ECDEB5">
              <a:alpha val="64999"/>
            </a:srgbClr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B8A992"/>
              </a:solidFill>
              <a:prstDash val="solid"/>
              <a:miter lim="400000"/>
            </a:ln>
          </a:left>
          <a:right>
            <a:ln w="12700" cap="flat">
              <a:solidFill>
                <a:srgbClr val="B8A992"/>
              </a:solidFill>
              <a:prstDash val="solid"/>
              <a:miter lim="400000"/>
            </a:ln>
          </a:right>
          <a:top>
            <a:ln w="12700" cap="flat">
              <a:solidFill>
                <a:srgbClr val="B8A992"/>
              </a:solidFill>
              <a:prstDash val="solid"/>
              <a:miter lim="400000"/>
            </a:ln>
          </a:top>
          <a:bottom>
            <a:ln w="12700" cap="flat">
              <a:solidFill>
                <a:srgbClr val="353528"/>
              </a:solidFill>
              <a:prstDash val="solid"/>
              <a:miter lim="400000"/>
            </a:ln>
          </a:bottom>
          <a:insideH>
            <a:ln w="12700" cap="flat">
              <a:solidFill>
                <a:srgbClr val="B8A992"/>
              </a:solidFill>
              <a:prstDash val="solid"/>
              <a:miter lim="400000"/>
            </a:ln>
          </a:insideH>
          <a:insideV>
            <a:ln w="12700" cap="flat">
              <a:solidFill>
                <a:srgbClr val="B8A992"/>
              </a:solidFill>
              <a:prstDash val="solid"/>
              <a:miter lim="400000"/>
            </a:ln>
          </a:insideV>
        </a:tcBdr>
        <a:fill>
          <a:solidFill>
            <a:srgbClr val="DCCAAB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59411C"/>
        </a:fontRef>
        <a:srgbClr val="59411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6F6F6F"/>
              </a:solidFill>
              <a:prstDash val="solid"/>
              <a:miter lim="400000"/>
            </a:ln>
          </a:top>
          <a:bottom>
            <a:ln w="12700" cap="flat">
              <a:solidFill>
                <a:srgbClr val="6F6F6F"/>
              </a:solidFill>
              <a:prstDash val="solid"/>
              <a:miter lim="400000"/>
            </a:ln>
          </a:bottom>
          <a:insideH>
            <a:ln w="12700" cap="flat">
              <a:solidFill>
                <a:srgbClr val="6F6F6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BDFBA">
              <a:alpha val="64999"/>
            </a:srgbClr>
          </a:solidFill>
        </a:fill>
      </a:tcStyle>
    </a:wholeTbl>
    <a:band2H>
      <a:tcTxStyle/>
      <a:tcStyle>
        <a:tcBdr/>
        <a:fill>
          <a:solidFill>
            <a:srgbClr val="E3D3A5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6F6F6F"/>
              </a:solidFill>
              <a:prstDash val="solid"/>
              <a:miter lim="400000"/>
            </a:ln>
          </a:left>
          <a:right>
            <a:ln w="12700" cap="flat">
              <a:solidFill>
                <a:srgbClr val="6F6F6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5CEA8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0503C"/>
              </a:solidFill>
              <a:prstDash val="solid"/>
              <a:miter lim="400000"/>
            </a:ln>
          </a:top>
          <a:bottom>
            <a:ln w="12700" cap="flat">
              <a:solidFill>
                <a:srgbClr val="6F6F6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BDFBA">
              <a:alpha val="64999"/>
            </a:srgbClr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6F6F6F"/>
              </a:solidFill>
              <a:prstDash val="solid"/>
              <a:miter lim="400000"/>
            </a:ln>
          </a:top>
          <a:bottom>
            <a:ln w="12700" cap="flat">
              <a:solidFill>
                <a:srgbClr val="6F6F6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2B78B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59411C"/>
        </a:fontRef>
        <a:srgbClr val="59411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ECB9D"/>
          </a:solidFill>
        </a:fill>
      </a:tcStyle>
    </a:wholeTbl>
    <a:band2H>
      <a:tcTxStyle/>
      <a:tcStyle>
        <a:tcBdr/>
        <a:fill>
          <a:solidFill>
            <a:srgbClr val="D9C28E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8B8173"/>
              </a:solidFill>
              <a:prstDash val="solid"/>
              <a:miter lim="400000"/>
            </a:ln>
          </a:left>
          <a:right>
            <a:ln w="12700" cap="flat">
              <a:solidFill>
                <a:srgbClr val="8B8173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CB3A1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353528"/>
              </a:solidFill>
              <a:prstDash val="solid"/>
              <a:miter lim="400000"/>
            </a:ln>
          </a:top>
          <a:bottom>
            <a:ln w="12700" cap="flat">
              <a:solidFill>
                <a:srgbClr val="8B8173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ECB9D"/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786E5F"/>
              </a:solidFill>
              <a:prstDash val="solid"/>
              <a:miter lim="400000"/>
            </a:ln>
          </a:top>
          <a:bottom>
            <a:ln w="12700" cap="flat">
              <a:solidFill>
                <a:srgbClr val="8B8173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CAAA5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59411C"/>
        </a:fontRef>
        <a:srgbClr val="59411C"/>
      </a:tcTxStyle>
      <a:tcStyle>
        <a:tcBdr>
          <a:left>
            <a:ln w="12700" cap="flat">
              <a:solidFill>
                <a:srgbClr val="917359"/>
              </a:solidFill>
              <a:prstDash val="solid"/>
              <a:miter lim="400000"/>
            </a:ln>
          </a:left>
          <a:right>
            <a:ln w="12700" cap="flat">
              <a:solidFill>
                <a:srgbClr val="917359"/>
              </a:solidFill>
              <a:prstDash val="solid"/>
              <a:miter lim="400000"/>
            </a:ln>
          </a:right>
          <a:top>
            <a:ln w="12700" cap="flat">
              <a:solidFill>
                <a:srgbClr val="917359"/>
              </a:solidFill>
              <a:prstDash val="solid"/>
              <a:miter lim="400000"/>
            </a:ln>
          </a:top>
          <a:bottom>
            <a:ln w="12700" cap="flat">
              <a:solidFill>
                <a:srgbClr val="917359"/>
              </a:solidFill>
              <a:prstDash val="solid"/>
              <a:miter lim="400000"/>
            </a:ln>
          </a:bottom>
          <a:insideH>
            <a:ln w="12700" cap="flat">
              <a:solidFill>
                <a:srgbClr val="917359"/>
              </a:solidFill>
              <a:prstDash val="solid"/>
              <a:miter lim="400000"/>
            </a:ln>
          </a:insideH>
          <a:insideV>
            <a:ln w="12700" cap="flat">
              <a:solidFill>
                <a:srgbClr val="917359"/>
              </a:solidFill>
              <a:prstDash val="solid"/>
              <a:miter lim="400000"/>
            </a:ln>
          </a:insideV>
        </a:tcBdr>
        <a:fill>
          <a:solidFill>
            <a:srgbClr val="DECB9D"/>
          </a:solidFill>
        </a:fill>
      </a:tcStyle>
    </a:wholeTbl>
    <a:band2H>
      <a:tcTxStyle/>
      <a:tcStyle>
        <a:tcBdr/>
        <a:fill>
          <a:solidFill>
            <a:srgbClr val="D9C28E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917359"/>
              </a:solidFill>
              <a:prstDash val="solid"/>
              <a:miter lim="400000"/>
            </a:ln>
          </a:left>
          <a:right>
            <a:ln w="12700" cap="flat">
              <a:solidFill>
                <a:srgbClr val="917359"/>
              </a:solidFill>
              <a:prstDash val="solid"/>
              <a:miter lim="400000"/>
            </a:ln>
          </a:right>
          <a:top>
            <a:ln w="12700" cap="flat">
              <a:solidFill>
                <a:srgbClr val="917359"/>
              </a:solidFill>
              <a:prstDash val="solid"/>
              <a:miter lim="400000"/>
            </a:ln>
          </a:top>
          <a:bottom>
            <a:ln w="12700" cap="flat">
              <a:solidFill>
                <a:srgbClr val="917359"/>
              </a:solidFill>
              <a:prstDash val="solid"/>
              <a:miter lim="400000"/>
            </a:ln>
          </a:bottom>
          <a:insideH>
            <a:ln w="12700" cap="flat">
              <a:solidFill>
                <a:srgbClr val="917359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BD7AF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917359"/>
              </a:solidFill>
              <a:prstDash val="solid"/>
              <a:miter lim="400000"/>
            </a:ln>
          </a:left>
          <a:right>
            <a:ln w="12700" cap="flat">
              <a:solidFill>
                <a:srgbClr val="917359"/>
              </a:solidFill>
              <a:prstDash val="solid"/>
              <a:miter lim="400000"/>
            </a:ln>
          </a:right>
          <a:top>
            <a:ln w="12700" cap="flat">
              <a:solidFill>
                <a:srgbClr val="917359"/>
              </a:solidFill>
              <a:prstDash val="solid"/>
              <a:miter lim="400000"/>
            </a:ln>
          </a:top>
          <a:bottom>
            <a:ln w="12700" cap="flat">
              <a:solidFill>
                <a:srgbClr val="917359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917359"/>
              </a:solidFill>
              <a:prstDash val="solid"/>
              <a:miter lim="400000"/>
            </a:ln>
          </a:insideV>
        </a:tcBdr>
        <a:fill>
          <a:solidFill>
            <a:srgbClr val="B48F6B"/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917359"/>
              </a:solidFill>
              <a:prstDash val="solid"/>
              <a:miter lim="400000"/>
            </a:ln>
          </a:left>
          <a:right>
            <a:ln w="12700" cap="flat">
              <a:solidFill>
                <a:srgbClr val="917359"/>
              </a:solidFill>
              <a:prstDash val="solid"/>
              <a:miter lim="400000"/>
            </a:ln>
          </a:right>
          <a:top>
            <a:ln w="12700" cap="flat">
              <a:solidFill>
                <a:srgbClr val="917359"/>
              </a:solidFill>
              <a:prstDash val="solid"/>
              <a:miter lim="400000"/>
            </a:ln>
          </a:top>
          <a:bottom>
            <a:ln w="12700" cap="flat">
              <a:solidFill>
                <a:srgbClr val="917359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917359"/>
              </a:solidFill>
              <a:prstDash val="solid"/>
              <a:miter lim="400000"/>
            </a:ln>
          </a:insideV>
        </a:tcBdr>
        <a:fill>
          <a:solidFill>
            <a:srgbClr val="B48F6B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5D5D5D"/>
        </a:fontRef>
        <a:srgbClr val="5D5D5D"/>
      </a:tcTxStyle>
      <a:tcStyle>
        <a:tcBdr>
          <a:left>
            <a:ln w="12700" cap="flat">
              <a:solidFill>
                <a:srgbClr val="828282"/>
              </a:solidFill>
              <a:prstDash val="solid"/>
              <a:miter lim="400000"/>
            </a:ln>
          </a:left>
          <a:right>
            <a:ln w="12700" cap="flat">
              <a:solidFill>
                <a:srgbClr val="828282"/>
              </a:solidFill>
              <a:prstDash val="solid"/>
              <a:miter lim="400000"/>
            </a:ln>
          </a:right>
          <a:top>
            <a:ln w="12700" cap="flat">
              <a:solidFill>
                <a:srgbClr val="828282"/>
              </a:solidFill>
              <a:prstDash val="solid"/>
              <a:miter lim="400000"/>
            </a:ln>
          </a:top>
          <a:bottom>
            <a:ln w="12700" cap="flat">
              <a:solidFill>
                <a:srgbClr val="828282"/>
              </a:solidFill>
              <a:prstDash val="solid"/>
              <a:miter lim="400000"/>
            </a:ln>
          </a:bottom>
          <a:insideH>
            <a:ln w="12700" cap="flat">
              <a:solidFill>
                <a:srgbClr val="828282"/>
              </a:solidFill>
              <a:prstDash val="solid"/>
              <a:miter lim="400000"/>
            </a:ln>
          </a:insideH>
          <a:insideV>
            <a:ln w="12700" cap="flat">
              <a:solidFill>
                <a:srgbClr val="828282"/>
              </a:solidFill>
              <a:prstDash val="solid"/>
              <a:miter lim="400000"/>
            </a:ln>
          </a:insideV>
        </a:tcBdr>
        <a:fill>
          <a:solidFill>
            <a:srgbClr val="ECDEB5"/>
          </a:solidFill>
        </a:fill>
      </a:tcStyle>
    </a:wholeTbl>
    <a:band2H>
      <a:tcTxStyle/>
      <a:tcStyle>
        <a:tcBdr/>
        <a:fill>
          <a:solidFill>
            <a:srgbClr val="DED4B6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828282"/>
              </a:solidFill>
              <a:prstDash val="solid"/>
              <a:miter lim="400000"/>
            </a:ln>
          </a:left>
          <a:right>
            <a:ln w="12700" cap="flat">
              <a:solidFill>
                <a:srgbClr val="828282"/>
              </a:solidFill>
              <a:prstDash val="solid"/>
              <a:miter lim="400000"/>
            </a:ln>
          </a:right>
          <a:top>
            <a:ln w="12700" cap="flat">
              <a:solidFill>
                <a:srgbClr val="828282"/>
              </a:solidFill>
              <a:prstDash val="solid"/>
              <a:miter lim="400000"/>
            </a:ln>
          </a:top>
          <a:bottom>
            <a:ln w="12700" cap="flat">
              <a:solidFill>
                <a:srgbClr val="828282"/>
              </a:solidFill>
              <a:prstDash val="solid"/>
              <a:miter lim="400000"/>
            </a:ln>
          </a:bottom>
          <a:insideH>
            <a:ln w="12700" cap="flat">
              <a:solidFill>
                <a:srgbClr val="82828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7CDBE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28282"/>
              </a:solidFill>
              <a:prstDash val="solid"/>
              <a:miter lim="400000"/>
            </a:ln>
          </a:top>
          <a:bottom>
            <a:ln w="12700" cap="flat">
              <a:solidFill>
                <a:srgbClr val="828282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9B4A5"/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28282"/>
              </a:solidFill>
              <a:prstDash val="solid"/>
              <a:miter lim="400000"/>
            </a:ln>
          </a:top>
          <a:bottom>
            <a:ln w="12700" cap="flat">
              <a:solidFill>
                <a:srgbClr val="828282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9B4A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5D5D5D"/>
        </a:fontRef>
        <a:srgbClr val="5D5D5D"/>
      </a:tcTxStyle>
      <a:tcStyle>
        <a:tcBdr>
          <a:left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FFFFFF">
              <a:alpha val="20000"/>
            </a:srgbClr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3E231A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3E231A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3E231A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168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104900" y="1473200"/>
            <a:ext cx="10795000" cy="3556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04900" y="5016500"/>
            <a:ext cx="10795000" cy="2235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1pPr>
            <a:lvl2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2pPr>
            <a:lvl3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3pPr>
            <a:lvl4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4pPr>
            <a:lvl5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2118171" y="468081"/>
            <a:ext cx="8787508" cy="5858339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104900" y="6248400"/>
            <a:ext cx="10795000" cy="1397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04900" y="7632700"/>
            <a:ext cx="10795000" cy="13970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1pPr>
            <a:lvl2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2pPr>
            <a:lvl3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3pPr>
            <a:lvl4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4pPr>
            <a:lvl5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104900" y="3098800"/>
            <a:ext cx="10795000" cy="3556000"/>
          </a:xfrm>
          <a:prstGeom prst="rect">
            <a:avLst/>
          </a:prstGeom>
        </p:spPr>
        <p:txBody>
          <a:bodyPr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idx="13"/>
          </p:nvPr>
        </p:nvSpPr>
        <p:spPr>
          <a:xfrm>
            <a:off x="4088740" y="1357394"/>
            <a:ext cx="10701971" cy="7134642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635000" y="1473200"/>
            <a:ext cx="5715000" cy="33147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35000" y="4940300"/>
            <a:ext cx="5715000" cy="3606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1pPr>
            <a:lvl2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2pPr>
            <a:lvl3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3pPr>
            <a:lvl4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4pPr>
            <a:lvl5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xfrm>
            <a:off x="1104900" y="3022600"/>
            <a:ext cx="10795000" cy="5715000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7581900" y="2628900"/>
            <a:ext cx="4317378" cy="64897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104900" y="3022600"/>
            <a:ext cx="5397500" cy="5715000"/>
          </a:xfrm>
          <a:prstGeom prst="rect">
            <a:avLst/>
          </a:prstGeom>
        </p:spPr>
        <p:txBody>
          <a:bodyPr/>
          <a:lstStyle>
            <a:lvl1pPr>
              <a:spcBef>
                <a:spcPts val="2800"/>
              </a:spcBef>
              <a:buBlip>
                <a:blip r:embed="rId2"/>
              </a:buBlip>
            </a:lvl1pPr>
            <a:lvl2pPr>
              <a:spcBef>
                <a:spcPts val="2800"/>
              </a:spcBef>
              <a:buBlip>
                <a:blip r:embed="rId2"/>
              </a:buBlip>
            </a:lvl2pPr>
            <a:lvl3pPr>
              <a:spcBef>
                <a:spcPts val="2800"/>
              </a:spcBef>
              <a:buBlip>
                <a:blip r:embed="rId2"/>
              </a:buBlip>
            </a:lvl3pPr>
            <a:lvl4pPr>
              <a:spcBef>
                <a:spcPts val="2800"/>
              </a:spcBef>
              <a:buBlip>
                <a:blip r:embed="rId2"/>
              </a:buBlip>
            </a:lvl4pPr>
            <a:lvl5pPr>
              <a:spcBef>
                <a:spcPts val="2800"/>
              </a:spcBef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half" idx="13"/>
          </p:nvPr>
        </p:nvSpPr>
        <p:spPr>
          <a:xfrm>
            <a:off x="7759700" y="4151206"/>
            <a:ext cx="5118100" cy="5573044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half" idx="14"/>
          </p:nvPr>
        </p:nvSpPr>
        <p:spPr>
          <a:xfrm>
            <a:off x="6972300" y="622300"/>
            <a:ext cx="6229350" cy="41529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idx="15"/>
          </p:nvPr>
        </p:nvSpPr>
        <p:spPr>
          <a:xfrm>
            <a:off x="609600" y="-406400"/>
            <a:ext cx="7037917" cy="105791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75056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sz="3000"/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22750"/>
            <a:ext cx="10464800" cy="7747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ClrTx/>
              <a:buSzTx/>
              <a:buNone/>
              <a:defRPr sz="4200"/>
            </a:lvl1pPr>
          </a:lstStyle>
          <a:p>
            <a:r>
              <a:t>“Type a quote here.” 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-79023" y="-126408"/>
            <a:ext cx="15544802" cy="10363201"/>
          </a:xfrm>
          <a:prstGeom prst="rect">
            <a:avLst/>
          </a:prstGeom>
          <a:ln w="25400"/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>
            <a:spLocks noGrp="1"/>
          </p:cNvSpPr>
          <p:nvPr>
            <p:ph type="body" idx="1"/>
          </p:nvPr>
        </p:nvSpPr>
        <p:spPr>
          <a:xfrm>
            <a:off x="1104900" y="939800"/>
            <a:ext cx="10795000" cy="7874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>
            <a:lvl1pPr>
              <a:buBlip>
                <a:blip r:embed="rId14"/>
              </a:buBlip>
            </a:lvl1pPr>
            <a:lvl2pPr>
              <a:buBlip>
                <a:blip r:embed="rId14"/>
              </a:buBlip>
            </a:lvl2pPr>
            <a:lvl3pPr>
              <a:buBlip>
                <a:blip r:embed="rId14"/>
              </a:buBlip>
            </a:lvl3pPr>
            <a:lvl4pPr>
              <a:buBlip>
                <a:blip r:embed="rId14"/>
              </a:buBlip>
            </a:lvl4pPr>
            <a:lvl5pPr>
              <a:buBlip>
                <a:blip r:embed="rId14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1104900" y="571500"/>
            <a:ext cx="10795000" cy="2362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327743"/>
            <a:ext cx="368504" cy="425858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 b="1">
                <a:solidFill>
                  <a:srgbClr val="51573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9pPr>
    </p:titleStyle>
    <p:bodyStyle>
      <a:lvl1pPr marL="381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1pPr>
      <a:lvl2pPr marL="762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2pPr>
      <a:lvl3pPr marL="1143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3pPr>
      <a:lvl4pPr marL="1524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4pPr>
      <a:lvl5pPr marL="1905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5pPr>
      <a:lvl6pPr marL="2286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6pPr>
      <a:lvl7pPr marL="2667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7pPr>
      <a:lvl8pPr marL="3048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8pPr>
      <a:lvl9pPr marL="3429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Key-competencies-and-performance-of-sustainability-citizens_fig1_323234910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ncern.com/work/asda-sustainability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0" name="Body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1" name="Image" descr="Imag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491958" y="384843"/>
            <a:ext cx="12020884" cy="8983914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Image" descr="Imag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147663" y="514894"/>
            <a:ext cx="10044510" cy="8723812"/>
          </a:xfrm>
          <a:prstGeom prst="rect">
            <a:avLst/>
          </a:prstGeom>
        </p:spPr>
      </p:pic>
      <p:sp>
        <p:nvSpPr>
          <p:cNvPr id="124" name="https://www.researchgate.net/figure/Key-competencies-and-performance-of-sustainability-citizens_fig1_323234910"/>
          <p:cNvSpPr txBox="1"/>
          <p:nvPr/>
        </p:nvSpPr>
        <p:spPr>
          <a:xfrm>
            <a:off x="2344356" y="8692896"/>
            <a:ext cx="9840088" cy="3764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defRPr sz="1500" u="sng">
                <a:hlinkClick r:id="rId3"/>
              </a:defRPr>
            </a:lvl1pPr>
          </a:lstStyle>
          <a:p>
            <a:pPr>
              <a:defRPr u="none"/>
            </a:pPr>
            <a:r>
              <a:rPr u="sng">
                <a:hlinkClick r:id="rId3"/>
              </a:rPr>
              <a:t>https://www.researchgate.net/figure/Key-competencies-and-performance-of-sustainability-citizens_fig1_323234910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7" name="Body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8" name="GBI_Banners_Community_2up.png" descr="GBI_Banners_Community_2up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377228" y="698222"/>
            <a:ext cx="6015344" cy="8003524"/>
          </a:xfrm>
          <a:prstGeom prst="rect">
            <a:avLst/>
          </a:prstGeom>
        </p:spPr>
      </p:pic>
      <p:pic>
        <p:nvPicPr>
          <p:cNvPr id="129" name="GBI_infographics_2up.png" descr="GBI_infographics_2up.png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55654" y="698222"/>
            <a:ext cx="6015343" cy="8003525"/>
          </a:xfrm>
          <a:prstGeom prst="rect">
            <a:avLst/>
          </a:prstGeom>
        </p:spPr>
      </p:pic>
      <p:sp>
        <p:nvSpPr>
          <p:cNvPr id="130" name="https://creativeconcern.com/work/asda-sustainability"/>
          <p:cNvSpPr txBox="1"/>
          <p:nvPr/>
        </p:nvSpPr>
        <p:spPr>
          <a:xfrm>
            <a:off x="7742269" y="8730996"/>
            <a:ext cx="4606862" cy="3764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defRPr sz="1500" u="sng">
                <a:hlinkClick r:id="rId4"/>
              </a:defRPr>
            </a:lvl1pPr>
          </a:lstStyle>
          <a:p>
            <a:pPr>
              <a:defRPr u="none"/>
            </a:pPr>
            <a:r>
              <a:rPr u="sng">
                <a:hlinkClick r:id="rId4"/>
              </a:rPr>
              <a:t>https://creativeconcern.com/work/asda-sustainability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3" name="Body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34" name="Image" descr="Imag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61193" y="511770"/>
            <a:ext cx="11682414" cy="873006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Renaissance">
  <a:themeElements>
    <a:clrScheme name="Renaissance">
      <a:dk1>
        <a:srgbClr val="625B48"/>
      </a:dk1>
      <a:lt1>
        <a:srgbClr val="1A2C62"/>
      </a:lt1>
      <a:dk2>
        <a:srgbClr val="75716F"/>
      </a:dk2>
      <a:lt2>
        <a:srgbClr val="CDCDCD"/>
      </a:lt2>
      <a:accent1>
        <a:srgbClr val="9EA3A1"/>
      </a:accent1>
      <a:accent2>
        <a:srgbClr val="ACAD6A"/>
      </a:accent2>
      <a:accent3>
        <a:srgbClr val="E2BF60"/>
      </a:accent3>
      <a:accent4>
        <a:srgbClr val="DF995B"/>
      </a:accent4>
      <a:accent5>
        <a:srgbClr val="D27263"/>
      </a:accent5>
      <a:accent6>
        <a:srgbClr val="B59871"/>
      </a:accent6>
      <a:hlink>
        <a:srgbClr val="0000FF"/>
      </a:hlink>
      <a:folHlink>
        <a:srgbClr val="FF00FF"/>
      </a:folHlink>
    </a:clrScheme>
    <a:fontScheme name="Renaissance">
      <a:majorFont>
        <a:latin typeface="Didot"/>
        <a:ea typeface="Didot"/>
        <a:cs typeface="Didot"/>
      </a:majorFont>
      <a:minorFont>
        <a:latin typeface="Didot"/>
        <a:ea typeface="Didot"/>
        <a:cs typeface="Didot"/>
      </a:minorFont>
    </a:fontScheme>
    <a:fmtScheme name="Renaissan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>
            <a:srgbClr val="9A7865"/>
          </a:buClr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625B48"/>
            </a:solidFill>
            <a:effectLst/>
            <a:uFillTx/>
            <a:latin typeface="+mn-lt"/>
            <a:ea typeface="+mn-ea"/>
            <a:cs typeface="+mn-cs"/>
            <a:sym typeface="Dido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2">
              <a:hueOff val="177409"/>
              <a:satOff val="5215"/>
              <a:lumOff val="-9597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t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>
            <a:srgbClr val="9A7865"/>
          </a:buClr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625B48"/>
            </a:solidFill>
            <a:effectLst/>
            <a:uFillTx/>
            <a:latin typeface="+mn-lt"/>
            <a:ea typeface="+mn-ea"/>
            <a:cs typeface="+mn-cs"/>
            <a:sym typeface="Dido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Renaissance">
  <a:themeElements>
    <a:clrScheme name="Renaissance">
      <a:dk1>
        <a:srgbClr val="000000"/>
      </a:dk1>
      <a:lt1>
        <a:srgbClr val="FFFFFF"/>
      </a:lt1>
      <a:dk2>
        <a:srgbClr val="75716F"/>
      </a:dk2>
      <a:lt2>
        <a:srgbClr val="CDCDCD"/>
      </a:lt2>
      <a:accent1>
        <a:srgbClr val="9EA3A1"/>
      </a:accent1>
      <a:accent2>
        <a:srgbClr val="ACAD6A"/>
      </a:accent2>
      <a:accent3>
        <a:srgbClr val="E2BF60"/>
      </a:accent3>
      <a:accent4>
        <a:srgbClr val="DF995B"/>
      </a:accent4>
      <a:accent5>
        <a:srgbClr val="D27263"/>
      </a:accent5>
      <a:accent6>
        <a:srgbClr val="B59871"/>
      </a:accent6>
      <a:hlink>
        <a:srgbClr val="0000FF"/>
      </a:hlink>
      <a:folHlink>
        <a:srgbClr val="FF00FF"/>
      </a:folHlink>
    </a:clrScheme>
    <a:fontScheme name="Renaissance">
      <a:majorFont>
        <a:latin typeface="Didot"/>
        <a:ea typeface="Didot"/>
        <a:cs typeface="Didot"/>
      </a:majorFont>
      <a:minorFont>
        <a:latin typeface="Didot"/>
        <a:ea typeface="Didot"/>
        <a:cs typeface="Didot"/>
      </a:minorFont>
    </a:fontScheme>
    <a:fmtScheme name="Renaissan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>
            <a:srgbClr val="9A7865"/>
          </a:buClr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625B48"/>
            </a:solidFill>
            <a:effectLst/>
            <a:uFillTx/>
            <a:latin typeface="+mn-lt"/>
            <a:ea typeface="+mn-ea"/>
            <a:cs typeface="+mn-cs"/>
            <a:sym typeface="Dido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2">
              <a:hueOff val="177409"/>
              <a:satOff val="5215"/>
              <a:lumOff val="-9597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t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>
            <a:srgbClr val="9A7865"/>
          </a:buClr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625B48"/>
            </a:solidFill>
            <a:effectLst/>
            <a:uFillTx/>
            <a:latin typeface="+mn-lt"/>
            <a:ea typeface="+mn-ea"/>
            <a:cs typeface="+mn-cs"/>
            <a:sym typeface="Dido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22</Words>
  <Application>Microsoft Office PowerPoint</Application>
  <PresentationFormat>Custom</PresentationFormat>
  <Paragraphs>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Didot</vt:lpstr>
      <vt:lpstr>Helvetica Neue</vt:lpstr>
      <vt:lpstr>Zapfino</vt:lpstr>
      <vt:lpstr>Renaissance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Gogo</dc:creator>
  <cp:lastModifiedBy>Paul Chirila</cp:lastModifiedBy>
  <cp:revision>4</cp:revision>
  <dcterms:modified xsi:type="dcterms:W3CDTF">2020-03-17T15:44:47Z</dcterms:modified>
</cp:coreProperties>
</file>