
<file path=[Content_Types].xml><?xml version="1.0" encoding="utf-8"?>
<Types xmlns="http://schemas.openxmlformats.org/package/2006/content-types">
  <Default ContentType="image/jpeg" Extension="jpeg"/>
  <Default ContentType="image/jpeg" Extension="jp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officedocument.presentationml.presProps+xml" PartName="/ppt/presProps.xml"/>
  <Override ContentType="application/vnd.openxmlformats-officedocument.presentationml.presentation.main+xml" PartName="/ppt/presentation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tableStyles+xml" PartName="/ppt/tableStyles.xml"/>
  <Override ContentType="application/vnd.openxmlformats-officedocument.presentationml.viewProps+xml" PartName="/ppt/viewProps.xml"/>
  <Override ContentType="application/vnd.openxmlformats-officedocument.theme+xml" PartName="/ppt/theme/theme1.xml"/>
  <Override ContentType="application/vnd.openxmlformats-package.core-properties+xml" PartName="/docProps/core.xml"/>
</Types>
</file>

<file path=_rels/.rels><?xml version="1.0" encoding="UTF-8" standalone="yes"?><Relationships xmlns="http://schemas.openxmlformats.org/package/2006/relationships"><Relationship Id="rId4" Target="ppt/presentation.xml" Type="http://schemas.openxmlformats.org/officeDocument/2006/relationships/officeDocument"/><Relationship Id="rId3" Target="docProps/core.xml" Type="http://schemas.openxmlformats.org/package/2006/relationships/metadata/core-properties"/><Relationship Id="rId2" Target="docProps/app.xml" Type="http://schemas.openxmlformats.org/officeDocument/2006/relationships/extended-properties"/><Relationship Id="rId1" Target="docProps/thumbnail.jpeg" Type="http://schemas.openxmlformats.org/package/2006/relationships/metadata/thumbnai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9" r:id="rId5"/>
  </p:sldMasterIdLst>
  <p:sldIdLst>
    <p:sldId id="256" r:id="rId6"/>
    <p:sldId id="257" r:id="rId7"/>
    <p:sldId id="258" r:id="rId8"/>
  </p:sldIdLst>
  <p:sldSz cx="7315200" cy="11887200"/>
  <p:notesSz cx="6858000" cy="9144000"/>
  <p:defaultTextStyle>
    <a:defPPr>
      <a:defRPr lang="en-US"/>
    </a:defPPr>
    <a:lvl1pPr algn="l" defTabSz="4572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4572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4572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4572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4572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4572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4572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4572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4572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cmpd="sng" w="12700">
              <a:solidFill>
                <a:schemeClr val="lt1"/>
              </a:solidFill>
            </a:ln>
          </a:left>
          <a:right>
            <a:ln cmpd="sng" w="12700">
              <a:solidFill>
                <a:schemeClr val="lt1"/>
              </a:solidFill>
            </a:ln>
          </a:right>
          <a:top>
            <a:ln cmpd="sng" w="12700">
              <a:solidFill>
                <a:schemeClr val="lt1"/>
              </a:solidFill>
            </a:ln>
          </a:top>
          <a:bottom>
            <a:ln cmpd="sng" w="12700">
              <a:solidFill>
                <a:schemeClr val="lt1"/>
              </a:solidFill>
            </a:ln>
          </a:bottom>
          <a:insideH>
            <a:ln cmpd="sng" w="12700">
              <a:solidFill>
                <a:schemeClr val="lt1"/>
              </a:solidFill>
            </a:ln>
          </a:insideH>
          <a:insideV>
            <a:ln cmpd="sng" w="12700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cmpd="sng" w="38100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cmpd="sng" w="38100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autoAdjust="0" sz="15987"/>
    <p:restoredTop sz="94660"/>
  </p:normalViewPr>
  <p:slideViewPr>
    <p:cSldViewPr snapToGrid="0">
      <p:cViewPr>
        <p:scale>
          <a:sx d="100" n="66"/>
          <a:sy d="100" n="66"/>
        </p:scale>
        <p:origin x="3180" y="48"/>
      </p:cViewPr>
      <p:guideLst/>
    </p:cSldViewPr>
  </p:slideViewPr>
  <p:notesTextViewPr>
    <p:cViewPr>
      <p:scale>
        <a:sx d="1" n="1"/>
        <a:sy d="1" n="1"/>
      </p:scale>
      <p:origin x="0" y="0"/>
    </p:cViewPr>
  </p:notesTextViewPr>
  <p:gridSpacing cx="76200" cy="76200"/>
</p:viewPr>
</file>

<file path=ppt/_rels/presentation.xml.rels><?xml version="1.0" encoding="UTF-8" standalone="yes"?><Relationships xmlns="http://schemas.openxmlformats.org/package/2006/relationships"><Relationship Id="rId8" Target="slides/slide3.xml" Type="http://schemas.openxmlformats.org/officeDocument/2006/relationships/slide"/><Relationship Id="rId7" Target="slides/slide2.xml" Type="http://schemas.openxmlformats.org/officeDocument/2006/relationships/slide"/><Relationship Id="rId6" Target="slides/slide1.xml" Type="http://schemas.openxmlformats.org/officeDocument/2006/relationships/slide"/><Relationship Id="rId5" Target="slideMasters/slideMaster1.xml" Type="http://schemas.openxmlformats.org/officeDocument/2006/relationships/slideMaster"/><Relationship Id="rId4" Target="tableStyles.xml" Type="http://schemas.openxmlformats.org/officeDocument/2006/relationships/tableStyles"/><Relationship Id="rId3" Target="presProps.xml" Type="http://schemas.openxmlformats.org/officeDocument/2006/relationships/presProps"/><Relationship Id="rId2" Target="viewProps.xml" Type="http://schemas.openxmlformats.org/officeDocument/2006/relationships/viewProps"/><Relationship Id="rId1" Target="theme/theme1.xml" Type="http://schemas.openxmlformats.org/officeDocument/2006/relationships/theme"/></Relationships>
</file>

<file path=ppt/slideLayouts/_rels/slideLayout1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48640" y="1945429"/>
            <a:ext cx="6217920" cy="4138507"/>
          </a:xfrm>
        </p:spPr>
        <p:txBody>
          <a:bodyPr anchor="b" numCol="1"/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Subtitle 2"/>
          <p:cNvSpPr>
            <a:spLocks noGrp="1"/>
          </p:cNvSpPr>
          <p:nvPr>
            <p:ph idx="1" type="subTitle"/>
          </p:nvPr>
        </p:nvSpPr>
        <p:spPr>
          <a:xfrm>
            <a:off x="914400" y="6243533"/>
            <a:ext cx="5486400" cy="2869987"/>
          </a:xfrm>
        </p:spPr>
        <p:txBody>
          <a:bodyPr numCol="1"/>
          <a:lstStyle>
            <a:lvl1pPr algn="ctr" indent="0" marL="0">
              <a:buNone/>
              <a:defRPr sz="1920"/>
            </a:lvl1pPr>
            <a:lvl2pPr algn="ctr" indent="0" marL="365760">
              <a:buNone/>
              <a:defRPr sz="1600"/>
            </a:lvl2pPr>
            <a:lvl3pPr algn="ctr" indent="0" marL="731520">
              <a:buNone/>
              <a:defRPr sz="1440"/>
            </a:lvl3pPr>
            <a:lvl4pPr algn="ctr" indent="0" marL="1097280">
              <a:buNone/>
              <a:defRPr sz="1280"/>
            </a:lvl4pPr>
            <a:lvl5pPr algn="ctr" indent="0" marL="1463040">
              <a:buNone/>
              <a:defRPr sz="1280"/>
            </a:lvl5pPr>
            <a:lvl6pPr algn="ctr" indent="0" marL="1828800">
              <a:buNone/>
              <a:defRPr sz="1280"/>
            </a:lvl6pPr>
            <a:lvl7pPr algn="ctr" indent="0" marL="2194560">
              <a:buNone/>
              <a:defRPr sz="1280"/>
            </a:lvl7pPr>
            <a:lvl8pPr algn="ctr" indent="0" marL="2560320">
              <a:buNone/>
              <a:defRPr sz="1280"/>
            </a:lvl8pPr>
            <a:lvl9pPr algn="ctr" indent="0" marL="2926080">
              <a:buNone/>
              <a:defRPr sz="1280"/>
            </a:lvl9pPr>
          </a:lstStyle>
          <a:p>
            <a:r>
              <a:rPr lang="en-US"/>
              <a:t>Click to edit Master subtitle style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7EF3D50F-3197-48D9-A854-C6645914669F}" type="datetimeFigureOut">
              <a:rPr altLang="en-GB" lang="en-GB" smtClean="0"/>
              <a:t>08/06/2023</a:t>
            </a:fld>
            <a:endParaRPr altLang="en-GB" lang="en-GB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42F34372-02C5-407C-8F8A-06D5A88F52AA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39851481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numCol="1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7EF3D50F-3197-48D9-A854-C6645914669F}" type="datetimeFigureOut">
              <a:rPr altLang="en-GB" lang="en-GB" smtClean="0"/>
              <a:t>08/06/2023</a:t>
            </a:fld>
            <a:endParaRPr altLang="en-GB" lang="en-GB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42F34372-02C5-407C-8F8A-06D5A88F52AA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22327351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9110" y="2963549"/>
            <a:ext cx="6309360" cy="4944744"/>
          </a:xfrm>
        </p:spPr>
        <p:txBody>
          <a:bodyPr anchor="b" numCol="1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499110" y="7955072"/>
            <a:ext cx="6309360" cy="2600324"/>
          </a:xfrm>
        </p:spPr>
        <p:txBody>
          <a:bodyPr numCol="1"/>
          <a:lstStyle>
            <a:lvl1pPr indent="0" marL="0">
              <a:buNone/>
              <a:defRPr sz="1920">
                <a:solidFill>
                  <a:schemeClr val="tx1"/>
                </a:solidFill>
              </a:defRPr>
            </a:lvl1pPr>
            <a:lvl2pPr indent="0" marL="36576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indent="0" marL="731520">
              <a:buNone/>
              <a:defRPr sz="1440">
                <a:solidFill>
                  <a:schemeClr val="tx1">
                    <a:tint val="75000"/>
                  </a:schemeClr>
                </a:solidFill>
              </a:defRPr>
            </a:lvl3pPr>
            <a:lvl4pPr indent="0" marL="1097280">
              <a:buNone/>
              <a:defRPr sz="1280">
                <a:solidFill>
                  <a:schemeClr val="tx1">
                    <a:tint val="75000"/>
                  </a:schemeClr>
                </a:solidFill>
              </a:defRPr>
            </a:lvl4pPr>
            <a:lvl5pPr indent="0" marL="1463040">
              <a:buNone/>
              <a:defRPr sz="1280">
                <a:solidFill>
                  <a:schemeClr val="tx1">
                    <a:tint val="75000"/>
                  </a:schemeClr>
                </a:solidFill>
              </a:defRPr>
            </a:lvl5pPr>
            <a:lvl6pPr indent="0" marL="1828800">
              <a:buNone/>
              <a:defRPr sz="1280">
                <a:solidFill>
                  <a:schemeClr val="tx1">
                    <a:tint val="75000"/>
                  </a:schemeClr>
                </a:solidFill>
              </a:defRPr>
            </a:lvl6pPr>
            <a:lvl7pPr indent="0" marL="2194560">
              <a:buNone/>
              <a:defRPr sz="1280">
                <a:solidFill>
                  <a:schemeClr val="tx1">
                    <a:tint val="75000"/>
                  </a:schemeClr>
                </a:solidFill>
              </a:defRPr>
            </a:lvl7pPr>
            <a:lvl8pPr indent="0" marL="2560320">
              <a:buNone/>
              <a:defRPr sz="1280">
                <a:solidFill>
                  <a:schemeClr val="tx1">
                    <a:tint val="75000"/>
                  </a:schemeClr>
                </a:solidFill>
              </a:defRPr>
            </a:lvl8pPr>
            <a:lvl9pPr indent="0" marL="2926080">
              <a:buNone/>
              <a:defRPr sz="12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7EF3D50F-3197-48D9-A854-C6645914669F}" type="datetimeFigureOut">
              <a:rPr altLang="en-GB" lang="en-GB" smtClean="0"/>
              <a:t>08/06/2023</a:t>
            </a:fld>
            <a:endParaRPr altLang="en-GB" lang="en-GB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42F34372-02C5-407C-8F8A-06D5A88F52AA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32399903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 sz="half"/>
          </p:nvPr>
        </p:nvSpPr>
        <p:spPr>
          <a:xfrm>
            <a:off x="502920" y="3164417"/>
            <a:ext cx="3108960" cy="7542319"/>
          </a:xfrm>
        </p:spPr>
        <p:txBody>
          <a:bodyPr numCol="1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4" name="Content Placeholder 3"/>
          <p:cNvSpPr>
            <a:spLocks noGrp="1"/>
          </p:cNvSpPr>
          <p:nvPr>
            <p:ph idx="2" sz="half"/>
          </p:nvPr>
        </p:nvSpPr>
        <p:spPr>
          <a:xfrm>
            <a:off x="3703320" y="3164417"/>
            <a:ext cx="3108960" cy="7542319"/>
          </a:xfrm>
        </p:spPr>
        <p:txBody>
          <a:bodyPr numCol="1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5" name="Date Placeholder 4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7EF3D50F-3197-48D9-A854-C6645914669F}" type="datetimeFigureOut">
              <a:rPr altLang="en-GB" lang="en-GB" smtClean="0"/>
              <a:t>08/06/2023</a:t>
            </a:fld>
            <a:endParaRPr altLang="en-GB" lang="en-GB"/>
          </a:p>
        </p:txBody>
      </p:sp>
      <p:sp>
        <p:nvSpPr>
          <p:cNvPr id="6" name="Footer Placeholder 5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7" name="Slide Number Placeholder 6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42F34372-02C5-407C-8F8A-06D5A88F52AA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36215588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873" y="632886"/>
            <a:ext cx="6309360" cy="2297643"/>
          </a:xfrm>
        </p:spPr>
        <p:txBody>
          <a:bodyPr numCol="1"/>
          <a:lstStyle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503874" y="2914016"/>
            <a:ext cx="3094672" cy="1428114"/>
          </a:xfrm>
        </p:spPr>
        <p:txBody>
          <a:bodyPr anchor="b" numCol="1"/>
          <a:lstStyle>
            <a:lvl1pPr indent="0" marL="0">
              <a:buNone/>
              <a:defRPr b="1" sz="1920"/>
            </a:lvl1pPr>
            <a:lvl2pPr indent="0" marL="365760">
              <a:buNone/>
              <a:defRPr b="1" sz="1600"/>
            </a:lvl2pPr>
            <a:lvl3pPr indent="0" marL="731520">
              <a:buNone/>
              <a:defRPr b="1" sz="1440"/>
            </a:lvl3pPr>
            <a:lvl4pPr indent="0" marL="1097280">
              <a:buNone/>
              <a:defRPr b="1" sz="1280"/>
            </a:lvl4pPr>
            <a:lvl5pPr indent="0" marL="1463040">
              <a:buNone/>
              <a:defRPr b="1" sz="1280"/>
            </a:lvl5pPr>
            <a:lvl6pPr indent="0" marL="1828800">
              <a:buNone/>
              <a:defRPr b="1" sz="1280"/>
            </a:lvl6pPr>
            <a:lvl7pPr indent="0" marL="2194560">
              <a:buNone/>
              <a:defRPr b="1" sz="1280"/>
            </a:lvl7pPr>
            <a:lvl8pPr indent="0" marL="2560320">
              <a:buNone/>
              <a:defRPr b="1" sz="1280"/>
            </a:lvl8pPr>
            <a:lvl9pPr indent="0" marL="2926080">
              <a:buNone/>
              <a:defRPr b="1" sz="128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2" sz="half"/>
          </p:nvPr>
        </p:nvSpPr>
        <p:spPr>
          <a:xfrm>
            <a:off x="503874" y="4342130"/>
            <a:ext cx="3094672" cy="6386619"/>
          </a:xfrm>
        </p:spPr>
        <p:txBody>
          <a:bodyPr numCol="1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5" name="Text Placeholder 4"/>
          <p:cNvSpPr>
            <a:spLocks noGrp="1"/>
          </p:cNvSpPr>
          <p:nvPr>
            <p:ph idx="3" sz="quarter" type="body"/>
          </p:nvPr>
        </p:nvSpPr>
        <p:spPr>
          <a:xfrm>
            <a:off x="3703320" y="2914016"/>
            <a:ext cx="3109913" cy="1428114"/>
          </a:xfrm>
        </p:spPr>
        <p:txBody>
          <a:bodyPr anchor="b" numCol="1"/>
          <a:lstStyle>
            <a:lvl1pPr indent="0" marL="0">
              <a:buNone/>
              <a:defRPr b="1" sz="1920"/>
            </a:lvl1pPr>
            <a:lvl2pPr indent="0" marL="365760">
              <a:buNone/>
              <a:defRPr b="1" sz="1600"/>
            </a:lvl2pPr>
            <a:lvl3pPr indent="0" marL="731520">
              <a:buNone/>
              <a:defRPr b="1" sz="1440"/>
            </a:lvl3pPr>
            <a:lvl4pPr indent="0" marL="1097280">
              <a:buNone/>
              <a:defRPr b="1" sz="1280"/>
            </a:lvl4pPr>
            <a:lvl5pPr indent="0" marL="1463040">
              <a:buNone/>
              <a:defRPr b="1" sz="1280"/>
            </a:lvl5pPr>
            <a:lvl6pPr indent="0" marL="1828800">
              <a:buNone/>
              <a:defRPr b="1" sz="1280"/>
            </a:lvl6pPr>
            <a:lvl7pPr indent="0" marL="2194560">
              <a:buNone/>
              <a:defRPr b="1" sz="1280"/>
            </a:lvl7pPr>
            <a:lvl8pPr indent="0" marL="2560320">
              <a:buNone/>
              <a:defRPr b="1" sz="1280"/>
            </a:lvl8pPr>
            <a:lvl9pPr indent="0" marL="2926080">
              <a:buNone/>
              <a:defRPr b="1" sz="128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4" sz="quarter"/>
          </p:nvPr>
        </p:nvSpPr>
        <p:spPr>
          <a:xfrm>
            <a:off x="3703320" y="4342130"/>
            <a:ext cx="3109913" cy="6386619"/>
          </a:xfrm>
        </p:spPr>
        <p:txBody>
          <a:bodyPr numCol="1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7" name="Date Placeholder 6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7EF3D50F-3197-48D9-A854-C6645914669F}" type="datetimeFigureOut">
              <a:rPr altLang="en-GB" lang="en-GB" smtClean="0"/>
              <a:t>08/06/2023</a:t>
            </a:fld>
            <a:endParaRPr altLang="en-GB" lang="en-GB"/>
          </a:p>
        </p:txBody>
      </p:sp>
      <p:sp>
        <p:nvSpPr>
          <p:cNvPr id="8" name="Footer Placeholder 7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9" name="Slide Number Placeholder 8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42F34372-02C5-407C-8F8A-06D5A88F52AA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24316867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Date Placeholder 2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7EF3D50F-3197-48D9-A854-C6645914669F}" type="datetimeFigureOut">
              <a:rPr altLang="en-GB" lang="en-GB" smtClean="0"/>
              <a:t>08/06/2023</a:t>
            </a:fld>
            <a:endParaRPr altLang="en-GB" lang="en-GB"/>
          </a:p>
        </p:txBody>
      </p:sp>
      <p:sp>
        <p:nvSpPr>
          <p:cNvPr id="4" name="Footer Placeholder 3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5" name="Slide Number Placeholder 4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42F34372-02C5-407C-8F8A-06D5A88F52AA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37993179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7EF3D50F-3197-48D9-A854-C6645914669F}" type="datetimeFigureOut">
              <a:rPr altLang="en-GB" lang="en-GB" smtClean="0"/>
              <a:t>08/06/2023</a:t>
            </a:fld>
            <a:endParaRPr altLang="en-GB" lang="en-GB"/>
          </a:p>
        </p:txBody>
      </p:sp>
      <p:sp>
        <p:nvSpPr>
          <p:cNvPr id="3" name="Footer Placeholder 2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4" name="Slide Number Placeholder 3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42F34372-02C5-407C-8F8A-06D5A88F52AA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27809412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873" y="792480"/>
            <a:ext cx="2359342" cy="2773680"/>
          </a:xfrm>
        </p:spPr>
        <p:txBody>
          <a:bodyPr anchor="b" numCol="1"/>
          <a:lstStyle>
            <a:lvl1pPr>
              <a:defRPr sz="2560"/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09913" y="1711539"/>
            <a:ext cx="3703320" cy="8447617"/>
          </a:xfrm>
        </p:spPr>
        <p:txBody>
          <a:bodyPr numCol="1"/>
          <a:lstStyle>
            <a:lvl1pPr>
              <a:defRPr sz="2560"/>
            </a:lvl1pPr>
            <a:lvl2pPr>
              <a:defRPr sz="2240"/>
            </a:lvl2pPr>
            <a:lvl3pPr>
              <a:defRPr sz="192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4" name="Text Placeholder 3"/>
          <p:cNvSpPr>
            <a:spLocks noGrp="1"/>
          </p:cNvSpPr>
          <p:nvPr>
            <p:ph idx="2" sz="half" type="body"/>
          </p:nvPr>
        </p:nvSpPr>
        <p:spPr>
          <a:xfrm>
            <a:off x="503873" y="3566160"/>
            <a:ext cx="2359342" cy="6606753"/>
          </a:xfrm>
        </p:spPr>
        <p:txBody>
          <a:bodyPr numCol="1"/>
          <a:lstStyle>
            <a:lvl1pPr indent="0" marL="0">
              <a:buNone/>
              <a:defRPr sz="1280"/>
            </a:lvl1pPr>
            <a:lvl2pPr indent="0" marL="365760">
              <a:buNone/>
              <a:defRPr sz="1120"/>
            </a:lvl2pPr>
            <a:lvl3pPr indent="0" marL="731520">
              <a:buNone/>
              <a:defRPr sz="960"/>
            </a:lvl3pPr>
            <a:lvl4pPr indent="0" marL="1097280">
              <a:buNone/>
              <a:defRPr sz="800"/>
            </a:lvl4pPr>
            <a:lvl5pPr indent="0" marL="1463040">
              <a:buNone/>
              <a:defRPr sz="800"/>
            </a:lvl5pPr>
            <a:lvl6pPr indent="0" marL="1828800">
              <a:buNone/>
              <a:defRPr sz="800"/>
            </a:lvl6pPr>
            <a:lvl7pPr indent="0" marL="2194560">
              <a:buNone/>
              <a:defRPr sz="800"/>
            </a:lvl7pPr>
            <a:lvl8pPr indent="0" marL="2560320">
              <a:buNone/>
              <a:defRPr sz="800"/>
            </a:lvl8pPr>
            <a:lvl9pPr indent="0" marL="2926080">
              <a:buNone/>
              <a:defRPr sz="8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7EF3D50F-3197-48D9-A854-C6645914669F}" type="datetimeFigureOut">
              <a:rPr altLang="en-GB" lang="en-GB" smtClean="0"/>
              <a:t>08/06/2023</a:t>
            </a:fld>
            <a:endParaRPr altLang="en-GB" lang="en-GB"/>
          </a:p>
        </p:txBody>
      </p:sp>
      <p:sp>
        <p:nvSpPr>
          <p:cNvPr id="6" name="Footer Placeholder 5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7" name="Slide Number Placeholder 6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42F34372-02C5-407C-8F8A-06D5A88F52AA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3780663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873" y="792480"/>
            <a:ext cx="2359342" cy="2773680"/>
          </a:xfrm>
        </p:spPr>
        <p:txBody>
          <a:bodyPr anchor="b" numCol="1"/>
          <a:lstStyle>
            <a:lvl1pPr>
              <a:defRPr sz="2560"/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Picture Placeholder 2"/>
          <p:cNvSpPr>
            <a:spLocks noChangeAspect="1" noGrp="1"/>
          </p:cNvSpPr>
          <p:nvPr>
            <p:ph idx="1" type="pic"/>
          </p:nvPr>
        </p:nvSpPr>
        <p:spPr>
          <a:xfrm>
            <a:off x="3109913" y="1711539"/>
            <a:ext cx="3703320" cy="8447617"/>
          </a:xfrm>
        </p:spPr>
        <p:txBody>
          <a:bodyPr anchor="t" numCol="1"/>
          <a:lstStyle>
            <a:lvl1pPr indent="0" marL="0">
              <a:buNone/>
              <a:defRPr sz="2560"/>
            </a:lvl1pPr>
            <a:lvl2pPr indent="0" marL="365760">
              <a:buNone/>
              <a:defRPr sz="2240"/>
            </a:lvl2pPr>
            <a:lvl3pPr indent="0" marL="731520">
              <a:buNone/>
              <a:defRPr sz="1920"/>
            </a:lvl3pPr>
            <a:lvl4pPr indent="0" marL="1097280">
              <a:buNone/>
              <a:defRPr sz="1600"/>
            </a:lvl4pPr>
            <a:lvl5pPr indent="0" marL="1463040">
              <a:buNone/>
              <a:defRPr sz="1600"/>
            </a:lvl5pPr>
            <a:lvl6pPr indent="0" marL="1828800">
              <a:buNone/>
              <a:defRPr sz="1600"/>
            </a:lvl6pPr>
            <a:lvl7pPr indent="0" marL="2194560">
              <a:buNone/>
              <a:defRPr sz="1600"/>
            </a:lvl7pPr>
            <a:lvl8pPr indent="0" marL="2560320">
              <a:buNone/>
              <a:defRPr sz="1600"/>
            </a:lvl8pPr>
            <a:lvl9pPr indent="0" marL="292608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dirty="0" lang="en-US"/>
          </a:p>
        </p:txBody>
      </p:sp>
      <p:sp>
        <p:nvSpPr>
          <p:cNvPr id="4" name="Text Placeholder 3"/>
          <p:cNvSpPr>
            <a:spLocks noGrp="1"/>
          </p:cNvSpPr>
          <p:nvPr>
            <p:ph idx="2" sz="half" type="body"/>
          </p:nvPr>
        </p:nvSpPr>
        <p:spPr>
          <a:xfrm>
            <a:off x="503873" y="3566160"/>
            <a:ext cx="2359342" cy="6606753"/>
          </a:xfrm>
        </p:spPr>
        <p:txBody>
          <a:bodyPr numCol="1"/>
          <a:lstStyle>
            <a:lvl1pPr indent="0" marL="0">
              <a:buNone/>
              <a:defRPr sz="1280"/>
            </a:lvl1pPr>
            <a:lvl2pPr indent="0" marL="365760">
              <a:buNone/>
              <a:defRPr sz="1120"/>
            </a:lvl2pPr>
            <a:lvl3pPr indent="0" marL="731520">
              <a:buNone/>
              <a:defRPr sz="960"/>
            </a:lvl3pPr>
            <a:lvl4pPr indent="0" marL="1097280">
              <a:buNone/>
              <a:defRPr sz="800"/>
            </a:lvl4pPr>
            <a:lvl5pPr indent="0" marL="1463040">
              <a:buNone/>
              <a:defRPr sz="800"/>
            </a:lvl5pPr>
            <a:lvl6pPr indent="0" marL="1828800">
              <a:buNone/>
              <a:defRPr sz="800"/>
            </a:lvl6pPr>
            <a:lvl7pPr indent="0" marL="2194560">
              <a:buNone/>
              <a:defRPr sz="800"/>
            </a:lvl7pPr>
            <a:lvl8pPr indent="0" marL="2560320">
              <a:buNone/>
              <a:defRPr sz="800"/>
            </a:lvl8pPr>
            <a:lvl9pPr indent="0" marL="2926080">
              <a:buNone/>
              <a:defRPr sz="8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7EF3D50F-3197-48D9-A854-C6645914669F}" type="datetimeFigureOut">
              <a:rPr altLang="en-GB" lang="en-GB" smtClean="0"/>
              <a:t>08/06/2023</a:t>
            </a:fld>
            <a:endParaRPr altLang="en-GB" lang="en-GB"/>
          </a:p>
        </p:txBody>
      </p:sp>
      <p:sp>
        <p:nvSpPr>
          <p:cNvPr id="6" name="Footer Placeholder 5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7" name="Slide Number Placeholder 6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42F34372-02C5-407C-8F8A-06D5A88F52AA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3368881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x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idx="1" orient="vert" type="body"/>
          </p:nvPr>
        </p:nvSpPr>
        <p:spPr/>
        <p:txBody>
          <a:bodyPr numCol="1"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7EF3D50F-3197-48D9-A854-C6645914669F}" type="datetimeFigureOut">
              <a:rPr altLang="en-GB" lang="en-GB" smtClean="0"/>
              <a:t>08/06/2023</a:t>
            </a:fld>
            <a:endParaRPr altLang="en-GB" lang="en-GB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42F34372-02C5-407C-8F8A-06D5A88F52AA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40077287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itleAndTx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orient="vert" type="title"/>
          </p:nvPr>
        </p:nvSpPr>
        <p:spPr>
          <a:xfrm>
            <a:off x="5234940" y="632883"/>
            <a:ext cx="1577340" cy="10073853"/>
          </a:xfrm>
        </p:spPr>
        <p:txBody>
          <a:bodyPr numCol="1" vert="eaVert"/>
          <a:lstStyle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idx="1" orient="vert" type="body"/>
          </p:nvPr>
        </p:nvSpPr>
        <p:spPr>
          <a:xfrm>
            <a:off x="502920" y="632883"/>
            <a:ext cx="4640580" cy="10073853"/>
          </a:xfrm>
        </p:spPr>
        <p:txBody>
          <a:bodyPr numCol="1"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7EF3D50F-3197-48D9-A854-C6645914669F}" type="datetimeFigureOut">
              <a:rPr altLang="en-GB" lang="en-GB" smtClean="0"/>
              <a:t>08/06/2023</a:t>
            </a:fld>
            <a:endParaRPr altLang="en-GB" lang="en-GB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42F34372-02C5-407C-8F8A-06D5A88F52AA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3834254320"/>
      </p:ext>
    </p:extLst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3" Target="../slideLayouts/slideLayout11.xml" Type="http://schemas.openxmlformats.org/officeDocument/2006/relationships/slideLayout"/><Relationship Id="rId12" Target="../slideLayouts/slideLayout10.xml" Type="http://schemas.openxmlformats.org/officeDocument/2006/relationships/slideLayout"/><Relationship Id="rId11" Target="../slideLayouts/slideLayout9.xml" Type="http://schemas.openxmlformats.org/officeDocument/2006/relationships/slideLayout"/><Relationship Id="rId9" Target="../slideLayouts/slideLayout7.xml" Type="http://schemas.openxmlformats.org/officeDocument/2006/relationships/slideLayout"/><Relationship Id="rId10" Target="../slideLayouts/slideLayout8.xml" Type="http://schemas.openxmlformats.org/officeDocument/2006/relationships/slideLayout"/><Relationship Id="rId8" Target="../slideLayouts/slideLayout6.xml" Type="http://schemas.openxmlformats.org/officeDocument/2006/relationships/slideLayout"/><Relationship Id="rId7" Target="../slideLayouts/slideLayout5.xml" Type="http://schemas.openxmlformats.org/officeDocument/2006/relationships/slideLayout"/><Relationship Id="rId6" Target="../slideLayouts/slideLayout4.xml" Type="http://schemas.openxmlformats.org/officeDocument/2006/relationships/slideLayout"/><Relationship Id="rId5" Target="../slideLayouts/slideLayout3.xml" Type="http://schemas.openxmlformats.org/officeDocument/2006/relationships/slideLayout"/><Relationship Id="rId4" Target="../slideLayouts/slideLayout2.xml" Type="http://schemas.openxmlformats.org/officeDocument/2006/relationships/slideLayout"/><Relationship Id="rId3" Target="../slideLayouts/slideLayout1.xml" Type="http://schemas.openxmlformats.org/officeDocument/2006/relationships/slideLayout"/><Relationship Id="rId2" Target="../media/image1.jpg" Type="http://schemas.openxmlformats.org/officeDocument/2006/relationships/image"/><Relationship Id="rId1" Target="../theme/theme1.xml" Type="http://schemas.openxmlformats.org/officeDocument/2006/relationships/theme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02920" y="632886"/>
            <a:ext cx="6309360" cy="2297643"/>
          </a:xfrm>
          <a:prstGeom prst="rect">
            <a:avLst/>
          </a:prstGeom>
        </p:spPr>
        <p:txBody>
          <a:bodyPr anchor="ctr" bIns="45720" lIns="91440" numCol="1" rIns="91440" rtlCol="0" tIns="45720" vert="horz">
            <a:normAutofit/>
          </a:bodyPr>
          <a:lstStyle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502920" y="3164417"/>
            <a:ext cx="6309360" cy="7542319"/>
          </a:xfrm>
          <a:prstGeom prst="rect">
            <a:avLst/>
          </a:prstGeom>
        </p:spPr>
        <p:txBody>
          <a:bodyPr bIns="45720" lIns="91440" numCol="1" rIns="91440" rtlCol="0" tIns="45720" vert="horz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2" sz="half" type="dt"/>
          </p:nvPr>
        </p:nvSpPr>
        <p:spPr>
          <a:xfrm>
            <a:off x="502920" y="11017676"/>
            <a:ext cx="1645920" cy="632883"/>
          </a:xfrm>
          <a:prstGeom prst="rect">
            <a:avLst/>
          </a:prstGeom>
        </p:spPr>
        <p:txBody>
          <a:bodyPr anchor="ctr" bIns="45720" lIns="91440" numCol="1" rIns="91440" rtlCol="0" tIns="45720" vert="horz"/>
          <a:lstStyle>
            <a:lvl1pPr algn="l">
              <a:defRPr sz="9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F3D50F-3197-48D9-A854-C6645914669F}" type="datetimeFigureOut">
              <a:rPr altLang="en-GB" lang="en-GB" smtClean="0"/>
              <a:t>08/06/2023</a:t>
            </a:fld>
            <a:endParaRPr altLang="en-GB" lang="en-GB"/>
          </a:p>
        </p:txBody>
      </p:sp>
      <p:sp>
        <p:nvSpPr>
          <p:cNvPr id="5" name="Footer Placeholder 4"/>
          <p:cNvSpPr>
            <a:spLocks noGrp="1"/>
          </p:cNvSpPr>
          <p:nvPr>
            <p:ph idx="3" sz="quarter" type="ftr"/>
          </p:nvPr>
        </p:nvSpPr>
        <p:spPr>
          <a:xfrm>
            <a:off x="2423160" y="11017676"/>
            <a:ext cx="2468880" cy="632883"/>
          </a:xfrm>
          <a:prstGeom prst="rect">
            <a:avLst/>
          </a:prstGeom>
        </p:spPr>
        <p:txBody>
          <a:bodyPr anchor="ctr" bIns="45720" lIns="91440" numCol="1" rIns="91440" rtlCol="0" tIns="45720" vert="horz"/>
          <a:lstStyle>
            <a:lvl1pPr algn="ctr">
              <a:defRPr sz="9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altLang="en-GB" lang="en-GB"/>
          </a:p>
        </p:txBody>
      </p:sp>
      <p:sp>
        <p:nvSpPr>
          <p:cNvPr id="6" name="Slide Number Placeholder 5"/>
          <p:cNvSpPr>
            <a:spLocks noGrp="1"/>
          </p:cNvSpPr>
          <p:nvPr>
            <p:ph idx="4" sz="quarter" type="sldNum"/>
          </p:nvPr>
        </p:nvSpPr>
        <p:spPr>
          <a:xfrm>
            <a:off x="5166360" y="11017676"/>
            <a:ext cx="1645920" cy="632883"/>
          </a:xfrm>
          <a:prstGeom prst="rect">
            <a:avLst/>
          </a:prstGeom>
        </p:spPr>
        <p:txBody>
          <a:bodyPr anchor="ctr" bIns="45720" lIns="91440" numCol="1" rIns="91440" rtlCol="0" tIns="45720" vert="horz"/>
          <a:lstStyle>
            <a:lvl1pPr algn="r">
              <a:defRPr sz="9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F34372-02C5-407C-8F8A-06D5A88F52AA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349419028"/>
      </p:ext>
    </p:extLst>
  </p:cSld>
  <p:clrMap accent1="accent1" accent2="accent2" accent3="accent3" accent4="accent4" accent5="accent5" accent6="accent6" bg1="lt1" bg2="lt2" folHlink="folHlink" hlink="hlink" tx1="dk1" tx2="dk2"/>
  <p:sldLayoutIdLst>
    <p:sldLayoutId id="2147483648" r:id="rId3"/>
    <p:sldLayoutId id="2147483649" r:id="rId4"/>
    <p:sldLayoutId id="2147483650" r:id="rId5"/>
    <p:sldLayoutId id="2147483651" r:id="rId6"/>
    <p:sldLayoutId id="2147483652" r:id="rId7"/>
    <p:sldLayoutId id="2147483653" r:id="rId8"/>
    <p:sldLayoutId id="2147483654" r:id="rId9"/>
    <p:sldLayoutId id="2147483655" r:id="rId10"/>
    <p:sldLayoutId id="2147483656" r:id="rId11"/>
    <p:sldLayoutId id="2147483657" r:id="rId12"/>
    <p:sldLayoutId id="2147483658" r:id="rId13"/>
  </p:sldLayoutIdLst>
  <p:txStyles>
    <p:titleStyle>
      <a:lvl1pPr algn="l" defTabSz="731520" eaLnBrk="1" hangingPunct="1" latinLnBrk="0" rtl="0">
        <a:lnSpc>
          <a:spcPct val="90000"/>
        </a:lnSpc>
        <a:spcBef>
          <a:spcPct val="0"/>
        </a:spcBef>
        <a:buNone/>
        <a:defRPr kern="1200" sz="352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731520" eaLnBrk="1" hangingPunct="1" indent="-182880" latinLnBrk="0" marL="182880" rtl="0">
        <a:lnSpc>
          <a:spcPct val="90000"/>
        </a:lnSpc>
        <a:spcBef>
          <a:spcPts val="800"/>
        </a:spcBef>
        <a:buFont charset="0" panose="020B0604020202020204" pitchFamily="34" typeface="Arial"/>
        <a:buChar char="•"/>
        <a:defRPr kern="1200" sz="2240">
          <a:solidFill>
            <a:schemeClr val="tx1"/>
          </a:solidFill>
          <a:latin typeface="+mn-lt"/>
          <a:ea typeface="+mn-ea"/>
          <a:cs typeface="+mn-cs"/>
        </a:defRPr>
      </a:lvl1pPr>
      <a:lvl2pPr algn="l" defTabSz="731520" eaLnBrk="1" hangingPunct="1" indent="-182880" latinLnBrk="0" marL="548640" rtl="0">
        <a:lnSpc>
          <a:spcPct val="90000"/>
        </a:lnSpc>
        <a:spcBef>
          <a:spcPts val="400"/>
        </a:spcBef>
        <a:buFont charset="0" panose="020B0604020202020204" pitchFamily="34" typeface="Arial"/>
        <a:buChar char="•"/>
        <a:defRPr kern="1200" sz="1920">
          <a:solidFill>
            <a:schemeClr val="tx1"/>
          </a:solidFill>
          <a:latin typeface="+mn-lt"/>
          <a:ea typeface="+mn-ea"/>
          <a:cs typeface="+mn-cs"/>
        </a:defRPr>
      </a:lvl2pPr>
      <a:lvl3pPr algn="l" defTabSz="731520" eaLnBrk="1" hangingPunct="1" indent="-182880" latinLnBrk="0" marL="914400" rtl="0">
        <a:lnSpc>
          <a:spcPct val="90000"/>
        </a:lnSpc>
        <a:spcBef>
          <a:spcPts val="400"/>
        </a:spcBef>
        <a:buFont charset="0" panose="020B0604020202020204" pitchFamily="34" typeface="Arial"/>
        <a:buChar char="•"/>
        <a:defRPr kern="1200" sz="1600">
          <a:solidFill>
            <a:schemeClr val="tx1"/>
          </a:solidFill>
          <a:latin typeface="+mn-lt"/>
          <a:ea typeface="+mn-ea"/>
          <a:cs typeface="+mn-cs"/>
        </a:defRPr>
      </a:lvl3pPr>
      <a:lvl4pPr algn="l" defTabSz="731520" eaLnBrk="1" hangingPunct="1" indent="-182880" latinLnBrk="0" marL="1280160" rtl="0">
        <a:lnSpc>
          <a:spcPct val="90000"/>
        </a:lnSpc>
        <a:spcBef>
          <a:spcPts val="400"/>
        </a:spcBef>
        <a:buFont charset="0" panose="020B0604020202020204" pitchFamily="34" typeface="Arial"/>
        <a:buChar char="•"/>
        <a:defRPr kern="1200" sz="1440">
          <a:solidFill>
            <a:schemeClr val="tx1"/>
          </a:solidFill>
          <a:latin typeface="+mn-lt"/>
          <a:ea typeface="+mn-ea"/>
          <a:cs typeface="+mn-cs"/>
        </a:defRPr>
      </a:lvl4pPr>
      <a:lvl5pPr algn="l" defTabSz="731520" eaLnBrk="1" hangingPunct="1" indent="-182880" latinLnBrk="0" marL="1645920" rtl="0">
        <a:lnSpc>
          <a:spcPct val="90000"/>
        </a:lnSpc>
        <a:spcBef>
          <a:spcPts val="400"/>
        </a:spcBef>
        <a:buFont charset="0" panose="020B0604020202020204" pitchFamily="34" typeface="Arial"/>
        <a:buChar char="•"/>
        <a:defRPr kern="1200" sz="1440">
          <a:solidFill>
            <a:schemeClr val="tx1"/>
          </a:solidFill>
          <a:latin typeface="+mn-lt"/>
          <a:ea typeface="+mn-ea"/>
          <a:cs typeface="+mn-cs"/>
        </a:defRPr>
      </a:lvl5pPr>
      <a:lvl6pPr algn="l" defTabSz="731520" eaLnBrk="1" hangingPunct="1" indent="-182880" latinLnBrk="0" marL="2011680" rtl="0">
        <a:lnSpc>
          <a:spcPct val="90000"/>
        </a:lnSpc>
        <a:spcBef>
          <a:spcPts val="400"/>
        </a:spcBef>
        <a:buFont charset="0" panose="020B0604020202020204" pitchFamily="34" typeface="Arial"/>
        <a:buChar char="•"/>
        <a:defRPr kern="1200" sz="1440">
          <a:solidFill>
            <a:schemeClr val="tx1"/>
          </a:solidFill>
          <a:latin typeface="+mn-lt"/>
          <a:ea typeface="+mn-ea"/>
          <a:cs typeface="+mn-cs"/>
        </a:defRPr>
      </a:lvl6pPr>
      <a:lvl7pPr algn="l" defTabSz="731520" eaLnBrk="1" hangingPunct="1" indent="-182880" latinLnBrk="0" marL="2377440" rtl="0">
        <a:lnSpc>
          <a:spcPct val="90000"/>
        </a:lnSpc>
        <a:spcBef>
          <a:spcPts val="400"/>
        </a:spcBef>
        <a:buFont charset="0" panose="020B0604020202020204" pitchFamily="34" typeface="Arial"/>
        <a:buChar char="•"/>
        <a:defRPr kern="1200" sz="1440">
          <a:solidFill>
            <a:schemeClr val="tx1"/>
          </a:solidFill>
          <a:latin typeface="+mn-lt"/>
          <a:ea typeface="+mn-ea"/>
          <a:cs typeface="+mn-cs"/>
        </a:defRPr>
      </a:lvl7pPr>
      <a:lvl8pPr algn="l" defTabSz="731520" eaLnBrk="1" hangingPunct="1" indent="-182880" latinLnBrk="0" marL="2743200" rtl="0">
        <a:lnSpc>
          <a:spcPct val="90000"/>
        </a:lnSpc>
        <a:spcBef>
          <a:spcPts val="400"/>
        </a:spcBef>
        <a:buFont charset="0" panose="020B0604020202020204" pitchFamily="34" typeface="Arial"/>
        <a:buChar char="•"/>
        <a:defRPr kern="1200" sz="1440">
          <a:solidFill>
            <a:schemeClr val="tx1"/>
          </a:solidFill>
          <a:latin typeface="+mn-lt"/>
          <a:ea typeface="+mn-ea"/>
          <a:cs typeface="+mn-cs"/>
        </a:defRPr>
      </a:lvl8pPr>
      <a:lvl9pPr algn="l" defTabSz="731520" eaLnBrk="1" hangingPunct="1" indent="-182880" latinLnBrk="0" marL="3108960" rtl="0">
        <a:lnSpc>
          <a:spcPct val="90000"/>
        </a:lnSpc>
        <a:spcBef>
          <a:spcPts val="400"/>
        </a:spcBef>
        <a:buFont charset="0" panose="020B0604020202020204" pitchFamily="34" typeface="Arial"/>
        <a:buChar char="•"/>
        <a:defRPr kern="1200" sz="144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731520" eaLnBrk="1" hangingPunct="1" latinLnBrk="0" marL="0" rtl="0">
        <a:defRPr kern="1200" sz="1440">
          <a:solidFill>
            <a:schemeClr val="tx1"/>
          </a:solidFill>
          <a:latin typeface="+mn-lt"/>
          <a:ea typeface="+mn-ea"/>
          <a:cs typeface="+mn-cs"/>
        </a:defRPr>
      </a:lvl1pPr>
      <a:lvl2pPr algn="l" defTabSz="731520" eaLnBrk="1" hangingPunct="1" latinLnBrk="0" marL="365760" rtl="0">
        <a:defRPr kern="1200" sz="1440">
          <a:solidFill>
            <a:schemeClr val="tx1"/>
          </a:solidFill>
          <a:latin typeface="+mn-lt"/>
          <a:ea typeface="+mn-ea"/>
          <a:cs typeface="+mn-cs"/>
        </a:defRPr>
      </a:lvl2pPr>
      <a:lvl3pPr algn="l" defTabSz="731520" eaLnBrk="1" hangingPunct="1" latinLnBrk="0" marL="731520" rtl="0">
        <a:defRPr kern="1200" sz="1440">
          <a:solidFill>
            <a:schemeClr val="tx1"/>
          </a:solidFill>
          <a:latin typeface="+mn-lt"/>
          <a:ea typeface="+mn-ea"/>
          <a:cs typeface="+mn-cs"/>
        </a:defRPr>
      </a:lvl3pPr>
      <a:lvl4pPr algn="l" defTabSz="731520" eaLnBrk="1" hangingPunct="1" latinLnBrk="0" marL="1097280" rtl="0">
        <a:defRPr kern="1200" sz="1440">
          <a:solidFill>
            <a:schemeClr val="tx1"/>
          </a:solidFill>
          <a:latin typeface="+mn-lt"/>
          <a:ea typeface="+mn-ea"/>
          <a:cs typeface="+mn-cs"/>
        </a:defRPr>
      </a:lvl4pPr>
      <a:lvl5pPr algn="l" defTabSz="731520" eaLnBrk="1" hangingPunct="1" latinLnBrk="0" marL="1463040" rtl="0">
        <a:defRPr kern="1200" sz="1440">
          <a:solidFill>
            <a:schemeClr val="tx1"/>
          </a:solidFill>
          <a:latin typeface="+mn-lt"/>
          <a:ea typeface="+mn-ea"/>
          <a:cs typeface="+mn-cs"/>
        </a:defRPr>
      </a:lvl5pPr>
      <a:lvl6pPr algn="l" defTabSz="731520" eaLnBrk="1" hangingPunct="1" latinLnBrk="0" marL="1828800" rtl="0">
        <a:defRPr kern="1200" sz="1440">
          <a:solidFill>
            <a:schemeClr val="tx1"/>
          </a:solidFill>
          <a:latin typeface="+mn-lt"/>
          <a:ea typeface="+mn-ea"/>
          <a:cs typeface="+mn-cs"/>
        </a:defRPr>
      </a:lvl6pPr>
      <a:lvl7pPr algn="l" defTabSz="731520" eaLnBrk="1" hangingPunct="1" latinLnBrk="0" marL="2194560" rtl="0">
        <a:defRPr kern="1200" sz="1440">
          <a:solidFill>
            <a:schemeClr val="tx1"/>
          </a:solidFill>
          <a:latin typeface="+mn-lt"/>
          <a:ea typeface="+mn-ea"/>
          <a:cs typeface="+mn-cs"/>
        </a:defRPr>
      </a:lvl7pPr>
      <a:lvl8pPr algn="l" defTabSz="731520" eaLnBrk="1" hangingPunct="1" latinLnBrk="0" marL="2560320" rtl="0">
        <a:defRPr kern="1200" sz="1440">
          <a:solidFill>
            <a:schemeClr val="tx1"/>
          </a:solidFill>
          <a:latin typeface="+mn-lt"/>
          <a:ea typeface="+mn-ea"/>
          <a:cs typeface="+mn-cs"/>
        </a:defRPr>
      </a:lvl8pPr>
      <a:lvl9pPr algn="l" defTabSz="731520" eaLnBrk="1" hangingPunct="1" latinLnBrk="0" marL="2926080" rtl="0">
        <a:defRPr kern="1200" sz="144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2" Target="../media/image2.jpg" Type="http://schemas.openxmlformats.org/officeDocument/2006/relationships/image"/><Relationship Id="rId1" Target="../slideLayouts/slideLayout1.xml" Type="http://schemas.openxmlformats.org/officeDocument/2006/relationships/slideLayout"/></Relationships>
</file>

<file path=ppt/slides/_rels/slide2.xml.rels><?xml version="1.0" encoding="UTF-8" standalone="yes"?><Relationships xmlns="http://schemas.openxmlformats.org/package/2006/relationships"><Relationship Id="rId1" Target="../slideLayouts/slideLayout1.xml" Type="http://schemas.openxmlformats.org/officeDocument/2006/relationships/slideLayout"/></Relationships>
</file>

<file path=ppt/slides/_rels/slide3.xml.rels><?xml version="1.0" encoding="UTF-8" standalone="yes"?><Relationships xmlns="http://schemas.openxmlformats.org/package/2006/relationships"><Relationship Id="rId1" Target="../slideLayouts/slideLayout1.xml" Type="http://schemas.openxmlformats.org/officeDocument/2006/relationships/slideLayout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DB805AC7-8FA8-4EC2-8F89-55D82099765D}"/>
              </a:ext>
            </a:extLst>
          </p:cNvPr>
          <p:cNvSpPr txBox="1"/>
          <p:nvPr/>
        </p:nvSpPr>
        <p:spPr>
          <a:xfrm>
            <a:off x="2743200" y="1744980"/>
            <a:ext cx="4457700" cy="1661993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r>
              <a:rPr dirty="0" lang="en-US" sz="1400">
                <a:latin charset="0" panose="03060902040502070203" pitchFamily="66" typeface="Forte"/>
              </a:rPr>
              <a:t>Module: BMIH5003</a:t>
            </a:r>
          </a:p>
          <a:p>
            <a:r>
              <a:rPr dirty="0" lang="en-US" sz="1400">
                <a:latin charset="0" panose="03060902040502070203" pitchFamily="66" typeface="Forte"/>
              </a:rPr>
              <a:t>Module Title: Foreign Languages &amp; cultural Awareness</a:t>
            </a:r>
          </a:p>
          <a:p>
            <a:r>
              <a:rPr dirty="0" lang="en-US" sz="1400">
                <a:latin charset="0" panose="03060902040502070203" pitchFamily="66" typeface="Forte"/>
              </a:rPr>
              <a:t>Student Name: Ahmod Suruk</a:t>
            </a:r>
          </a:p>
          <a:p>
            <a:r>
              <a:rPr dirty="0" lang="en-US" sz="1400">
                <a:latin charset="0" panose="03060902040502070203" pitchFamily="66" typeface="Forte"/>
              </a:rPr>
              <a:t>ID: 2121358</a:t>
            </a:r>
          </a:p>
          <a:p>
            <a:r>
              <a:rPr dirty="0" lang="en-US" sz="1400">
                <a:latin charset="0" panose="03060902040502070203" pitchFamily="66" typeface="Forte"/>
              </a:rPr>
              <a:t>Lecturer: Rodrigo Aguilera</a:t>
            </a:r>
          </a:p>
          <a:p>
            <a:r>
              <a:rPr dirty="0" lang="en-US" sz="1400">
                <a:latin charset="0" panose="03060902040502070203" pitchFamily="66" typeface="Forte"/>
              </a:rPr>
              <a:t>Date of Submission: 07</a:t>
            </a:r>
            <a:r>
              <a:rPr baseline="30000" dirty="0" lang="en-US" sz="1400">
                <a:latin charset="0" panose="03060902040502070203" pitchFamily="66" typeface="Forte"/>
              </a:rPr>
              <a:t>th</a:t>
            </a:r>
            <a:r>
              <a:rPr dirty="0" lang="en-US" sz="1400">
                <a:latin charset="0" panose="03060902040502070203" pitchFamily="66" typeface="Forte"/>
              </a:rPr>
              <a:t> June, 2023</a:t>
            </a:r>
          </a:p>
          <a:p>
            <a:endParaRPr dirty="0" lang="en-US"/>
          </a:p>
        </p:txBody>
      </p:sp>
    </p:spTree>
    <p:extLst>
      <p:ext uri="{BB962C8B-B14F-4D97-AF65-F5344CB8AC3E}">
        <p14:creationId xmlns:p14="http://schemas.microsoft.com/office/powerpoint/2010/main" val="21348802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F4F3988B-9BF4-4191-9155-ECE7882DB708}"/>
              </a:ext>
            </a:extLst>
          </p:cNvPr>
          <p:cNvSpPr/>
          <p:nvPr/>
        </p:nvSpPr>
        <p:spPr>
          <a:xfrm>
            <a:off x="3805265" y="2753908"/>
            <a:ext cx="431528" cy="307135"/>
          </a:xfrm>
          <a:prstGeom prst="rect">
            <a:avLst/>
          </a:prstGeom>
        </p:spPr>
        <p:txBody>
          <a:bodyPr numCol="1"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altLang="en-GB" dirty="0" lang="en-GB" sz="1400">
                <a:latin charset="0" panose="020B0502040204020203" pitchFamily="34" typeface="Segoe UI Emoji"/>
                <a:ea charset="0" panose="020F0502020204030204" pitchFamily="34" typeface="Calibri"/>
                <a:cs charset="0" panose="020B0502040204020203" pitchFamily="34" typeface="Segoe UI Emoji"/>
              </a:rPr>
              <a:t>🍳</a:t>
            </a:r>
            <a:endParaRPr altLang="en-GB" dirty="0" lang="en-GB" sz="1400">
              <a:latin charset="0" panose="02020603050405020304" pitchFamily="18" typeface="Times New Roman"/>
              <a:ea charset="0" panose="020F0502020204030204" pitchFamily="34" typeface="Calibri"/>
              <a:cs charset="0" panose="02020603050405020304" pitchFamily="18" typeface="Times New Roman"/>
            </a:endParaRPr>
          </a:p>
        </p:txBody>
      </p:sp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EC4875FE-7428-4BAE-91D5-4DCE138DD9D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038861"/>
              </p:ext>
            </p:extLst>
          </p:nvPr>
        </p:nvGraphicFramePr>
        <p:xfrm>
          <a:off x="2732598" y="6387930"/>
          <a:ext cx="4468812" cy="756412"/>
        </p:xfrm>
        <a:graphic>
          <a:graphicData uri="http://schemas.openxmlformats.org/drawingml/2006/table">
            <a:tbl>
              <a:tblPr bandRow="1" firstCol="1" firstRow="1"/>
              <a:tblGrid>
                <a:gridCol w="3710263">
                  <a:extLst>
                    <a:ext uri="{9D8B030D-6E8A-4147-A177-3AD203B41FA5}">
                      <a16:colId xmlns:a16="http://schemas.microsoft.com/office/drawing/2014/main" val="638183615"/>
                    </a:ext>
                  </a:extLst>
                </a:gridCol>
                <a:gridCol w="758549">
                  <a:extLst>
                    <a:ext uri="{9D8B030D-6E8A-4147-A177-3AD203B41FA5}">
                      <a16:colId xmlns:a16="http://schemas.microsoft.com/office/drawing/2014/main" val="1914914180"/>
                    </a:ext>
                  </a:extLst>
                </a:gridCol>
              </a:tblGrid>
              <a:tr h="363414">
                <a:tc>
                  <a:txBody>
                    <a:bodyPr numCol="1"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dirty="0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Toast Avocat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altLang="en-GB" dirty="0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0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algn="ctr"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dirty="0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15€</a:t>
                      </a:r>
                      <a:endParaRPr altLang="en-GB" dirty="0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0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4235943681"/>
                  </a:ext>
                </a:extLst>
              </a:tr>
              <a:tr h="332426">
                <a:tc>
                  <a:txBody>
                    <a:bodyPr numCol="1"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dirty="0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Tofu </a:t>
                      </a:r>
                      <a:r>
                        <a:rPr altLang="en-GB" dirty="0" err="1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Brouillé</a:t>
                      </a:r>
                      <a:r>
                        <a:rPr altLang="en-GB" dirty="0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 aux </a:t>
                      </a:r>
                      <a:r>
                        <a:rPr altLang="en-GB" dirty="0" err="1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Épices</a:t>
                      </a:r>
                      <a:endParaRPr altLang="en-GB" dirty="0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altLang="en-GB" dirty="0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0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algn="ctr"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dirty="0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15€</a:t>
                      </a:r>
                      <a:endParaRPr altLang="en-GB" dirty="0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0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255770556"/>
                  </a:ext>
                </a:extLst>
              </a:tr>
            </a:tbl>
          </a:graphicData>
        </a:graphic>
      </p:graphicFrame>
      <p:sp>
        <p:nvSpPr>
          <p:cNvPr id="17" name="Rectangle 16">
            <a:extLst>
              <a:ext uri="{FF2B5EF4-FFF2-40B4-BE49-F238E27FC236}">
                <a16:creationId xmlns:a16="http://schemas.microsoft.com/office/drawing/2014/main" id="{485A3EE6-6A22-4EC3-B8CF-502C0A2304DC}"/>
              </a:ext>
            </a:extLst>
          </p:cNvPr>
          <p:cNvSpPr/>
          <p:nvPr/>
        </p:nvSpPr>
        <p:spPr>
          <a:xfrm>
            <a:off x="4339410" y="5657846"/>
            <a:ext cx="1215397" cy="307777"/>
          </a:xfrm>
          <a:prstGeom prst="rect">
            <a:avLst/>
          </a:prstGeom>
        </p:spPr>
        <p:txBody>
          <a:bodyPr numCol="1" wrap="none">
            <a:spAutoFit/>
          </a:bodyPr>
          <a:lstStyle/>
          <a:p>
            <a:r>
              <a:rPr altLang="en-GB" dirty="0" lang="en-GB" sz="1400">
                <a:latin charset="0" panose="020B0502040204020203" pitchFamily="34" typeface="Segoe UI Emoji"/>
                <a:ea charset="0" panose="020F0502020204030204" pitchFamily="34" typeface="Calibri"/>
                <a:cs charset="0" panose="020B0502040204020203" pitchFamily="34" typeface="Segoe UI Emoji"/>
              </a:rPr>
              <a:t>🌱</a:t>
            </a:r>
            <a:r>
              <a:rPr altLang="en-GB" dirty="0" err="1" lang="en-GB" sz="1400">
                <a:latin charset="0" panose="03060902040502070203" pitchFamily="66" typeface="Forte"/>
                <a:ea charset="0" panose="020F0502020204030204" pitchFamily="34" typeface="Calibri"/>
                <a:cs charset="0" panose="02020603050405020304" pitchFamily="18" typeface="Times New Roman"/>
              </a:rPr>
              <a:t>Végétarien</a:t>
            </a:r>
            <a:endParaRPr altLang="en-GB" dirty="0" lang="en-GB" sz="140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59B76F2-B25A-4635-83AA-22864F3C4EF0}"/>
              </a:ext>
            </a:extLst>
          </p:cNvPr>
          <p:cNvSpPr/>
          <p:nvPr/>
        </p:nvSpPr>
        <p:spPr>
          <a:xfrm>
            <a:off x="4534511" y="7251730"/>
            <a:ext cx="892809" cy="307777"/>
          </a:xfrm>
          <a:prstGeom prst="rect">
            <a:avLst/>
          </a:prstGeom>
        </p:spPr>
        <p:txBody>
          <a:bodyPr numCol="1" wrap="none">
            <a:spAutoFit/>
          </a:bodyPr>
          <a:lstStyle/>
          <a:p>
            <a:r>
              <a:rPr altLang="en-GB" dirty="0" lang="en-GB" sz="1400">
                <a:latin charset="0" panose="020B0502040204020203" pitchFamily="34" typeface="Segoe UI Emoji"/>
                <a:ea charset="0" panose="020F0502020204030204" pitchFamily="34" typeface="Calibri"/>
                <a:cs charset="0" panose="020B0502040204020203" pitchFamily="34" typeface="Segoe UI Emoji"/>
              </a:rPr>
              <a:t>🥦</a:t>
            </a:r>
            <a:r>
              <a:rPr altLang="en-GB" dirty="0" lang="en-GB" sz="1400">
                <a:latin charset="0" panose="03060902040502070203" pitchFamily="66" typeface="Forte"/>
                <a:ea charset="0" panose="020F0502020204030204" pitchFamily="34" typeface="Calibri"/>
                <a:cs charset="0" panose="02020603050405020304" pitchFamily="18" typeface="Times New Roman"/>
              </a:rPr>
              <a:t>Vegan</a:t>
            </a:r>
            <a:endParaRPr altLang="en-GB" dirty="0" lang="en-GB" sz="1400"/>
          </a:p>
        </p:txBody>
      </p:sp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F9F13300-D8D7-4E07-ADFA-36A58E69B8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0580127"/>
              </p:ext>
            </p:extLst>
          </p:nvPr>
        </p:nvGraphicFramePr>
        <p:xfrm>
          <a:off x="2746510" y="7988956"/>
          <a:ext cx="5140325" cy="610024"/>
        </p:xfrm>
        <a:graphic>
          <a:graphicData uri="http://schemas.openxmlformats.org/drawingml/2006/table">
            <a:tbl>
              <a:tblPr bandRow="1" firstCol="1" firstRow="1"/>
              <a:tblGrid>
                <a:gridCol w="3883025">
                  <a:extLst>
                    <a:ext uri="{9D8B030D-6E8A-4147-A177-3AD203B41FA5}">
                      <a16:colId xmlns:a16="http://schemas.microsoft.com/office/drawing/2014/main" val="1570000274"/>
                    </a:ext>
                  </a:extLst>
                </a:gridCol>
                <a:gridCol w="1257300">
                  <a:extLst>
                    <a:ext uri="{9D8B030D-6E8A-4147-A177-3AD203B41FA5}">
                      <a16:colId xmlns:a16="http://schemas.microsoft.com/office/drawing/2014/main" val="3405929435"/>
                    </a:ext>
                  </a:extLst>
                </a:gridCol>
              </a:tblGrid>
              <a:tr h="301680">
                <a:tc>
                  <a:txBody>
                    <a:bodyPr numCol="1"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dirty="0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Pancakes Vegan aux Fruits de Saison</a:t>
                      </a:r>
                      <a:endParaRPr altLang="en-GB" dirty="0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0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dirty="0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17€</a:t>
                      </a:r>
                      <a:endParaRPr altLang="en-GB" dirty="0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0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54290879"/>
                  </a:ext>
                </a:extLst>
              </a:tr>
              <a:tr h="308344">
                <a:tc>
                  <a:txBody>
                    <a:bodyPr numCol="1"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dirty="0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Yaourt à base de </a:t>
                      </a:r>
                      <a:r>
                        <a:rPr altLang="en-GB" dirty="0" err="1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Plantes</a:t>
                      </a:r>
                      <a:r>
                        <a:rPr altLang="en-GB" dirty="0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 avec Granola</a:t>
                      </a:r>
                      <a:endParaRPr altLang="en-GB" dirty="0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0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dirty="0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17€</a:t>
                      </a:r>
                      <a:endParaRPr altLang="en-GB" dirty="0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0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4046371175"/>
                  </a:ext>
                </a:extLst>
              </a:tr>
            </a:tbl>
          </a:graphicData>
        </a:graphic>
      </p:graphicFrame>
      <p:sp>
        <p:nvSpPr>
          <p:cNvPr id="22" name="Rectangle 21">
            <a:extLst>
              <a:ext uri="{FF2B5EF4-FFF2-40B4-BE49-F238E27FC236}">
                <a16:creationId xmlns:a16="http://schemas.microsoft.com/office/drawing/2014/main" id="{26633634-BE2F-41FE-95F8-63DAB103E958}"/>
              </a:ext>
            </a:extLst>
          </p:cNvPr>
          <p:cNvSpPr/>
          <p:nvPr/>
        </p:nvSpPr>
        <p:spPr>
          <a:xfrm>
            <a:off x="2712702" y="10688068"/>
            <a:ext cx="4468812" cy="576889"/>
          </a:xfrm>
          <a:prstGeom prst="rect">
            <a:avLst/>
          </a:prstGeom>
        </p:spPr>
        <p:txBody>
          <a:bodyPr numCol="1"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altLang="en-GB" dirty="0" lang="en-GB" sz="1200">
                <a:latin charset="0" panose="020B0502040204020203" pitchFamily="34" typeface="Segoe UI Emoji"/>
                <a:ea charset="0" panose="020F0502020204030204" pitchFamily="34" typeface="Calibri"/>
                <a:cs charset="0" panose="020B0502040204020203" pitchFamily="34" typeface="Segoe UI Emoji"/>
              </a:rPr>
              <a:t>🛎️</a:t>
            </a:r>
            <a:r>
              <a:rPr altLang="en-GB" dirty="0" lang="en-GB" sz="1200">
                <a:latin charset="0" panose="03060902040502070203" pitchFamily="66" typeface="Forte"/>
                <a:ea charset="0" panose="020F0502020204030204" pitchFamily="34" typeface="Calibri"/>
                <a:cs charset="0" panose="02020603050405020304" pitchFamily="18" typeface="Times New Roman"/>
              </a:rPr>
              <a:t>Service </a:t>
            </a:r>
            <a:r>
              <a:rPr altLang="en-GB" dirty="0" err="1" lang="en-GB" sz="1200">
                <a:latin charset="0" panose="03060902040502070203" pitchFamily="66" typeface="Forte"/>
                <a:ea charset="0" panose="020F0502020204030204" pitchFamily="34" typeface="Calibri"/>
                <a:cs charset="0" panose="02020603050405020304" pitchFamily="18" typeface="Times New Roman"/>
              </a:rPr>
              <a:t>en</a:t>
            </a:r>
            <a:r>
              <a:rPr altLang="en-GB" dirty="0" lang="en-GB" sz="1200">
                <a:latin charset="0" panose="03060902040502070203" pitchFamily="66" typeface="Forte"/>
                <a:ea charset="0" panose="020F0502020204030204" pitchFamily="34" typeface="Calibri"/>
                <a:cs charset="0" panose="02020603050405020304" pitchFamily="18" typeface="Times New Roman"/>
              </a:rPr>
              <a:t> </a:t>
            </a:r>
            <a:r>
              <a:rPr altLang="en-GB" dirty="0" err="1" lang="en-GB" sz="1200">
                <a:latin charset="0" panose="03060902040502070203" pitchFamily="66" typeface="Forte"/>
                <a:ea charset="0" panose="020F0502020204030204" pitchFamily="34" typeface="Calibri"/>
                <a:cs charset="0" panose="02020603050405020304" pitchFamily="18" typeface="Times New Roman"/>
              </a:rPr>
              <a:t>Chambre</a:t>
            </a:r>
            <a:r>
              <a:rPr altLang="en-GB" dirty="0" lang="en-GB" sz="1200">
                <a:latin charset="0" panose="03060902040502070203" pitchFamily="66" typeface="Forte"/>
                <a:ea charset="0" panose="020F0502020204030204" pitchFamily="34" typeface="Calibri"/>
                <a:cs charset="0" panose="02020603050405020304" pitchFamily="18" typeface="Times New Roman"/>
              </a:rPr>
              <a:t> (Room Service)</a:t>
            </a:r>
            <a:endParaRPr altLang="en-GB" dirty="0" lang="en-GB" sz="1200">
              <a:latin charset="0" panose="02020603050405020304" pitchFamily="18" typeface="Times New Roman"/>
              <a:ea charset="0" panose="020F0502020204030204" pitchFamily="34" typeface="Calibri"/>
              <a:cs charset="0" panose="02020603050405020304" pitchFamily="18" typeface="Times New Roman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altLang="en-GB" dirty="0" err="1" lang="en-GB" sz="1200">
                <a:latin charset="0" panose="03060902040502070203" pitchFamily="66" typeface="Forte"/>
                <a:ea charset="0" panose="020F0502020204030204" pitchFamily="34" typeface="Calibri"/>
                <a:cs charset="0" panose="02020603050405020304" pitchFamily="18" typeface="Times New Roman"/>
              </a:rPr>
              <a:t>Ajouter</a:t>
            </a:r>
            <a:r>
              <a:rPr altLang="en-GB" dirty="0" lang="en-GB" sz="1200">
                <a:latin charset="0" panose="03060902040502070203" pitchFamily="66" typeface="Forte"/>
                <a:ea charset="0" panose="020F0502020204030204" pitchFamily="34" typeface="Calibri"/>
                <a:cs charset="0" panose="02020603050405020304" pitchFamily="18" typeface="Times New Roman"/>
              </a:rPr>
              <a:t> un </a:t>
            </a:r>
            <a:r>
              <a:rPr altLang="en-GB" dirty="0" err="1" lang="en-GB" sz="1200">
                <a:latin charset="0" panose="03060902040502070203" pitchFamily="66" typeface="Forte"/>
                <a:ea charset="0" panose="020F0502020204030204" pitchFamily="34" typeface="Calibri"/>
                <a:cs charset="0" panose="02020603050405020304" pitchFamily="18" typeface="Times New Roman"/>
              </a:rPr>
              <a:t>supplément</a:t>
            </a:r>
            <a:r>
              <a:rPr altLang="en-GB" dirty="0" lang="en-GB" sz="1200">
                <a:latin charset="0" panose="03060902040502070203" pitchFamily="66" typeface="Forte"/>
                <a:ea charset="0" panose="020F0502020204030204" pitchFamily="34" typeface="Calibri"/>
                <a:cs charset="0" panose="02020603050405020304" pitchFamily="18" typeface="Times New Roman"/>
              </a:rPr>
              <a:t> de 5€ au </a:t>
            </a:r>
            <a:r>
              <a:rPr altLang="en-GB" dirty="0" err="1" lang="en-GB" sz="1200">
                <a:latin charset="0" panose="03060902040502070203" pitchFamily="66" typeface="Forte"/>
                <a:ea charset="0" panose="020F0502020204030204" pitchFamily="34" typeface="Calibri"/>
                <a:cs charset="0" panose="02020603050405020304" pitchFamily="18" typeface="Times New Roman"/>
              </a:rPr>
              <a:t>coût</a:t>
            </a:r>
            <a:r>
              <a:rPr altLang="en-GB" dirty="0" lang="en-GB" sz="1200">
                <a:latin charset="0" panose="03060902040502070203" pitchFamily="66" typeface="Forte"/>
                <a:ea charset="0" panose="020F0502020204030204" pitchFamily="34" typeface="Calibri"/>
                <a:cs charset="0" panose="02020603050405020304" pitchFamily="18" typeface="Times New Roman"/>
              </a:rPr>
              <a:t> du menu </a:t>
            </a:r>
            <a:r>
              <a:rPr altLang="en-GB" dirty="0" err="1" lang="en-GB" sz="1200">
                <a:latin charset="0" panose="03060902040502070203" pitchFamily="66" typeface="Forte"/>
                <a:ea charset="0" panose="020F0502020204030204" pitchFamily="34" typeface="Calibri"/>
                <a:cs charset="0" panose="02020603050405020304" pitchFamily="18" typeface="Times New Roman"/>
              </a:rPr>
              <a:t>choisi</a:t>
            </a:r>
            <a:r>
              <a:rPr altLang="en-GB" dirty="0" lang="en-GB" sz="1200">
                <a:latin charset="0" panose="03060902040502070203" pitchFamily="66" typeface="Forte"/>
                <a:ea charset="0" panose="020F0502020204030204" pitchFamily="34" typeface="Calibri"/>
                <a:cs charset="0" panose="02020603050405020304" pitchFamily="18" typeface="Times New Roman"/>
              </a:rPr>
              <a:t> 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54FDE9F-95A8-48FA-8AAF-4E8AC850FEB1}"/>
              </a:ext>
            </a:extLst>
          </p:cNvPr>
          <p:cNvSpPr/>
          <p:nvPr/>
        </p:nvSpPr>
        <p:spPr>
          <a:xfrm>
            <a:off x="3964858" y="1496256"/>
            <a:ext cx="1741182" cy="877100"/>
          </a:xfrm>
          <a:prstGeom prst="rect">
            <a:avLst/>
          </a:prstGeom>
        </p:spPr>
        <p:txBody>
          <a:bodyPr numCol="1"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altLang="en-GB" dirty="0" lang="en-GB" sz="1200">
                <a:latin charset="0" panose="03060902040502070203" pitchFamily="66" typeface="Forte"/>
                <a:ea charset="0" panose="020F0502020204030204" pitchFamily="34" typeface="Calibri"/>
                <a:cs charset="0" panose="02020603050405020304" pitchFamily="18" typeface="Times New Roman"/>
              </a:rPr>
              <a:t>Heures de Service:</a:t>
            </a:r>
            <a:endParaRPr altLang="en-GB" dirty="0" lang="en-GB" sz="1200">
              <a:latin charset="0" panose="02020603050405020304" pitchFamily="18" typeface="Times New Roman"/>
              <a:ea charset="0" panose="020F0502020204030204" pitchFamily="34" typeface="Calibri"/>
              <a:cs charset="0" panose="02020603050405020304" pitchFamily="18" typeface="Times New Roman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altLang="en-GB" dirty="0" lang="en-GB" sz="1200">
                <a:latin charset="0" panose="03060902040502070203" pitchFamily="66" typeface="Forte"/>
                <a:ea charset="0" panose="020F0502020204030204" pitchFamily="34" typeface="Calibri"/>
                <a:cs charset="0" panose="02020603050405020304" pitchFamily="18" typeface="Times New Roman"/>
              </a:rPr>
              <a:t>Du Lundi au Dimanche  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altLang="en-GB" dirty="0" lang="en-GB" sz="1200">
                <a:latin charset="0" panose="03060902040502070203" pitchFamily="66" typeface="Forte"/>
                <a:ea charset="0" panose="020F0502020204030204" pitchFamily="34" typeface="Calibri"/>
                <a:cs charset="0" panose="02020603050405020304" pitchFamily="18" typeface="Times New Roman"/>
              </a:rPr>
              <a:t>6h30 - 10h30 </a:t>
            </a:r>
            <a:endParaRPr altLang="en-GB" dirty="0" lang="en-GB" sz="1200">
              <a:latin charset="0" panose="02020603050405020304" pitchFamily="18" typeface="Times New Roman"/>
              <a:ea charset="0" panose="020F0502020204030204" pitchFamily="34" typeface="Calibri"/>
              <a:cs charset="0" panose="02020603050405020304" pitchFamily="18" typeface="Times New Roman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ACABF43-D484-4882-9286-ABC7834B89C8}"/>
              </a:ext>
            </a:extLst>
          </p:cNvPr>
          <p:cNvSpPr/>
          <p:nvPr/>
        </p:nvSpPr>
        <p:spPr>
          <a:xfrm>
            <a:off x="3729517" y="1077846"/>
            <a:ext cx="2544286" cy="307135"/>
          </a:xfrm>
          <a:prstGeom prst="rect">
            <a:avLst/>
          </a:prstGeom>
        </p:spPr>
        <p:txBody>
          <a:bodyPr numCol="1"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altLang="en-GB" dirty="0" lang="en-GB" sz="1400">
                <a:latin charset="0" panose="020B0502040204020203" pitchFamily="34" typeface="Segoe UI Emoji"/>
                <a:ea charset="0" panose="020F0502020204030204" pitchFamily="34" typeface="Calibri"/>
                <a:cs charset="0" panose="020B0502040204020203" pitchFamily="34" typeface="Segoe UI Emoji"/>
              </a:rPr>
              <a:t>✨</a:t>
            </a:r>
            <a:r>
              <a:rPr altLang="en-GB" dirty="0" lang="en-GB" sz="1400">
                <a:latin charset="0" panose="03060902040502070203" pitchFamily="66" typeface="Forte"/>
                <a:ea charset="0" panose="020F0502020204030204" pitchFamily="34" typeface="Calibri"/>
                <a:cs charset="0" panose="02020603050405020304" pitchFamily="18" typeface="Times New Roman"/>
              </a:rPr>
              <a:t>Service de Petit-Déjeuner </a:t>
            </a:r>
            <a:r>
              <a:rPr altLang="en-GB" dirty="0" lang="en-GB" sz="1400">
                <a:latin charset="0" panose="020B0502040204020203" pitchFamily="34" typeface="Segoe UI Emoji"/>
                <a:ea charset="0" panose="020F0502020204030204" pitchFamily="34" typeface="Calibri"/>
                <a:cs charset="0" panose="020B0502040204020203" pitchFamily="34" typeface="Segoe UI Emoji"/>
              </a:rPr>
              <a:t>✨</a:t>
            </a:r>
            <a:endParaRPr altLang="en-GB" dirty="0" lang="en-GB" sz="1400">
              <a:latin charset="0" panose="02020603050405020304" pitchFamily="18" typeface="Times New Roman"/>
              <a:ea charset="0" panose="020F0502020204030204" pitchFamily="34" typeface="Calibri"/>
              <a:cs charset="0" panose="02020603050405020304" pitchFamily="18" typeface="Times New Roman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F1CCDAC-573C-474D-BCB5-8D72B174E8FF}"/>
              </a:ext>
            </a:extLst>
          </p:cNvPr>
          <p:cNvSpPr/>
          <p:nvPr/>
        </p:nvSpPr>
        <p:spPr>
          <a:xfrm>
            <a:off x="2986588" y="739420"/>
            <a:ext cx="3988656" cy="307392"/>
          </a:xfrm>
          <a:prstGeom prst="rect">
            <a:avLst/>
          </a:prstGeom>
        </p:spPr>
        <p:txBody>
          <a:bodyPr numCol="1"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altLang="en-GB" dirty="0" lang="en-GB" sz="1400">
                <a:latin charset="0" panose="03060902040502070203" pitchFamily="66" typeface="Forte"/>
                <a:ea charset="0" panose="020F0502020204030204" pitchFamily="34" typeface="Calibri"/>
                <a:cs charset="0" panose="02020603050405020304" pitchFamily="18" typeface="Times New Roman"/>
              </a:rPr>
              <a:t>Hôtel des Lumières - Restaurant 'Le Papillon d'Or'</a:t>
            </a:r>
            <a:endParaRPr altLang="en-GB" dirty="0" lang="en-GB" sz="1400">
              <a:latin charset="0" panose="02020603050405020304" pitchFamily="18" typeface="Times New Roman"/>
              <a:ea charset="0" panose="020F0502020204030204" pitchFamily="34" typeface="Calibri"/>
              <a:cs charset="0" panose="02020603050405020304" pitchFamily="18" typeface="Times New Roman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F7B124A-AA0B-46C9-8350-8594E84E22B2}"/>
              </a:ext>
            </a:extLst>
          </p:cNvPr>
          <p:cNvSpPr/>
          <p:nvPr/>
        </p:nvSpPr>
        <p:spPr>
          <a:xfrm>
            <a:off x="4079412" y="2719808"/>
            <a:ext cx="1741182" cy="307777"/>
          </a:xfrm>
          <a:prstGeom prst="rect">
            <a:avLst/>
          </a:prstGeom>
        </p:spPr>
        <p:txBody>
          <a:bodyPr numCol="1" wrap="none">
            <a:spAutoFit/>
          </a:bodyPr>
          <a:lstStyle/>
          <a:p>
            <a:r>
              <a:rPr altLang="en-GB" dirty="0" err="1" lang="en-GB" sz="1400">
                <a:latin charset="0" panose="03060902040502070203" pitchFamily="66" typeface="Forte"/>
              </a:rPr>
              <a:t>Spécialités</a:t>
            </a:r>
            <a:r>
              <a:rPr altLang="en-GB" dirty="0" lang="en-GB" sz="1400">
                <a:latin charset="0" panose="03060902040502070203" pitchFamily="66" typeface="Forte"/>
              </a:rPr>
              <a:t> du </a:t>
            </a:r>
            <a:r>
              <a:rPr altLang="en-GB" dirty="0" err="1" lang="en-GB" sz="1400">
                <a:latin charset="0" panose="03060902040502070203" pitchFamily="66" typeface="Forte"/>
              </a:rPr>
              <a:t>matin</a:t>
            </a:r>
            <a:endParaRPr altLang="en-GB" dirty="0" lang="en-GB" sz="1400">
              <a:latin charset="0" panose="03060902040502070203" pitchFamily="66" typeface="Forte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47D2D80-DB97-4E9E-9398-906981C60A6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4516618"/>
              </p:ext>
            </p:extLst>
          </p:nvPr>
        </p:nvGraphicFramePr>
        <p:xfrm>
          <a:off x="2766460" y="3241648"/>
          <a:ext cx="4470400" cy="2271730"/>
        </p:xfrm>
        <a:graphic>
          <a:graphicData uri="http://schemas.openxmlformats.org/drawingml/2006/table">
            <a:tbl>
              <a:tblPr bandRow="1" firstCol="1" firstRow="1"/>
              <a:tblGrid>
                <a:gridCol w="3733800">
                  <a:extLst>
                    <a:ext uri="{9D8B030D-6E8A-4147-A177-3AD203B41FA5}">
                      <a16:colId xmlns:a16="http://schemas.microsoft.com/office/drawing/2014/main" val="264857732"/>
                    </a:ext>
                  </a:extLst>
                </a:gridCol>
                <a:gridCol w="736600">
                  <a:extLst>
                    <a:ext uri="{9D8B030D-6E8A-4147-A177-3AD203B41FA5}">
                      <a16:colId xmlns:a16="http://schemas.microsoft.com/office/drawing/2014/main" val="1788940635"/>
                    </a:ext>
                  </a:extLst>
                </a:gridCol>
              </a:tblGrid>
              <a:tr h="214789">
                <a:tc>
                  <a:txBody>
                    <a:bodyPr numCol="1"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altLang="en-GB" dirty="0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Plateau de </a:t>
                      </a:r>
                      <a:r>
                        <a:rPr altLang="en-GB" dirty="0" err="1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Fromages</a:t>
                      </a:r>
                      <a:r>
                        <a:rPr altLang="en-GB" dirty="0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 et Charcuteries</a:t>
                      </a:r>
                      <a:br>
                        <a:rPr altLang="en-GB" dirty="0" lang="en-GB" sz="1200">
                          <a:effectLst/>
                          <a:latin charset="0" panose="02020603050405020304" pitchFamily="18" typeface="Times New Roman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</a:br>
                      <a:endParaRPr altLang="en-GB" dirty="0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9525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algn="ctr"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altLang="en-GB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18€</a:t>
                      </a:r>
                      <a:endParaRPr altLang="en-GB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9525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007844519"/>
                  </a:ext>
                </a:extLst>
              </a:tr>
              <a:tr h="239427">
                <a:tc>
                  <a:txBody>
                    <a:bodyPr numCol="1"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altLang="en-GB" dirty="0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Fruits Frais et Yaourts</a:t>
                      </a:r>
                      <a:br>
                        <a:rPr altLang="en-GB" dirty="0" lang="en-GB" sz="1200">
                          <a:effectLst/>
                          <a:latin charset="0" panose="02020603050405020304" pitchFamily="18" typeface="Times New Roman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</a:br>
                      <a:endParaRPr altLang="en-GB" dirty="0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9525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algn="ctr"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altLang="en-GB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17€</a:t>
                      </a:r>
                      <a:endParaRPr altLang="en-GB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9525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326747748"/>
                  </a:ext>
                </a:extLst>
              </a:tr>
              <a:tr h="338598">
                <a:tc>
                  <a:txBody>
                    <a:bodyPr numCol="1"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altLang="en-GB" dirty="0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Granola Maison et </a:t>
                      </a:r>
                      <a:r>
                        <a:rPr altLang="en-GB" dirty="0" err="1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Céréales</a:t>
                      </a:r>
                      <a:r>
                        <a:rPr altLang="en-GB" dirty="0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 </a:t>
                      </a:r>
                      <a:r>
                        <a:rPr altLang="en-GB" dirty="0" err="1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Variées</a:t>
                      </a:r>
                      <a:endParaRPr altLang="en-GB" dirty="0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9525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algn="ctr"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altLang="en-GB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17€</a:t>
                      </a:r>
                      <a:endParaRPr altLang="en-GB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9525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78367911"/>
                  </a:ext>
                </a:extLst>
              </a:tr>
              <a:tr h="330390">
                <a:tc>
                  <a:txBody>
                    <a:bodyPr numCol="1"/>
                    <a:lstStyle/>
                    <a:p>
                      <a:pPr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dirty="0" err="1" kern="1200" lang="en-GB" sz="1200">
                          <a:solidFill>
                            <a:srgbClr val="000000"/>
                          </a:solidFill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Œufs</a:t>
                      </a:r>
                      <a:r>
                        <a:rPr altLang="en-GB" dirty="0" kern="1200" lang="en-GB" sz="1200">
                          <a:solidFill>
                            <a:srgbClr val="000000"/>
                          </a:solidFill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 </a:t>
                      </a:r>
                      <a:r>
                        <a:rPr altLang="en-GB" dirty="0" err="1" kern="1200" lang="en-GB" sz="1200">
                          <a:solidFill>
                            <a:srgbClr val="000000"/>
                          </a:solidFill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Brouillés</a:t>
                      </a:r>
                      <a:r>
                        <a:rPr altLang="en-GB" dirty="0" kern="1200" lang="en-GB" sz="1200">
                          <a:solidFill>
                            <a:srgbClr val="000000"/>
                          </a:solidFill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 </a:t>
                      </a:r>
                      <a:r>
                        <a:rPr altLang="en-GB" dirty="0" err="1" kern="1200" lang="en-GB" sz="1200">
                          <a:solidFill>
                            <a:srgbClr val="000000"/>
                          </a:solidFill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ou</a:t>
                      </a:r>
                      <a:r>
                        <a:rPr altLang="en-GB" dirty="0" kern="1200" lang="en-GB" sz="1200">
                          <a:solidFill>
                            <a:srgbClr val="000000"/>
                          </a:solidFill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 au Plat</a:t>
                      </a:r>
                      <a:endParaRPr altLang="en-GB" dirty="0" lang="en-GB" sz="1200">
                        <a:effectLst/>
                        <a:latin charset="0" panose="02020603050405020304" pitchFamily="18" typeface="Times New Roman"/>
                        <a:ea charset="0" panose="02020603050405020304" pitchFamily="18" typeface="Times New Roman"/>
                        <a:cs charset="0" panose="02020603050405020304" pitchFamily="18" typeface="Times New Roman"/>
                      </a:endParaRP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endParaRPr altLang="en-GB" dirty="0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9525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algn="ctr"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altLang="en-GB" kern="1200" lang="en-GB" sz="1200">
                          <a:solidFill>
                            <a:srgbClr val="000000"/>
                          </a:solidFill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19€</a:t>
                      </a:r>
                      <a:endParaRPr altLang="en-GB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9525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209998040"/>
                  </a:ext>
                </a:extLst>
              </a:tr>
              <a:tr h="360870">
                <a:tc>
                  <a:txBody>
                    <a:bodyPr numCol="1"/>
                    <a:lstStyle/>
                    <a:p>
                      <a:pPr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dirty="0" kern="1200" lang="en-GB" sz="1200">
                          <a:solidFill>
                            <a:srgbClr val="000000"/>
                          </a:solidFill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Bacon </a:t>
                      </a:r>
                      <a:r>
                        <a:rPr altLang="en-GB" dirty="0" err="1" kern="1200" lang="en-GB" sz="1200">
                          <a:solidFill>
                            <a:srgbClr val="000000"/>
                          </a:solidFill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Croustillant</a:t>
                      </a:r>
                      <a:r>
                        <a:rPr altLang="en-GB" dirty="0" kern="1200" lang="en-GB" sz="1200">
                          <a:solidFill>
                            <a:srgbClr val="000000"/>
                          </a:solidFill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 et </a:t>
                      </a:r>
                      <a:r>
                        <a:rPr altLang="en-GB" dirty="0" err="1" kern="1200" lang="en-GB" sz="1200">
                          <a:solidFill>
                            <a:srgbClr val="000000"/>
                          </a:solidFill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Saucisses</a:t>
                      </a:r>
                      <a:endParaRPr altLang="en-GB" dirty="0" lang="en-GB" sz="1200">
                        <a:effectLst/>
                        <a:latin charset="0" panose="02020603050405020304" pitchFamily="18" typeface="Times New Roman"/>
                        <a:ea charset="0" panose="02020603050405020304" pitchFamily="18" typeface="Times New Roman"/>
                        <a:cs charset="0" panose="02020603050405020304" pitchFamily="18" typeface="Times New Roman"/>
                      </a:endParaRP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endParaRPr altLang="en-GB" dirty="0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9525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algn="ctr"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altLang="en-GB" kern="1200" lang="en-GB" sz="1200">
                          <a:solidFill>
                            <a:srgbClr val="000000"/>
                          </a:solidFill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20€</a:t>
                      </a:r>
                      <a:endParaRPr altLang="en-GB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9525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571052870"/>
                  </a:ext>
                </a:extLst>
              </a:tr>
              <a:tr h="297261">
                <a:tc>
                  <a:txBody>
                    <a:bodyPr numCol="1"/>
                    <a:lstStyle/>
                    <a:p>
                      <a:pPr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dirty="0" err="1" kern="1200" lang="en-GB" sz="1200">
                          <a:solidFill>
                            <a:srgbClr val="000000"/>
                          </a:solidFill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Tomates</a:t>
                      </a:r>
                      <a:r>
                        <a:rPr altLang="en-GB" dirty="0" kern="1200" lang="en-GB" sz="1200">
                          <a:solidFill>
                            <a:srgbClr val="000000"/>
                          </a:solidFill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 </a:t>
                      </a:r>
                      <a:r>
                        <a:rPr altLang="en-GB" dirty="0" err="1" kern="1200" lang="en-GB" sz="1200">
                          <a:solidFill>
                            <a:srgbClr val="000000"/>
                          </a:solidFill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Grillées</a:t>
                      </a:r>
                      <a:r>
                        <a:rPr altLang="en-GB" dirty="0" kern="1200" lang="en-GB" sz="1200">
                          <a:solidFill>
                            <a:srgbClr val="000000"/>
                          </a:solidFill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 et Champignons</a:t>
                      </a:r>
                      <a:endParaRPr altLang="en-GB" dirty="0" lang="en-GB" sz="1200">
                        <a:effectLst/>
                        <a:latin charset="0" panose="02020603050405020304" pitchFamily="18" typeface="Times New Roman"/>
                        <a:ea charset="0" panose="02020603050405020304" pitchFamily="18" typeface="Times New Roman"/>
                        <a:cs charset="0" panose="02020603050405020304" pitchFamily="18" typeface="Times New Roman"/>
                      </a:endParaRP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endParaRPr altLang="en-GB" dirty="0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9525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algn="ctr"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altLang="en-GB" dirty="0" kern="1200" lang="en-GB" sz="1200">
                          <a:solidFill>
                            <a:srgbClr val="000000"/>
                          </a:solidFill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20€</a:t>
                      </a:r>
                      <a:endParaRPr altLang="en-GB" dirty="0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9525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081591940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04D40C1-6A98-4815-B2BC-B3606BC9705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2849655"/>
              </p:ext>
            </p:extLst>
          </p:nvPr>
        </p:nvGraphicFramePr>
        <p:xfrm>
          <a:off x="2664499" y="9521875"/>
          <a:ext cx="4565221" cy="661391"/>
        </p:xfrm>
        <a:graphic>
          <a:graphicData uri="http://schemas.openxmlformats.org/drawingml/2006/table">
            <a:tbl>
              <a:tblPr bandRow="1" firstCol="1" firstRow="1"/>
              <a:tblGrid>
                <a:gridCol w="3566895">
                  <a:extLst>
                    <a:ext uri="{9D8B030D-6E8A-4147-A177-3AD203B41FA5}">
                      <a16:colId xmlns:a16="http://schemas.microsoft.com/office/drawing/2014/main" val="3527682219"/>
                    </a:ext>
                  </a:extLst>
                </a:gridCol>
                <a:gridCol w="998326">
                  <a:extLst>
                    <a:ext uri="{9D8B030D-6E8A-4147-A177-3AD203B41FA5}">
                      <a16:colId xmlns:a16="http://schemas.microsoft.com/office/drawing/2014/main" val="2481444268"/>
                    </a:ext>
                  </a:extLst>
                </a:gridCol>
              </a:tblGrid>
              <a:tr h="310871">
                <a:tc>
                  <a:txBody>
                    <a:bodyPr numCol="1"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dirty="0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Café </a:t>
                      </a:r>
                      <a:r>
                        <a:rPr altLang="en-GB" dirty="0" err="1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ou</a:t>
                      </a:r>
                      <a:r>
                        <a:rPr altLang="en-GB" dirty="0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 </a:t>
                      </a:r>
                      <a:r>
                        <a:rPr altLang="en-GB" dirty="0" err="1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Thé</a:t>
                      </a:r>
                      <a:r>
                        <a:rPr altLang="en-GB" dirty="0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 </a:t>
                      </a:r>
                      <a:endParaRPr altLang="en-GB" dirty="0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0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algn="ctr"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3€</a:t>
                      </a:r>
                      <a:endParaRPr altLang="en-GB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0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4128555555"/>
                  </a:ext>
                </a:extLst>
              </a:tr>
              <a:tr h="350520">
                <a:tc>
                  <a:txBody>
                    <a:bodyPr numCol="1"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dirty="0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Jus </a:t>
                      </a:r>
                      <a:r>
                        <a:rPr altLang="en-GB" dirty="0" err="1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d'Orange</a:t>
                      </a:r>
                      <a:r>
                        <a:rPr altLang="en-GB" dirty="0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 Frais </a:t>
                      </a:r>
                      <a:r>
                        <a:rPr altLang="en-GB" dirty="0" err="1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Pressé</a:t>
                      </a:r>
                      <a:r>
                        <a:rPr altLang="en-GB" dirty="0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 </a:t>
                      </a:r>
                      <a:endParaRPr altLang="en-GB" dirty="0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0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algn="ctr"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dirty="0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4€</a:t>
                      </a:r>
                      <a:endParaRPr altLang="en-GB" dirty="0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0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91971314"/>
                  </a:ext>
                </a:extLst>
              </a:tr>
            </a:tbl>
          </a:graphicData>
        </a:graphic>
      </p:graphicFrame>
      <p:sp>
        <p:nvSpPr>
          <p:cNvPr id="14" name="Rectangle 13">
            <a:extLst>
              <a:ext uri="{FF2B5EF4-FFF2-40B4-BE49-F238E27FC236}">
                <a16:creationId xmlns:a16="http://schemas.microsoft.com/office/drawing/2014/main" id="{4B667C74-2B3F-4B13-B2F1-84E9024DD053}"/>
              </a:ext>
            </a:extLst>
          </p:cNvPr>
          <p:cNvSpPr/>
          <p:nvPr/>
        </p:nvSpPr>
        <p:spPr>
          <a:xfrm>
            <a:off x="3905941" y="8789042"/>
            <a:ext cx="2149948" cy="307135"/>
          </a:xfrm>
          <a:prstGeom prst="rect">
            <a:avLst/>
          </a:prstGeom>
        </p:spPr>
        <p:txBody>
          <a:bodyPr numCol="1"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altLang="en-GB" dirty="0" lang="en-GB" sz="1400">
                <a:latin charset="0" panose="020B0502040204020203" pitchFamily="34" typeface="Segoe UI Emoji"/>
                <a:ea charset="0" panose="020F0502020204030204" pitchFamily="34" typeface="Calibri"/>
                <a:cs charset="0" panose="020B0502040204020203" pitchFamily="34" typeface="Segoe UI Emoji"/>
              </a:rPr>
              <a:t>☕️</a:t>
            </a:r>
            <a:r>
              <a:rPr altLang="en-GB" dirty="0" lang="en-GB" sz="1400">
                <a:latin charset="0" panose="03060902040502070203" pitchFamily="66" typeface="Forte"/>
                <a:ea charset="0" panose="020F0502020204030204" pitchFamily="34" typeface="Calibri"/>
                <a:cs charset="0" panose="02020603050405020304" pitchFamily="18" typeface="Times New Roman"/>
              </a:rPr>
              <a:t>Beverages - A la Carte</a:t>
            </a:r>
            <a:endParaRPr altLang="en-GB" dirty="0" lang="en-GB" sz="1400">
              <a:latin charset="0" panose="02020603050405020304" pitchFamily="18" typeface="Times New Roman"/>
              <a:ea charset="0" panose="020F0502020204030204" pitchFamily="34" typeface="Calibri"/>
              <a:cs charset="0" panose="02020603050405020304" pitchFamily="18"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3346707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F4F3988B-9BF4-4191-9155-ECE7882DB708}"/>
              </a:ext>
            </a:extLst>
          </p:cNvPr>
          <p:cNvSpPr/>
          <p:nvPr/>
        </p:nvSpPr>
        <p:spPr>
          <a:xfrm>
            <a:off x="3803666" y="3089683"/>
            <a:ext cx="431528" cy="307135"/>
          </a:xfrm>
          <a:prstGeom prst="rect">
            <a:avLst/>
          </a:prstGeom>
        </p:spPr>
        <p:txBody>
          <a:bodyPr numCol="1"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altLang="en-GB" dirty="0" lang="en-GB" sz="1400">
                <a:latin charset="0" panose="020B0502040204020203" pitchFamily="34" typeface="Segoe UI Emoji"/>
                <a:ea charset="0" panose="020F0502020204030204" pitchFamily="34" typeface="Calibri"/>
                <a:cs charset="0" panose="020B0502040204020203" pitchFamily="34" typeface="Segoe UI Emoji"/>
              </a:rPr>
              <a:t>🍳</a:t>
            </a:r>
            <a:endParaRPr altLang="en-GB" dirty="0" lang="en-GB" sz="1400">
              <a:latin charset="0" panose="02020603050405020304" pitchFamily="18" typeface="Times New Roman"/>
              <a:ea charset="0" panose="020F0502020204030204" pitchFamily="34" typeface="Calibri"/>
              <a:cs charset="0" panose="02020603050405020304" pitchFamily="18" typeface="Times New Roman"/>
            </a:endParaRPr>
          </a:p>
        </p:txBody>
      </p:sp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EC4875FE-7428-4BAE-91D5-4DCE138DD9D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7267432"/>
              </p:ext>
            </p:extLst>
          </p:nvPr>
        </p:nvGraphicFramePr>
        <p:xfrm>
          <a:off x="2668728" y="6491054"/>
          <a:ext cx="4502494" cy="625660"/>
        </p:xfrm>
        <a:graphic>
          <a:graphicData uri="http://schemas.openxmlformats.org/drawingml/2006/table">
            <a:tbl>
              <a:tblPr bandRow="1" firstCol="1" firstRow="1"/>
              <a:tblGrid>
                <a:gridCol w="3738227">
                  <a:extLst>
                    <a:ext uri="{9D8B030D-6E8A-4147-A177-3AD203B41FA5}">
                      <a16:colId xmlns:a16="http://schemas.microsoft.com/office/drawing/2014/main" val="638183615"/>
                    </a:ext>
                  </a:extLst>
                </a:gridCol>
                <a:gridCol w="764267">
                  <a:extLst>
                    <a:ext uri="{9D8B030D-6E8A-4147-A177-3AD203B41FA5}">
                      <a16:colId xmlns:a16="http://schemas.microsoft.com/office/drawing/2014/main" val="1914914180"/>
                    </a:ext>
                  </a:extLst>
                </a:gridCol>
              </a:tblGrid>
              <a:tr h="320405">
                <a:tc>
                  <a:txBody>
                    <a:bodyPr numCol="1"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dirty="0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Avocado Toast</a:t>
                      </a:r>
                      <a:endParaRPr altLang="en-GB" dirty="0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0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algn="ctr"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dirty="0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15€</a:t>
                      </a:r>
                      <a:endParaRPr altLang="en-GB" dirty="0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0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4235943681"/>
                  </a:ext>
                </a:extLst>
              </a:tr>
              <a:tr h="305255">
                <a:tc>
                  <a:txBody>
                    <a:bodyPr numCol="1"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dirty="0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Spiced Scrambled Tofu</a:t>
                      </a:r>
                      <a:endParaRPr altLang="en-GB" dirty="0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0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algn="ctr"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dirty="0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15€</a:t>
                      </a:r>
                      <a:endParaRPr altLang="en-GB" dirty="0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0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255770556"/>
                  </a:ext>
                </a:extLst>
              </a:tr>
            </a:tbl>
          </a:graphicData>
        </a:graphic>
      </p:graphicFrame>
      <p:sp>
        <p:nvSpPr>
          <p:cNvPr id="17" name="Rectangle 16">
            <a:extLst>
              <a:ext uri="{FF2B5EF4-FFF2-40B4-BE49-F238E27FC236}">
                <a16:creationId xmlns:a16="http://schemas.microsoft.com/office/drawing/2014/main" id="{485A3EE6-6A22-4EC3-B8CF-502C0A2304DC}"/>
              </a:ext>
            </a:extLst>
          </p:cNvPr>
          <p:cNvSpPr/>
          <p:nvPr/>
        </p:nvSpPr>
        <p:spPr>
          <a:xfrm>
            <a:off x="4218782" y="5909435"/>
            <a:ext cx="1237839" cy="307777"/>
          </a:xfrm>
          <a:prstGeom prst="rect">
            <a:avLst/>
          </a:prstGeom>
        </p:spPr>
        <p:txBody>
          <a:bodyPr numCol="1" wrap="none">
            <a:spAutoFit/>
          </a:bodyPr>
          <a:lstStyle/>
          <a:p>
            <a:r>
              <a:rPr altLang="en-GB" dirty="0" lang="en-GB" sz="1400">
                <a:latin charset="0" panose="020B0502040204020203" pitchFamily="34" typeface="Segoe UI Emoji"/>
                <a:ea charset="0" panose="020F0502020204030204" pitchFamily="34" typeface="Calibri"/>
                <a:cs charset="0" panose="020B0502040204020203" pitchFamily="34" typeface="Segoe UI Emoji"/>
              </a:rPr>
              <a:t>🌱</a:t>
            </a:r>
            <a:r>
              <a:rPr altLang="en-GB" dirty="0" lang="en-GB" sz="1400">
                <a:latin charset="0" panose="03060902040502070203" pitchFamily="66" typeface="Forte"/>
                <a:ea charset="0" panose="020F0502020204030204" pitchFamily="34" typeface="Calibri"/>
                <a:cs charset="0" panose="02020603050405020304" pitchFamily="18" typeface="Times New Roman"/>
              </a:rPr>
              <a:t>Vegetarian</a:t>
            </a:r>
            <a:endParaRPr altLang="en-GB" dirty="0" lang="en-GB" sz="140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59B76F2-B25A-4635-83AA-22864F3C4EF0}"/>
              </a:ext>
            </a:extLst>
          </p:cNvPr>
          <p:cNvSpPr/>
          <p:nvPr/>
        </p:nvSpPr>
        <p:spPr>
          <a:xfrm>
            <a:off x="4473570" y="7266546"/>
            <a:ext cx="892809" cy="307777"/>
          </a:xfrm>
          <a:prstGeom prst="rect">
            <a:avLst/>
          </a:prstGeom>
        </p:spPr>
        <p:txBody>
          <a:bodyPr numCol="1" wrap="none">
            <a:spAutoFit/>
          </a:bodyPr>
          <a:lstStyle/>
          <a:p>
            <a:r>
              <a:rPr altLang="en-GB" dirty="0" lang="en-GB" sz="1400">
                <a:latin charset="0" panose="020B0502040204020203" pitchFamily="34" typeface="Segoe UI Emoji"/>
                <a:ea charset="0" panose="020F0502020204030204" pitchFamily="34" typeface="Calibri"/>
                <a:cs charset="0" panose="020B0502040204020203" pitchFamily="34" typeface="Segoe UI Emoji"/>
              </a:rPr>
              <a:t>🥦</a:t>
            </a:r>
            <a:r>
              <a:rPr altLang="en-GB" dirty="0" lang="en-GB" sz="1400">
                <a:latin charset="0" panose="03060902040502070203" pitchFamily="66" typeface="Forte"/>
                <a:ea charset="0" panose="020F0502020204030204" pitchFamily="34" typeface="Calibri"/>
                <a:cs charset="0" panose="02020603050405020304" pitchFamily="18" typeface="Times New Roman"/>
              </a:rPr>
              <a:t>Vegan</a:t>
            </a:r>
            <a:endParaRPr altLang="en-GB" dirty="0" lang="en-GB" sz="1400"/>
          </a:p>
        </p:txBody>
      </p:sp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F9F13300-D8D7-4E07-ADFA-36A58E69B8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6073679"/>
              </p:ext>
            </p:extLst>
          </p:nvPr>
        </p:nvGraphicFramePr>
        <p:xfrm>
          <a:off x="2711637" y="7975022"/>
          <a:ext cx="5140325" cy="656304"/>
        </p:xfrm>
        <a:graphic>
          <a:graphicData uri="http://schemas.openxmlformats.org/drawingml/2006/table">
            <a:tbl>
              <a:tblPr bandRow="1" firstCol="1" firstRow="1"/>
              <a:tblGrid>
                <a:gridCol w="3883025">
                  <a:extLst>
                    <a:ext uri="{9D8B030D-6E8A-4147-A177-3AD203B41FA5}">
                      <a16:colId xmlns:a16="http://schemas.microsoft.com/office/drawing/2014/main" val="1570000274"/>
                    </a:ext>
                  </a:extLst>
                </a:gridCol>
                <a:gridCol w="1257300">
                  <a:extLst>
                    <a:ext uri="{9D8B030D-6E8A-4147-A177-3AD203B41FA5}">
                      <a16:colId xmlns:a16="http://schemas.microsoft.com/office/drawing/2014/main" val="3405929435"/>
                    </a:ext>
                  </a:extLst>
                </a:gridCol>
              </a:tblGrid>
              <a:tr h="343884">
                <a:tc>
                  <a:txBody>
                    <a:bodyPr numCol="1"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dirty="0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Vegan Pancakes with Seasonal Fruits</a:t>
                      </a:r>
                      <a:endParaRPr altLang="en-GB" dirty="0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0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dirty="0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17€</a:t>
                      </a:r>
                      <a:endParaRPr altLang="en-GB" dirty="0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0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54290879"/>
                  </a:ext>
                </a:extLst>
              </a:tr>
              <a:tr h="312420">
                <a:tc>
                  <a:txBody>
                    <a:bodyPr numCol="1"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dirty="0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Plant-based Yogurt with Granola</a:t>
                      </a:r>
                      <a:endParaRPr altLang="en-GB" dirty="0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0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dirty="0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17€</a:t>
                      </a:r>
                      <a:endParaRPr altLang="en-GB" dirty="0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0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4046371175"/>
                  </a:ext>
                </a:extLst>
              </a:tr>
            </a:tbl>
          </a:graphicData>
        </a:graphic>
      </p:graphicFrame>
      <p:sp>
        <p:nvSpPr>
          <p:cNvPr id="22" name="Rectangle 21">
            <a:extLst>
              <a:ext uri="{FF2B5EF4-FFF2-40B4-BE49-F238E27FC236}">
                <a16:creationId xmlns:a16="http://schemas.microsoft.com/office/drawing/2014/main" id="{26633634-BE2F-41FE-95F8-63DAB103E958}"/>
              </a:ext>
            </a:extLst>
          </p:cNvPr>
          <p:cNvSpPr/>
          <p:nvPr/>
        </p:nvSpPr>
        <p:spPr>
          <a:xfrm>
            <a:off x="2731010" y="10443829"/>
            <a:ext cx="4468812" cy="576889"/>
          </a:xfrm>
          <a:prstGeom prst="rect">
            <a:avLst/>
          </a:prstGeom>
        </p:spPr>
        <p:txBody>
          <a:bodyPr numCol="1"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altLang="en-GB" dirty="0" lang="en-GB" sz="1200">
                <a:latin charset="0" panose="020B0502040204020203" pitchFamily="34" typeface="Segoe UI Emoji"/>
                <a:ea charset="0" panose="020F0502020204030204" pitchFamily="34" typeface="Calibri"/>
                <a:cs charset="0" panose="020B0502040204020203" pitchFamily="34" typeface="Segoe UI Emoji"/>
              </a:rPr>
              <a:t>🛎️</a:t>
            </a:r>
            <a:r>
              <a:rPr altLang="en-GB" dirty="0" lang="en-GB" sz="1200">
                <a:latin charset="0" panose="03060902040502070203" pitchFamily="66" typeface="Forte"/>
                <a:ea charset="0" panose="020F0502020204030204" pitchFamily="34" typeface="Calibri"/>
                <a:cs charset="0" panose="02020603050405020304" pitchFamily="18" typeface="Times New Roman"/>
              </a:rPr>
              <a:t>Room Service</a:t>
            </a:r>
            <a:endParaRPr altLang="en-GB" dirty="0" lang="en-GB" sz="1200">
              <a:latin charset="0" panose="02020603050405020304" pitchFamily="18" typeface="Times New Roman"/>
              <a:ea charset="0" panose="020F0502020204030204" pitchFamily="34" typeface="Calibri"/>
              <a:cs charset="0" panose="02020603050405020304" pitchFamily="18" typeface="Times New Roman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altLang="en-GB" dirty="0" lang="en-GB" sz="1200">
                <a:latin charset="0" panose="03060902040502070203" pitchFamily="66" typeface="Forte"/>
                <a:ea charset="0" panose="020F0502020204030204" pitchFamily="34" typeface="Calibri"/>
                <a:cs charset="0" panose="02020603050405020304" pitchFamily="18" typeface="Times New Roman"/>
              </a:rPr>
              <a:t>Add a supplement of €5 to the cost of the chosen menu</a:t>
            </a:r>
            <a:endParaRPr altLang="en-GB" dirty="0" lang="en-GB" sz="1200">
              <a:latin charset="0" panose="02020603050405020304" pitchFamily="18" typeface="Times New Roman"/>
              <a:ea charset="0" panose="020F0502020204030204" pitchFamily="34" typeface="Calibri"/>
              <a:cs charset="0" panose="02020603050405020304" pitchFamily="18" typeface="Times New Roman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54FDE9F-95A8-48FA-8AAF-4E8AC850FEB1}"/>
              </a:ext>
            </a:extLst>
          </p:cNvPr>
          <p:cNvSpPr/>
          <p:nvPr/>
        </p:nvSpPr>
        <p:spPr>
          <a:xfrm>
            <a:off x="4108207" y="1709199"/>
            <a:ext cx="1655629" cy="877100"/>
          </a:xfrm>
          <a:prstGeom prst="rect">
            <a:avLst/>
          </a:prstGeom>
        </p:spPr>
        <p:txBody>
          <a:bodyPr numCol="1"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altLang="en-GB" dirty="0" lang="en-GB" sz="1200">
                <a:latin charset="0" panose="03060902040502070203" pitchFamily="66" typeface="Forte"/>
                <a:ea charset="0" panose="020F0502020204030204" pitchFamily="34" typeface="Calibri"/>
                <a:cs charset="0" panose="02020603050405020304" pitchFamily="18" typeface="Times New Roman"/>
              </a:rPr>
              <a:t>Service Hours:</a:t>
            </a:r>
            <a:endParaRPr altLang="en-GB" dirty="0" lang="en-GB" sz="1200">
              <a:latin charset="0" panose="02020603050405020304" pitchFamily="18" typeface="Times New Roman"/>
              <a:ea charset="0" panose="020F0502020204030204" pitchFamily="34" typeface="Calibri"/>
              <a:cs charset="0" panose="02020603050405020304" pitchFamily="18" typeface="Times New Roman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altLang="en-GB" dirty="0" lang="en-GB" sz="1200">
                <a:latin charset="0" panose="03060902040502070203" pitchFamily="66" typeface="Forte"/>
                <a:ea charset="0" panose="020F0502020204030204" pitchFamily="34" typeface="Calibri"/>
                <a:cs charset="0" panose="02020603050405020304" pitchFamily="18" typeface="Times New Roman"/>
              </a:rPr>
              <a:t>Monday to Sunday</a:t>
            </a:r>
            <a:endParaRPr altLang="en-GB" dirty="0" lang="en-GB" sz="1200">
              <a:latin charset="0" panose="02020603050405020304" pitchFamily="18" typeface="Times New Roman"/>
              <a:ea charset="0" panose="020F0502020204030204" pitchFamily="34" typeface="Calibri"/>
              <a:cs charset="0" panose="02020603050405020304" pitchFamily="18" typeface="Times New Roman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altLang="en-GB" dirty="0" lang="en-GB" sz="1200">
                <a:latin charset="0" panose="03060902040502070203" pitchFamily="66" typeface="Forte"/>
                <a:ea charset="0" panose="020F0502020204030204" pitchFamily="34" typeface="Calibri"/>
                <a:cs charset="0" panose="02020603050405020304" pitchFamily="18" typeface="Times New Roman"/>
              </a:rPr>
              <a:t>6:30am - 10:30am</a:t>
            </a:r>
            <a:endParaRPr altLang="en-GB" dirty="0" lang="en-GB" sz="1200">
              <a:latin charset="0" panose="02020603050405020304" pitchFamily="18" typeface="Times New Roman"/>
              <a:ea charset="0" panose="020F0502020204030204" pitchFamily="34" typeface="Calibri"/>
              <a:cs charset="0" panose="02020603050405020304" pitchFamily="18" typeface="Times New Roman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ACABF43-D484-4882-9286-ABC7834B89C8}"/>
              </a:ext>
            </a:extLst>
          </p:cNvPr>
          <p:cNvSpPr/>
          <p:nvPr/>
        </p:nvSpPr>
        <p:spPr>
          <a:xfrm>
            <a:off x="3805208" y="1153269"/>
            <a:ext cx="2064989" cy="307135"/>
          </a:xfrm>
          <a:prstGeom prst="rect">
            <a:avLst/>
          </a:prstGeom>
        </p:spPr>
        <p:txBody>
          <a:bodyPr numCol="1" wrap="non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altLang="en-GB" dirty="0" lang="en-GB" sz="1400">
                <a:latin charset="0" panose="020B0502040204020203" pitchFamily="34" typeface="Segoe UI Emoji"/>
                <a:ea charset="0" panose="020F0502020204030204" pitchFamily="34" typeface="Calibri"/>
                <a:cs charset="0" panose="020B0502040204020203" pitchFamily="34" typeface="Segoe UI Emoji"/>
              </a:rPr>
              <a:t>✨</a:t>
            </a:r>
            <a:r>
              <a:rPr altLang="en-GB" dirty="0" lang="en-GB" sz="1400">
                <a:latin charset="0" panose="03060902040502070203" pitchFamily="66" typeface="Forte"/>
                <a:ea charset="0" panose="020F0502020204030204" pitchFamily="34" typeface="Calibri"/>
                <a:cs charset="0" panose="02020603050405020304" pitchFamily="18" typeface="Times New Roman"/>
              </a:rPr>
              <a:t> Breakfast Service </a:t>
            </a:r>
            <a:r>
              <a:rPr altLang="en-GB" dirty="0" lang="en-GB" sz="1400">
                <a:latin charset="0" panose="020B0502040204020203" pitchFamily="34" typeface="Segoe UI Emoji"/>
                <a:ea charset="0" panose="020F0502020204030204" pitchFamily="34" typeface="Calibri"/>
                <a:cs charset="0" panose="020B0502040204020203" pitchFamily="34" typeface="Segoe UI Emoji"/>
              </a:rPr>
              <a:t>✨</a:t>
            </a:r>
            <a:endParaRPr altLang="en-GB" dirty="0" lang="en-GB" sz="1400">
              <a:latin charset="0" panose="02020603050405020304" pitchFamily="18" typeface="Times New Roman"/>
              <a:ea charset="0" panose="020F0502020204030204" pitchFamily="34" typeface="Calibri"/>
              <a:cs charset="0" panose="02020603050405020304" pitchFamily="18" typeface="Times New Roman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F1CCDAC-573C-474D-BCB5-8D72B174E8FF}"/>
              </a:ext>
            </a:extLst>
          </p:cNvPr>
          <p:cNvSpPr/>
          <p:nvPr/>
        </p:nvSpPr>
        <p:spPr>
          <a:xfrm>
            <a:off x="2986588" y="739420"/>
            <a:ext cx="3988656" cy="307392"/>
          </a:xfrm>
          <a:prstGeom prst="rect">
            <a:avLst/>
          </a:prstGeom>
        </p:spPr>
        <p:txBody>
          <a:bodyPr numCol="1"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altLang="en-GB" dirty="0" lang="en-GB" sz="1400">
                <a:latin charset="0" panose="03060902040502070203" pitchFamily="66" typeface="Forte"/>
                <a:ea charset="0" panose="020F0502020204030204" pitchFamily="34" typeface="Calibri"/>
                <a:cs charset="0" panose="02020603050405020304" pitchFamily="18" typeface="Times New Roman"/>
              </a:rPr>
              <a:t>Hôtel des Lumières - Restaurant 'Le Papillon d'Or'</a:t>
            </a:r>
            <a:endParaRPr altLang="en-GB" dirty="0" lang="en-GB" sz="1400">
              <a:latin charset="0" panose="02020603050405020304" pitchFamily="18" typeface="Times New Roman"/>
              <a:ea charset="0" panose="020F0502020204030204" pitchFamily="34" typeface="Calibri"/>
              <a:cs charset="0" panose="02020603050405020304" pitchFamily="18" typeface="Times New Roman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F7B124A-AA0B-46C9-8350-8594E84E22B2}"/>
              </a:ext>
            </a:extLst>
          </p:cNvPr>
          <p:cNvSpPr/>
          <p:nvPr/>
        </p:nvSpPr>
        <p:spPr>
          <a:xfrm>
            <a:off x="4091633" y="3069654"/>
            <a:ext cx="1778564" cy="307777"/>
          </a:xfrm>
          <a:prstGeom prst="rect">
            <a:avLst/>
          </a:prstGeom>
        </p:spPr>
        <p:txBody>
          <a:bodyPr numCol="1" wrap="none">
            <a:spAutoFit/>
          </a:bodyPr>
          <a:lstStyle/>
          <a:p>
            <a:r>
              <a:rPr altLang="en-GB" dirty="0" lang="en-GB" sz="1400">
                <a:latin charset="0" panose="03060902040502070203" pitchFamily="66" typeface="Forte"/>
              </a:rPr>
              <a:t>Morning Specialities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47D2D80-DB97-4E9E-9398-906981C60A6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4698191"/>
              </p:ext>
            </p:extLst>
          </p:nvPr>
        </p:nvGraphicFramePr>
        <p:xfrm>
          <a:off x="2700822" y="3694107"/>
          <a:ext cx="4470400" cy="1985414"/>
        </p:xfrm>
        <a:graphic>
          <a:graphicData uri="http://schemas.openxmlformats.org/drawingml/2006/table">
            <a:tbl>
              <a:tblPr bandRow="1" firstCol="1" firstRow="1"/>
              <a:tblGrid>
                <a:gridCol w="3733800">
                  <a:extLst>
                    <a:ext uri="{9D8B030D-6E8A-4147-A177-3AD203B41FA5}">
                      <a16:colId xmlns:a16="http://schemas.microsoft.com/office/drawing/2014/main" val="264857732"/>
                    </a:ext>
                  </a:extLst>
                </a:gridCol>
                <a:gridCol w="736600">
                  <a:extLst>
                    <a:ext uri="{9D8B030D-6E8A-4147-A177-3AD203B41FA5}">
                      <a16:colId xmlns:a16="http://schemas.microsoft.com/office/drawing/2014/main" val="1788940635"/>
                    </a:ext>
                  </a:extLst>
                </a:gridCol>
              </a:tblGrid>
              <a:tr h="359680">
                <a:tc>
                  <a:txBody>
                    <a:bodyPr numCol="1"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altLang="en-GB" dirty="0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Cheese and Charcuterie Platter</a:t>
                      </a:r>
                      <a:endParaRPr altLang="en-GB" dirty="0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9525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algn="ctr"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altLang="en-GB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18€</a:t>
                      </a:r>
                      <a:endParaRPr altLang="en-GB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9525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007844519"/>
                  </a:ext>
                </a:extLst>
              </a:tr>
              <a:tr h="358140">
                <a:tc>
                  <a:txBody>
                    <a:bodyPr numCol="1"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altLang="en-GB" dirty="0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Fresh Fruits and Yogurts</a:t>
                      </a:r>
                      <a:endParaRPr altLang="en-GB" dirty="0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9525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algn="ctr"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altLang="en-GB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17€</a:t>
                      </a:r>
                      <a:endParaRPr altLang="en-GB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9525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326747748"/>
                  </a:ext>
                </a:extLst>
              </a:tr>
              <a:tr h="335280">
                <a:tc>
                  <a:txBody>
                    <a:bodyPr numCol="1"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altLang="en-GB" dirty="0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Homemade Granola and Assorted Cereals</a:t>
                      </a:r>
                      <a:endParaRPr altLang="en-GB" dirty="0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9525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algn="ctr"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altLang="en-GB" dirty="0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17€</a:t>
                      </a:r>
                      <a:endParaRPr altLang="en-GB" dirty="0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9525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78367911"/>
                  </a:ext>
                </a:extLst>
              </a:tr>
              <a:tr h="304800">
                <a:tc>
                  <a:txBody>
                    <a:bodyPr numCol="1"/>
                    <a:lstStyle/>
                    <a:p>
                      <a:pPr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dirty="0" kern="1200" lang="en-GB" sz="1200">
                          <a:solidFill>
                            <a:srgbClr val="000000"/>
                          </a:solidFill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Scrambled or Fried Eggs</a:t>
                      </a:r>
                      <a:endParaRPr altLang="en-GB" dirty="0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9525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algn="ctr"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altLang="en-GB" kern="1200" lang="en-GB" sz="1200">
                          <a:solidFill>
                            <a:srgbClr val="000000"/>
                          </a:solidFill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19€</a:t>
                      </a:r>
                      <a:endParaRPr altLang="en-GB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9525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209998040"/>
                  </a:ext>
                </a:extLst>
              </a:tr>
              <a:tr h="327660">
                <a:tc>
                  <a:txBody>
                    <a:bodyPr numCol="1"/>
                    <a:lstStyle/>
                    <a:p>
                      <a:pPr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dirty="0" kern="1200" lang="en-GB" sz="1200">
                          <a:solidFill>
                            <a:srgbClr val="000000"/>
                          </a:solidFill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Crispy Bacon and Sausages</a:t>
                      </a:r>
                      <a:endParaRPr altLang="en-GB" dirty="0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9525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algn="ctr"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altLang="en-GB" kern="1200" lang="en-GB" sz="1200">
                          <a:solidFill>
                            <a:srgbClr val="000000"/>
                          </a:solidFill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20€</a:t>
                      </a:r>
                      <a:endParaRPr altLang="en-GB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9525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571052870"/>
                  </a:ext>
                </a:extLst>
              </a:tr>
              <a:tr h="299854">
                <a:tc>
                  <a:txBody>
                    <a:bodyPr numCol="1"/>
                    <a:lstStyle/>
                    <a:p>
                      <a:pPr marL="0" marR="0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dirty="0" kern="1200" lang="en-GB" sz="1200">
                          <a:solidFill>
                            <a:srgbClr val="000000"/>
                          </a:solidFill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Grilled Tomatoes and Mushrooms</a:t>
                      </a:r>
                      <a:endParaRPr altLang="en-GB" dirty="0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9525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algn="ctr"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altLang="en-GB" dirty="0" kern="1200" lang="en-GB" sz="1200">
                          <a:solidFill>
                            <a:srgbClr val="000000"/>
                          </a:solidFill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20€</a:t>
                      </a:r>
                      <a:endParaRPr altLang="en-GB" dirty="0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9525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081591940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04D40C1-6A98-4815-B2BC-B3606BC9705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7167224"/>
              </p:ext>
            </p:extLst>
          </p:nvPr>
        </p:nvGraphicFramePr>
        <p:xfrm>
          <a:off x="2711637" y="9459154"/>
          <a:ext cx="4507558" cy="692607"/>
        </p:xfrm>
        <a:graphic>
          <a:graphicData uri="http://schemas.openxmlformats.org/drawingml/2006/table">
            <a:tbl>
              <a:tblPr bandRow="1" firstCol="1" firstRow="1"/>
              <a:tblGrid>
                <a:gridCol w="3521842">
                  <a:extLst>
                    <a:ext uri="{9D8B030D-6E8A-4147-A177-3AD203B41FA5}">
                      <a16:colId xmlns:a16="http://schemas.microsoft.com/office/drawing/2014/main" val="3527682219"/>
                    </a:ext>
                  </a:extLst>
                </a:gridCol>
                <a:gridCol w="985716">
                  <a:extLst>
                    <a:ext uri="{9D8B030D-6E8A-4147-A177-3AD203B41FA5}">
                      <a16:colId xmlns:a16="http://schemas.microsoft.com/office/drawing/2014/main" val="2481444268"/>
                    </a:ext>
                  </a:extLst>
                </a:gridCol>
              </a:tblGrid>
              <a:tr h="355467">
                <a:tc>
                  <a:txBody>
                    <a:bodyPr numCol="1"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dirty="0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Coffee or Tea</a:t>
                      </a:r>
                      <a:endParaRPr altLang="en-GB" dirty="0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0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algn="ctr"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3€</a:t>
                      </a:r>
                      <a:endParaRPr altLang="en-GB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0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4128555555"/>
                  </a:ext>
                </a:extLst>
              </a:tr>
              <a:tr h="337140">
                <a:tc>
                  <a:txBody>
                    <a:bodyPr numCol="1"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dirty="0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Fresh Squeezed Orange Juice</a:t>
                      </a:r>
                      <a:endParaRPr altLang="en-GB" dirty="0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0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tc>
                  <a:txBody>
                    <a:bodyPr numCol="1"/>
                    <a:lstStyle/>
                    <a:p>
                      <a:pPr algn="ctr"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altLang="en-GB" dirty="0" lang="en-GB" sz="1200">
                          <a:effectLst/>
                          <a:latin charset="0" panose="03060902040502070203" pitchFamily="66" typeface="Forte"/>
                          <a:ea charset="0" panose="020F0502020204030204" pitchFamily="34" typeface="Calibri"/>
                          <a:cs charset="0" panose="02020603050405020304" pitchFamily="18" typeface="Times New Roman"/>
                        </a:rPr>
                        <a:t>4€</a:t>
                      </a:r>
                      <a:endParaRPr altLang="en-GB" dirty="0" lang="en-GB" sz="1200">
                        <a:effectLst/>
                        <a:latin charset="0" panose="02020603050405020304" pitchFamily="18" typeface="Times New Roman"/>
                        <a:ea charset="0" panose="020F0502020204030204" pitchFamily="34" typeface="Calibri"/>
                        <a:cs charset="0" panose="02020603050405020304" pitchFamily="18" typeface="Times New Roman"/>
                      </a:endParaRPr>
                    </a:p>
                  </a:txBody>
                  <a:tcPr marB="0" marL="68580" marR="68580" marT="0">
                    <a:lnL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12700">
                      <a:noFill/>
                      <a:prstDash val="solid"/>
                      <a:round/>
                      <a:headEnd len="med" type="none" w="med"/>
                      <a:tailEnd len="med" type="none" w="med"/>
                    </a:lnB>
                    <a:lnTlToBr cmpd="sng" w="12700">
                      <a:noFill/>
                      <a:prstDash val="solid"/>
                    </a:lnTlToBr>
                    <a:lnBlToTr cmpd="sng" w="12700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91971314"/>
                  </a:ext>
                </a:extLst>
              </a:tr>
            </a:tbl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A704ABC8-3F9C-4AF4-830E-60B749BBCC40}"/>
              </a:ext>
            </a:extLst>
          </p:cNvPr>
          <p:cNvSpPr/>
          <p:nvPr/>
        </p:nvSpPr>
        <p:spPr>
          <a:xfrm>
            <a:off x="3868536" y="8935047"/>
            <a:ext cx="2149948" cy="307135"/>
          </a:xfrm>
          <a:prstGeom prst="rect">
            <a:avLst/>
          </a:prstGeom>
        </p:spPr>
        <p:txBody>
          <a:bodyPr numCol="1"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altLang="en-GB" dirty="0" lang="en-GB" sz="1400">
                <a:latin charset="0" panose="020B0502040204020203" pitchFamily="34" typeface="Segoe UI Emoji"/>
                <a:ea charset="0" panose="020F0502020204030204" pitchFamily="34" typeface="Calibri"/>
                <a:cs charset="0" panose="020B0502040204020203" pitchFamily="34" typeface="Segoe UI Emoji"/>
              </a:rPr>
              <a:t>☕️</a:t>
            </a:r>
            <a:r>
              <a:rPr altLang="en-GB" dirty="0" lang="en-GB" sz="1400">
                <a:latin charset="0" panose="03060902040502070203" pitchFamily="66" typeface="Forte"/>
                <a:ea charset="0" panose="020F0502020204030204" pitchFamily="34" typeface="Calibri"/>
                <a:cs charset="0" panose="02020603050405020304" pitchFamily="18" typeface="Times New Roman"/>
              </a:rPr>
              <a:t>Beverages - A la Carte</a:t>
            </a:r>
            <a:endParaRPr altLang="en-GB" dirty="0" lang="en-GB" sz="1400">
              <a:latin charset="0" panose="02020603050405020304" pitchFamily="18" typeface="Times New Roman"/>
              <a:ea charset="0" panose="020F0502020204030204" pitchFamily="34" typeface="Calibri"/>
              <a:cs charset="0" panose="02020603050405020304" pitchFamily="18"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7824972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lastClr="000000" val="windowText"/>
      </a:dk1>
      <a:lt1>
        <a:sysClr lastClr="FFFFFF" val="window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panose="020F0302020204030204"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panose="020F0502020204030204"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algn="ctr" cap="flat" cmpd="sng" w="6350">
          <a:solidFill>
            <a:schemeClr val="phClr"/>
          </a:solidFill>
          <a:prstDash val="solid"/>
          <a:miter lim="800000"/>
        </a:ln>
        <a:ln algn="ctr" cap="flat" cmpd="sng" w="12700">
          <a:solidFill>
            <a:schemeClr val="phClr"/>
          </a:solidFill>
          <a:prstDash val="solid"/>
          <a:miter lim="800000"/>
        </a:ln>
        <a:ln algn="ctr" cap="flat" cmpd="sng" w="19050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id="{62F939B6-93AF-4DB8-9C6B-D6C7DFDC589F}" name="Office Theme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Words>290</Words>
  <Paragraphs>78</Paragraphs>
  <Slides>3</Slides>
  <Notes>0</Notes>
  <TotalTime>128</TotalTime>
  <HiddenSlides>0</HiddenSlides>
  <MMClips>0</MMClips>
  <ScaleCrop>false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Calibri Light</vt:lpstr>
      <vt:lpstr>Forte</vt:lpstr>
      <vt:lpstr>Segoe UI Emoji</vt:lpstr>
      <vt:lpstr>Times New Roman</vt:lpstr>
      <vt:lpstr>Office Theme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lication>Microsoft Office PowerPoint</Application>
  <AppVersion>16.0000</AppVersion>
  <PresentationFormat>Custom</PresentationFormat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2023-06-07T17:42:15Z</dcterms:created>
  <dc:creator>User</dc:creator>
  <cp:lastModifiedBy>User</cp:lastModifiedBy>
  <dcterms:modified xsi:type="dcterms:W3CDTF">2023-06-07T19:56:47Z</dcterms:modified>
  <cp:revision>14</cp:revision>
  <dc:title>PowerPoint Presentation</dc:title>
</cp:coreProperties>
</file>