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23" r:id="rId4"/>
  </p:sldMasterIdLst>
  <p:notesMasterIdLst>
    <p:notesMasterId r:id="rId20"/>
  </p:notesMasterIdLst>
  <p:sldIdLst>
    <p:sldId id="256" r:id="rId5"/>
    <p:sldId id="271" r:id="rId6"/>
    <p:sldId id="258" r:id="rId7"/>
    <p:sldId id="261" r:id="rId8"/>
    <p:sldId id="262" r:id="rId9"/>
    <p:sldId id="263" r:id="rId10"/>
    <p:sldId id="264" r:id="rId11"/>
    <p:sldId id="265" r:id="rId12"/>
    <p:sldId id="266" r:id="rId13"/>
    <p:sldId id="267" r:id="rId14"/>
    <p:sldId id="269" r:id="rId15"/>
    <p:sldId id="270" r:id="rId16"/>
    <p:sldId id="273" r:id="rId17"/>
    <p:sldId id="275"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5AE30-FB6B-4FB3-A066-E44F2A7C9274}" v="23" dt="2026-07-13T16:28:58.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81" autoAdjust="0"/>
    <p:restoredTop sz="94660"/>
  </p:normalViewPr>
  <p:slideViewPr>
    <p:cSldViewPr snapToGrid="0">
      <p:cViewPr>
        <p:scale>
          <a:sx n="71" d="100"/>
          <a:sy n="71" d="100"/>
        </p:scale>
        <p:origin x="696"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 Nehme (2224741)" userId="2c47326c-b6f7-4c12-a641-248cb0fe4798" providerId="ADAL" clId="{3272D130-B910-4DE9-8339-DC45D75D1360}"/>
    <pc:docChg chg="undo redo custSel addSld delSld modSld sldOrd">
      <pc:chgData name="Kati Nehme (2224741)" userId="2c47326c-b6f7-4c12-a641-248cb0fe4798" providerId="ADAL" clId="{3272D130-B910-4DE9-8339-DC45D75D1360}" dt="2026-07-13T16:29:02.230" v="5661" actId="27636"/>
      <pc:docMkLst>
        <pc:docMk/>
      </pc:docMkLst>
      <pc:sldChg chg="modSp mod">
        <pc:chgData name="Kati Nehme (2224741)" userId="2c47326c-b6f7-4c12-a641-248cb0fe4798" providerId="ADAL" clId="{3272D130-B910-4DE9-8339-DC45D75D1360}" dt="2026-07-13T11:07:40.172" v="4264" actId="207"/>
        <pc:sldMkLst>
          <pc:docMk/>
          <pc:sldMk cId="3847350758" sldId="256"/>
        </pc:sldMkLst>
        <pc:spChg chg="mod">
          <ac:chgData name="Kati Nehme (2224741)" userId="2c47326c-b6f7-4c12-a641-248cb0fe4798" providerId="ADAL" clId="{3272D130-B910-4DE9-8339-DC45D75D1360}" dt="2026-07-13T11:07:28.392" v="4263" actId="207"/>
          <ac:spMkLst>
            <pc:docMk/>
            <pc:sldMk cId="3847350758" sldId="256"/>
            <ac:spMk id="2" creationId="{6541F36A-18C9-E6DE-83C0-85D105941769}"/>
          </ac:spMkLst>
        </pc:spChg>
        <pc:spChg chg="mod">
          <ac:chgData name="Kati Nehme (2224741)" userId="2c47326c-b6f7-4c12-a641-248cb0fe4798" providerId="ADAL" clId="{3272D130-B910-4DE9-8339-DC45D75D1360}" dt="2026-07-13T11:07:40.172" v="4264" actId="207"/>
          <ac:spMkLst>
            <pc:docMk/>
            <pc:sldMk cId="3847350758" sldId="256"/>
            <ac:spMk id="3" creationId="{E71BA525-11E8-91B1-E16A-9C444B023F4C}"/>
          </ac:spMkLst>
        </pc:spChg>
      </pc:sldChg>
      <pc:sldChg chg="addSp delSp modSp mod setBg delDesignElem">
        <pc:chgData name="Kati Nehme (2224741)" userId="2c47326c-b6f7-4c12-a641-248cb0fe4798" providerId="ADAL" clId="{3272D130-B910-4DE9-8339-DC45D75D1360}" dt="2026-07-13T11:10:40.843" v="4285" actId="1076"/>
        <pc:sldMkLst>
          <pc:docMk/>
          <pc:sldMk cId="1067292268" sldId="258"/>
        </pc:sldMkLst>
        <pc:spChg chg="add">
          <ac:chgData name="Kati Nehme (2224741)" userId="2c47326c-b6f7-4c12-a641-248cb0fe4798" providerId="ADAL" clId="{3272D130-B910-4DE9-8339-DC45D75D1360}" dt="2026-07-10T22:43:52.139" v="4013" actId="26606"/>
          <ac:spMkLst>
            <pc:docMk/>
            <pc:sldMk cId="1067292268" sldId="258"/>
            <ac:spMk id="27" creationId="{C4B690EE-E995-4D13-9D5F-A72EA9CAC6BA}"/>
          </ac:spMkLst>
        </pc:spChg>
        <pc:spChg chg="add mod">
          <ac:chgData name="Kati Nehme (2224741)" userId="2c47326c-b6f7-4c12-a641-248cb0fe4798" providerId="ADAL" clId="{3272D130-B910-4DE9-8339-DC45D75D1360}" dt="2026-07-13T11:10:29.274" v="4284" actId="14100"/>
          <ac:spMkLst>
            <pc:docMk/>
            <pc:sldMk cId="1067292268" sldId="258"/>
            <ac:spMk id="33" creationId="{967B5731-032E-47FD-E8D9-C8168ADF562A}"/>
          </ac:spMkLst>
        </pc:spChg>
        <pc:picChg chg="add mod">
          <ac:chgData name="Kati Nehme (2224741)" userId="2c47326c-b6f7-4c12-a641-248cb0fe4798" providerId="ADAL" clId="{3272D130-B910-4DE9-8339-DC45D75D1360}" dt="2026-07-13T11:10:40.843" v="4285" actId="1076"/>
          <ac:picMkLst>
            <pc:docMk/>
            <pc:sldMk cId="1067292268" sldId="258"/>
            <ac:picMk id="15" creationId="{336FD604-0727-D943-0D1A-59BC897C909C}"/>
          </ac:picMkLst>
        </pc:picChg>
        <pc:picChg chg="add">
          <ac:chgData name="Kati Nehme (2224741)" userId="2c47326c-b6f7-4c12-a641-248cb0fe4798" providerId="ADAL" clId="{3272D130-B910-4DE9-8339-DC45D75D1360}" dt="2026-07-10T22:43:52.139" v="4013" actId="26606"/>
          <ac:picMkLst>
            <pc:docMk/>
            <pc:sldMk cId="1067292268" sldId="258"/>
            <ac:picMk id="29" creationId="{A0E633B9-FE4A-4F0D-B7F5-EA63CD6F8F01}"/>
          </ac:picMkLst>
        </pc:picChg>
        <pc:picChg chg="add">
          <ac:chgData name="Kati Nehme (2224741)" userId="2c47326c-b6f7-4c12-a641-248cb0fe4798" providerId="ADAL" clId="{3272D130-B910-4DE9-8339-DC45D75D1360}" dt="2026-07-10T22:43:52.139" v="4013" actId="26606"/>
          <ac:picMkLst>
            <pc:docMk/>
            <pc:sldMk cId="1067292268" sldId="258"/>
            <ac:picMk id="32" creationId="{10306955-0FC8-4AB2-8488-8825A0F51BC1}"/>
          </ac:picMkLst>
        </pc:picChg>
        <pc:cxnChg chg="add">
          <ac:chgData name="Kati Nehme (2224741)" userId="2c47326c-b6f7-4c12-a641-248cb0fe4798" providerId="ADAL" clId="{3272D130-B910-4DE9-8339-DC45D75D1360}" dt="2026-07-10T22:43:52.139" v="4013" actId="26606"/>
          <ac:cxnSpMkLst>
            <pc:docMk/>
            <pc:sldMk cId="1067292268" sldId="258"/>
            <ac:cxnSpMk id="31" creationId="{C82D2E27-E3C1-4F29-BC6A-7C7C3B07BFE7}"/>
          </ac:cxnSpMkLst>
        </pc:cxnChg>
      </pc:sldChg>
      <pc:sldChg chg="addSp delSp modSp mod setBg modNotesTx">
        <pc:chgData name="Kati Nehme (2224741)" userId="2c47326c-b6f7-4c12-a641-248cb0fe4798" providerId="ADAL" clId="{3272D130-B910-4DE9-8339-DC45D75D1360}" dt="2026-07-13T12:10:30.747" v="4976" actId="20577"/>
        <pc:sldMkLst>
          <pc:docMk/>
          <pc:sldMk cId="2983300748" sldId="261"/>
        </pc:sldMkLst>
        <pc:spChg chg="mod ord">
          <ac:chgData name="Kati Nehme (2224741)" userId="2c47326c-b6f7-4c12-a641-248cb0fe4798" providerId="ADAL" clId="{3272D130-B910-4DE9-8339-DC45D75D1360}" dt="2026-07-10T22:56:18.492" v="4057" actId="26606"/>
          <ac:spMkLst>
            <pc:docMk/>
            <pc:sldMk cId="2983300748" sldId="261"/>
            <ac:spMk id="3" creationId="{9B1FD0ED-CC81-EF3C-DC93-E42CA5B608EB}"/>
          </ac:spMkLst>
        </pc:spChg>
        <pc:spChg chg="add del">
          <ac:chgData name="Kati Nehme (2224741)" userId="2c47326c-b6f7-4c12-a641-248cb0fe4798" providerId="ADAL" clId="{3272D130-B910-4DE9-8339-DC45D75D1360}" dt="2026-07-10T22:56:18.492" v="4057" actId="26606"/>
          <ac:spMkLst>
            <pc:docMk/>
            <pc:sldMk cId="2983300748" sldId="261"/>
            <ac:spMk id="12" creationId="{C4B690EE-E995-4D13-9D5F-A72EA9CAC6BA}"/>
          </ac:spMkLst>
        </pc:spChg>
        <pc:picChg chg="add mod">
          <ac:chgData name="Kati Nehme (2224741)" userId="2c47326c-b6f7-4c12-a641-248cb0fe4798" providerId="ADAL" clId="{3272D130-B910-4DE9-8339-DC45D75D1360}" dt="2026-07-10T22:56:18.492" v="4057" actId="26606"/>
          <ac:picMkLst>
            <pc:docMk/>
            <pc:sldMk cId="2983300748" sldId="261"/>
            <ac:picMk id="7" creationId="{3AA4EA46-A985-35A4-9288-DB3ECD78495C}"/>
          </ac:picMkLst>
        </pc:picChg>
        <pc:picChg chg="add del">
          <ac:chgData name="Kati Nehme (2224741)" userId="2c47326c-b6f7-4c12-a641-248cb0fe4798" providerId="ADAL" clId="{3272D130-B910-4DE9-8339-DC45D75D1360}" dt="2026-07-10T22:56:18.492" v="4057" actId="26606"/>
          <ac:picMkLst>
            <pc:docMk/>
            <pc:sldMk cId="2983300748" sldId="261"/>
            <ac:picMk id="14" creationId="{A0E633B9-FE4A-4F0D-B7F5-EA63CD6F8F01}"/>
          </ac:picMkLst>
        </pc:picChg>
        <pc:picChg chg="add del">
          <ac:chgData name="Kati Nehme (2224741)" userId="2c47326c-b6f7-4c12-a641-248cb0fe4798" providerId="ADAL" clId="{3272D130-B910-4DE9-8339-DC45D75D1360}" dt="2026-07-10T22:56:18.492" v="4057" actId="26606"/>
          <ac:picMkLst>
            <pc:docMk/>
            <pc:sldMk cId="2983300748" sldId="261"/>
            <ac:picMk id="18" creationId="{10306955-0FC8-4AB2-8488-8825A0F51BC1}"/>
          </ac:picMkLst>
        </pc:picChg>
        <pc:cxnChg chg="add del">
          <ac:chgData name="Kati Nehme (2224741)" userId="2c47326c-b6f7-4c12-a641-248cb0fe4798" providerId="ADAL" clId="{3272D130-B910-4DE9-8339-DC45D75D1360}" dt="2026-07-10T22:56:18.492" v="4057" actId="26606"/>
          <ac:cxnSpMkLst>
            <pc:docMk/>
            <pc:sldMk cId="2983300748" sldId="261"/>
            <ac:cxnSpMk id="16" creationId="{C82D2E27-E3C1-4F29-BC6A-7C7C3B07BFE7}"/>
          </ac:cxnSpMkLst>
        </pc:cxnChg>
      </pc:sldChg>
      <pc:sldChg chg="addSp delSp modSp add del mod setBg setClrOvrMap modNotesTx">
        <pc:chgData name="Kati Nehme (2224741)" userId="2c47326c-b6f7-4c12-a641-248cb0fe4798" providerId="ADAL" clId="{3272D130-B910-4DE9-8339-DC45D75D1360}" dt="2026-07-13T12:04:28.630" v="4870" actId="20577"/>
        <pc:sldMkLst>
          <pc:docMk/>
          <pc:sldMk cId="3106994363" sldId="262"/>
        </pc:sldMkLst>
        <pc:spChg chg="add del mod ord">
          <ac:chgData name="Kati Nehme (2224741)" userId="2c47326c-b6f7-4c12-a641-248cb0fe4798" providerId="ADAL" clId="{3272D130-B910-4DE9-8339-DC45D75D1360}" dt="2026-07-13T12:02:31.790" v="4855" actId="14100"/>
          <ac:spMkLst>
            <pc:docMk/>
            <pc:sldMk cId="3106994363" sldId="262"/>
            <ac:spMk id="3" creationId="{52FE8A8C-9E05-6B29-97DD-4AE080759F2E}"/>
          </ac:spMkLst>
        </pc:spChg>
        <pc:spChg chg="add del">
          <ac:chgData name="Kati Nehme (2224741)" userId="2c47326c-b6f7-4c12-a641-248cb0fe4798" providerId="ADAL" clId="{3272D130-B910-4DE9-8339-DC45D75D1360}" dt="2026-07-13T11:58:06.160" v="4823" actId="26606"/>
          <ac:spMkLst>
            <pc:docMk/>
            <pc:sldMk cId="3106994363" sldId="262"/>
            <ac:spMk id="17" creationId="{4290E407-46D5-417C-950B-FFCE020FBACE}"/>
          </ac:spMkLst>
        </pc:spChg>
        <pc:spChg chg="add del">
          <ac:chgData name="Kati Nehme (2224741)" userId="2c47326c-b6f7-4c12-a641-248cb0fe4798" providerId="ADAL" clId="{3272D130-B910-4DE9-8339-DC45D75D1360}" dt="2026-07-13T12:00:57.350" v="4834" actId="26606"/>
          <ac:spMkLst>
            <pc:docMk/>
            <pc:sldMk cId="3106994363" sldId="262"/>
            <ac:spMk id="28" creationId="{C4B690EE-E995-4D13-9D5F-A72EA9CAC6BA}"/>
          </ac:spMkLst>
        </pc:spChg>
        <pc:spChg chg="add del">
          <ac:chgData name="Kati Nehme (2224741)" userId="2c47326c-b6f7-4c12-a641-248cb0fe4798" providerId="ADAL" clId="{3272D130-B910-4DE9-8339-DC45D75D1360}" dt="2026-07-13T12:01:49.171" v="4847" actId="26606"/>
          <ac:spMkLst>
            <pc:docMk/>
            <pc:sldMk cId="3106994363" sldId="262"/>
            <ac:spMk id="39" creationId="{08D06AB2-D33D-4AC8-B96C-AB6FDD0AC25F}"/>
          </ac:spMkLst>
        </pc:spChg>
        <pc:spChg chg="add del">
          <ac:chgData name="Kati Nehme (2224741)" userId="2c47326c-b6f7-4c12-a641-248cb0fe4798" providerId="ADAL" clId="{3272D130-B910-4DE9-8339-DC45D75D1360}" dt="2026-07-13T12:01:42.644" v="4844" actId="26606"/>
          <ac:spMkLst>
            <pc:docMk/>
            <pc:sldMk cId="3106994363" sldId="262"/>
            <ac:spMk id="48" creationId="{D4789EB8-C7B9-41CD-9B95-DCCECF1EB3B0}"/>
          </ac:spMkLst>
        </pc:spChg>
        <pc:spChg chg="add del">
          <ac:chgData name="Kati Nehme (2224741)" userId="2c47326c-b6f7-4c12-a641-248cb0fe4798" providerId="ADAL" clId="{3272D130-B910-4DE9-8339-DC45D75D1360}" dt="2026-07-13T12:01:49.077" v="4846" actId="26606"/>
          <ac:spMkLst>
            <pc:docMk/>
            <pc:sldMk cId="3106994363" sldId="262"/>
            <ac:spMk id="56" creationId="{C4B690EE-E995-4D13-9D5F-A72EA9CAC6BA}"/>
          </ac:spMkLst>
        </pc:spChg>
        <pc:spChg chg="add">
          <ac:chgData name="Kati Nehme (2224741)" userId="2c47326c-b6f7-4c12-a641-248cb0fe4798" providerId="ADAL" clId="{3272D130-B910-4DE9-8339-DC45D75D1360}" dt="2026-07-13T12:01:49.171" v="4847" actId="26606"/>
          <ac:spMkLst>
            <pc:docMk/>
            <pc:sldMk cId="3106994363" sldId="262"/>
            <ac:spMk id="61" creationId="{08D06AB2-D33D-4AC8-B96C-AB6FDD0AC25F}"/>
          </ac:spMkLst>
        </pc:spChg>
        <pc:picChg chg="add del mod">
          <ac:chgData name="Kati Nehme (2224741)" userId="2c47326c-b6f7-4c12-a641-248cb0fe4798" providerId="ADAL" clId="{3272D130-B910-4DE9-8339-DC45D75D1360}" dt="2026-07-13T11:56:10.733" v="4814" actId="478"/>
          <ac:picMkLst>
            <pc:docMk/>
            <pc:sldMk cId="3106994363" sldId="262"/>
            <ac:picMk id="12" creationId="{F8184293-606E-7255-CF91-101BBE0ABDBB}"/>
          </ac:picMkLst>
        </pc:picChg>
        <pc:picChg chg="add del mod">
          <ac:chgData name="Kati Nehme (2224741)" userId="2c47326c-b6f7-4c12-a641-248cb0fe4798" providerId="ADAL" clId="{3272D130-B910-4DE9-8339-DC45D75D1360}" dt="2026-07-13T11:59:53.195" v="4824" actId="478"/>
          <ac:picMkLst>
            <pc:docMk/>
            <pc:sldMk cId="3106994363" sldId="262"/>
            <ac:picMk id="16" creationId="{1BD9B33B-249D-AC0E-9936-A704B96BCF70}"/>
          </ac:picMkLst>
        </pc:picChg>
        <pc:picChg chg="add del">
          <ac:chgData name="Kati Nehme (2224741)" userId="2c47326c-b6f7-4c12-a641-248cb0fe4798" providerId="ADAL" clId="{3272D130-B910-4DE9-8339-DC45D75D1360}" dt="2026-07-13T11:58:06.160" v="4823" actId="26606"/>
          <ac:picMkLst>
            <pc:docMk/>
            <pc:sldMk cId="3106994363" sldId="262"/>
            <ac:picMk id="19" creationId="{59757E87-8140-4CB5-A5D5-45526A79879F}"/>
          </ac:picMkLst>
        </pc:picChg>
        <pc:picChg chg="add mod">
          <ac:chgData name="Kati Nehme (2224741)" userId="2c47326c-b6f7-4c12-a641-248cb0fe4798" providerId="ADAL" clId="{3272D130-B910-4DE9-8339-DC45D75D1360}" dt="2026-07-13T12:02:07.462" v="4852" actId="14100"/>
          <ac:picMkLst>
            <pc:docMk/>
            <pc:sldMk cId="3106994363" sldId="262"/>
            <ac:picMk id="20" creationId="{D8FAB984-517B-47D9-E47F-B37FBD01B32A}"/>
          </ac:picMkLst>
        </pc:picChg>
        <pc:picChg chg="add del">
          <ac:chgData name="Kati Nehme (2224741)" userId="2c47326c-b6f7-4c12-a641-248cb0fe4798" providerId="ADAL" clId="{3272D130-B910-4DE9-8339-DC45D75D1360}" dt="2026-07-13T11:58:06.160" v="4823" actId="26606"/>
          <ac:picMkLst>
            <pc:docMk/>
            <pc:sldMk cId="3106994363" sldId="262"/>
            <ac:picMk id="21" creationId="{B07B28F1-DF3A-40EC-B797-F8D0E88FC96F}"/>
          </ac:picMkLst>
        </pc:picChg>
        <pc:picChg chg="add del">
          <ac:chgData name="Kati Nehme (2224741)" userId="2c47326c-b6f7-4c12-a641-248cb0fe4798" providerId="ADAL" clId="{3272D130-B910-4DE9-8339-DC45D75D1360}" dt="2026-07-13T12:00:57.350" v="4834" actId="26606"/>
          <ac:picMkLst>
            <pc:docMk/>
            <pc:sldMk cId="3106994363" sldId="262"/>
            <ac:picMk id="30" creationId="{A0E633B9-FE4A-4F0D-B7F5-EA63CD6F8F01}"/>
          </ac:picMkLst>
        </pc:picChg>
        <pc:picChg chg="add del">
          <ac:chgData name="Kati Nehme (2224741)" userId="2c47326c-b6f7-4c12-a641-248cb0fe4798" providerId="ADAL" clId="{3272D130-B910-4DE9-8339-DC45D75D1360}" dt="2026-07-13T12:00:57.350" v="4834" actId="26606"/>
          <ac:picMkLst>
            <pc:docMk/>
            <pc:sldMk cId="3106994363" sldId="262"/>
            <ac:picMk id="34" creationId="{10306955-0FC8-4AB2-8488-8825A0F51BC1}"/>
          </ac:picMkLst>
        </pc:picChg>
        <pc:picChg chg="add del">
          <ac:chgData name="Kati Nehme (2224741)" userId="2c47326c-b6f7-4c12-a641-248cb0fe4798" providerId="ADAL" clId="{3272D130-B910-4DE9-8339-DC45D75D1360}" dt="2026-07-13T12:01:49.171" v="4847" actId="26606"/>
          <ac:picMkLst>
            <pc:docMk/>
            <pc:sldMk cId="3106994363" sldId="262"/>
            <ac:picMk id="41" creationId="{10BCC819-9CA3-4721-9DE0-4AAAA7FB4D47}"/>
          </ac:picMkLst>
        </pc:picChg>
        <pc:picChg chg="add del">
          <ac:chgData name="Kati Nehme (2224741)" userId="2c47326c-b6f7-4c12-a641-248cb0fe4798" providerId="ADAL" clId="{3272D130-B910-4DE9-8339-DC45D75D1360}" dt="2026-07-13T12:01:49.171" v="4847" actId="26606"/>
          <ac:picMkLst>
            <pc:docMk/>
            <pc:sldMk cId="3106994363" sldId="262"/>
            <ac:picMk id="43" creationId="{0F546C42-F2B3-412F-89B1-709F9D7370A9}"/>
          </ac:picMkLst>
        </pc:picChg>
        <pc:picChg chg="add del">
          <ac:chgData name="Kati Nehme (2224741)" userId="2c47326c-b6f7-4c12-a641-248cb0fe4798" providerId="ADAL" clId="{3272D130-B910-4DE9-8339-DC45D75D1360}" dt="2026-07-13T12:01:42.644" v="4844" actId="26606"/>
          <ac:picMkLst>
            <pc:docMk/>
            <pc:sldMk cId="3106994363" sldId="262"/>
            <ac:picMk id="50" creationId="{09523DF8-9928-4EF3-8A60-071169D974CE}"/>
          </ac:picMkLst>
        </pc:picChg>
        <pc:picChg chg="add del">
          <ac:chgData name="Kati Nehme (2224741)" userId="2c47326c-b6f7-4c12-a641-248cb0fe4798" providerId="ADAL" clId="{3272D130-B910-4DE9-8339-DC45D75D1360}" dt="2026-07-13T12:01:42.644" v="4844" actId="26606"/>
          <ac:picMkLst>
            <pc:docMk/>
            <pc:sldMk cId="3106994363" sldId="262"/>
            <ac:picMk id="52" creationId="{0DBE017B-E5E7-4BF1-81B6-346D7281AB42}"/>
          </ac:picMkLst>
        </pc:picChg>
        <pc:picChg chg="add del">
          <ac:chgData name="Kati Nehme (2224741)" userId="2c47326c-b6f7-4c12-a641-248cb0fe4798" providerId="ADAL" clId="{3272D130-B910-4DE9-8339-DC45D75D1360}" dt="2026-07-13T12:01:49.077" v="4846" actId="26606"/>
          <ac:picMkLst>
            <pc:docMk/>
            <pc:sldMk cId="3106994363" sldId="262"/>
            <ac:picMk id="57" creationId="{A0E633B9-FE4A-4F0D-B7F5-EA63CD6F8F01}"/>
          </ac:picMkLst>
        </pc:picChg>
        <pc:picChg chg="add del">
          <ac:chgData name="Kati Nehme (2224741)" userId="2c47326c-b6f7-4c12-a641-248cb0fe4798" providerId="ADAL" clId="{3272D130-B910-4DE9-8339-DC45D75D1360}" dt="2026-07-13T12:01:49.077" v="4846" actId="26606"/>
          <ac:picMkLst>
            <pc:docMk/>
            <pc:sldMk cId="3106994363" sldId="262"/>
            <ac:picMk id="59" creationId="{10306955-0FC8-4AB2-8488-8825A0F51BC1}"/>
          </ac:picMkLst>
        </pc:picChg>
        <pc:picChg chg="add">
          <ac:chgData name="Kati Nehme (2224741)" userId="2c47326c-b6f7-4c12-a641-248cb0fe4798" providerId="ADAL" clId="{3272D130-B910-4DE9-8339-DC45D75D1360}" dt="2026-07-13T12:01:49.171" v="4847" actId="26606"/>
          <ac:picMkLst>
            <pc:docMk/>
            <pc:sldMk cId="3106994363" sldId="262"/>
            <ac:picMk id="62" creationId="{10BCC819-9CA3-4721-9DE0-4AAAA7FB4D47}"/>
          </ac:picMkLst>
        </pc:picChg>
        <pc:picChg chg="add">
          <ac:chgData name="Kati Nehme (2224741)" userId="2c47326c-b6f7-4c12-a641-248cb0fe4798" providerId="ADAL" clId="{3272D130-B910-4DE9-8339-DC45D75D1360}" dt="2026-07-13T12:01:49.171" v="4847" actId="26606"/>
          <ac:picMkLst>
            <pc:docMk/>
            <pc:sldMk cId="3106994363" sldId="262"/>
            <ac:picMk id="63" creationId="{0F546C42-F2B3-412F-89B1-709F9D7370A9}"/>
          </ac:picMkLst>
        </pc:picChg>
        <pc:cxnChg chg="add del">
          <ac:chgData name="Kati Nehme (2224741)" userId="2c47326c-b6f7-4c12-a641-248cb0fe4798" providerId="ADAL" clId="{3272D130-B910-4DE9-8339-DC45D75D1360}" dt="2026-07-13T11:58:06.160" v="4823" actId="26606"/>
          <ac:cxnSpMkLst>
            <pc:docMk/>
            <pc:sldMk cId="3106994363" sldId="262"/>
            <ac:cxnSpMk id="23" creationId="{064BBE8E-0488-4569-B2DA-2BC2186AC74E}"/>
          </ac:cxnSpMkLst>
        </pc:cxnChg>
        <pc:cxnChg chg="add del">
          <ac:chgData name="Kati Nehme (2224741)" userId="2c47326c-b6f7-4c12-a641-248cb0fe4798" providerId="ADAL" clId="{3272D130-B910-4DE9-8339-DC45D75D1360}" dt="2026-07-13T12:00:57.350" v="4834" actId="26606"/>
          <ac:cxnSpMkLst>
            <pc:docMk/>
            <pc:sldMk cId="3106994363" sldId="262"/>
            <ac:cxnSpMk id="32" creationId="{C82D2E27-E3C1-4F29-BC6A-7C7C3B07BFE7}"/>
          </ac:cxnSpMkLst>
        </pc:cxnChg>
        <pc:cxnChg chg="add del">
          <ac:chgData name="Kati Nehme (2224741)" userId="2c47326c-b6f7-4c12-a641-248cb0fe4798" providerId="ADAL" clId="{3272D130-B910-4DE9-8339-DC45D75D1360}" dt="2026-07-13T12:01:42.644" v="4844" actId="26606"/>
          <ac:cxnSpMkLst>
            <pc:docMk/>
            <pc:sldMk cId="3106994363" sldId="262"/>
            <ac:cxnSpMk id="54" creationId="{C1A230AA-FCCE-4008-A77C-D74AB0F513F3}"/>
          </ac:cxnSpMkLst>
        </pc:cxnChg>
        <pc:cxnChg chg="add del">
          <ac:chgData name="Kati Nehme (2224741)" userId="2c47326c-b6f7-4c12-a641-248cb0fe4798" providerId="ADAL" clId="{3272D130-B910-4DE9-8339-DC45D75D1360}" dt="2026-07-13T12:01:49.077" v="4846" actId="26606"/>
          <ac:cxnSpMkLst>
            <pc:docMk/>
            <pc:sldMk cId="3106994363" sldId="262"/>
            <ac:cxnSpMk id="58" creationId="{C82D2E27-E3C1-4F29-BC6A-7C7C3B07BFE7}"/>
          </ac:cxnSpMkLst>
        </pc:cxnChg>
      </pc:sldChg>
      <pc:sldChg chg="addSp delSp modSp mod ord setBg setClrOvrMap modNotesTx">
        <pc:chgData name="Kati Nehme (2224741)" userId="2c47326c-b6f7-4c12-a641-248cb0fe4798" providerId="ADAL" clId="{3272D130-B910-4DE9-8339-DC45D75D1360}" dt="2026-07-13T11:43:00.491" v="4688" actId="20577"/>
        <pc:sldMkLst>
          <pc:docMk/>
          <pc:sldMk cId="68710168" sldId="263"/>
        </pc:sldMkLst>
        <pc:spChg chg="add del mod ord">
          <ac:chgData name="Kati Nehme (2224741)" userId="2c47326c-b6f7-4c12-a641-248cb0fe4798" providerId="ADAL" clId="{3272D130-B910-4DE9-8339-DC45D75D1360}" dt="2026-07-11T22:20:40.404" v="4114" actId="26606"/>
          <ac:spMkLst>
            <pc:docMk/>
            <pc:sldMk cId="68710168" sldId="263"/>
            <ac:spMk id="3" creationId="{A6214439-AE20-15C8-8571-951C1E48ED9F}"/>
          </ac:spMkLst>
        </pc:spChg>
        <pc:picChg chg="add mod">
          <ac:chgData name="Kati Nehme (2224741)" userId="2c47326c-b6f7-4c12-a641-248cb0fe4798" providerId="ADAL" clId="{3272D130-B910-4DE9-8339-DC45D75D1360}" dt="2026-07-11T22:21:01.794" v="4115" actId="14100"/>
          <ac:picMkLst>
            <pc:docMk/>
            <pc:sldMk cId="68710168" sldId="263"/>
            <ac:picMk id="6" creationId="{8BA79495-C6D5-CEF2-70FD-88FCB1A23383}"/>
          </ac:picMkLst>
        </pc:picChg>
      </pc:sldChg>
      <pc:sldChg chg="addSp delSp modSp mod setBg modNotesTx">
        <pc:chgData name="Kati Nehme (2224741)" userId="2c47326c-b6f7-4c12-a641-248cb0fe4798" providerId="ADAL" clId="{3272D130-B910-4DE9-8339-DC45D75D1360}" dt="2026-07-13T11:35:54.409" v="4547" actId="20577"/>
        <pc:sldMkLst>
          <pc:docMk/>
          <pc:sldMk cId="2144531151" sldId="264"/>
        </pc:sldMkLst>
        <pc:spChg chg="mod ord">
          <ac:chgData name="Kati Nehme (2224741)" userId="2c47326c-b6f7-4c12-a641-248cb0fe4798" providerId="ADAL" clId="{3272D130-B910-4DE9-8339-DC45D75D1360}" dt="2026-07-11T22:40:55.565" v="4150" actId="27636"/>
          <ac:spMkLst>
            <pc:docMk/>
            <pc:sldMk cId="2144531151" sldId="264"/>
            <ac:spMk id="3" creationId="{9E379746-E7E8-9DB8-76BF-61BE1E65FEF8}"/>
          </ac:spMkLst>
        </pc:spChg>
        <pc:spChg chg="add">
          <ac:chgData name="Kati Nehme (2224741)" userId="2c47326c-b6f7-4c12-a641-248cb0fe4798" providerId="ADAL" clId="{3272D130-B910-4DE9-8339-DC45D75D1360}" dt="2026-07-11T22:35:03.410" v="4131" actId="26606"/>
          <ac:spMkLst>
            <pc:docMk/>
            <pc:sldMk cId="2144531151" sldId="264"/>
            <ac:spMk id="10" creationId="{C4B690EE-E995-4D13-9D5F-A72EA9CAC6BA}"/>
          </ac:spMkLst>
        </pc:spChg>
        <pc:picChg chg="add mod">
          <ac:chgData name="Kati Nehme (2224741)" userId="2c47326c-b6f7-4c12-a641-248cb0fe4798" providerId="ADAL" clId="{3272D130-B910-4DE9-8339-DC45D75D1360}" dt="2026-07-11T22:36:54.852" v="4143" actId="14100"/>
          <ac:picMkLst>
            <pc:docMk/>
            <pc:sldMk cId="2144531151" sldId="264"/>
            <ac:picMk id="5" creationId="{63D40FB5-5AAE-7F3B-DCA1-52E1ED7195B7}"/>
          </ac:picMkLst>
        </pc:picChg>
        <pc:picChg chg="add">
          <ac:chgData name="Kati Nehme (2224741)" userId="2c47326c-b6f7-4c12-a641-248cb0fe4798" providerId="ADAL" clId="{3272D130-B910-4DE9-8339-DC45D75D1360}" dt="2026-07-11T22:35:03.410" v="4131" actId="26606"/>
          <ac:picMkLst>
            <pc:docMk/>
            <pc:sldMk cId="2144531151" sldId="264"/>
            <ac:picMk id="12" creationId="{A0E633B9-FE4A-4F0D-B7F5-EA63CD6F8F01}"/>
          </ac:picMkLst>
        </pc:picChg>
        <pc:picChg chg="add">
          <ac:chgData name="Kati Nehme (2224741)" userId="2c47326c-b6f7-4c12-a641-248cb0fe4798" providerId="ADAL" clId="{3272D130-B910-4DE9-8339-DC45D75D1360}" dt="2026-07-11T22:35:03.410" v="4131" actId="26606"/>
          <ac:picMkLst>
            <pc:docMk/>
            <pc:sldMk cId="2144531151" sldId="264"/>
            <ac:picMk id="16" creationId="{10306955-0FC8-4AB2-8488-8825A0F51BC1}"/>
          </ac:picMkLst>
        </pc:picChg>
        <pc:cxnChg chg="add">
          <ac:chgData name="Kati Nehme (2224741)" userId="2c47326c-b6f7-4c12-a641-248cb0fe4798" providerId="ADAL" clId="{3272D130-B910-4DE9-8339-DC45D75D1360}" dt="2026-07-11T22:35:03.410" v="4131" actId="26606"/>
          <ac:cxnSpMkLst>
            <pc:docMk/>
            <pc:sldMk cId="2144531151" sldId="264"/>
            <ac:cxnSpMk id="14" creationId="{C82D2E27-E3C1-4F29-BC6A-7C7C3B07BFE7}"/>
          </ac:cxnSpMkLst>
        </pc:cxnChg>
      </pc:sldChg>
      <pc:sldChg chg="addSp delSp modSp mod setBg modNotesTx">
        <pc:chgData name="Kati Nehme (2224741)" userId="2c47326c-b6f7-4c12-a641-248cb0fe4798" providerId="ADAL" clId="{3272D130-B910-4DE9-8339-DC45D75D1360}" dt="2026-07-13T11:30:10.787" v="4477" actId="20577"/>
        <pc:sldMkLst>
          <pc:docMk/>
          <pc:sldMk cId="1975835838" sldId="265"/>
        </pc:sldMkLst>
        <pc:spChg chg="mod">
          <ac:chgData name="Kati Nehme (2224741)" userId="2c47326c-b6f7-4c12-a641-248cb0fe4798" providerId="ADAL" clId="{3272D130-B910-4DE9-8339-DC45D75D1360}" dt="2026-07-11T23:02:17.147" v="4231" actId="27636"/>
          <ac:spMkLst>
            <pc:docMk/>
            <pc:sldMk cId="1975835838" sldId="265"/>
            <ac:spMk id="2" creationId="{067A4ED7-3E9C-AD53-8766-CE6082AF4490}"/>
          </ac:spMkLst>
        </pc:spChg>
        <pc:spChg chg="mod">
          <ac:chgData name="Kati Nehme (2224741)" userId="2c47326c-b6f7-4c12-a641-248cb0fe4798" providerId="ADAL" clId="{3272D130-B910-4DE9-8339-DC45D75D1360}" dt="2026-07-13T11:12:06.287" v="4287" actId="123"/>
          <ac:spMkLst>
            <pc:docMk/>
            <pc:sldMk cId="1975835838" sldId="265"/>
            <ac:spMk id="3" creationId="{A4148DF1-7D0E-D353-3421-74530202265D}"/>
          </ac:spMkLst>
        </pc:spChg>
        <pc:spChg chg="add">
          <ac:chgData name="Kati Nehme (2224741)" userId="2c47326c-b6f7-4c12-a641-248cb0fe4798" providerId="ADAL" clId="{3272D130-B910-4DE9-8339-DC45D75D1360}" dt="2026-07-11T23:01:15.447" v="4225" actId="26606"/>
          <ac:spMkLst>
            <pc:docMk/>
            <pc:sldMk cId="1975835838" sldId="265"/>
            <ac:spMk id="20" creationId="{15899190-C59C-4542-97F6-ED2AD912A744}"/>
          </ac:spMkLst>
        </pc:spChg>
        <pc:spChg chg="add">
          <ac:chgData name="Kati Nehme (2224741)" userId="2c47326c-b6f7-4c12-a641-248cb0fe4798" providerId="ADAL" clId="{3272D130-B910-4DE9-8339-DC45D75D1360}" dt="2026-07-11T23:01:15.447" v="4225" actId="26606"/>
          <ac:spMkLst>
            <pc:docMk/>
            <pc:sldMk cId="1975835838" sldId="265"/>
            <ac:spMk id="24" creationId="{1BF781F1-074A-4EEB-875B-1DA0BFAAD41B}"/>
          </ac:spMkLst>
        </pc:spChg>
        <pc:picChg chg="add mod ord">
          <ac:chgData name="Kati Nehme (2224741)" userId="2c47326c-b6f7-4c12-a641-248cb0fe4798" providerId="ADAL" clId="{3272D130-B910-4DE9-8339-DC45D75D1360}" dt="2026-07-11T22:54:43.716" v="4208" actId="26606"/>
          <ac:picMkLst>
            <pc:docMk/>
            <pc:sldMk cId="1975835838" sldId="265"/>
            <ac:picMk id="7" creationId="{415AABCA-8059-DBD5-80ED-917579996521}"/>
          </ac:picMkLst>
        </pc:picChg>
        <pc:picChg chg="add mod ord">
          <ac:chgData name="Kati Nehme (2224741)" userId="2c47326c-b6f7-4c12-a641-248cb0fe4798" providerId="ADAL" clId="{3272D130-B910-4DE9-8339-DC45D75D1360}" dt="2026-07-11T23:01:15.447" v="4225" actId="26606"/>
          <ac:picMkLst>
            <pc:docMk/>
            <pc:sldMk cId="1975835838" sldId="265"/>
            <ac:picMk id="9" creationId="{FACCFDDB-CFC5-ADD4-880E-B0528F54858B}"/>
          </ac:picMkLst>
        </pc:picChg>
        <pc:picChg chg="add">
          <ac:chgData name="Kati Nehme (2224741)" userId="2c47326c-b6f7-4c12-a641-248cb0fe4798" providerId="ADAL" clId="{3272D130-B910-4DE9-8339-DC45D75D1360}" dt="2026-07-11T23:01:15.447" v="4225" actId="26606"/>
          <ac:picMkLst>
            <pc:docMk/>
            <pc:sldMk cId="1975835838" sldId="265"/>
            <ac:picMk id="21" creationId="{D34FBAFC-8701-4341-A159-0A5A57F37EF2}"/>
          </ac:picMkLst>
        </pc:picChg>
        <pc:picChg chg="add">
          <ac:chgData name="Kati Nehme (2224741)" userId="2c47326c-b6f7-4c12-a641-248cb0fe4798" providerId="ADAL" clId="{3272D130-B910-4DE9-8339-DC45D75D1360}" dt="2026-07-11T23:01:15.447" v="4225" actId="26606"/>
          <ac:picMkLst>
            <pc:docMk/>
            <pc:sldMk cId="1975835838" sldId="265"/>
            <ac:picMk id="31" creationId="{9045490D-86FC-4086-AE69-F3B21579A1ED}"/>
          </ac:picMkLst>
        </pc:picChg>
      </pc:sldChg>
      <pc:sldChg chg="addSp delSp modSp mod setBg">
        <pc:chgData name="Kati Nehme (2224741)" userId="2c47326c-b6f7-4c12-a641-248cb0fe4798" providerId="ADAL" clId="{3272D130-B910-4DE9-8339-DC45D75D1360}" dt="2026-07-13T10:55:49.557" v="4239" actId="207"/>
        <pc:sldMkLst>
          <pc:docMk/>
          <pc:sldMk cId="764259168" sldId="266"/>
        </pc:sldMkLst>
        <pc:spChg chg="mod">
          <ac:chgData name="Kati Nehme (2224741)" userId="2c47326c-b6f7-4c12-a641-248cb0fe4798" providerId="ADAL" clId="{3272D130-B910-4DE9-8339-DC45D75D1360}" dt="2026-07-13T10:55:15.966" v="4236" actId="26606"/>
          <ac:spMkLst>
            <pc:docMk/>
            <pc:sldMk cId="764259168" sldId="266"/>
            <ac:spMk id="2" creationId="{C315A4E9-F254-EF4E-1F37-3C7737A19F17}"/>
          </ac:spMkLst>
        </pc:spChg>
        <pc:spChg chg="del mod">
          <ac:chgData name="Kati Nehme (2224741)" userId="2c47326c-b6f7-4c12-a641-248cb0fe4798" providerId="ADAL" clId="{3272D130-B910-4DE9-8339-DC45D75D1360}" dt="2026-07-13T10:55:15.966" v="4236" actId="26606"/>
          <ac:spMkLst>
            <pc:docMk/>
            <pc:sldMk cId="764259168" sldId="266"/>
            <ac:spMk id="3" creationId="{F8EFE05B-BAF1-210B-E47B-BF195D470CBA}"/>
          </ac:spMkLst>
        </pc:spChg>
        <pc:graphicFrameChg chg="add modGraphic">
          <ac:chgData name="Kati Nehme (2224741)" userId="2c47326c-b6f7-4c12-a641-248cb0fe4798" providerId="ADAL" clId="{3272D130-B910-4DE9-8339-DC45D75D1360}" dt="2026-07-13T10:55:49.557" v="4239" actId="207"/>
          <ac:graphicFrameMkLst>
            <pc:docMk/>
            <pc:sldMk cId="764259168" sldId="266"/>
            <ac:graphicFrameMk id="5" creationId="{56966AFC-65D2-4D50-467F-8F81072E1CEC}"/>
          </ac:graphicFrameMkLst>
        </pc:graphicFrameChg>
      </pc:sldChg>
      <pc:sldChg chg="addSp modSp mod setBg modNotesTx">
        <pc:chgData name="Kati Nehme (2224741)" userId="2c47326c-b6f7-4c12-a641-248cb0fe4798" providerId="ADAL" clId="{3272D130-B910-4DE9-8339-DC45D75D1360}" dt="2026-07-13T11:19:23.290" v="4313" actId="20577"/>
        <pc:sldMkLst>
          <pc:docMk/>
          <pc:sldMk cId="95571289" sldId="267"/>
        </pc:sldMkLst>
        <pc:spChg chg="mod ord">
          <ac:chgData name="Kati Nehme (2224741)" userId="2c47326c-b6f7-4c12-a641-248cb0fe4798" providerId="ADAL" clId="{3272D130-B910-4DE9-8339-DC45D75D1360}" dt="2026-07-13T11:02:40.724" v="4249" actId="26606"/>
          <ac:spMkLst>
            <pc:docMk/>
            <pc:sldMk cId="95571289" sldId="267"/>
            <ac:spMk id="2" creationId="{57C39B00-14BB-5E98-EA8A-5204C5C7CB26}"/>
          </ac:spMkLst>
        </pc:spChg>
        <pc:spChg chg="mod ord">
          <ac:chgData name="Kati Nehme (2224741)" userId="2c47326c-b6f7-4c12-a641-248cb0fe4798" providerId="ADAL" clId="{3272D130-B910-4DE9-8339-DC45D75D1360}" dt="2026-07-13T11:02:40.724" v="4249" actId="26606"/>
          <ac:spMkLst>
            <pc:docMk/>
            <pc:sldMk cId="95571289" sldId="267"/>
            <ac:spMk id="3" creationId="{2B7D2424-EE11-FC78-0863-DDFAD99732CC}"/>
          </ac:spMkLst>
        </pc:spChg>
        <pc:spChg chg="add">
          <ac:chgData name="Kati Nehme (2224741)" userId="2c47326c-b6f7-4c12-a641-248cb0fe4798" providerId="ADAL" clId="{3272D130-B910-4DE9-8339-DC45D75D1360}" dt="2026-07-13T11:02:40.724" v="4249" actId="26606"/>
          <ac:spMkLst>
            <pc:docMk/>
            <pc:sldMk cId="95571289" sldId="267"/>
            <ac:spMk id="10" creationId="{08D06AB2-D33D-4AC8-B96C-AB6FDD0AC25F}"/>
          </ac:spMkLst>
        </pc:spChg>
        <pc:picChg chg="add mod">
          <ac:chgData name="Kati Nehme (2224741)" userId="2c47326c-b6f7-4c12-a641-248cb0fe4798" providerId="ADAL" clId="{3272D130-B910-4DE9-8339-DC45D75D1360}" dt="2026-07-13T11:03:09.361" v="4253" actId="1076"/>
          <ac:picMkLst>
            <pc:docMk/>
            <pc:sldMk cId="95571289" sldId="267"/>
            <ac:picMk id="5" creationId="{82A70950-C3C4-D849-5396-AF4023063873}"/>
          </ac:picMkLst>
        </pc:picChg>
        <pc:picChg chg="add">
          <ac:chgData name="Kati Nehme (2224741)" userId="2c47326c-b6f7-4c12-a641-248cb0fe4798" providerId="ADAL" clId="{3272D130-B910-4DE9-8339-DC45D75D1360}" dt="2026-07-13T11:02:40.724" v="4249" actId="26606"/>
          <ac:picMkLst>
            <pc:docMk/>
            <pc:sldMk cId="95571289" sldId="267"/>
            <ac:picMk id="12" creationId="{10BCC819-9CA3-4721-9DE0-4AAAA7FB4D47}"/>
          </ac:picMkLst>
        </pc:picChg>
        <pc:picChg chg="add">
          <ac:chgData name="Kati Nehme (2224741)" userId="2c47326c-b6f7-4c12-a641-248cb0fe4798" providerId="ADAL" clId="{3272D130-B910-4DE9-8339-DC45D75D1360}" dt="2026-07-13T11:02:40.724" v="4249" actId="26606"/>
          <ac:picMkLst>
            <pc:docMk/>
            <pc:sldMk cId="95571289" sldId="267"/>
            <ac:picMk id="14" creationId="{0F546C42-F2B3-412F-89B1-709F9D7370A9}"/>
          </ac:picMkLst>
        </pc:picChg>
      </pc:sldChg>
      <pc:sldChg chg="addSp delSp modSp mod setBg delDesignElem">
        <pc:chgData name="Kati Nehme (2224741)" userId="2c47326c-b6f7-4c12-a641-248cb0fe4798" providerId="ADAL" clId="{3272D130-B910-4DE9-8339-DC45D75D1360}" dt="2026-07-13T11:03:25.920" v="4254" actId="207"/>
        <pc:sldMkLst>
          <pc:docMk/>
          <pc:sldMk cId="1054045424" sldId="269"/>
        </pc:sldMkLst>
        <pc:spChg chg="add mod">
          <ac:chgData name="Kati Nehme (2224741)" userId="2c47326c-b6f7-4c12-a641-248cb0fe4798" providerId="ADAL" clId="{3272D130-B910-4DE9-8339-DC45D75D1360}" dt="2026-07-13T11:03:25.920" v="4254" actId="207"/>
          <ac:spMkLst>
            <pc:docMk/>
            <pc:sldMk cId="1054045424" sldId="269"/>
            <ac:spMk id="6" creationId="{8917CAC6-DA81-43D8-A5C6-44637B46477E}"/>
          </ac:spMkLst>
        </pc:spChg>
      </pc:sldChg>
      <pc:sldChg chg="addSp delSp modSp mod ord setBg setClrOvrMap delDesignElem">
        <pc:chgData name="Kati Nehme (2224741)" userId="2c47326c-b6f7-4c12-a641-248cb0fe4798" providerId="ADAL" clId="{3272D130-B910-4DE9-8339-DC45D75D1360}" dt="2026-07-05T21:15:49.032" v="3788"/>
        <pc:sldMkLst>
          <pc:docMk/>
          <pc:sldMk cId="2489973291" sldId="270"/>
        </pc:sldMkLst>
        <pc:spChg chg="mod">
          <ac:chgData name="Kati Nehme (2224741)" userId="2c47326c-b6f7-4c12-a641-248cb0fe4798" providerId="ADAL" clId="{3272D130-B910-4DE9-8339-DC45D75D1360}" dt="2026-06-30T22:22:03.700" v="1319" actId="26606"/>
          <ac:spMkLst>
            <pc:docMk/>
            <pc:sldMk cId="2489973291" sldId="270"/>
            <ac:spMk id="2" creationId="{46F0BE60-CC63-7133-5125-E1237A52D4F1}"/>
          </ac:spMkLst>
        </pc:spChg>
        <pc:picChg chg="add mod">
          <ac:chgData name="Kati Nehme (2224741)" userId="2c47326c-b6f7-4c12-a641-248cb0fe4798" providerId="ADAL" clId="{3272D130-B910-4DE9-8339-DC45D75D1360}" dt="2026-06-30T22:22:03.700" v="1319" actId="26606"/>
          <ac:picMkLst>
            <pc:docMk/>
            <pc:sldMk cId="2489973291" sldId="270"/>
            <ac:picMk id="7" creationId="{C1259689-B460-CC0B-5188-329DF7DA28E8}"/>
          </ac:picMkLst>
        </pc:picChg>
      </pc:sldChg>
      <pc:sldChg chg="addSp delSp modSp mod setBg setClrOvrMap delDesignElem">
        <pc:chgData name="Kati Nehme (2224741)" userId="2c47326c-b6f7-4c12-a641-248cb0fe4798" providerId="ADAL" clId="{3272D130-B910-4DE9-8339-DC45D75D1360}" dt="2026-07-13T11:09:37.937" v="4280" actId="14100"/>
        <pc:sldMkLst>
          <pc:docMk/>
          <pc:sldMk cId="3668001323" sldId="271"/>
        </pc:sldMkLst>
        <pc:spChg chg="mod">
          <ac:chgData name="Kati Nehme (2224741)" userId="2c47326c-b6f7-4c12-a641-248cb0fe4798" providerId="ADAL" clId="{3272D130-B910-4DE9-8339-DC45D75D1360}" dt="2026-07-13T11:08:17.127" v="4268" actId="113"/>
          <ac:spMkLst>
            <pc:docMk/>
            <pc:sldMk cId="3668001323" sldId="271"/>
            <ac:spMk id="2" creationId="{799F50BD-C172-0EEB-0E9B-220040672658}"/>
          </ac:spMkLst>
        </pc:spChg>
        <pc:spChg chg="add del mod ord">
          <ac:chgData name="Kati Nehme (2224741)" userId="2c47326c-b6f7-4c12-a641-248cb0fe4798" providerId="ADAL" clId="{3272D130-B910-4DE9-8339-DC45D75D1360}" dt="2026-07-13T11:09:37.937" v="4280" actId="14100"/>
          <ac:spMkLst>
            <pc:docMk/>
            <pc:sldMk cId="3668001323" sldId="271"/>
            <ac:spMk id="36" creationId="{BCC442BA-21A6-8B4A-2152-5011E5397AB3}"/>
          </ac:spMkLst>
        </pc:spChg>
        <pc:spChg chg="add">
          <ac:chgData name="Kati Nehme (2224741)" userId="2c47326c-b6f7-4c12-a641-248cb0fe4798" providerId="ADAL" clId="{3272D130-B910-4DE9-8339-DC45D75D1360}" dt="2026-07-10T22:42:27.920" v="4010" actId="26606"/>
          <ac:spMkLst>
            <pc:docMk/>
            <pc:sldMk cId="3668001323" sldId="271"/>
            <ac:spMk id="49" creationId="{C4B690EE-E995-4D13-9D5F-A72EA9CAC6BA}"/>
          </ac:spMkLst>
        </pc:spChg>
        <pc:picChg chg="add mod ord">
          <ac:chgData name="Kati Nehme (2224741)" userId="2c47326c-b6f7-4c12-a641-248cb0fe4798" providerId="ADAL" clId="{3272D130-B910-4DE9-8339-DC45D75D1360}" dt="2026-07-10T22:42:27.920" v="4010" actId="26606"/>
          <ac:picMkLst>
            <pc:docMk/>
            <pc:sldMk cId="3668001323" sldId="271"/>
            <ac:picMk id="20" creationId="{4D9EB67B-AE2A-77AE-9159-DE01D192E9F2}"/>
          </ac:picMkLst>
        </pc:picChg>
        <pc:picChg chg="add">
          <ac:chgData name="Kati Nehme (2224741)" userId="2c47326c-b6f7-4c12-a641-248cb0fe4798" providerId="ADAL" clId="{3272D130-B910-4DE9-8339-DC45D75D1360}" dt="2026-07-10T22:42:27.920" v="4010" actId="26606"/>
          <ac:picMkLst>
            <pc:docMk/>
            <pc:sldMk cId="3668001323" sldId="271"/>
            <ac:picMk id="68" creationId="{A0E633B9-FE4A-4F0D-B7F5-EA63CD6F8F01}"/>
          </ac:picMkLst>
        </pc:picChg>
        <pc:picChg chg="add">
          <ac:chgData name="Kati Nehme (2224741)" userId="2c47326c-b6f7-4c12-a641-248cb0fe4798" providerId="ADAL" clId="{3272D130-B910-4DE9-8339-DC45D75D1360}" dt="2026-07-10T22:42:27.920" v="4010" actId="26606"/>
          <ac:picMkLst>
            <pc:docMk/>
            <pc:sldMk cId="3668001323" sldId="271"/>
            <ac:picMk id="72" creationId="{10306955-0FC8-4AB2-8488-8825A0F51BC1}"/>
          </ac:picMkLst>
        </pc:picChg>
        <pc:cxnChg chg="add">
          <ac:chgData name="Kati Nehme (2224741)" userId="2c47326c-b6f7-4c12-a641-248cb0fe4798" providerId="ADAL" clId="{3272D130-B910-4DE9-8339-DC45D75D1360}" dt="2026-07-10T22:42:27.920" v="4010" actId="26606"/>
          <ac:cxnSpMkLst>
            <pc:docMk/>
            <pc:sldMk cId="3668001323" sldId="271"/>
            <ac:cxnSpMk id="71" creationId="{C82D2E27-E3C1-4F29-BC6A-7C7C3B07BFE7}"/>
          </ac:cxnSpMkLst>
        </pc:cxnChg>
      </pc:sldChg>
      <pc:sldChg chg="addSp delSp modSp new mod setBg addAnim delAnim delDesignElem">
        <pc:chgData name="Kati Nehme (2224741)" userId="2c47326c-b6f7-4c12-a641-248cb0fe4798" providerId="ADAL" clId="{3272D130-B910-4DE9-8339-DC45D75D1360}" dt="2026-07-13T16:24:35.121" v="5566" actId="27636"/>
        <pc:sldMkLst>
          <pc:docMk/>
          <pc:sldMk cId="1949422697" sldId="273"/>
        </pc:sldMkLst>
        <pc:spChg chg="mod">
          <ac:chgData name="Kati Nehme (2224741)" userId="2c47326c-b6f7-4c12-a641-248cb0fe4798" providerId="ADAL" clId="{3272D130-B910-4DE9-8339-DC45D75D1360}" dt="2026-07-13T16:14:05.741" v="5350" actId="113"/>
          <ac:spMkLst>
            <pc:docMk/>
            <pc:sldMk cId="1949422697" sldId="273"/>
            <ac:spMk id="2" creationId="{3018E3BC-05E4-9E38-38AA-0E1191E11039}"/>
          </ac:spMkLst>
        </pc:spChg>
        <pc:spChg chg="mod">
          <ac:chgData name="Kati Nehme (2224741)" userId="2c47326c-b6f7-4c12-a641-248cb0fe4798" providerId="ADAL" clId="{3272D130-B910-4DE9-8339-DC45D75D1360}" dt="2026-07-13T16:24:35.121" v="5566" actId="27636"/>
          <ac:spMkLst>
            <pc:docMk/>
            <pc:sldMk cId="1949422697" sldId="273"/>
            <ac:spMk id="3" creationId="{0887A639-BFFA-B42E-0BA1-2A234BACD834}"/>
          </ac:spMkLst>
        </pc:spChg>
      </pc:sldChg>
      <pc:sldChg chg="delSp modSp new mod">
        <pc:chgData name="Kati Nehme (2224741)" userId="2c47326c-b6f7-4c12-a641-248cb0fe4798" providerId="ADAL" clId="{3272D130-B910-4DE9-8339-DC45D75D1360}" dt="2026-07-13T16:26:32.439" v="5596" actId="27636"/>
        <pc:sldMkLst>
          <pc:docMk/>
          <pc:sldMk cId="1489574644" sldId="275"/>
        </pc:sldMkLst>
        <pc:spChg chg="mod">
          <ac:chgData name="Kati Nehme (2224741)" userId="2c47326c-b6f7-4c12-a641-248cb0fe4798" providerId="ADAL" clId="{3272D130-B910-4DE9-8339-DC45D75D1360}" dt="2026-07-13T16:26:32.439" v="5596" actId="27636"/>
          <ac:spMkLst>
            <pc:docMk/>
            <pc:sldMk cId="1489574644" sldId="275"/>
            <ac:spMk id="3" creationId="{CFA949E7-7385-B814-D16C-DFE26499372D}"/>
          </ac:spMkLst>
        </pc:spChg>
      </pc:sldChg>
      <pc:sldChg chg="delSp modSp new mod">
        <pc:chgData name="Kati Nehme (2224741)" userId="2c47326c-b6f7-4c12-a641-248cb0fe4798" providerId="ADAL" clId="{3272D130-B910-4DE9-8339-DC45D75D1360}" dt="2026-07-13T16:29:02.230" v="5661" actId="27636"/>
        <pc:sldMkLst>
          <pc:docMk/>
          <pc:sldMk cId="3441073700" sldId="276"/>
        </pc:sldMkLst>
        <pc:spChg chg="del">
          <ac:chgData name="Kati Nehme (2224741)" userId="2c47326c-b6f7-4c12-a641-248cb0fe4798" providerId="ADAL" clId="{3272D130-B910-4DE9-8339-DC45D75D1360}" dt="2026-07-13T11:19:55.272" v="4315" actId="478"/>
          <ac:spMkLst>
            <pc:docMk/>
            <pc:sldMk cId="3441073700" sldId="276"/>
            <ac:spMk id="2" creationId="{6D1BD68D-A030-5FA0-8714-D370AD24FC15}"/>
          </ac:spMkLst>
        </pc:spChg>
        <pc:spChg chg="mod">
          <ac:chgData name="Kati Nehme (2224741)" userId="2c47326c-b6f7-4c12-a641-248cb0fe4798" providerId="ADAL" clId="{3272D130-B910-4DE9-8339-DC45D75D1360}" dt="2026-07-13T16:29:02.230" v="5661" actId="27636"/>
          <ac:spMkLst>
            <pc:docMk/>
            <pc:sldMk cId="3441073700" sldId="276"/>
            <ac:spMk id="3" creationId="{FAFCFF94-8ED5-5821-98F6-EA9396D54BA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C38785-92AF-4A39-9C08-BE1E3397D97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20E6ADB-5507-4E90-BD02-973F865EBEBB}">
      <dgm:prSet/>
      <dgm:spPr/>
      <dgm:t>
        <a:bodyPr/>
        <a:lstStyle/>
        <a:p>
          <a:r>
            <a:rPr lang="en-US" b="1" dirty="0">
              <a:solidFill>
                <a:schemeClr val="tx1"/>
              </a:solidFill>
            </a:rPr>
            <a:t>Healthy Lifestyles &amp; Environments: </a:t>
          </a:r>
          <a:r>
            <a:rPr lang="en-US" dirty="0">
              <a:solidFill>
                <a:schemeClr val="tx1"/>
              </a:solidFill>
            </a:rPr>
            <a:t>Air quality, exercise, nutrition, and quitting smoking campaigns ( NHS </a:t>
          </a:r>
          <a:r>
            <a:rPr lang="en-US" dirty="0" err="1">
              <a:solidFill>
                <a:schemeClr val="tx1"/>
              </a:solidFill>
            </a:rPr>
            <a:t>Englang</a:t>
          </a:r>
          <a:r>
            <a:rPr lang="en-US" dirty="0">
              <a:solidFill>
                <a:schemeClr val="tx1"/>
              </a:solidFill>
            </a:rPr>
            <a:t>, 2023). </a:t>
          </a:r>
        </a:p>
      </dgm:t>
    </dgm:pt>
    <dgm:pt modelId="{0B2BF15E-5AD3-4200-9A9B-897730A4E359}" type="parTrans" cxnId="{10979100-1909-4BEE-B02B-74DE210BEF1C}">
      <dgm:prSet/>
      <dgm:spPr/>
      <dgm:t>
        <a:bodyPr/>
        <a:lstStyle/>
        <a:p>
          <a:endParaRPr lang="en-US"/>
        </a:p>
      </dgm:t>
    </dgm:pt>
    <dgm:pt modelId="{8A5A46B0-4DF8-427B-AEB4-4E9D47CCE780}" type="sibTrans" cxnId="{10979100-1909-4BEE-B02B-74DE210BEF1C}">
      <dgm:prSet/>
      <dgm:spPr/>
      <dgm:t>
        <a:bodyPr/>
        <a:lstStyle/>
        <a:p>
          <a:endParaRPr lang="en-US"/>
        </a:p>
      </dgm:t>
    </dgm:pt>
    <dgm:pt modelId="{50DF99C6-EE22-44A1-8D6A-48650C5C0836}">
      <dgm:prSet/>
      <dgm:spPr/>
      <dgm:t>
        <a:bodyPr/>
        <a:lstStyle/>
        <a:p>
          <a:r>
            <a:rPr lang="en-US" b="1" dirty="0">
              <a:solidFill>
                <a:schemeClr val="tx1"/>
              </a:solidFill>
            </a:rPr>
            <a:t>Impact: </a:t>
          </a:r>
          <a:r>
            <a:rPr lang="en-US" dirty="0">
              <a:solidFill>
                <a:schemeClr val="tx1"/>
              </a:solidFill>
            </a:rPr>
            <a:t>lowers rates of chronic illness, makes communities healthier reduces the long-term need for medical care (NHS England,2023).</a:t>
          </a:r>
        </a:p>
      </dgm:t>
    </dgm:pt>
    <dgm:pt modelId="{CDB47719-6DEA-4648-9AA6-8351023506F9}" type="parTrans" cxnId="{B7AB5B01-A537-474A-8DF4-2A2393AAF2D4}">
      <dgm:prSet/>
      <dgm:spPr/>
      <dgm:t>
        <a:bodyPr/>
        <a:lstStyle/>
        <a:p>
          <a:endParaRPr lang="en-US"/>
        </a:p>
      </dgm:t>
    </dgm:pt>
    <dgm:pt modelId="{3368B29C-7AF8-4499-850F-CB6226B1EED5}" type="sibTrans" cxnId="{B7AB5B01-A537-474A-8DF4-2A2393AAF2D4}">
      <dgm:prSet/>
      <dgm:spPr/>
      <dgm:t>
        <a:bodyPr/>
        <a:lstStyle/>
        <a:p>
          <a:endParaRPr lang="en-US"/>
        </a:p>
      </dgm:t>
    </dgm:pt>
    <dgm:pt modelId="{E7891E61-4D02-476D-9945-F22C7D485013}">
      <dgm:prSet/>
      <dgm:spPr/>
      <dgm:t>
        <a:bodyPr/>
        <a:lstStyle/>
        <a:p>
          <a:r>
            <a:rPr lang="en-US" b="1" dirty="0">
              <a:solidFill>
                <a:schemeClr val="tx1"/>
              </a:solidFill>
            </a:rPr>
            <a:t>Sustainability: </a:t>
          </a:r>
          <a:r>
            <a:rPr lang="en-US" dirty="0">
              <a:solidFill>
                <a:schemeClr val="tx1"/>
              </a:solidFill>
            </a:rPr>
            <a:t>Active transportation and cleaner surroundings lessen environmental damage and health disparities (WHO,2021) .</a:t>
          </a:r>
        </a:p>
      </dgm:t>
    </dgm:pt>
    <dgm:pt modelId="{F8CFEA03-B0E3-4B6C-A357-FF47A191AB2B}" type="parTrans" cxnId="{384F4944-A8DD-4727-8E14-35A962AC458D}">
      <dgm:prSet/>
      <dgm:spPr/>
      <dgm:t>
        <a:bodyPr/>
        <a:lstStyle/>
        <a:p>
          <a:endParaRPr lang="en-US"/>
        </a:p>
      </dgm:t>
    </dgm:pt>
    <dgm:pt modelId="{4E62B756-F2B0-4175-AFF6-D70EABF27A9D}" type="sibTrans" cxnId="{384F4944-A8DD-4727-8E14-35A962AC458D}">
      <dgm:prSet/>
      <dgm:spPr/>
      <dgm:t>
        <a:bodyPr/>
        <a:lstStyle/>
        <a:p>
          <a:endParaRPr lang="en-US"/>
        </a:p>
      </dgm:t>
    </dgm:pt>
    <dgm:pt modelId="{14277488-C2A4-4539-A5EE-B588C2C47AF7}" type="pres">
      <dgm:prSet presAssocID="{5AC38785-92AF-4A39-9C08-BE1E3397D97B}" presName="outerComposite" presStyleCnt="0">
        <dgm:presLayoutVars>
          <dgm:chMax val="5"/>
          <dgm:dir/>
          <dgm:resizeHandles val="exact"/>
        </dgm:presLayoutVars>
      </dgm:prSet>
      <dgm:spPr/>
    </dgm:pt>
    <dgm:pt modelId="{707BD62F-BBD2-4204-9A4E-7CFC19555051}" type="pres">
      <dgm:prSet presAssocID="{5AC38785-92AF-4A39-9C08-BE1E3397D97B}" presName="dummyMaxCanvas" presStyleCnt="0">
        <dgm:presLayoutVars/>
      </dgm:prSet>
      <dgm:spPr/>
    </dgm:pt>
    <dgm:pt modelId="{AB87F32B-5387-4B3B-8CF2-18068A9809E6}" type="pres">
      <dgm:prSet presAssocID="{5AC38785-92AF-4A39-9C08-BE1E3397D97B}" presName="ThreeNodes_1" presStyleLbl="node1" presStyleIdx="0" presStyleCnt="3">
        <dgm:presLayoutVars>
          <dgm:bulletEnabled val="1"/>
        </dgm:presLayoutVars>
      </dgm:prSet>
      <dgm:spPr/>
    </dgm:pt>
    <dgm:pt modelId="{EED3DDDA-5E70-4BED-B4EE-36697985A7A0}" type="pres">
      <dgm:prSet presAssocID="{5AC38785-92AF-4A39-9C08-BE1E3397D97B}" presName="ThreeNodes_2" presStyleLbl="node1" presStyleIdx="1" presStyleCnt="3">
        <dgm:presLayoutVars>
          <dgm:bulletEnabled val="1"/>
        </dgm:presLayoutVars>
      </dgm:prSet>
      <dgm:spPr/>
    </dgm:pt>
    <dgm:pt modelId="{9E20B034-8AA3-4713-BA8C-2939C088A99C}" type="pres">
      <dgm:prSet presAssocID="{5AC38785-92AF-4A39-9C08-BE1E3397D97B}" presName="ThreeNodes_3" presStyleLbl="node1" presStyleIdx="2" presStyleCnt="3">
        <dgm:presLayoutVars>
          <dgm:bulletEnabled val="1"/>
        </dgm:presLayoutVars>
      </dgm:prSet>
      <dgm:spPr/>
    </dgm:pt>
    <dgm:pt modelId="{1FE7CCE9-555F-43C2-A988-78B6DC29D696}" type="pres">
      <dgm:prSet presAssocID="{5AC38785-92AF-4A39-9C08-BE1E3397D97B}" presName="ThreeConn_1-2" presStyleLbl="fgAccFollowNode1" presStyleIdx="0" presStyleCnt="2">
        <dgm:presLayoutVars>
          <dgm:bulletEnabled val="1"/>
        </dgm:presLayoutVars>
      </dgm:prSet>
      <dgm:spPr/>
    </dgm:pt>
    <dgm:pt modelId="{9BB755B2-31A5-42A0-8B2F-666BE2D62EB1}" type="pres">
      <dgm:prSet presAssocID="{5AC38785-92AF-4A39-9C08-BE1E3397D97B}" presName="ThreeConn_2-3" presStyleLbl="fgAccFollowNode1" presStyleIdx="1" presStyleCnt="2">
        <dgm:presLayoutVars>
          <dgm:bulletEnabled val="1"/>
        </dgm:presLayoutVars>
      </dgm:prSet>
      <dgm:spPr/>
    </dgm:pt>
    <dgm:pt modelId="{9A6D0771-050D-4E3E-8155-29FE614D0015}" type="pres">
      <dgm:prSet presAssocID="{5AC38785-92AF-4A39-9C08-BE1E3397D97B}" presName="ThreeNodes_1_text" presStyleLbl="node1" presStyleIdx="2" presStyleCnt="3">
        <dgm:presLayoutVars>
          <dgm:bulletEnabled val="1"/>
        </dgm:presLayoutVars>
      </dgm:prSet>
      <dgm:spPr/>
    </dgm:pt>
    <dgm:pt modelId="{8103725A-BD05-43D6-927B-E899B7B3162F}" type="pres">
      <dgm:prSet presAssocID="{5AC38785-92AF-4A39-9C08-BE1E3397D97B}" presName="ThreeNodes_2_text" presStyleLbl="node1" presStyleIdx="2" presStyleCnt="3">
        <dgm:presLayoutVars>
          <dgm:bulletEnabled val="1"/>
        </dgm:presLayoutVars>
      </dgm:prSet>
      <dgm:spPr/>
    </dgm:pt>
    <dgm:pt modelId="{68B0680C-269A-46F2-B9EA-A706E66F5CB8}" type="pres">
      <dgm:prSet presAssocID="{5AC38785-92AF-4A39-9C08-BE1E3397D97B}" presName="ThreeNodes_3_text" presStyleLbl="node1" presStyleIdx="2" presStyleCnt="3">
        <dgm:presLayoutVars>
          <dgm:bulletEnabled val="1"/>
        </dgm:presLayoutVars>
      </dgm:prSet>
      <dgm:spPr/>
    </dgm:pt>
  </dgm:ptLst>
  <dgm:cxnLst>
    <dgm:cxn modelId="{10979100-1909-4BEE-B02B-74DE210BEF1C}" srcId="{5AC38785-92AF-4A39-9C08-BE1E3397D97B}" destId="{C20E6ADB-5507-4E90-BD02-973F865EBEBB}" srcOrd="0" destOrd="0" parTransId="{0B2BF15E-5AD3-4200-9A9B-897730A4E359}" sibTransId="{8A5A46B0-4DF8-427B-AEB4-4E9D47CCE780}"/>
    <dgm:cxn modelId="{B7AB5B01-A537-474A-8DF4-2A2393AAF2D4}" srcId="{5AC38785-92AF-4A39-9C08-BE1E3397D97B}" destId="{50DF99C6-EE22-44A1-8D6A-48650C5C0836}" srcOrd="1" destOrd="0" parTransId="{CDB47719-6DEA-4648-9AA6-8351023506F9}" sibTransId="{3368B29C-7AF8-4499-850F-CB6226B1EED5}"/>
    <dgm:cxn modelId="{DFA5011D-C716-44A3-BBE4-E0C2037E52C3}" type="presOf" srcId="{C20E6ADB-5507-4E90-BD02-973F865EBEBB}" destId="{9A6D0771-050D-4E3E-8155-29FE614D0015}" srcOrd="1" destOrd="0" presId="urn:microsoft.com/office/officeart/2005/8/layout/vProcess5"/>
    <dgm:cxn modelId="{E0FD1E20-7FD7-44A0-A981-1A8B3DB1664E}" type="presOf" srcId="{E7891E61-4D02-476D-9945-F22C7D485013}" destId="{9E20B034-8AA3-4713-BA8C-2939C088A99C}" srcOrd="0" destOrd="0" presId="urn:microsoft.com/office/officeart/2005/8/layout/vProcess5"/>
    <dgm:cxn modelId="{04879829-1AEE-4B0D-AAAA-0398BF51201A}" type="presOf" srcId="{E7891E61-4D02-476D-9945-F22C7D485013}" destId="{68B0680C-269A-46F2-B9EA-A706E66F5CB8}" srcOrd="1" destOrd="0" presId="urn:microsoft.com/office/officeart/2005/8/layout/vProcess5"/>
    <dgm:cxn modelId="{384F4944-A8DD-4727-8E14-35A962AC458D}" srcId="{5AC38785-92AF-4A39-9C08-BE1E3397D97B}" destId="{E7891E61-4D02-476D-9945-F22C7D485013}" srcOrd="2" destOrd="0" parTransId="{F8CFEA03-B0E3-4B6C-A357-FF47A191AB2B}" sibTransId="{4E62B756-F2B0-4175-AFF6-D70EABF27A9D}"/>
    <dgm:cxn modelId="{2A88E64C-535B-482E-9C35-9B6D47B86E00}" type="presOf" srcId="{C20E6ADB-5507-4E90-BD02-973F865EBEBB}" destId="{AB87F32B-5387-4B3B-8CF2-18068A9809E6}" srcOrd="0" destOrd="0" presId="urn:microsoft.com/office/officeart/2005/8/layout/vProcess5"/>
    <dgm:cxn modelId="{CCD5A48B-C16B-4EB8-8B26-E33B100131B5}" type="presOf" srcId="{5AC38785-92AF-4A39-9C08-BE1E3397D97B}" destId="{14277488-C2A4-4539-A5EE-B588C2C47AF7}" srcOrd="0" destOrd="0" presId="urn:microsoft.com/office/officeart/2005/8/layout/vProcess5"/>
    <dgm:cxn modelId="{34CEF8A1-9A12-4B87-8A7C-2C03AA538C82}" type="presOf" srcId="{3368B29C-7AF8-4499-850F-CB6226B1EED5}" destId="{9BB755B2-31A5-42A0-8B2F-666BE2D62EB1}" srcOrd="0" destOrd="0" presId="urn:microsoft.com/office/officeart/2005/8/layout/vProcess5"/>
    <dgm:cxn modelId="{E84A70B4-EFF4-4E43-9FF9-BD51FFBDA962}" type="presOf" srcId="{50DF99C6-EE22-44A1-8D6A-48650C5C0836}" destId="{EED3DDDA-5E70-4BED-B4EE-36697985A7A0}" srcOrd="0" destOrd="0" presId="urn:microsoft.com/office/officeart/2005/8/layout/vProcess5"/>
    <dgm:cxn modelId="{1E31BBF0-9276-49B1-8B9B-DD930D42E908}" type="presOf" srcId="{50DF99C6-EE22-44A1-8D6A-48650C5C0836}" destId="{8103725A-BD05-43D6-927B-E899B7B3162F}" srcOrd="1" destOrd="0" presId="urn:microsoft.com/office/officeart/2005/8/layout/vProcess5"/>
    <dgm:cxn modelId="{F9CFB7F9-892A-4E85-B6EB-30FDA859E50B}" type="presOf" srcId="{8A5A46B0-4DF8-427B-AEB4-4E9D47CCE780}" destId="{1FE7CCE9-555F-43C2-A988-78B6DC29D696}" srcOrd="0" destOrd="0" presId="urn:microsoft.com/office/officeart/2005/8/layout/vProcess5"/>
    <dgm:cxn modelId="{E9EA50A0-CBAE-469E-ACBE-F7122BFC304C}" type="presParOf" srcId="{14277488-C2A4-4539-A5EE-B588C2C47AF7}" destId="{707BD62F-BBD2-4204-9A4E-7CFC19555051}" srcOrd="0" destOrd="0" presId="urn:microsoft.com/office/officeart/2005/8/layout/vProcess5"/>
    <dgm:cxn modelId="{1C53EF84-CB8E-42A2-B4B3-391FFF4F53D3}" type="presParOf" srcId="{14277488-C2A4-4539-A5EE-B588C2C47AF7}" destId="{AB87F32B-5387-4B3B-8CF2-18068A9809E6}" srcOrd="1" destOrd="0" presId="urn:microsoft.com/office/officeart/2005/8/layout/vProcess5"/>
    <dgm:cxn modelId="{5093FDEF-CB7F-43A5-84AE-8F1EDB67CB08}" type="presParOf" srcId="{14277488-C2A4-4539-A5EE-B588C2C47AF7}" destId="{EED3DDDA-5E70-4BED-B4EE-36697985A7A0}" srcOrd="2" destOrd="0" presId="urn:microsoft.com/office/officeart/2005/8/layout/vProcess5"/>
    <dgm:cxn modelId="{D863FF0D-77E9-453A-8405-70EAB5262FB5}" type="presParOf" srcId="{14277488-C2A4-4539-A5EE-B588C2C47AF7}" destId="{9E20B034-8AA3-4713-BA8C-2939C088A99C}" srcOrd="3" destOrd="0" presId="urn:microsoft.com/office/officeart/2005/8/layout/vProcess5"/>
    <dgm:cxn modelId="{D656B92A-148C-4258-A020-AA61B4707E21}" type="presParOf" srcId="{14277488-C2A4-4539-A5EE-B588C2C47AF7}" destId="{1FE7CCE9-555F-43C2-A988-78B6DC29D696}" srcOrd="4" destOrd="0" presId="urn:microsoft.com/office/officeart/2005/8/layout/vProcess5"/>
    <dgm:cxn modelId="{57058D7B-8C80-49A4-B667-FD3223DE2AB9}" type="presParOf" srcId="{14277488-C2A4-4539-A5EE-B588C2C47AF7}" destId="{9BB755B2-31A5-42A0-8B2F-666BE2D62EB1}" srcOrd="5" destOrd="0" presId="urn:microsoft.com/office/officeart/2005/8/layout/vProcess5"/>
    <dgm:cxn modelId="{69D6EE4E-03A0-4663-85E9-C8899398F08D}" type="presParOf" srcId="{14277488-C2A4-4539-A5EE-B588C2C47AF7}" destId="{9A6D0771-050D-4E3E-8155-29FE614D0015}" srcOrd="6" destOrd="0" presId="urn:microsoft.com/office/officeart/2005/8/layout/vProcess5"/>
    <dgm:cxn modelId="{4A01F22E-B7F1-4D80-BF72-BE7206C6F195}" type="presParOf" srcId="{14277488-C2A4-4539-A5EE-B588C2C47AF7}" destId="{8103725A-BD05-43D6-927B-E899B7B3162F}" srcOrd="7" destOrd="0" presId="urn:microsoft.com/office/officeart/2005/8/layout/vProcess5"/>
    <dgm:cxn modelId="{0E75D9AB-2154-4A05-A6F4-D2A725DDAFF8}" type="presParOf" srcId="{14277488-C2A4-4539-A5EE-B588C2C47AF7}" destId="{68B0680C-269A-46F2-B9EA-A706E66F5CB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87F32B-5387-4B3B-8CF2-18068A9809E6}">
      <dsp:nvSpPr>
        <dsp:cNvPr id="0" name=""/>
        <dsp:cNvSpPr/>
      </dsp:nvSpPr>
      <dsp:spPr>
        <a:xfrm>
          <a:off x="0" y="0"/>
          <a:ext cx="8808720" cy="90872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solidFill>
                <a:schemeClr val="tx1"/>
              </a:solidFill>
            </a:rPr>
            <a:t>Healthy Lifestyles &amp; Environments: </a:t>
          </a:r>
          <a:r>
            <a:rPr lang="en-US" sz="2100" kern="1200" dirty="0">
              <a:solidFill>
                <a:schemeClr val="tx1"/>
              </a:solidFill>
            </a:rPr>
            <a:t>Air quality, exercise, nutrition, and quitting smoking campaigns ( NHS </a:t>
          </a:r>
          <a:r>
            <a:rPr lang="en-US" sz="2100" kern="1200" dirty="0" err="1">
              <a:solidFill>
                <a:schemeClr val="tx1"/>
              </a:solidFill>
            </a:rPr>
            <a:t>Englang</a:t>
          </a:r>
          <a:r>
            <a:rPr lang="en-US" sz="2100" kern="1200" dirty="0">
              <a:solidFill>
                <a:schemeClr val="tx1"/>
              </a:solidFill>
            </a:rPr>
            <a:t>, 2023). </a:t>
          </a:r>
        </a:p>
      </dsp:txBody>
      <dsp:txXfrm>
        <a:off x="26616" y="26616"/>
        <a:ext cx="7828139" cy="855488"/>
      </dsp:txXfrm>
    </dsp:sp>
    <dsp:sp modelId="{EED3DDDA-5E70-4BED-B4EE-36697985A7A0}">
      <dsp:nvSpPr>
        <dsp:cNvPr id="0" name=""/>
        <dsp:cNvSpPr/>
      </dsp:nvSpPr>
      <dsp:spPr>
        <a:xfrm>
          <a:off x="777239" y="1060173"/>
          <a:ext cx="8808720" cy="90872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solidFill>
                <a:schemeClr val="tx1"/>
              </a:solidFill>
            </a:rPr>
            <a:t>Impact: </a:t>
          </a:r>
          <a:r>
            <a:rPr lang="en-US" sz="2100" kern="1200" dirty="0">
              <a:solidFill>
                <a:schemeClr val="tx1"/>
              </a:solidFill>
            </a:rPr>
            <a:t>lowers rates of chronic illness, makes communities healthier reduces the long-term need for medical care (NHS England,2023).</a:t>
          </a:r>
        </a:p>
      </dsp:txBody>
      <dsp:txXfrm>
        <a:off x="803855" y="1086789"/>
        <a:ext cx="7387579" cy="855488"/>
      </dsp:txXfrm>
    </dsp:sp>
    <dsp:sp modelId="{9E20B034-8AA3-4713-BA8C-2939C088A99C}">
      <dsp:nvSpPr>
        <dsp:cNvPr id="0" name=""/>
        <dsp:cNvSpPr/>
      </dsp:nvSpPr>
      <dsp:spPr>
        <a:xfrm>
          <a:off x="1554479" y="2120346"/>
          <a:ext cx="8808720" cy="90872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solidFill>
                <a:schemeClr val="tx1"/>
              </a:solidFill>
            </a:rPr>
            <a:t>Sustainability: </a:t>
          </a:r>
          <a:r>
            <a:rPr lang="en-US" sz="2100" kern="1200" dirty="0">
              <a:solidFill>
                <a:schemeClr val="tx1"/>
              </a:solidFill>
            </a:rPr>
            <a:t>Active transportation and cleaner surroundings lessen environmental damage and health disparities (WHO,2021) .</a:t>
          </a:r>
        </a:p>
      </dsp:txBody>
      <dsp:txXfrm>
        <a:off x="1581095" y="2146962"/>
        <a:ext cx="7387579" cy="855488"/>
      </dsp:txXfrm>
    </dsp:sp>
    <dsp:sp modelId="{1FE7CCE9-555F-43C2-A988-78B6DC29D696}">
      <dsp:nvSpPr>
        <dsp:cNvPr id="0" name=""/>
        <dsp:cNvSpPr/>
      </dsp:nvSpPr>
      <dsp:spPr>
        <a:xfrm>
          <a:off x="8218051" y="689112"/>
          <a:ext cx="590668" cy="59066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350951" y="689112"/>
        <a:ext cx="324868" cy="444478"/>
      </dsp:txXfrm>
    </dsp:sp>
    <dsp:sp modelId="{9BB755B2-31A5-42A0-8B2F-666BE2D62EB1}">
      <dsp:nvSpPr>
        <dsp:cNvPr id="0" name=""/>
        <dsp:cNvSpPr/>
      </dsp:nvSpPr>
      <dsp:spPr>
        <a:xfrm>
          <a:off x="8995291" y="1743228"/>
          <a:ext cx="590668" cy="590668"/>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128191" y="1743228"/>
        <a:ext cx="324868" cy="4444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AE8643-A434-4C52-BEB8-74EB1C3F51F6}"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1804B0-28B0-4C9D-85CE-51384E72C881}" type="slidenum">
              <a:rPr lang="en-GB" smtClean="0"/>
              <a:t>‹#›</a:t>
            </a:fld>
            <a:endParaRPr lang="en-GB"/>
          </a:p>
        </p:txBody>
      </p:sp>
    </p:spTree>
    <p:extLst>
      <p:ext uri="{BB962C8B-B14F-4D97-AF65-F5344CB8AC3E}">
        <p14:creationId xmlns:p14="http://schemas.microsoft.com/office/powerpoint/2010/main" val="710491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1804B0-28B0-4C9D-85CE-51384E72C881}" type="slidenum">
              <a:rPr lang="en-GB" smtClean="0"/>
              <a:t>2</a:t>
            </a:fld>
            <a:endParaRPr lang="en-GB"/>
          </a:p>
        </p:txBody>
      </p:sp>
    </p:spTree>
    <p:extLst>
      <p:ext uri="{BB962C8B-B14F-4D97-AF65-F5344CB8AC3E}">
        <p14:creationId xmlns:p14="http://schemas.microsoft.com/office/powerpoint/2010/main" val="3593281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1804B0-28B0-4C9D-85CE-51384E72C881}" type="slidenum">
              <a:rPr lang="en-GB" smtClean="0"/>
              <a:t>3</a:t>
            </a:fld>
            <a:endParaRPr lang="en-GB"/>
          </a:p>
        </p:txBody>
      </p:sp>
    </p:spTree>
    <p:extLst>
      <p:ext uri="{BB962C8B-B14F-4D97-AF65-F5344CB8AC3E}">
        <p14:creationId xmlns:p14="http://schemas.microsoft.com/office/powerpoint/2010/main" val="664763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(EuroNews,2023)</a:t>
            </a:r>
          </a:p>
        </p:txBody>
      </p:sp>
      <p:sp>
        <p:nvSpPr>
          <p:cNvPr id="4" name="Slide Number Placeholder 3"/>
          <p:cNvSpPr>
            <a:spLocks noGrp="1"/>
          </p:cNvSpPr>
          <p:nvPr>
            <p:ph type="sldNum" sz="quarter" idx="5"/>
          </p:nvPr>
        </p:nvSpPr>
        <p:spPr/>
        <p:txBody>
          <a:bodyPr/>
          <a:lstStyle/>
          <a:p>
            <a:fld id="{CF1804B0-28B0-4C9D-85CE-51384E72C881}" type="slidenum">
              <a:rPr lang="en-GB" smtClean="0"/>
              <a:t>4</a:t>
            </a:fld>
            <a:endParaRPr lang="en-GB"/>
          </a:p>
        </p:txBody>
      </p:sp>
    </p:spTree>
    <p:extLst>
      <p:ext uri="{BB962C8B-B14F-4D97-AF65-F5344CB8AC3E}">
        <p14:creationId xmlns:p14="http://schemas.microsoft.com/office/powerpoint/2010/main" val="3753087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(Alliance,2026)</a:t>
            </a:r>
          </a:p>
        </p:txBody>
      </p:sp>
      <p:sp>
        <p:nvSpPr>
          <p:cNvPr id="4" name="Slide Number Placeholder 3"/>
          <p:cNvSpPr>
            <a:spLocks noGrp="1"/>
          </p:cNvSpPr>
          <p:nvPr>
            <p:ph type="sldNum" sz="quarter" idx="5"/>
          </p:nvPr>
        </p:nvSpPr>
        <p:spPr/>
        <p:txBody>
          <a:bodyPr/>
          <a:lstStyle/>
          <a:p>
            <a:fld id="{CF1804B0-28B0-4C9D-85CE-51384E72C881}" type="slidenum">
              <a:rPr lang="en-GB" smtClean="0"/>
              <a:t>5</a:t>
            </a:fld>
            <a:endParaRPr lang="en-GB"/>
          </a:p>
        </p:txBody>
      </p:sp>
    </p:spTree>
    <p:extLst>
      <p:ext uri="{BB962C8B-B14F-4D97-AF65-F5344CB8AC3E}">
        <p14:creationId xmlns:p14="http://schemas.microsoft.com/office/powerpoint/2010/main" val="803801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(ThoughtCo,2025)</a:t>
            </a:r>
          </a:p>
        </p:txBody>
      </p:sp>
      <p:sp>
        <p:nvSpPr>
          <p:cNvPr id="4" name="Slide Number Placeholder 3"/>
          <p:cNvSpPr>
            <a:spLocks noGrp="1"/>
          </p:cNvSpPr>
          <p:nvPr>
            <p:ph type="sldNum" sz="quarter" idx="5"/>
          </p:nvPr>
        </p:nvSpPr>
        <p:spPr/>
        <p:txBody>
          <a:bodyPr/>
          <a:lstStyle/>
          <a:p>
            <a:fld id="{CF1804B0-28B0-4C9D-85CE-51384E72C881}" type="slidenum">
              <a:rPr lang="en-GB" smtClean="0"/>
              <a:t>6</a:t>
            </a:fld>
            <a:endParaRPr lang="en-GB"/>
          </a:p>
        </p:txBody>
      </p:sp>
    </p:spTree>
    <p:extLst>
      <p:ext uri="{BB962C8B-B14F-4D97-AF65-F5344CB8AC3E}">
        <p14:creationId xmlns:p14="http://schemas.microsoft.com/office/powerpoint/2010/main" val="2561129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(People-Centered,2026)</a:t>
            </a:r>
          </a:p>
        </p:txBody>
      </p:sp>
      <p:sp>
        <p:nvSpPr>
          <p:cNvPr id="4" name="Slide Number Placeholder 3"/>
          <p:cNvSpPr>
            <a:spLocks noGrp="1"/>
          </p:cNvSpPr>
          <p:nvPr>
            <p:ph type="sldNum" sz="quarter" idx="5"/>
          </p:nvPr>
        </p:nvSpPr>
        <p:spPr/>
        <p:txBody>
          <a:bodyPr/>
          <a:lstStyle/>
          <a:p>
            <a:fld id="{CF1804B0-28B0-4C9D-85CE-51384E72C881}" type="slidenum">
              <a:rPr lang="en-GB" smtClean="0"/>
              <a:t>7</a:t>
            </a:fld>
            <a:endParaRPr lang="en-GB"/>
          </a:p>
        </p:txBody>
      </p:sp>
    </p:spTree>
    <p:extLst>
      <p:ext uri="{BB962C8B-B14F-4D97-AF65-F5344CB8AC3E}">
        <p14:creationId xmlns:p14="http://schemas.microsoft.com/office/powerpoint/2010/main" val="2546501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(IPPF,2026)</a:t>
            </a:r>
          </a:p>
        </p:txBody>
      </p:sp>
      <p:sp>
        <p:nvSpPr>
          <p:cNvPr id="4" name="Slide Number Placeholder 3"/>
          <p:cNvSpPr>
            <a:spLocks noGrp="1"/>
          </p:cNvSpPr>
          <p:nvPr>
            <p:ph type="sldNum" sz="quarter" idx="5"/>
          </p:nvPr>
        </p:nvSpPr>
        <p:spPr/>
        <p:txBody>
          <a:bodyPr/>
          <a:lstStyle/>
          <a:p>
            <a:fld id="{CF1804B0-28B0-4C9D-85CE-51384E72C881}" type="slidenum">
              <a:rPr lang="en-GB" smtClean="0"/>
              <a:t>8</a:t>
            </a:fld>
            <a:endParaRPr lang="en-GB"/>
          </a:p>
        </p:txBody>
      </p:sp>
    </p:spTree>
    <p:extLst>
      <p:ext uri="{BB962C8B-B14F-4D97-AF65-F5344CB8AC3E}">
        <p14:creationId xmlns:p14="http://schemas.microsoft.com/office/powerpoint/2010/main" val="415579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(commerce Healthcare,2025)</a:t>
            </a:r>
          </a:p>
        </p:txBody>
      </p:sp>
      <p:sp>
        <p:nvSpPr>
          <p:cNvPr id="4" name="Slide Number Placeholder 3"/>
          <p:cNvSpPr>
            <a:spLocks noGrp="1"/>
          </p:cNvSpPr>
          <p:nvPr>
            <p:ph type="sldNum" sz="quarter" idx="5"/>
          </p:nvPr>
        </p:nvSpPr>
        <p:spPr/>
        <p:txBody>
          <a:bodyPr/>
          <a:lstStyle/>
          <a:p>
            <a:fld id="{CF1804B0-28B0-4C9D-85CE-51384E72C881}" type="slidenum">
              <a:rPr lang="en-GB" smtClean="0"/>
              <a:t>10</a:t>
            </a:fld>
            <a:endParaRPr lang="en-GB"/>
          </a:p>
        </p:txBody>
      </p:sp>
    </p:spTree>
    <p:extLst>
      <p:ext uri="{BB962C8B-B14F-4D97-AF65-F5344CB8AC3E}">
        <p14:creationId xmlns:p14="http://schemas.microsoft.com/office/powerpoint/2010/main" val="11917268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999266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2142533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776578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562827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33319E-CD47-4A79-97B1-8ADC0AA01724}"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552715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33319E-CD47-4A79-97B1-8ADC0AA01724}"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924598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333319E-CD47-4A79-97B1-8ADC0AA01724}"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370463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147910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1365269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1412343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2485155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2134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33319E-CD47-4A79-97B1-8ADC0AA0172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977044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33319E-CD47-4A79-97B1-8ADC0AA01724}"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2016092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33319E-CD47-4A79-97B1-8ADC0AA01724}"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3942700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3291862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31676130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33319E-CD47-4A79-97B1-8ADC0AA0172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0AA60-A0A2-4018-AFC1-A4481C33E313}" type="slidenum">
              <a:rPr lang="en-GB" smtClean="0"/>
              <a:t>‹#›</a:t>
            </a:fld>
            <a:endParaRPr lang="en-GB"/>
          </a:p>
        </p:txBody>
      </p:sp>
    </p:spTree>
    <p:extLst>
      <p:ext uri="{BB962C8B-B14F-4D97-AF65-F5344CB8AC3E}">
        <p14:creationId xmlns:p14="http://schemas.microsoft.com/office/powerpoint/2010/main" val="123467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333319E-CD47-4A79-97B1-8ADC0AA01724}" type="datetimeFigureOut">
              <a:rPr lang="en-GB" smtClean="0"/>
              <a:t>24/06/2026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380AA60-A0A2-4018-AFC1-A4481C33E313}" type="slidenum">
              <a:rPr lang="en-GB" smtClean="0"/>
              <a:t>‹#›</a:t>
            </a:fld>
            <a:endParaRPr lang="en-GB"/>
          </a:p>
        </p:txBody>
      </p:sp>
    </p:spTree>
    <p:extLst>
      <p:ext uri="{BB962C8B-B14F-4D97-AF65-F5344CB8AC3E}">
        <p14:creationId xmlns:p14="http://schemas.microsoft.com/office/powerpoint/2010/main" val="1253264996"/>
      </p:ext>
    </p:extLst>
  </p:cSld>
  <p:clrMap bg1="lt1" tx1="dk1" bg2="lt2" tx2="dk2" accent1="accent1" accent2="accent2" accent3="accent3" accent4="accent4" accent5="accent5" accent6="accent6" hlink="hlink" folHlink="folHlink"/>
  <p:sldLayoutIdLst>
    <p:sldLayoutId id="2147484224" r:id="rId1"/>
    <p:sldLayoutId id="2147484225" r:id="rId2"/>
    <p:sldLayoutId id="2147484226" r:id="rId3"/>
    <p:sldLayoutId id="2147484227" r:id="rId4"/>
    <p:sldLayoutId id="2147484228" r:id="rId5"/>
    <p:sldLayoutId id="2147484229" r:id="rId6"/>
    <p:sldLayoutId id="2147484230" r:id="rId7"/>
    <p:sldLayoutId id="2147484231" r:id="rId8"/>
    <p:sldLayoutId id="2147484232" r:id="rId9"/>
    <p:sldLayoutId id="2147484233" r:id="rId10"/>
    <p:sldLayoutId id="2147484234" r:id="rId11"/>
    <p:sldLayoutId id="2147484235" r:id="rId12"/>
    <p:sldLayoutId id="2147484236" r:id="rId13"/>
    <p:sldLayoutId id="2147484237" r:id="rId14"/>
    <p:sldLayoutId id="2147484238" r:id="rId15"/>
    <p:sldLayoutId id="2147484239" r:id="rId16"/>
    <p:sldLayoutId id="2147484240" r:id="rId17"/>
    <p:sldLayoutId id="2147484241"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commercehealthcare.com/trends-insights/2025/financial-tools-to-address-health-access" TargetMode="External"/><Relationship Id="rId2" Type="http://schemas.openxmlformats.org/officeDocument/2006/relationships/hyperlink" Target="https://www.alliance-scotland.org.uk/health-and-social-care-integration/integration-support/about-integration/" TargetMode="External"/><Relationship Id="rId1" Type="http://schemas.openxmlformats.org/officeDocument/2006/relationships/slideLayout" Target="../slideLayouts/slideLayout1.xml"/><Relationship Id="rId6" Type="http://schemas.openxmlformats.org/officeDocument/2006/relationships/hyperlink" Target="https://www.ippf.org/our-approach/integrated-service-delivery" TargetMode="External"/><Relationship Id="rId5" Type="http://schemas.openxmlformats.org/officeDocument/2006/relationships/hyperlink" Target="https://www.healthknowledge.org.uk/public-health-textbook/medical-sociology-policy-economics/4a-concepts-health-illness/section1" TargetMode="External"/><Relationship Id="rId4" Type="http://schemas.openxmlformats.org/officeDocument/2006/relationships/hyperlink" Target="https://www.euronews.com/2023/06/13/how-can-the-eu-unlock-the-potential-of-sustainable-healthcar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england.nhs.uk/greenernhs/" TargetMode="External"/><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who.int/health-topics/quality-of-care#tab=tab_1" TargetMode="External"/><Relationship Id="rId2" Type="http://schemas.openxmlformats.org/officeDocument/2006/relationships/hyperlink" Target="https://www.thoughtco.com/theoretical-perspectives-30267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1F36A-18C9-E6DE-83C0-85D105941769}"/>
              </a:ext>
            </a:extLst>
          </p:cNvPr>
          <p:cNvSpPr>
            <a:spLocks noGrp="1"/>
          </p:cNvSpPr>
          <p:nvPr>
            <p:ph type="ctrTitle"/>
          </p:nvPr>
        </p:nvSpPr>
        <p:spPr>
          <a:xfrm>
            <a:off x="4059936" y="1689423"/>
            <a:ext cx="7322515" cy="1250899"/>
          </a:xfrm>
        </p:spPr>
        <p:txBody>
          <a:bodyPr>
            <a:noAutofit/>
          </a:bodyPr>
          <a:lstStyle/>
          <a:p>
            <a:pPr algn="l"/>
            <a:r>
              <a:rPr lang="en-US" sz="2800" b="1" dirty="0">
                <a:latin typeface="Arial" panose="020B0604020202020204" pitchFamily="34" charset="0"/>
                <a:cs typeface="Arial" panose="020B0604020202020204" pitchFamily="34" charset="0"/>
              </a:rPr>
              <a:t>Component 1: </a:t>
            </a:r>
            <a:r>
              <a:rPr lang="en-US" sz="2800" b="0" dirty="0">
                <a:latin typeface="Arial" panose="020B0604020202020204" pitchFamily="34" charset="0"/>
                <a:cs typeface="Arial" panose="020B0604020202020204" pitchFamily="34" charset="0"/>
              </a:rPr>
              <a:t>Presentation</a:t>
            </a:r>
            <a:br>
              <a:rPr lang="en-US" sz="2800" b="0" dirty="0">
                <a:latin typeface="Arial" panose="020B0604020202020204" pitchFamily="34" charset="0"/>
                <a:cs typeface="Arial" panose="020B0604020202020204" pitchFamily="34" charset="0"/>
              </a:rPr>
            </a:br>
            <a:r>
              <a:rPr lang="en-US" sz="2800" b="0" dirty="0">
                <a:latin typeface="Arial" panose="020B0604020202020204" pitchFamily="34" charset="0"/>
                <a:cs typeface="Arial" panose="020B0604020202020204" pitchFamily="34" charset="0"/>
              </a:rPr>
              <a:t> Health, Wellbeing and Sustainable Development </a:t>
            </a:r>
            <a:endParaRPr lang="en-GB" sz="2800" b="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71BA525-11E8-91B1-E16A-9C444B023F4C}"/>
              </a:ext>
            </a:extLst>
          </p:cNvPr>
          <p:cNvSpPr>
            <a:spLocks noGrp="1"/>
          </p:cNvSpPr>
          <p:nvPr>
            <p:ph type="subTitle" idx="1"/>
          </p:nvPr>
        </p:nvSpPr>
        <p:spPr>
          <a:xfrm>
            <a:off x="404774" y="3240634"/>
            <a:ext cx="9144000" cy="3522236"/>
          </a:xfrm>
        </p:spPr>
        <p:txBody>
          <a:bodyPr>
            <a:normAutofit fontScale="92500" lnSpcReduction="10000"/>
          </a:bodyPr>
          <a:lstStyle/>
          <a:p>
            <a:pPr algn="l"/>
            <a:r>
              <a:rPr lang="en-GB" b="1" dirty="0">
                <a:solidFill>
                  <a:schemeClr val="tx1"/>
                </a:solidFill>
                <a:latin typeface="Arial" panose="020B0604020202020204" pitchFamily="34" charset="0"/>
                <a:cs typeface="Arial" panose="020B0604020202020204" pitchFamily="34" charset="0"/>
              </a:rPr>
              <a:t>Student name:</a:t>
            </a:r>
            <a:r>
              <a:rPr lang="en-GB" dirty="0">
                <a:solidFill>
                  <a:schemeClr val="tx1"/>
                </a:solidFill>
                <a:latin typeface="Arial" panose="020B0604020202020204" pitchFamily="34" charset="0"/>
                <a:cs typeface="Arial" panose="020B0604020202020204" pitchFamily="34" charset="0"/>
              </a:rPr>
              <a:t> Kati Nehme</a:t>
            </a:r>
          </a:p>
          <a:p>
            <a:pPr algn="l"/>
            <a:r>
              <a:rPr lang="en-GB" b="1" dirty="0">
                <a:solidFill>
                  <a:schemeClr val="tx1"/>
                </a:solidFill>
                <a:latin typeface="Arial" panose="020B0604020202020204" pitchFamily="34" charset="0"/>
                <a:cs typeface="Arial" panose="020B0604020202020204" pitchFamily="34" charset="0"/>
              </a:rPr>
              <a:t>Student ID: </a:t>
            </a:r>
            <a:r>
              <a:rPr lang="en-GB" dirty="0">
                <a:solidFill>
                  <a:schemeClr val="tx1"/>
                </a:solidFill>
                <a:latin typeface="Arial" panose="020B0604020202020204" pitchFamily="34" charset="0"/>
                <a:cs typeface="Arial" panose="020B0604020202020204" pitchFamily="34" charset="0"/>
              </a:rPr>
              <a:t>2224741</a:t>
            </a:r>
          </a:p>
          <a:p>
            <a:pPr algn="l"/>
            <a:r>
              <a:rPr lang="en-GB" b="1" dirty="0">
                <a:solidFill>
                  <a:schemeClr val="tx1"/>
                </a:solidFill>
                <a:latin typeface="Arial" panose="020B0604020202020204" pitchFamily="34" charset="0"/>
                <a:cs typeface="Arial" panose="020B0604020202020204" pitchFamily="34" charset="0"/>
              </a:rPr>
              <a:t>Module name: </a:t>
            </a:r>
            <a:r>
              <a:rPr lang="en-GB" dirty="0">
                <a:solidFill>
                  <a:schemeClr val="tx1"/>
                </a:solidFill>
                <a:latin typeface="Arial" panose="020B0604020202020204" pitchFamily="34" charset="0"/>
                <a:cs typeface="Arial" panose="020B0604020202020204" pitchFamily="34" charset="0"/>
              </a:rPr>
              <a:t>Health, Wellbeing and Sustainable Development </a:t>
            </a:r>
          </a:p>
          <a:p>
            <a:pPr algn="l"/>
            <a:r>
              <a:rPr lang="en-GB" b="1" dirty="0">
                <a:solidFill>
                  <a:schemeClr val="tx1"/>
                </a:solidFill>
                <a:latin typeface="Arial" panose="020B0604020202020204" pitchFamily="34" charset="0"/>
                <a:cs typeface="Arial" panose="020B0604020202020204" pitchFamily="34" charset="0"/>
              </a:rPr>
              <a:t>Module code: </a:t>
            </a:r>
            <a:r>
              <a:rPr lang="en-GB" dirty="0">
                <a:solidFill>
                  <a:schemeClr val="tx1"/>
                </a:solidFill>
                <a:latin typeface="Arial" panose="020B0604020202020204" pitchFamily="34" charset="0"/>
                <a:cs typeface="Arial" panose="020B0604020202020204" pitchFamily="34" charset="0"/>
              </a:rPr>
              <a:t>BMHP6030_LON</a:t>
            </a:r>
          </a:p>
          <a:p>
            <a:pPr algn="l"/>
            <a:r>
              <a:rPr lang="en-GB" b="1" dirty="0">
                <a:solidFill>
                  <a:schemeClr val="tx1"/>
                </a:solidFill>
                <a:latin typeface="Arial" panose="020B0604020202020204" pitchFamily="34" charset="0"/>
                <a:cs typeface="Arial" panose="020B0604020202020204" pitchFamily="34" charset="0"/>
              </a:rPr>
              <a:t>Lecturer’s name: </a:t>
            </a:r>
            <a:r>
              <a:rPr lang="en-GB" dirty="0" err="1">
                <a:solidFill>
                  <a:schemeClr val="tx1"/>
                </a:solidFill>
                <a:latin typeface="Arial" panose="020B0604020202020204" pitchFamily="34" charset="0"/>
                <a:cs typeface="Arial" panose="020B0604020202020204" pitchFamily="34" charset="0"/>
              </a:rPr>
              <a:t>Itse</a:t>
            </a:r>
            <a:r>
              <a:rPr lang="en-GB" dirty="0">
                <a:solidFill>
                  <a:schemeClr val="tx1"/>
                </a:solidFill>
                <a:latin typeface="Arial" panose="020B0604020202020204" pitchFamily="34" charset="0"/>
                <a:cs typeface="Arial" panose="020B0604020202020204" pitchFamily="34" charset="0"/>
              </a:rPr>
              <a:t>  Olaoye </a:t>
            </a:r>
          </a:p>
          <a:p>
            <a:pPr algn="l"/>
            <a:r>
              <a:rPr lang="en-GB" dirty="0">
                <a:solidFill>
                  <a:schemeClr val="tx1"/>
                </a:solidFill>
                <a:latin typeface="Arial" panose="020B0604020202020204" pitchFamily="34" charset="0"/>
                <a:cs typeface="Arial" panose="020B0604020202020204" pitchFamily="34" charset="0"/>
              </a:rPr>
              <a:t>       </a:t>
            </a:r>
          </a:p>
          <a:p>
            <a:pPr algn="l"/>
            <a:r>
              <a:rPr lang="en-GB" b="1" dirty="0">
                <a:solidFill>
                  <a:schemeClr val="tx1"/>
                </a:solidFill>
                <a:latin typeface="Arial" panose="020B0604020202020204" pitchFamily="34" charset="0"/>
                <a:cs typeface="Arial" panose="020B0604020202020204" pitchFamily="34" charset="0"/>
              </a:rPr>
              <a:t>Submission date:</a:t>
            </a:r>
            <a:r>
              <a:rPr lang="en-GB" dirty="0">
                <a:solidFill>
                  <a:schemeClr val="tx1"/>
                </a:solidFill>
                <a:latin typeface="Arial" panose="020B0604020202020204" pitchFamily="34" charset="0"/>
                <a:cs typeface="Arial" panose="020B0604020202020204" pitchFamily="34" charset="0"/>
              </a:rPr>
              <a:t>  24 July 2026</a:t>
            </a:r>
          </a:p>
        </p:txBody>
      </p:sp>
      <p:pic>
        <p:nvPicPr>
          <p:cNvPr id="6" name="Picture 5">
            <a:extLst>
              <a:ext uri="{FF2B5EF4-FFF2-40B4-BE49-F238E27FC236}">
                <a16:creationId xmlns:a16="http://schemas.microsoft.com/office/drawing/2014/main" id="{A8540566-B9B6-697B-3437-6823521F31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576" y="40406"/>
            <a:ext cx="3855360" cy="1649017"/>
          </a:xfrm>
          <a:prstGeom prst="rect">
            <a:avLst/>
          </a:prstGeom>
        </p:spPr>
      </p:pic>
    </p:spTree>
    <p:extLst>
      <p:ext uri="{BB962C8B-B14F-4D97-AF65-F5344CB8AC3E}">
        <p14:creationId xmlns:p14="http://schemas.microsoft.com/office/powerpoint/2010/main" val="3847350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4D9EB67B-AE2A-77AE-9159-DE01D192E9F2}"/>
              </a:ext>
            </a:extLst>
          </p:cNvPr>
          <p:cNvPicPr>
            <a:picLocks noChangeAspect="1"/>
          </p:cNvPicPr>
          <p:nvPr/>
        </p:nvPicPr>
        <p:blipFill>
          <a:blip r:embed="rId4">
            <a:extLst>
              <a:ext uri="{28A0092B-C50C-407E-A947-70E740481C1C}">
                <a14:useLocalDpi xmlns:a14="http://schemas.microsoft.com/office/drawing/2010/main" val="0"/>
              </a:ext>
            </a:extLst>
          </a:blip>
          <a:srcRect r="38050"/>
          <a:stretch>
            <a:fillRect/>
          </a:stretch>
        </p:blipFill>
        <p:spPr>
          <a:xfrm>
            <a:off x="1" y="10"/>
            <a:ext cx="7552944" cy="6857990"/>
          </a:xfrm>
          <a:prstGeom prst="rect">
            <a:avLst/>
          </a:prstGeom>
        </p:spPr>
      </p:pic>
      <p:cxnSp>
        <p:nvCxnSpPr>
          <p:cNvPr id="71" name="Straight Connector 70">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72" name="Picture 71">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99F50BD-C172-0EEB-0E9B-220040672658}"/>
              </a:ext>
            </a:extLst>
          </p:cNvPr>
          <p:cNvSpPr>
            <a:spLocks noGrp="1"/>
          </p:cNvSpPr>
          <p:nvPr>
            <p:ph type="title"/>
          </p:nvPr>
        </p:nvSpPr>
        <p:spPr>
          <a:xfrm>
            <a:off x="8093995" y="6297"/>
            <a:ext cx="3352128" cy="995885"/>
          </a:xfrm>
        </p:spPr>
        <p:txBody>
          <a:bodyPr>
            <a:normAutofit/>
          </a:bodyPr>
          <a:lstStyle/>
          <a:p>
            <a:pPr algn="l"/>
            <a:r>
              <a:rPr lang="en-GB" sz="2000" b="1" dirty="0">
                <a:latin typeface="Arial" panose="020B0604020202020204" pitchFamily="34" charset="0"/>
                <a:cs typeface="Arial" panose="020B0604020202020204" pitchFamily="34" charset="0"/>
              </a:rPr>
              <a:t>Introduction </a:t>
            </a:r>
          </a:p>
        </p:txBody>
      </p:sp>
      <p:sp>
        <p:nvSpPr>
          <p:cNvPr id="36" name="Content Placeholder 2">
            <a:extLst>
              <a:ext uri="{FF2B5EF4-FFF2-40B4-BE49-F238E27FC236}">
                <a16:creationId xmlns:a16="http://schemas.microsoft.com/office/drawing/2014/main" id="{BCC442BA-21A6-8B4A-2152-5011E5397AB3}"/>
              </a:ext>
            </a:extLst>
          </p:cNvPr>
          <p:cNvSpPr>
            <a:spLocks noGrp="1"/>
          </p:cNvSpPr>
          <p:nvPr>
            <p:ph idx="1"/>
          </p:nvPr>
        </p:nvSpPr>
        <p:spPr>
          <a:xfrm>
            <a:off x="7637069" y="801950"/>
            <a:ext cx="4554931" cy="5979239"/>
          </a:xfrm>
        </p:spPr>
        <p:txBody>
          <a:bodyPr>
            <a:normAutofit fontScale="25000" lnSpcReduction="20000"/>
          </a:bodyPr>
          <a:lstStyle/>
          <a:p>
            <a:pPr>
              <a:lnSpc>
                <a:spcPct val="110000"/>
              </a:lnSpc>
            </a:pPr>
            <a:r>
              <a:rPr lang="en-US" sz="7200" dirty="0">
                <a:latin typeface="Arial" panose="020B0604020202020204" pitchFamily="34" charset="0"/>
                <a:cs typeface="Arial" panose="020B0604020202020204" pitchFamily="34" charset="0"/>
              </a:rPr>
              <a:t>Sustainable development, health, and well-being are essential to providing high-quality social and health care services (WHO,2021),. </a:t>
            </a:r>
          </a:p>
          <a:p>
            <a:pPr>
              <a:lnSpc>
                <a:spcPct val="110000"/>
              </a:lnSpc>
            </a:pPr>
            <a:endParaRPr lang="en-US" sz="7200" dirty="0">
              <a:latin typeface="Arial" panose="020B0604020202020204" pitchFamily="34" charset="0"/>
              <a:cs typeface="Arial" panose="020B0604020202020204" pitchFamily="34" charset="0"/>
            </a:endParaRPr>
          </a:p>
          <a:p>
            <a:pPr>
              <a:lnSpc>
                <a:spcPct val="110000"/>
              </a:lnSpc>
            </a:pPr>
            <a:r>
              <a:rPr lang="en-US" sz="7200" dirty="0">
                <a:latin typeface="Arial" panose="020B0604020202020204" pitchFamily="34" charset="0"/>
                <a:cs typeface="Arial" panose="020B0604020202020204" pitchFamily="34" charset="0"/>
              </a:rPr>
              <a:t>In addition to treating illness, modern healthcare promotes social, emotional, and physical well-being while making sure that resources are used appropriately for future generations (WHO,2023).</a:t>
            </a:r>
          </a:p>
          <a:p>
            <a:pPr>
              <a:lnSpc>
                <a:spcPct val="110000"/>
              </a:lnSpc>
            </a:pPr>
            <a:endParaRPr lang="en-US" sz="7200" dirty="0">
              <a:latin typeface="Arial" panose="020B0604020202020204" pitchFamily="34" charset="0"/>
              <a:cs typeface="Arial" panose="020B0604020202020204" pitchFamily="34" charset="0"/>
            </a:endParaRPr>
          </a:p>
          <a:p>
            <a:pPr>
              <a:lnSpc>
                <a:spcPct val="110000"/>
              </a:lnSpc>
            </a:pPr>
            <a:r>
              <a:rPr lang="en-US" sz="7200" dirty="0">
                <a:latin typeface="Arial" panose="020B0604020202020204" pitchFamily="34" charset="0"/>
                <a:cs typeface="Arial" panose="020B0604020202020204" pitchFamily="34" charset="0"/>
              </a:rPr>
              <a:t>This talk will investigate how these ideas might be integrated, look at pertinent theories and regulations, and assess their effects on public health, service delivery, and fair access to treatment (WHO,2023).</a:t>
            </a:r>
          </a:p>
          <a:p>
            <a:pPr>
              <a:lnSpc>
                <a:spcPct val="110000"/>
              </a:lnSpc>
            </a:pPr>
            <a:endParaRPr lang="en-GB" sz="1000" dirty="0"/>
          </a:p>
        </p:txBody>
      </p:sp>
    </p:spTree>
    <p:extLst>
      <p:ext uri="{BB962C8B-B14F-4D97-AF65-F5344CB8AC3E}">
        <p14:creationId xmlns:p14="http://schemas.microsoft.com/office/powerpoint/2010/main" val="3668001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336FD604-0727-D943-0D1A-59BC897C909C}"/>
              </a:ext>
            </a:extLst>
          </p:cNvPr>
          <p:cNvPicPr>
            <a:picLocks noChangeAspect="1"/>
          </p:cNvPicPr>
          <p:nvPr/>
        </p:nvPicPr>
        <p:blipFill>
          <a:blip r:embed="rId4">
            <a:extLst>
              <a:ext uri="{28A0092B-C50C-407E-A947-70E740481C1C}">
                <a14:useLocalDpi xmlns:a14="http://schemas.microsoft.com/office/drawing/2010/main" val="0"/>
              </a:ext>
            </a:extLst>
          </a:blip>
          <a:srcRect l="11442" r="9488" b="1"/>
          <a:stretch>
            <a:fillRect/>
          </a:stretch>
        </p:blipFill>
        <p:spPr>
          <a:xfrm>
            <a:off x="-3" y="34752"/>
            <a:ext cx="7552944" cy="6857990"/>
          </a:xfrm>
          <a:prstGeom prst="rect">
            <a:avLst/>
          </a:prstGeom>
        </p:spPr>
      </p:pic>
      <p:cxnSp>
        <p:nvCxnSpPr>
          <p:cNvPr id="31" name="Straight Connector 30">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 name="Content Placeholder 2">
            <a:extLst>
              <a:ext uri="{FF2B5EF4-FFF2-40B4-BE49-F238E27FC236}">
                <a16:creationId xmlns:a16="http://schemas.microsoft.com/office/drawing/2014/main" id="{967B5731-032E-47FD-E8D9-C8168ADF562A}"/>
              </a:ext>
            </a:extLst>
          </p:cNvPr>
          <p:cNvSpPr>
            <a:spLocks noGrp="1"/>
          </p:cNvSpPr>
          <p:nvPr>
            <p:ph idx="1"/>
          </p:nvPr>
        </p:nvSpPr>
        <p:spPr>
          <a:xfrm>
            <a:off x="7677150" y="146304"/>
            <a:ext cx="4419600" cy="6634886"/>
          </a:xfrm>
        </p:spPr>
        <p:txBody>
          <a:bodyPr>
            <a:normAutofit fontScale="92500" lnSpcReduction="20000"/>
          </a:bodyPr>
          <a:lstStyle/>
          <a:p>
            <a:pPr marL="0" indent="0">
              <a:lnSpc>
                <a:spcPct val="110000"/>
              </a:lnSpc>
              <a:buNone/>
            </a:pPr>
            <a:r>
              <a:rPr lang="en-US" sz="2100" b="1" dirty="0">
                <a:latin typeface="Arial" panose="020B0604020202020204" pitchFamily="34" charset="0"/>
                <a:cs typeface="Arial" panose="020B0604020202020204" pitchFamily="34" charset="0"/>
              </a:rPr>
              <a:t>Key Concept:</a:t>
            </a:r>
          </a:p>
          <a:p>
            <a:pPr marL="0" indent="0">
              <a:lnSpc>
                <a:spcPct val="110000"/>
              </a:lnSpc>
              <a:buNone/>
            </a:pPr>
            <a:r>
              <a:rPr lang="en-US" sz="2100" b="1" dirty="0">
                <a:latin typeface="Arial" panose="020B0604020202020204" pitchFamily="34" charset="0"/>
                <a:cs typeface="Arial" panose="020B0604020202020204" pitchFamily="34" charset="0"/>
              </a:rPr>
              <a:t>Health </a:t>
            </a:r>
          </a:p>
          <a:p>
            <a:pPr marL="0" indent="0">
              <a:lnSpc>
                <a:spcPct val="110000"/>
              </a:lnSpc>
              <a:buNone/>
            </a:pPr>
            <a:r>
              <a:rPr lang="en-US" sz="2100" b="1" dirty="0">
                <a:latin typeface="Arial" panose="020B0604020202020204" pitchFamily="34" charset="0"/>
                <a:cs typeface="Arial" panose="020B0604020202020204" pitchFamily="34" charset="0"/>
              </a:rPr>
              <a:t> </a:t>
            </a:r>
            <a:r>
              <a:rPr lang="en-US" sz="2100" dirty="0">
                <a:latin typeface="Arial" panose="020B0604020202020204" pitchFamily="34" charset="0"/>
                <a:cs typeface="Arial" panose="020B0604020202020204" pitchFamily="34" charset="0"/>
              </a:rPr>
              <a:t>A state of whole physical, mental, and social well-being rather than merely the absence of illness (WHO,2023)</a:t>
            </a:r>
          </a:p>
          <a:p>
            <a:pPr marL="0" indent="0">
              <a:lnSpc>
                <a:spcPct val="110000"/>
              </a:lnSpc>
              <a:buNone/>
            </a:pPr>
            <a:endParaRPr lang="en-US" sz="2100" b="1" dirty="0">
              <a:latin typeface="Arial" panose="020B0604020202020204" pitchFamily="34" charset="0"/>
              <a:cs typeface="Arial" panose="020B0604020202020204" pitchFamily="34" charset="0"/>
            </a:endParaRPr>
          </a:p>
          <a:p>
            <a:pPr marL="0" indent="0">
              <a:lnSpc>
                <a:spcPct val="110000"/>
              </a:lnSpc>
              <a:buNone/>
            </a:pPr>
            <a:r>
              <a:rPr lang="en-US" sz="2100" b="1" dirty="0">
                <a:latin typeface="Arial" panose="020B0604020202020204" pitchFamily="34" charset="0"/>
                <a:cs typeface="Arial" panose="020B0604020202020204" pitchFamily="34" charset="0"/>
              </a:rPr>
              <a:t> Well-being </a:t>
            </a:r>
          </a:p>
          <a:p>
            <a:pPr marL="0" indent="0">
              <a:lnSpc>
                <a:spcPct val="110000"/>
              </a:lnSpc>
              <a:buNone/>
            </a:pPr>
            <a:r>
              <a:rPr lang="en-US" sz="2100" dirty="0">
                <a:latin typeface="Arial" panose="020B0604020202020204" pitchFamily="34" charset="0"/>
                <a:cs typeface="Arial" panose="020B0604020202020204" pitchFamily="34" charset="0"/>
              </a:rPr>
              <a:t>holistic perspective that </a:t>
            </a:r>
            <a:r>
              <a:rPr lang="en-US" sz="2100" dirty="0" err="1">
                <a:latin typeface="Arial" panose="020B0604020202020204" pitchFamily="34" charset="0"/>
                <a:cs typeface="Arial" panose="020B0604020202020204" pitchFamily="34" charset="0"/>
              </a:rPr>
              <a:t>emphasises</a:t>
            </a:r>
            <a:r>
              <a:rPr lang="en-US" sz="2100" dirty="0">
                <a:latin typeface="Arial" panose="020B0604020202020204" pitchFamily="34" charset="0"/>
                <a:cs typeface="Arial" panose="020B0604020202020204" pitchFamily="34" charset="0"/>
              </a:rPr>
              <a:t> quality of life and takes into account social, mental, emotional, and physical aspects (WHO,2023).</a:t>
            </a:r>
          </a:p>
          <a:p>
            <a:pPr marL="0" indent="0">
              <a:lnSpc>
                <a:spcPct val="110000"/>
              </a:lnSpc>
              <a:buNone/>
            </a:pPr>
            <a:endParaRPr lang="en-US" sz="2100" b="1" dirty="0">
              <a:latin typeface="Arial" panose="020B0604020202020204" pitchFamily="34" charset="0"/>
              <a:cs typeface="Arial" panose="020B0604020202020204" pitchFamily="34" charset="0"/>
            </a:endParaRPr>
          </a:p>
          <a:p>
            <a:pPr marL="0" indent="0">
              <a:lnSpc>
                <a:spcPct val="110000"/>
              </a:lnSpc>
              <a:buNone/>
            </a:pPr>
            <a:r>
              <a:rPr lang="en-US" sz="2100" b="1" dirty="0">
                <a:latin typeface="Arial" panose="020B0604020202020204" pitchFamily="34" charset="0"/>
                <a:cs typeface="Arial" panose="020B0604020202020204" pitchFamily="34" charset="0"/>
              </a:rPr>
              <a:t>Sustainable  Development</a:t>
            </a:r>
          </a:p>
          <a:p>
            <a:pPr marL="0" indent="0">
              <a:lnSpc>
                <a:spcPct val="110000"/>
              </a:lnSpc>
              <a:buNone/>
            </a:pPr>
            <a:r>
              <a:rPr lang="en-US" sz="2100" dirty="0">
                <a:latin typeface="Arial" panose="020B0604020202020204" pitchFamily="34" charset="0"/>
                <a:cs typeface="Arial" panose="020B0604020202020204" pitchFamily="34" charset="0"/>
              </a:rPr>
              <a:t> Fulfilling present needs without compromising the capacity of future generations to fulfil their own (WHO,2021).</a:t>
            </a:r>
          </a:p>
          <a:p>
            <a:pPr>
              <a:lnSpc>
                <a:spcPct val="110000"/>
              </a:lnSpc>
            </a:pPr>
            <a:endParaRPr lang="en-US" sz="1000" dirty="0">
              <a:latin typeface="Arial" panose="020B0604020202020204" pitchFamily="34" charset="0"/>
              <a:cs typeface="Arial" panose="020B0604020202020204" pitchFamily="34" charset="0"/>
            </a:endParaRPr>
          </a:p>
          <a:p>
            <a:pPr>
              <a:lnSpc>
                <a:spcPct val="110000"/>
              </a:lnSpc>
            </a:pPr>
            <a:endParaRPr lang="en-US" sz="1000" dirty="0"/>
          </a:p>
          <a:p>
            <a:pPr>
              <a:lnSpc>
                <a:spcPct val="110000"/>
              </a:lnSpc>
            </a:pPr>
            <a:endParaRPr lang="en-GB" sz="1000" dirty="0"/>
          </a:p>
        </p:txBody>
      </p:sp>
    </p:spTree>
    <p:extLst>
      <p:ext uri="{BB962C8B-B14F-4D97-AF65-F5344CB8AC3E}">
        <p14:creationId xmlns:p14="http://schemas.microsoft.com/office/powerpoint/2010/main" val="1067292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AA4EA46-A985-35A4-9288-DB3ECD78495C}"/>
              </a:ext>
            </a:extLst>
          </p:cNvPr>
          <p:cNvPicPr>
            <a:picLocks noChangeAspect="1"/>
          </p:cNvPicPr>
          <p:nvPr/>
        </p:nvPicPr>
        <p:blipFill>
          <a:blip r:embed="rId4">
            <a:extLst>
              <a:ext uri="{28A0092B-C50C-407E-A947-70E740481C1C}">
                <a14:useLocalDpi xmlns:a14="http://schemas.microsoft.com/office/drawing/2010/main" val="0"/>
              </a:ext>
            </a:extLst>
          </a:blip>
          <a:srcRect l="33947" r="4103"/>
          <a:stretch>
            <a:fillRect/>
          </a:stretch>
        </p:blipFill>
        <p:spPr>
          <a:xfrm>
            <a:off x="66674" y="76210"/>
            <a:ext cx="7441523" cy="6505565"/>
          </a:xfrm>
          <a:prstGeom prst="rect">
            <a:avLst/>
          </a:prstGeom>
        </p:spPr>
      </p:pic>
      <p:cxnSp>
        <p:nvCxnSpPr>
          <p:cNvPr id="16" name="Straight Connector 15">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9B1FD0ED-CC81-EF3C-DC93-E42CA5B608EB}"/>
              </a:ext>
            </a:extLst>
          </p:cNvPr>
          <p:cNvSpPr>
            <a:spLocks noGrp="1"/>
          </p:cNvSpPr>
          <p:nvPr>
            <p:ph idx="1"/>
          </p:nvPr>
        </p:nvSpPr>
        <p:spPr>
          <a:xfrm>
            <a:off x="7629525" y="457200"/>
            <a:ext cx="4562473" cy="6286500"/>
          </a:xfrm>
        </p:spPr>
        <p:txBody>
          <a:bodyPr>
            <a:normAutofit fontScale="92500"/>
          </a:bodyPr>
          <a:lstStyle/>
          <a:p>
            <a:pPr marL="0" indent="0">
              <a:lnSpc>
                <a:spcPct val="110000"/>
              </a:lnSpc>
              <a:buNone/>
            </a:pPr>
            <a:r>
              <a:rPr lang="en-US" sz="1600" b="1" dirty="0">
                <a:latin typeface="Arial" panose="020B0604020202020204" pitchFamily="34" charset="0"/>
                <a:cs typeface="Arial" panose="020B0604020202020204" pitchFamily="34" charset="0"/>
              </a:rPr>
              <a:t>Relevance to Healthcare:</a:t>
            </a:r>
          </a:p>
          <a:p>
            <a:pPr marL="0" indent="0">
              <a:lnSpc>
                <a:spcPct val="110000"/>
              </a:lnSpc>
              <a:buNone/>
            </a:pPr>
            <a:r>
              <a:rPr lang="en-US" sz="1600" dirty="0">
                <a:latin typeface="Arial" panose="020B0604020202020204" pitchFamily="34" charset="0"/>
                <a:cs typeface="Arial" panose="020B0604020202020204" pitchFamily="34" charset="0"/>
              </a:rPr>
              <a:t>Prevention and long-term resilience are becoming more and more important in contemporary policy(PMC,2022).</a:t>
            </a:r>
          </a:p>
          <a:p>
            <a:pPr marL="0" indent="0">
              <a:lnSpc>
                <a:spcPct val="110000"/>
              </a:lnSpc>
              <a:buNone/>
            </a:pPr>
            <a:endParaRPr lang="en-US" sz="1600" dirty="0">
              <a:latin typeface="Arial" panose="020B0604020202020204" pitchFamily="34" charset="0"/>
              <a:cs typeface="Arial" panose="020B0604020202020204" pitchFamily="34" charset="0"/>
            </a:endParaRPr>
          </a:p>
          <a:p>
            <a:pPr>
              <a:lnSpc>
                <a:spcPct val="110000"/>
              </a:lnSpc>
            </a:pPr>
            <a:r>
              <a:rPr lang="en-US" sz="1600" dirty="0">
                <a:latin typeface="Arial" panose="020B0604020202020204" pitchFamily="34" charset="0"/>
                <a:cs typeface="Arial" panose="020B0604020202020204" pitchFamily="34" charset="0"/>
              </a:rPr>
              <a:t>A rise in long-term illnesses (PMC,2022).</a:t>
            </a:r>
          </a:p>
          <a:p>
            <a:pPr>
              <a:lnSpc>
                <a:spcPct val="110000"/>
              </a:lnSpc>
            </a:pPr>
            <a:r>
              <a:rPr lang="en-US" sz="1600" dirty="0">
                <a:latin typeface="Arial" panose="020B0604020202020204" pitchFamily="34" charset="0"/>
                <a:cs typeface="Arial" panose="020B0604020202020204" pitchFamily="34" charset="0"/>
              </a:rPr>
              <a:t>growing issues with mental health (WHO,2025).</a:t>
            </a:r>
          </a:p>
          <a:p>
            <a:pPr>
              <a:lnSpc>
                <a:spcPct val="110000"/>
              </a:lnSpc>
            </a:pPr>
            <a:r>
              <a:rPr lang="en-US" sz="1600" dirty="0">
                <a:latin typeface="Arial" panose="020B0604020202020204" pitchFamily="34" charset="0"/>
                <a:cs typeface="Arial" panose="020B0604020202020204" pitchFamily="34" charset="0"/>
              </a:rPr>
              <a:t>Public health is being impacted by climate change (WHO,2025).</a:t>
            </a:r>
          </a:p>
          <a:p>
            <a:pPr marL="0" indent="0">
              <a:lnSpc>
                <a:spcPct val="110000"/>
              </a:lnSpc>
              <a:buNone/>
            </a:pPr>
            <a:endParaRPr lang="en-US" sz="1600" b="1" dirty="0">
              <a:latin typeface="Arial" panose="020B0604020202020204" pitchFamily="34" charset="0"/>
              <a:cs typeface="Arial" panose="020B0604020202020204" pitchFamily="34" charset="0"/>
            </a:endParaRPr>
          </a:p>
          <a:p>
            <a:pPr>
              <a:lnSpc>
                <a:spcPct val="110000"/>
              </a:lnSpc>
            </a:pPr>
            <a:r>
              <a:rPr lang="en-US" sz="1600" b="1" dirty="0">
                <a:latin typeface="Arial" panose="020B0604020202020204" pitchFamily="34" charset="0"/>
                <a:cs typeface="Arial" panose="020B0604020202020204" pitchFamily="34" charset="0"/>
              </a:rPr>
              <a:t>Sustainable Development Goal: </a:t>
            </a:r>
            <a:r>
              <a:rPr lang="en-US" sz="1600" dirty="0">
                <a:latin typeface="Arial" panose="020B0604020202020204" pitchFamily="34" charset="0"/>
                <a:cs typeface="Arial" panose="020B0604020202020204" pitchFamily="34" charset="0"/>
              </a:rPr>
              <a:t>Well-being and Good Health (WHO,2021)</a:t>
            </a:r>
          </a:p>
          <a:p>
            <a:pPr>
              <a:lnSpc>
                <a:spcPct val="110000"/>
              </a:lnSpc>
            </a:pPr>
            <a:r>
              <a:rPr lang="en-US" sz="1600" b="1" dirty="0">
                <a:latin typeface="Arial" panose="020B0604020202020204" pitchFamily="34" charset="0"/>
                <a:cs typeface="Arial" panose="020B0604020202020204" pitchFamily="34" charset="0"/>
              </a:rPr>
              <a:t> More emphasis on prevention than treatment</a:t>
            </a:r>
            <a:r>
              <a:rPr lang="en-US" sz="1600" dirty="0">
                <a:latin typeface="Arial" panose="020B0604020202020204" pitchFamily="34" charset="0"/>
                <a:cs typeface="Arial" panose="020B0604020202020204" pitchFamily="34" charset="0"/>
              </a:rPr>
              <a:t>: Growing expenses, ageing populations, and environmental stresses necessitate more effective, equitable (WHO,2021).</a:t>
            </a:r>
          </a:p>
          <a:p>
            <a:pPr marL="0" indent="0">
              <a:lnSpc>
                <a:spcPct val="110000"/>
              </a:lnSpc>
              <a:buNone/>
            </a:pPr>
            <a:endParaRPr lang="en-GB" sz="900" dirty="0"/>
          </a:p>
        </p:txBody>
      </p:sp>
    </p:spTree>
    <p:extLst>
      <p:ext uri="{BB962C8B-B14F-4D97-AF65-F5344CB8AC3E}">
        <p14:creationId xmlns:p14="http://schemas.microsoft.com/office/powerpoint/2010/main" val="2983300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D8FAB984-517B-47D9-E47F-B37FBD01B3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399" y="400050"/>
            <a:ext cx="5334003" cy="634364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63" name="Picture 62">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2FE8A8C-9E05-6B29-97DD-4AE080759F2E}"/>
              </a:ext>
            </a:extLst>
          </p:cNvPr>
          <p:cNvSpPr>
            <a:spLocks noGrp="1"/>
          </p:cNvSpPr>
          <p:nvPr>
            <p:ph idx="1"/>
          </p:nvPr>
        </p:nvSpPr>
        <p:spPr>
          <a:xfrm>
            <a:off x="5638801" y="123824"/>
            <a:ext cx="6400800" cy="6734175"/>
          </a:xfrm>
        </p:spPr>
        <p:txBody>
          <a:bodyPr>
            <a:noAutofit/>
          </a:bodyPr>
          <a:lstStyle/>
          <a:p>
            <a:pPr marL="0" indent="0">
              <a:lnSpc>
                <a:spcPct val="110000"/>
              </a:lnSpc>
              <a:buNone/>
            </a:pPr>
            <a:r>
              <a:rPr lang="en-US" sz="1800" b="1" dirty="0">
                <a:latin typeface="Arial" panose="020B0604020202020204" pitchFamily="34" charset="0"/>
                <a:cs typeface="Arial" panose="020B0604020202020204" pitchFamily="34" charset="0"/>
              </a:rPr>
              <a:t>Integration of Health and Wellbeing approaches </a:t>
            </a:r>
          </a:p>
          <a:p>
            <a:pPr marL="0" indent="0">
              <a:lnSpc>
                <a:spcPct val="110000"/>
              </a:lnSpc>
              <a:buNone/>
            </a:pPr>
            <a:endParaRPr lang="en-US" sz="1800" b="1" dirty="0">
              <a:latin typeface="Arial" panose="020B0604020202020204" pitchFamily="34" charset="0"/>
              <a:cs typeface="Arial" panose="020B0604020202020204" pitchFamily="34" charset="0"/>
            </a:endParaRPr>
          </a:p>
          <a:p>
            <a:pPr>
              <a:lnSpc>
                <a:spcPct val="110000"/>
              </a:lnSpc>
            </a:pPr>
            <a:r>
              <a:rPr lang="en-US" sz="1800" b="1" dirty="0">
                <a:latin typeface="Arial" panose="020B0604020202020204" pitchFamily="34" charset="0"/>
                <a:cs typeface="Arial" panose="020B0604020202020204" pitchFamily="34" charset="0"/>
              </a:rPr>
              <a:t>Integrated Services: </a:t>
            </a:r>
            <a:r>
              <a:rPr lang="en-US" sz="1800" dirty="0">
                <a:latin typeface="Arial" panose="020B0604020202020204" pitchFamily="34" charset="0"/>
                <a:cs typeface="Arial" panose="020B0604020202020204" pitchFamily="34" charset="0"/>
              </a:rPr>
              <a:t>In addition to medical care, wellness initiatives, lifestyle counselling, and mental health assistance (NSH England,2023).</a:t>
            </a:r>
          </a:p>
          <a:p>
            <a:pPr>
              <a:lnSpc>
                <a:spcPct val="110000"/>
              </a:lnSpc>
            </a:pPr>
            <a:r>
              <a:rPr lang="en-US" sz="1800" dirty="0">
                <a:latin typeface="Arial" panose="020B0604020202020204" pitchFamily="34" charset="0"/>
                <a:cs typeface="Arial" panose="020B0604020202020204" pitchFamily="34" charset="0"/>
              </a:rPr>
              <a:t>Telehealth, home monitoring, and community outreach are examples of digital and community solutions (NSH England,2023).</a:t>
            </a:r>
          </a:p>
          <a:p>
            <a:pPr marL="0" indent="0">
              <a:lnSpc>
                <a:spcPct val="110000"/>
              </a:lnSpc>
              <a:buNone/>
            </a:pPr>
            <a:r>
              <a:rPr lang="en-US" sz="1800" b="1" dirty="0">
                <a:latin typeface="Arial" panose="020B0604020202020204" pitchFamily="34" charset="0"/>
                <a:cs typeface="Arial" panose="020B0604020202020204" pitchFamily="34" charset="0"/>
              </a:rPr>
              <a:t>    example:</a:t>
            </a:r>
          </a:p>
          <a:p>
            <a:pPr>
              <a:lnSpc>
                <a:spcPct val="110000"/>
              </a:lnSpc>
            </a:pPr>
            <a:r>
              <a:rPr lang="en-US" sz="1800" dirty="0">
                <a:latin typeface="Arial" panose="020B0604020202020204" pitchFamily="34" charset="0"/>
                <a:cs typeface="Arial" panose="020B0604020202020204" pitchFamily="34" charset="0"/>
              </a:rPr>
              <a:t>Hospitals and social care teams are part of the holistic care model.    collaborating to lower readmission rates and   enhance quality of life for   patients with chronic illnesses (Gov.UK,2022).</a:t>
            </a:r>
          </a:p>
          <a:p>
            <a:pPr>
              <a:lnSpc>
                <a:spcPct val="110000"/>
              </a:lnSpc>
            </a:pPr>
            <a:r>
              <a:rPr lang="en-US" sz="1800" dirty="0">
                <a:latin typeface="Arial" panose="020B0604020202020204" pitchFamily="34" charset="0"/>
                <a:cs typeface="Arial" panose="020B0604020202020204" pitchFamily="34" charset="0"/>
              </a:rPr>
              <a:t>Reducing single use plastics, energy efficiency, and local supply chains are examples of sustainable practices (Gov.UK,2022)</a:t>
            </a:r>
            <a:r>
              <a:rPr lang="en-US" sz="18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10699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214439-AE20-15C8-8571-951C1E48ED9F}"/>
              </a:ext>
            </a:extLst>
          </p:cNvPr>
          <p:cNvSpPr>
            <a:spLocks noGrp="1"/>
          </p:cNvSpPr>
          <p:nvPr>
            <p:ph idx="1"/>
          </p:nvPr>
        </p:nvSpPr>
        <p:spPr>
          <a:xfrm>
            <a:off x="109727" y="58521"/>
            <a:ext cx="6291073" cy="6694703"/>
          </a:xfrm>
        </p:spPr>
        <p:txBody>
          <a:bodyPr>
            <a:normAutofit fontScale="92500" lnSpcReduction="10000"/>
          </a:bodyPr>
          <a:lstStyle/>
          <a:p>
            <a:pPr marL="0" indent="0">
              <a:buNone/>
            </a:pPr>
            <a:endParaRPr lang="en-US" sz="2800" b="1" dirty="0">
              <a:latin typeface="Arial" panose="020B0604020202020204" pitchFamily="34" charset="0"/>
              <a:cs typeface="Arial" panose="020B0604020202020204" pitchFamily="34" charset="0"/>
            </a:endParaRPr>
          </a:p>
          <a:p>
            <a:pPr marL="0" indent="0">
              <a:buNone/>
            </a:pPr>
            <a:r>
              <a:rPr lang="en-US" sz="2800" b="1" dirty="0">
                <a:latin typeface="Arial" panose="020B0604020202020204" pitchFamily="34" charset="0"/>
                <a:cs typeface="Arial" panose="020B0604020202020204" pitchFamily="34" charset="0"/>
              </a:rPr>
              <a:t>Theoretical Perspectives </a:t>
            </a:r>
          </a:p>
          <a:p>
            <a:r>
              <a:rPr lang="en-US" sz="1900" b="1" dirty="0">
                <a:latin typeface="Arial" panose="020B0604020202020204" pitchFamily="34" charset="0"/>
                <a:cs typeface="Arial" panose="020B0604020202020204" pitchFamily="34" charset="0"/>
              </a:rPr>
              <a:t>biopsychosocial model:</a:t>
            </a:r>
            <a:r>
              <a:rPr lang="en-US" sz="1900" dirty="0">
                <a:latin typeface="Arial" panose="020B0604020202020204" pitchFamily="34" charset="0"/>
                <a:cs typeface="Arial" panose="020B0604020202020204" pitchFamily="34" charset="0"/>
              </a:rPr>
              <a:t> takes into account the social environment, psychological condition, and biological aspects all at once (HealthKnowledge,2017).</a:t>
            </a:r>
          </a:p>
          <a:p>
            <a:endParaRPr lang="en-US" sz="1900" dirty="0">
              <a:latin typeface="Arial" panose="020B0604020202020204" pitchFamily="34" charset="0"/>
              <a:cs typeface="Arial" panose="020B0604020202020204" pitchFamily="34" charset="0"/>
            </a:endParaRPr>
          </a:p>
          <a:p>
            <a:r>
              <a:rPr lang="en-US" sz="1900" b="1" dirty="0">
                <a:latin typeface="Arial" panose="020B0604020202020204" pitchFamily="34" charset="0"/>
                <a:cs typeface="Arial" panose="020B0604020202020204" pitchFamily="34" charset="0"/>
              </a:rPr>
              <a:t>The Social Determinants of Health Model</a:t>
            </a:r>
            <a:r>
              <a:rPr lang="en-US" sz="1900" dirty="0">
                <a:latin typeface="Arial" panose="020B0604020202020204" pitchFamily="34" charset="0"/>
                <a:cs typeface="Arial" panose="020B0604020202020204" pitchFamily="34" charset="0"/>
              </a:rPr>
              <a:t>: acknowledges that factors other than healthcare, such as community, housing, education, and income, have a greater impact on health (HealthKnowledge,2017). </a:t>
            </a:r>
          </a:p>
          <a:p>
            <a:endParaRPr lang="en-US" sz="1900" dirty="0">
              <a:latin typeface="Arial" panose="020B0604020202020204" pitchFamily="34" charset="0"/>
              <a:cs typeface="Arial" panose="020B0604020202020204" pitchFamily="34" charset="0"/>
            </a:endParaRPr>
          </a:p>
          <a:p>
            <a:r>
              <a:rPr lang="en-US" sz="1900" b="1" dirty="0">
                <a:latin typeface="Arial" panose="020B0604020202020204" pitchFamily="34" charset="0"/>
                <a:cs typeface="Arial" panose="020B0604020202020204" pitchFamily="34" charset="0"/>
              </a:rPr>
              <a:t>A sustainable healthcare model: </a:t>
            </a:r>
            <a:r>
              <a:rPr lang="en-US" sz="1900" dirty="0">
                <a:latin typeface="Arial" panose="020B0604020202020204" pitchFamily="34" charset="0"/>
                <a:cs typeface="Arial" panose="020B0604020202020204" pitchFamily="34" charset="0"/>
              </a:rPr>
              <a:t>strikes a balance between financial stability, environmental responsibility, accessibility, and quality (HealthKnowledge,2017). </a:t>
            </a:r>
            <a:endParaRPr lang="en-GB" sz="19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BA79495-C6D5-CEF2-70FD-88FCB1A233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0" y="0"/>
            <a:ext cx="5791200" cy="6858000"/>
          </a:xfrm>
          <a:prstGeom prst="rect">
            <a:avLst/>
          </a:prstGeom>
        </p:spPr>
      </p:pic>
    </p:spTree>
    <p:extLst>
      <p:ext uri="{BB962C8B-B14F-4D97-AF65-F5344CB8AC3E}">
        <p14:creationId xmlns:p14="http://schemas.microsoft.com/office/powerpoint/2010/main" val="68710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3D40FB5-5AAE-7F3B-DCA1-52E1ED7195B7}"/>
              </a:ext>
            </a:extLst>
          </p:cNvPr>
          <p:cNvPicPr>
            <a:picLocks noChangeAspect="1"/>
          </p:cNvPicPr>
          <p:nvPr/>
        </p:nvPicPr>
        <p:blipFill>
          <a:blip r:embed="rId4">
            <a:extLst>
              <a:ext uri="{28A0092B-C50C-407E-A947-70E740481C1C}">
                <a14:useLocalDpi xmlns:a14="http://schemas.microsoft.com/office/drawing/2010/main" val="0"/>
              </a:ext>
            </a:extLst>
          </a:blip>
          <a:srcRect l="17240" r="17231"/>
          <a:stretch>
            <a:fillRect/>
          </a:stretch>
        </p:blipFill>
        <p:spPr>
          <a:xfrm>
            <a:off x="1" y="0"/>
            <a:ext cx="7552954" cy="6857999"/>
          </a:xfrm>
          <a:prstGeom prst="rect">
            <a:avLst/>
          </a:prstGeom>
        </p:spPr>
      </p:pic>
      <p:cxnSp>
        <p:nvCxnSpPr>
          <p:cNvPr id="14" name="Straight Connector 13">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9E379746-E7E8-9DB8-76BF-61BE1E65FEF8}"/>
              </a:ext>
            </a:extLst>
          </p:cNvPr>
          <p:cNvSpPr>
            <a:spLocks noGrp="1"/>
          </p:cNvSpPr>
          <p:nvPr>
            <p:ph idx="1"/>
          </p:nvPr>
        </p:nvSpPr>
        <p:spPr>
          <a:xfrm>
            <a:off x="7620000" y="1"/>
            <a:ext cx="4495800" cy="6857998"/>
          </a:xfrm>
        </p:spPr>
        <p:txBody>
          <a:bodyPr>
            <a:normAutofit fontScale="32500" lnSpcReduction="20000"/>
          </a:bodyPr>
          <a:lstStyle/>
          <a:p>
            <a:pPr marL="0" indent="0">
              <a:lnSpc>
                <a:spcPct val="110000"/>
              </a:lnSpc>
              <a:buNone/>
            </a:pPr>
            <a:endParaRPr lang="en-US" sz="600" b="1" dirty="0">
              <a:latin typeface="Arial" panose="020B0604020202020204" pitchFamily="34" charset="0"/>
              <a:cs typeface="Arial" panose="020B0604020202020204" pitchFamily="34" charset="0"/>
            </a:endParaRPr>
          </a:p>
          <a:p>
            <a:pPr marL="0" indent="0">
              <a:lnSpc>
                <a:spcPct val="110000"/>
              </a:lnSpc>
              <a:buNone/>
            </a:pPr>
            <a:r>
              <a:rPr lang="en-US" sz="4500" b="1" dirty="0">
                <a:latin typeface="Arial" panose="020B0604020202020204" pitchFamily="34" charset="0"/>
                <a:cs typeface="Arial" panose="020B0604020202020204" pitchFamily="34" charset="0"/>
              </a:rPr>
              <a:t>Governance and Policies:</a:t>
            </a:r>
          </a:p>
          <a:p>
            <a:pPr marL="0" indent="0">
              <a:lnSpc>
                <a:spcPct val="110000"/>
              </a:lnSpc>
              <a:buNone/>
            </a:pPr>
            <a:endParaRPr lang="en-US" sz="4500" b="1" dirty="0">
              <a:latin typeface="Arial" panose="020B0604020202020204" pitchFamily="34" charset="0"/>
              <a:cs typeface="Arial" panose="020B0604020202020204" pitchFamily="34" charset="0"/>
            </a:endParaRPr>
          </a:p>
          <a:p>
            <a:pPr>
              <a:lnSpc>
                <a:spcPct val="110000"/>
              </a:lnSpc>
            </a:pPr>
            <a:r>
              <a:rPr lang="en-US" sz="4500" dirty="0">
                <a:latin typeface="Arial" panose="020B0604020202020204" pitchFamily="34" charset="0"/>
                <a:cs typeface="Arial" panose="020B0604020202020204" pitchFamily="34" charset="0"/>
              </a:rPr>
              <a:t>Early intervention programs and preventive care (LGA,2023)</a:t>
            </a:r>
          </a:p>
          <a:p>
            <a:pPr>
              <a:lnSpc>
                <a:spcPct val="110000"/>
              </a:lnSpc>
            </a:pPr>
            <a:endParaRPr lang="en-US" sz="4500" dirty="0">
              <a:latin typeface="Arial" panose="020B0604020202020204" pitchFamily="34" charset="0"/>
              <a:cs typeface="Arial" panose="020B0604020202020204" pitchFamily="34" charset="0"/>
            </a:endParaRPr>
          </a:p>
          <a:p>
            <a:pPr>
              <a:lnSpc>
                <a:spcPct val="110000"/>
              </a:lnSpc>
            </a:pPr>
            <a:r>
              <a:rPr lang="en-US" sz="4500" dirty="0">
                <a:latin typeface="Arial" panose="020B0604020202020204" pitchFamily="34" charset="0"/>
                <a:cs typeface="Arial" panose="020B0604020202020204" pitchFamily="34" charset="0"/>
              </a:rPr>
              <a:t>Parity of esteem and national mental health policies (NHS England,2020).</a:t>
            </a:r>
          </a:p>
          <a:p>
            <a:pPr>
              <a:lnSpc>
                <a:spcPct val="110000"/>
              </a:lnSpc>
            </a:pPr>
            <a:endParaRPr lang="en-US" sz="4500" dirty="0">
              <a:latin typeface="Arial" panose="020B0604020202020204" pitchFamily="34" charset="0"/>
              <a:cs typeface="Arial" panose="020B0604020202020204" pitchFamily="34" charset="0"/>
            </a:endParaRPr>
          </a:p>
          <a:p>
            <a:pPr>
              <a:lnSpc>
                <a:spcPct val="110000"/>
              </a:lnSpc>
            </a:pPr>
            <a:r>
              <a:rPr lang="en-US" sz="4500" dirty="0">
                <a:latin typeface="Arial" panose="020B0604020202020204" pitchFamily="34" charset="0"/>
                <a:cs typeface="Arial" panose="020B0604020202020204" pitchFamily="34" charset="0"/>
              </a:rPr>
              <a:t>Green NHS and Sustainable Care Approaches (NHS Englang,2020).          </a:t>
            </a:r>
          </a:p>
          <a:p>
            <a:pPr marL="0" indent="0">
              <a:lnSpc>
                <a:spcPct val="110000"/>
              </a:lnSpc>
              <a:buNone/>
            </a:pPr>
            <a:endParaRPr lang="en-US" sz="4500" b="1" dirty="0">
              <a:latin typeface="Arial" panose="020B0604020202020204" pitchFamily="34" charset="0"/>
              <a:cs typeface="Arial" panose="020B0604020202020204" pitchFamily="34" charset="0"/>
            </a:endParaRPr>
          </a:p>
          <a:p>
            <a:pPr marL="0" indent="0">
              <a:lnSpc>
                <a:spcPct val="110000"/>
              </a:lnSpc>
              <a:buNone/>
            </a:pPr>
            <a:r>
              <a:rPr lang="en-US" sz="4500" b="1" dirty="0">
                <a:latin typeface="Arial" panose="020B0604020202020204" pitchFamily="34" charset="0"/>
                <a:cs typeface="Arial" panose="020B0604020202020204" pitchFamily="34" charset="0"/>
              </a:rPr>
              <a:t> Principal Obstacles:</a:t>
            </a:r>
          </a:p>
          <a:p>
            <a:pPr>
              <a:lnSpc>
                <a:spcPct val="110000"/>
              </a:lnSpc>
            </a:pPr>
            <a:r>
              <a:rPr lang="en-US" sz="4500" dirty="0">
                <a:latin typeface="Arial" panose="020B0604020202020204" pitchFamily="34" charset="0"/>
                <a:cs typeface="Arial" panose="020B0604020202020204" pitchFamily="34" charset="0"/>
              </a:rPr>
              <a:t>Long-term objectives against short-term funding cycles (UK Parliament,2025).</a:t>
            </a:r>
          </a:p>
          <a:p>
            <a:pPr>
              <a:lnSpc>
                <a:spcPct val="110000"/>
              </a:lnSpc>
            </a:pPr>
            <a:endParaRPr lang="en-US" sz="4500" dirty="0">
              <a:latin typeface="Arial" panose="020B0604020202020204" pitchFamily="34" charset="0"/>
              <a:cs typeface="Arial" panose="020B0604020202020204" pitchFamily="34" charset="0"/>
            </a:endParaRPr>
          </a:p>
          <a:p>
            <a:pPr>
              <a:lnSpc>
                <a:spcPct val="110000"/>
              </a:lnSpc>
            </a:pPr>
            <a:r>
              <a:rPr lang="en-US" sz="4500" dirty="0">
                <a:latin typeface="Arial" panose="020B0604020202020204" pitchFamily="34" charset="0"/>
                <a:cs typeface="Arial" panose="020B0604020202020204" pitchFamily="34" charset="0"/>
              </a:rPr>
              <a:t>Complex regulations and isolated working between departments</a:t>
            </a:r>
          </a:p>
          <a:p>
            <a:pPr>
              <a:lnSpc>
                <a:spcPct val="110000"/>
              </a:lnSpc>
            </a:pPr>
            <a:endParaRPr lang="en-US" sz="4500" dirty="0">
              <a:latin typeface="Arial" panose="020B0604020202020204" pitchFamily="34" charset="0"/>
              <a:cs typeface="Arial" panose="020B0604020202020204" pitchFamily="34" charset="0"/>
            </a:endParaRPr>
          </a:p>
          <a:p>
            <a:pPr>
              <a:lnSpc>
                <a:spcPct val="110000"/>
              </a:lnSpc>
            </a:pPr>
            <a:r>
              <a:rPr lang="en-US" sz="4500" dirty="0">
                <a:latin typeface="Arial" panose="020B0604020202020204" pitchFamily="34" charset="0"/>
                <a:cs typeface="Arial" panose="020B0604020202020204" pitchFamily="34" charset="0"/>
              </a:rPr>
              <a:t>Keeping costs under control while making preventative investments (LGA, 2024). </a:t>
            </a:r>
          </a:p>
        </p:txBody>
      </p:sp>
    </p:spTree>
    <p:extLst>
      <p:ext uri="{BB962C8B-B14F-4D97-AF65-F5344CB8AC3E}">
        <p14:creationId xmlns:p14="http://schemas.microsoft.com/office/powerpoint/2010/main" val="2144531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5899190-C59C-4542-97F6-ED2AD912A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D34FBAFC-8701-4341-A159-0A5A57F37E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ACCFDDB-CFC5-ADD4-880E-B0528F54858B}"/>
              </a:ext>
            </a:extLst>
          </p:cNvPr>
          <p:cNvPicPr>
            <a:picLocks noChangeAspect="1"/>
          </p:cNvPicPr>
          <p:nvPr/>
        </p:nvPicPr>
        <p:blipFill>
          <a:blip r:embed="rId4">
            <a:extLst>
              <a:ext uri="{28A0092B-C50C-407E-A947-70E740481C1C}">
                <a14:useLocalDpi xmlns:a14="http://schemas.microsoft.com/office/drawing/2010/main" val="0"/>
              </a:ext>
            </a:extLst>
          </a:blip>
          <a:srcRect l="17327" r="17078" b="2"/>
          <a:stretch>
            <a:fillRect/>
          </a:stretch>
        </p:blipFill>
        <p:spPr>
          <a:xfrm>
            <a:off x="8157374" y="10"/>
            <a:ext cx="4034626" cy="3428989"/>
          </a:xfrm>
          <a:prstGeom prst="rect">
            <a:avLst/>
          </a:prstGeom>
        </p:spPr>
      </p:pic>
      <p:pic>
        <p:nvPicPr>
          <p:cNvPr id="7" name="Picture 6">
            <a:extLst>
              <a:ext uri="{FF2B5EF4-FFF2-40B4-BE49-F238E27FC236}">
                <a16:creationId xmlns:a16="http://schemas.microsoft.com/office/drawing/2014/main" id="{415AABCA-8059-DBD5-80ED-917579996521}"/>
              </a:ext>
            </a:extLst>
          </p:cNvPr>
          <p:cNvPicPr>
            <a:picLocks noChangeAspect="1"/>
          </p:cNvPicPr>
          <p:nvPr/>
        </p:nvPicPr>
        <p:blipFill>
          <a:blip r:embed="rId5">
            <a:extLst>
              <a:ext uri="{28A0092B-C50C-407E-A947-70E740481C1C}">
                <a14:useLocalDpi xmlns:a14="http://schemas.microsoft.com/office/drawing/2010/main" val="0"/>
              </a:ext>
            </a:extLst>
          </a:blip>
          <a:srcRect l="9683" r="2661" b="3"/>
          <a:stretch>
            <a:fillRect/>
          </a:stretch>
        </p:blipFill>
        <p:spPr>
          <a:xfrm>
            <a:off x="8157371" y="3429000"/>
            <a:ext cx="4034629" cy="3429000"/>
          </a:xfrm>
          <a:prstGeom prst="rect">
            <a:avLst/>
          </a:prstGeom>
        </p:spPr>
      </p:pic>
      <p:cxnSp>
        <p:nvCxnSpPr>
          <p:cNvPr id="22" name="Straight Connector 21">
            <a:extLst>
              <a:ext uri="{FF2B5EF4-FFF2-40B4-BE49-F238E27FC236}">
                <a16:creationId xmlns:a16="http://schemas.microsoft.com/office/drawing/2014/main" id="{4A282E5B-9D8C-4CA0-AA12-F3716B75E5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7371" y="3433232"/>
            <a:ext cx="3995298"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1BF781F1-074A-4EEB-875B-1DA0BFAA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9045490D-86FC-4086-AE69-F3B21579A1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67A4ED7-3E9C-AD53-8766-CE6082AF4490}"/>
              </a:ext>
            </a:extLst>
          </p:cNvPr>
          <p:cNvSpPr>
            <a:spLocks noGrp="1"/>
          </p:cNvSpPr>
          <p:nvPr>
            <p:ph type="title"/>
          </p:nvPr>
        </p:nvSpPr>
        <p:spPr>
          <a:xfrm>
            <a:off x="913776" y="618518"/>
            <a:ext cx="4639299" cy="762608"/>
          </a:xfrm>
        </p:spPr>
        <p:txBody>
          <a:bodyPr>
            <a:normAutofit/>
          </a:bodyPr>
          <a:lstStyle/>
          <a:p>
            <a:r>
              <a:rPr lang="en-GB" sz="2000" b="1" dirty="0">
                <a:latin typeface="Arial" panose="020B0604020202020204" pitchFamily="34" charset="0"/>
                <a:cs typeface="Arial" panose="020B0604020202020204" pitchFamily="34" charset="0"/>
              </a:rPr>
              <a:t>Service Delivery:</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148DF1-7D0E-D353-3421-74530202265D}"/>
              </a:ext>
            </a:extLst>
          </p:cNvPr>
          <p:cNvSpPr>
            <a:spLocks noGrp="1"/>
          </p:cNvSpPr>
          <p:nvPr>
            <p:ph idx="1"/>
          </p:nvPr>
        </p:nvSpPr>
        <p:spPr>
          <a:xfrm>
            <a:off x="304800" y="1200150"/>
            <a:ext cx="7731930" cy="5553075"/>
          </a:xfrm>
        </p:spPr>
        <p:txBody>
          <a:bodyPr>
            <a:normAutofit/>
          </a:bodyPr>
          <a:lstStyle/>
          <a:p>
            <a:pPr algn="just">
              <a:lnSpc>
                <a:spcPct val="110000"/>
              </a:lnSpc>
            </a:pPr>
            <a:r>
              <a:rPr lang="en-US" sz="1800" b="1" dirty="0">
                <a:latin typeface="Arial" panose="020B0604020202020204" pitchFamily="34" charset="0"/>
                <a:cs typeface="Arial" panose="020B0604020202020204" pitchFamily="34" charset="0"/>
              </a:rPr>
              <a:t>Integrated Services: </a:t>
            </a:r>
            <a:r>
              <a:rPr lang="en-US" sz="1800" dirty="0">
                <a:latin typeface="Arial" panose="020B0604020202020204" pitchFamily="34" charset="0"/>
                <a:cs typeface="Arial" panose="020B0604020202020204" pitchFamily="34" charset="0"/>
              </a:rPr>
              <a:t>In addition to medical care, wellness initiatives, lifestyle counselling, and mental health assistance</a:t>
            </a:r>
          </a:p>
          <a:p>
            <a:pPr marL="0" indent="0" algn="just">
              <a:lnSpc>
                <a:spcPct val="110000"/>
              </a:lnSpc>
              <a:buNone/>
            </a:pPr>
            <a:r>
              <a:rPr lang="en-US" sz="1800" dirty="0">
                <a:latin typeface="Arial" panose="020B0604020202020204" pitchFamily="34" charset="0"/>
                <a:cs typeface="Arial" panose="020B0604020202020204" pitchFamily="34" charset="0"/>
              </a:rPr>
              <a:t>    Telehealth, home monitoring, and community outreach are   examples of digital and community solutions (GOV.UK,2022).</a:t>
            </a:r>
          </a:p>
          <a:p>
            <a:pPr marL="0" indent="0" algn="just">
              <a:lnSpc>
                <a:spcPct val="110000"/>
              </a:lnSpc>
              <a:buNone/>
            </a:pPr>
            <a:endParaRPr lang="en-US" sz="1800" dirty="0">
              <a:latin typeface="Arial" panose="020B0604020202020204" pitchFamily="34" charset="0"/>
              <a:cs typeface="Arial" panose="020B0604020202020204" pitchFamily="34" charset="0"/>
            </a:endParaRPr>
          </a:p>
          <a:p>
            <a:pPr marL="0" indent="0" algn="just">
              <a:lnSpc>
                <a:spcPct val="110000"/>
              </a:lnSpc>
              <a:buNone/>
            </a:pPr>
            <a:r>
              <a:rPr lang="en-US" sz="1800" dirty="0">
                <a:latin typeface="Arial" panose="020B0604020202020204" pitchFamily="34" charset="0"/>
                <a:cs typeface="Arial" panose="020B0604020202020204" pitchFamily="34" charset="0"/>
              </a:rPr>
              <a:t>  </a:t>
            </a:r>
            <a:r>
              <a:rPr lang="en-US" sz="1800" b="1" dirty="0" err="1">
                <a:latin typeface="Arial" panose="020B0604020202020204" pitchFamily="34" charset="0"/>
                <a:cs typeface="Arial" panose="020B0604020202020204" pitchFamily="34" charset="0"/>
              </a:rPr>
              <a:t>Exemple</a:t>
            </a:r>
            <a:r>
              <a:rPr lang="en-US" sz="1800" b="1" dirty="0">
                <a:latin typeface="Arial" panose="020B0604020202020204" pitchFamily="34" charset="0"/>
                <a:cs typeface="Arial" panose="020B0604020202020204" pitchFamily="34" charset="0"/>
              </a:rPr>
              <a:t>: </a:t>
            </a:r>
          </a:p>
          <a:p>
            <a:pPr marL="0" indent="0" algn="just">
              <a:lnSpc>
                <a:spcPct val="110000"/>
              </a:lnSpc>
              <a:buNone/>
            </a:pPr>
            <a:r>
              <a:rPr lang="en-US" sz="1800" dirty="0">
                <a:latin typeface="Arial" panose="020B0604020202020204" pitchFamily="34" charset="0"/>
                <a:cs typeface="Arial" panose="020B0604020202020204" pitchFamily="34" charset="0"/>
              </a:rPr>
              <a:t>In order to help patients with long-term diseases, lower readmission rates, and enhance quality of life, hospitals and social care teams collaborate under the holistic care model (WHO,2025).</a:t>
            </a:r>
          </a:p>
          <a:p>
            <a:pPr marL="0" indent="0" algn="just">
              <a:lnSpc>
                <a:spcPct val="110000"/>
              </a:lnSpc>
              <a:buNone/>
            </a:pPr>
            <a:r>
              <a:rPr lang="en-US" sz="1800" dirty="0">
                <a:latin typeface="Arial" panose="020B0604020202020204" pitchFamily="34" charset="0"/>
                <a:cs typeface="Arial" panose="020B0604020202020204" pitchFamily="34" charset="0"/>
              </a:rPr>
              <a:t>Reducing single-use plastics, energy efficiency, and local supply chains are examples of sustainable practices (WHO,2021). </a:t>
            </a:r>
          </a:p>
        </p:txBody>
      </p:sp>
    </p:spTree>
    <p:extLst>
      <p:ext uri="{BB962C8B-B14F-4D97-AF65-F5344CB8AC3E}">
        <p14:creationId xmlns:p14="http://schemas.microsoft.com/office/powerpoint/2010/main" val="1975835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5A4E9-F254-EF4E-1F37-3C7737A19F17}"/>
              </a:ext>
            </a:extLst>
          </p:cNvPr>
          <p:cNvSpPr>
            <a:spLocks noGrp="1"/>
          </p:cNvSpPr>
          <p:nvPr>
            <p:ph type="title"/>
          </p:nvPr>
        </p:nvSpPr>
        <p:spPr>
          <a:xfrm>
            <a:off x="913775" y="618517"/>
            <a:ext cx="10364451" cy="1596177"/>
          </a:xfrm>
        </p:spPr>
        <p:txBody>
          <a:bodyPr>
            <a:normAutofit/>
          </a:bodyPr>
          <a:lstStyle/>
          <a:p>
            <a:r>
              <a:rPr lang="en-GB" b="1">
                <a:latin typeface="Arial" panose="020B0604020202020204" pitchFamily="34" charset="0"/>
                <a:cs typeface="Arial" panose="020B0604020202020204" pitchFamily="34" charset="0"/>
              </a:rPr>
              <a:t>Public Health Initiatives:</a:t>
            </a:r>
          </a:p>
        </p:txBody>
      </p:sp>
      <p:graphicFrame>
        <p:nvGraphicFramePr>
          <p:cNvPr id="5" name="Content Placeholder 2">
            <a:extLst>
              <a:ext uri="{FF2B5EF4-FFF2-40B4-BE49-F238E27FC236}">
                <a16:creationId xmlns:a16="http://schemas.microsoft.com/office/drawing/2014/main" id="{56966AFC-65D2-4D50-467F-8F81072E1CEC}"/>
              </a:ext>
            </a:extLst>
          </p:cNvPr>
          <p:cNvGraphicFramePr>
            <a:graphicFrameLocks noGrp="1"/>
          </p:cNvGraphicFramePr>
          <p:nvPr>
            <p:ph idx="1"/>
            <p:extLst>
              <p:ext uri="{D42A27DB-BD31-4B8C-83A1-F6EECF244321}">
                <p14:modId xmlns:p14="http://schemas.microsoft.com/office/powerpoint/2010/main" val="183437808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4259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2A70950-C3C4-D849-5396-AF40230638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804" y="980467"/>
            <a:ext cx="4965544" cy="544232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2B7D2424-EE11-FC78-0863-DDFAD99732CC}"/>
              </a:ext>
            </a:extLst>
          </p:cNvPr>
          <p:cNvSpPr>
            <a:spLocks noGrp="1"/>
          </p:cNvSpPr>
          <p:nvPr>
            <p:ph idx="1"/>
          </p:nvPr>
        </p:nvSpPr>
        <p:spPr>
          <a:xfrm>
            <a:off x="5282520" y="2367092"/>
            <a:ext cx="5855415" cy="3847444"/>
          </a:xfrm>
        </p:spPr>
        <p:txBody>
          <a:bodyPr>
            <a:normAutofit/>
          </a:bodyPr>
          <a:lstStyle/>
          <a:p>
            <a:pPr marL="0" indent="0">
              <a:lnSpc>
                <a:spcPct val="110000"/>
              </a:lnSpc>
              <a:buNone/>
            </a:pPr>
            <a:r>
              <a:rPr lang="en-US" sz="1700" b="1">
                <a:latin typeface="Arial" panose="020B0604020202020204" pitchFamily="34" charset="0"/>
                <a:cs typeface="Arial" panose="020B0604020202020204" pitchFamily="34" charset="0"/>
              </a:rPr>
              <a:t>Disparities: </a:t>
            </a:r>
            <a:r>
              <a:rPr lang="en-US" sz="1700">
                <a:latin typeface="Arial" panose="020B0604020202020204" pitchFamily="34" charset="0"/>
                <a:cs typeface="Arial" panose="020B0604020202020204" pitchFamily="34" charset="0"/>
              </a:rPr>
              <a:t>Income, geography, ethnicity, and disability all affect health outcomes; poorer populations frequently have worse health and less access (GOV.UK,2022).</a:t>
            </a:r>
          </a:p>
          <a:p>
            <a:pPr marL="0" indent="0">
              <a:lnSpc>
                <a:spcPct val="110000"/>
              </a:lnSpc>
              <a:buNone/>
            </a:pPr>
            <a:r>
              <a:rPr lang="en-US" sz="1700">
                <a:latin typeface="Arial" panose="020B0604020202020204" pitchFamily="34" charset="0"/>
                <a:cs typeface="Arial" panose="020B0604020202020204" pitchFamily="34" charset="0"/>
              </a:rPr>
              <a:t> </a:t>
            </a:r>
          </a:p>
          <a:p>
            <a:pPr marL="0" indent="0">
              <a:lnSpc>
                <a:spcPct val="110000"/>
              </a:lnSpc>
              <a:buNone/>
            </a:pPr>
            <a:r>
              <a:rPr lang="en-US" sz="1700" b="1">
                <a:latin typeface="Arial" panose="020B0604020202020204" pitchFamily="34" charset="0"/>
                <a:cs typeface="Arial" panose="020B0604020202020204" pitchFamily="34" charset="0"/>
              </a:rPr>
              <a:t>Solutions: </a:t>
            </a:r>
            <a:r>
              <a:rPr lang="en-US" sz="1700">
                <a:latin typeface="Arial" panose="020B0604020202020204" pitchFamily="34" charset="0"/>
                <a:cs typeface="Arial" panose="020B0604020202020204" pitchFamily="34" charset="0"/>
              </a:rPr>
              <a:t>Systems of universal health care focused outreach in underprivileged areas. Using digital and mobile services to lower geographic barriers. Allocating resources fairly to lessen inequality (GOV.UK,2022)</a:t>
            </a:r>
            <a:endParaRPr lang="en-GB" sz="170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57C39B00-14BB-5E98-EA8A-5204C5C7CB26}"/>
              </a:ext>
            </a:extLst>
          </p:cNvPr>
          <p:cNvSpPr>
            <a:spLocks noGrp="1"/>
          </p:cNvSpPr>
          <p:nvPr>
            <p:ph type="title"/>
          </p:nvPr>
        </p:nvSpPr>
        <p:spPr>
          <a:xfrm>
            <a:off x="5282520" y="618517"/>
            <a:ext cx="5855416" cy="1596177"/>
          </a:xfrm>
        </p:spPr>
        <p:txBody>
          <a:bodyPr>
            <a:normAutofit/>
          </a:bodyPr>
          <a:lstStyle/>
          <a:p>
            <a:r>
              <a:rPr lang="en-GB" b="1">
                <a:latin typeface="Arial" panose="020B0604020202020204" pitchFamily="34" charset="0"/>
                <a:cs typeface="Arial" panose="020B0604020202020204" pitchFamily="34" charset="0"/>
              </a:rPr>
              <a:t>Equity and Access:</a:t>
            </a:r>
          </a:p>
        </p:txBody>
      </p:sp>
    </p:spTree>
    <p:extLst>
      <p:ext uri="{BB962C8B-B14F-4D97-AF65-F5344CB8AC3E}">
        <p14:creationId xmlns:p14="http://schemas.microsoft.com/office/powerpoint/2010/main" val="95571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917CAC6-DA81-43D8-A5C6-44637B46477E}"/>
              </a:ext>
            </a:extLst>
          </p:cNvPr>
          <p:cNvSpPr>
            <a:spLocks noGrp="1"/>
          </p:cNvSpPr>
          <p:nvPr>
            <p:ph idx="1"/>
          </p:nvPr>
        </p:nvSpPr>
        <p:spPr>
          <a:xfrm>
            <a:off x="684212" y="685800"/>
            <a:ext cx="8534400" cy="5230091"/>
          </a:xfrm>
        </p:spPr>
        <p:txBody>
          <a:bodyPr>
            <a:normAutofit/>
          </a:bodyPr>
          <a:lstStyle/>
          <a:p>
            <a:pPr marL="0" indent="0" algn="just">
              <a:buNone/>
            </a:pPr>
            <a:r>
              <a:rPr lang="en-GB" b="1" dirty="0">
                <a:latin typeface="Arial" panose="020B0604020202020204" pitchFamily="34" charset="0"/>
                <a:cs typeface="Arial" panose="020B0604020202020204" pitchFamily="34" charset="0"/>
              </a:rPr>
              <a:t>Conclusion</a:t>
            </a:r>
          </a:p>
          <a:p>
            <a:pPr algn="just"/>
            <a:r>
              <a:rPr lang="en-US" dirty="0">
                <a:latin typeface="Arial" panose="020B0604020202020204" pitchFamily="34" charset="0"/>
                <a:cs typeface="Arial" panose="020B0604020202020204" pitchFamily="34" charset="0"/>
              </a:rPr>
              <a:t>Effective,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health and social care delivery requires integrating health, well-being, and sustainable development (WHO,2021). </a:t>
            </a:r>
          </a:p>
          <a:p>
            <a:pPr algn="just"/>
            <a:r>
              <a:rPr lang="en-US" dirty="0">
                <a:latin typeface="Arial" panose="020B0604020202020204" pitchFamily="34" charset="0"/>
                <a:cs typeface="Arial" panose="020B0604020202020204" pitchFamily="34" charset="0"/>
              </a:rPr>
              <a:t>Public health programs, supportive policies, and holistic approaches enhance health outcomes, lessen inequality, and foster long-term sustainability (WHO.2021). </a:t>
            </a:r>
          </a:p>
          <a:p>
            <a:pPr algn="just"/>
            <a:r>
              <a:rPr lang="en-US" dirty="0">
                <a:latin typeface="Arial" panose="020B0604020202020204" pitchFamily="34" charset="0"/>
                <a:cs typeface="Arial" panose="020B0604020202020204" pitchFamily="34" charset="0"/>
              </a:rPr>
              <a:t>Even while issues like financial limitations, a lack of workers, and health disparities still exist, ongoing cooperation and investment are essential to building robust and sustainable healthcare systems for present and future generations (UK Parliament,2025) </a:t>
            </a:r>
            <a:r>
              <a:rPr lang="en-US" b="1" dirty="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045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0BE60-CC63-7133-5125-E1237A52D4F1}"/>
              </a:ext>
            </a:extLst>
          </p:cNvPr>
          <p:cNvSpPr>
            <a:spLocks noGrp="1"/>
          </p:cNvSpPr>
          <p:nvPr>
            <p:ph type="title"/>
          </p:nvPr>
        </p:nvSpPr>
        <p:spPr>
          <a:xfrm>
            <a:off x="7532710" y="628617"/>
            <a:ext cx="3971902" cy="3028983"/>
          </a:xfrm>
        </p:spPr>
        <p:txBody>
          <a:bodyPr vert="horz" lIns="91440" tIns="45720" rIns="91440" bIns="45720" rtlCol="0" anchor="b">
            <a:normAutofit/>
          </a:bodyPr>
          <a:lstStyle/>
          <a:p>
            <a:r>
              <a:rPr lang="en-US" sz="4800" b="0" i="0">
                <a:solidFill>
                  <a:srgbClr val="FFFFFF"/>
                </a:solidFill>
              </a:rPr>
              <a:t>Questions </a:t>
            </a:r>
          </a:p>
        </p:txBody>
      </p:sp>
      <p:pic>
        <p:nvPicPr>
          <p:cNvPr id="7" name="Graphic 6" descr="Questions">
            <a:extLst>
              <a:ext uri="{FF2B5EF4-FFF2-40B4-BE49-F238E27FC236}">
                <a16:creationId xmlns:a16="http://schemas.microsoft.com/office/drawing/2014/main" id="{C1259689-B460-CC0B-5188-329DF7DA28E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659354" y="1097060"/>
            <a:ext cx="4334162" cy="4334162"/>
          </a:xfrm>
          <a:prstGeom prst="rect">
            <a:avLst/>
          </a:prstGeom>
        </p:spPr>
      </p:pic>
    </p:spTree>
    <p:extLst>
      <p:ext uri="{BB962C8B-B14F-4D97-AF65-F5344CB8AC3E}">
        <p14:creationId xmlns:p14="http://schemas.microsoft.com/office/powerpoint/2010/main" val="248997329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E3BC-05E4-9E38-38AA-0E1191E11039}"/>
              </a:ext>
            </a:extLst>
          </p:cNvPr>
          <p:cNvSpPr>
            <a:spLocks noGrp="1"/>
          </p:cNvSpPr>
          <p:nvPr>
            <p:ph type="ctrTitle"/>
          </p:nvPr>
        </p:nvSpPr>
        <p:spPr>
          <a:xfrm>
            <a:off x="4509857" y="32826"/>
            <a:ext cx="2825696" cy="458493"/>
          </a:xfrm>
        </p:spPr>
        <p:txBody>
          <a:bodyPr>
            <a:normAutofit fontScale="90000"/>
          </a:bodyPr>
          <a:lstStyle/>
          <a:p>
            <a:pPr algn="just"/>
            <a:r>
              <a:rPr lang="en-GB" sz="2000" b="1" dirty="0">
                <a:latin typeface="Arial" panose="020B0604020202020204" pitchFamily="34" charset="0"/>
                <a:cs typeface="Arial" panose="020B0604020202020204" pitchFamily="34" charset="0"/>
              </a:rPr>
              <a:t>REFERENCES</a:t>
            </a:r>
            <a:r>
              <a:rPr lang="en-GB" b="1" dirty="0">
                <a:solidFill>
                  <a:schemeClr val="bg1"/>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0887A639-BFFA-B42E-0BA1-2A234BACD834}"/>
              </a:ext>
            </a:extLst>
          </p:cNvPr>
          <p:cNvSpPr>
            <a:spLocks noGrp="1"/>
          </p:cNvSpPr>
          <p:nvPr>
            <p:ph type="subTitle" idx="1"/>
          </p:nvPr>
        </p:nvSpPr>
        <p:spPr>
          <a:xfrm>
            <a:off x="88245" y="412376"/>
            <a:ext cx="12015510" cy="6412798"/>
          </a:xfrm>
        </p:spPr>
        <p:txBody>
          <a:bodyPr>
            <a:normAutofit fontScale="85000" lnSpcReduction="20000"/>
          </a:bodyPr>
          <a:lstStyle/>
          <a:p>
            <a:pPr algn="just"/>
            <a:r>
              <a:rPr lang="en-US" sz="1200" dirty="0">
                <a:solidFill>
                  <a:schemeClr val="tx1"/>
                </a:solidFill>
                <a:latin typeface="Arial" panose="020B0604020202020204" pitchFamily="34" charset="0"/>
                <a:cs typeface="Arial" panose="020B0604020202020204" pitchFamily="34" charset="0"/>
              </a:rPr>
              <a:t>Alliace,(2026) Health and social care integration</a:t>
            </a:r>
          </a:p>
          <a:p>
            <a:pPr algn="just"/>
            <a:r>
              <a:rPr lang="en-US" sz="1200" dirty="0">
                <a:solidFill>
                  <a:schemeClr val="tx1"/>
                </a:solidFill>
                <a:latin typeface="Arial" panose="020B0604020202020204" pitchFamily="34" charset="0"/>
                <a:cs typeface="Arial" panose="020B0604020202020204" pitchFamily="34" charset="0"/>
              </a:rPr>
              <a:t>Available at: </a:t>
            </a:r>
            <a:r>
              <a:rPr lang="en-US" sz="1200" dirty="0">
                <a:solidFill>
                  <a:schemeClr val="tx1"/>
                </a:solidFill>
                <a:latin typeface="Arial" panose="020B0604020202020204" pitchFamily="34" charset="0"/>
                <a:cs typeface="Arial" panose="020B0604020202020204" pitchFamily="34" charset="0"/>
                <a:hlinkClick r:id="rId2"/>
              </a:rPr>
              <a:t>https://www.alliance-scotland.org.uk/health-and-social-care-integration/integration-support/about-integration/</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 12th July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Commerce Healthcare,(2025) Financial tools to address health access.</a:t>
            </a:r>
          </a:p>
          <a:p>
            <a:pPr algn="just"/>
            <a:r>
              <a:rPr lang="en-US" sz="1200" dirty="0">
                <a:solidFill>
                  <a:schemeClr val="tx1"/>
                </a:solidFill>
                <a:latin typeface="Arial" panose="020B0604020202020204" pitchFamily="34" charset="0"/>
                <a:cs typeface="Arial" panose="020B0604020202020204" pitchFamily="34" charset="0"/>
              </a:rPr>
              <a:t>Available at: </a:t>
            </a:r>
            <a:r>
              <a:rPr lang="en-US" sz="1200" dirty="0">
                <a:solidFill>
                  <a:schemeClr val="tx1"/>
                </a:solidFill>
                <a:latin typeface="Arial" panose="020B0604020202020204" pitchFamily="34" charset="0"/>
                <a:cs typeface="Arial" panose="020B0604020202020204" pitchFamily="34" charset="0"/>
                <a:hlinkClick r:id="rId3"/>
              </a:rPr>
              <a:t>https://www.commercehealthcare.com/trends-insights/2025/financial-tools-to-address-health-access</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 Accessed:13th July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Euronews,(2023) How can the EU unlock the potential of sustainable healthcare</a:t>
            </a:r>
          </a:p>
          <a:p>
            <a:pPr algn="just"/>
            <a:r>
              <a:rPr lang="en-US" sz="1200" dirty="0">
                <a:solidFill>
                  <a:schemeClr val="tx1"/>
                </a:solidFill>
                <a:latin typeface="Arial" panose="020B0604020202020204" pitchFamily="34" charset="0"/>
                <a:cs typeface="Arial" panose="020B0604020202020204" pitchFamily="34" charset="0"/>
              </a:rPr>
              <a:t> available at: </a:t>
            </a:r>
            <a:r>
              <a:rPr lang="en-US" sz="1200" dirty="0">
                <a:solidFill>
                  <a:schemeClr val="tx1"/>
                </a:solidFill>
                <a:latin typeface="Arial" panose="020B0604020202020204" pitchFamily="34" charset="0"/>
                <a:cs typeface="Arial" panose="020B0604020202020204" pitchFamily="34" charset="0"/>
                <a:hlinkClick r:id="rId4"/>
              </a:rPr>
              <a:t>https://www.euronews.com/2023/06/13/how-can-the-eu-unlock-the-potential-of-sustainable-healthcare</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 13th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err="1">
                <a:solidFill>
                  <a:schemeClr val="tx1"/>
                </a:solidFill>
                <a:latin typeface="Arial" panose="020B0604020202020204" pitchFamily="34" charset="0"/>
                <a:cs typeface="Arial" panose="020B0604020202020204" pitchFamily="34" charset="0"/>
              </a:rPr>
              <a:t>Healthknowledge</a:t>
            </a:r>
            <a:r>
              <a:rPr lang="en-US" sz="1200" dirty="0">
                <a:solidFill>
                  <a:schemeClr val="tx1"/>
                </a:solidFill>
                <a:latin typeface="Arial" panose="020B0604020202020204" pitchFamily="34" charset="0"/>
                <a:cs typeface="Arial" panose="020B0604020202020204" pitchFamily="34" charset="0"/>
              </a:rPr>
              <a:t>,(2017) the theoretical perspective and methods of enquiry of the sciences concerned with </a:t>
            </a:r>
            <a:r>
              <a:rPr lang="en-US" sz="1200" dirty="0" err="1">
                <a:solidFill>
                  <a:schemeClr val="tx1"/>
                </a:solidFill>
                <a:latin typeface="Arial" panose="020B0604020202020204" pitchFamily="34" charset="0"/>
                <a:cs typeface="Arial" panose="020B0604020202020204" pitchFamily="34" charset="0"/>
              </a:rPr>
              <a:t>humand</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behaviour</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Available at: </a:t>
            </a:r>
            <a:r>
              <a:rPr lang="en-US" sz="1200" dirty="0">
                <a:solidFill>
                  <a:schemeClr val="tx1"/>
                </a:solidFill>
                <a:latin typeface="Arial" panose="020B0604020202020204" pitchFamily="34" charset="0"/>
                <a:cs typeface="Arial" panose="020B0604020202020204" pitchFamily="34" charset="0"/>
                <a:hlinkClick r:id="rId5"/>
              </a:rPr>
              <a:t>https://www.healthknowledge.org.uk/public-health-textbook/medical-sociology-policy-economics/4a-concepts-health-illness/section1</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 25</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jun</a:t>
            </a:r>
            <a:r>
              <a:rPr lang="en-US" sz="1200" dirty="0">
                <a:solidFill>
                  <a:schemeClr val="tx1"/>
                </a:solidFill>
                <a:latin typeface="Arial" panose="020B0604020202020204" pitchFamily="34" charset="0"/>
                <a:cs typeface="Arial" panose="020B0604020202020204" pitchFamily="34" charset="0"/>
              </a:rPr>
              <a:t>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GOV.UK(2022) A plan for digital health and social care</a:t>
            </a:r>
          </a:p>
          <a:p>
            <a:pPr algn="just"/>
            <a:r>
              <a:rPr lang="en-US" sz="1200" dirty="0">
                <a:solidFill>
                  <a:schemeClr val="tx1"/>
                </a:solidFill>
                <a:latin typeface="Arial" panose="020B0604020202020204" pitchFamily="34" charset="0"/>
                <a:cs typeface="Arial" panose="020B0604020202020204" pitchFamily="34" charset="0"/>
              </a:rPr>
              <a:t>Available at: https://www.gov.uk/government/publications/a-plan-for-digital-health-and-social-care/a-plan-for-digital-health-and-social-care#</a:t>
            </a:r>
          </a:p>
          <a:p>
            <a:pPr algn="just"/>
            <a:r>
              <a:rPr lang="en-US" sz="1200" dirty="0">
                <a:solidFill>
                  <a:schemeClr val="tx1"/>
                </a:solidFill>
                <a:latin typeface="Arial" panose="020B0604020202020204" pitchFamily="34" charset="0"/>
                <a:cs typeface="Arial" panose="020B0604020202020204" pitchFamily="34" charset="0"/>
              </a:rPr>
              <a:t>Accessed: 28th Jun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IPPF,(2026) Integrated Service Delivery</a:t>
            </a:r>
          </a:p>
          <a:p>
            <a:pPr algn="just"/>
            <a:r>
              <a:rPr lang="en-US" sz="1200" dirty="0">
                <a:solidFill>
                  <a:schemeClr val="tx1"/>
                </a:solidFill>
                <a:latin typeface="Arial" panose="020B0604020202020204" pitchFamily="34" charset="0"/>
                <a:cs typeface="Arial" panose="020B0604020202020204" pitchFamily="34" charset="0"/>
              </a:rPr>
              <a:t>AVAILABLE AT : </a:t>
            </a:r>
            <a:r>
              <a:rPr lang="en-US" sz="1200" dirty="0">
                <a:solidFill>
                  <a:schemeClr val="tx1"/>
                </a:solidFill>
                <a:latin typeface="Arial" panose="020B0604020202020204" pitchFamily="34" charset="0"/>
                <a:cs typeface="Arial" panose="020B0604020202020204" pitchFamily="34" charset="0"/>
                <a:hlinkClick r:id="rId6"/>
              </a:rPr>
              <a:t>https://www.ippf.org/our-approach/integrated-service-delivery</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 11th July 2026</a:t>
            </a:r>
          </a:p>
          <a:p>
            <a:pPr algn="just"/>
            <a:endParaRPr lang="en-GB" sz="1200" dirty="0">
              <a:solidFill>
                <a:schemeClr val="tx1"/>
              </a:solidFill>
              <a:latin typeface="Arial" panose="020B0604020202020204" pitchFamily="34" charset="0"/>
              <a:cs typeface="Arial" panose="020B0604020202020204" pitchFamily="34" charset="0"/>
            </a:endParaRPr>
          </a:p>
          <a:p>
            <a:pPr algn="just"/>
            <a:endParaRPr lang="en-US" sz="1200" dirty="0">
              <a:solidFill>
                <a:schemeClr val="tx1"/>
              </a:solidFill>
              <a:latin typeface="Arial" panose="020B0604020202020204" pitchFamily="34" charset="0"/>
              <a:cs typeface="Arial" panose="020B0604020202020204" pitchFamily="34" charset="0"/>
            </a:endParaRPr>
          </a:p>
          <a:p>
            <a:pPr algn="just"/>
            <a:endParaRPr lang="en-US" sz="1200" dirty="0">
              <a:solidFill>
                <a:schemeClr val="tx1"/>
              </a:solidFill>
              <a:latin typeface="Arial" panose="020B0604020202020204" pitchFamily="34" charset="0"/>
              <a:cs typeface="Arial" panose="020B0604020202020204" pitchFamily="34" charset="0"/>
            </a:endParaRPr>
          </a:p>
          <a:p>
            <a:pPr algn="just"/>
            <a:endParaRPr lang="en-US" sz="1200" dirty="0">
              <a:solidFill>
                <a:schemeClr val="tx1"/>
              </a:solidFill>
              <a:latin typeface="Arial" panose="020B0604020202020204" pitchFamily="34" charset="0"/>
              <a:cs typeface="Arial" panose="020B0604020202020204" pitchFamily="34" charset="0"/>
            </a:endParaRPr>
          </a:p>
          <a:p>
            <a:endParaRPr lang="en-US" sz="1400" dirty="0">
              <a:solidFill>
                <a:schemeClr val="tx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942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FA949E7-7385-B814-D16C-DFE26499372D}"/>
              </a:ext>
            </a:extLst>
          </p:cNvPr>
          <p:cNvSpPr>
            <a:spLocks noGrp="1"/>
          </p:cNvSpPr>
          <p:nvPr>
            <p:ph type="subTitle" idx="1"/>
          </p:nvPr>
        </p:nvSpPr>
        <p:spPr>
          <a:xfrm>
            <a:off x="1" y="131674"/>
            <a:ext cx="12192000" cy="6671462"/>
          </a:xfrm>
        </p:spPr>
        <p:txBody>
          <a:bodyPr>
            <a:normAutofit fontScale="85000" lnSpcReduction="20000"/>
          </a:bodyPr>
          <a:lstStyle/>
          <a:p>
            <a:pPr algn="just"/>
            <a:r>
              <a:rPr lang="en-US" sz="1200" dirty="0">
                <a:solidFill>
                  <a:schemeClr val="tx1"/>
                </a:solidFill>
                <a:latin typeface="Arial" panose="020B0604020202020204" pitchFamily="34" charset="0"/>
                <a:cs typeface="Arial" panose="020B0604020202020204" pitchFamily="34" charset="0"/>
              </a:rPr>
              <a:t>Local Government Association (2023) Children and young people’s mental health: An independent review into policy success and challenges over the last decade</a:t>
            </a:r>
          </a:p>
          <a:p>
            <a:pPr algn="just"/>
            <a:r>
              <a:rPr lang="en-US" sz="1200" dirty="0">
                <a:solidFill>
                  <a:schemeClr val="tx1"/>
                </a:solidFill>
                <a:latin typeface="Arial" panose="020B0604020202020204" pitchFamily="34" charset="0"/>
                <a:cs typeface="Arial" panose="020B0604020202020204" pitchFamily="34" charset="0"/>
              </a:rPr>
              <a:t>Available at: https://www.local.gov.uk/publications/children-and-young-peoples-mental-health-independent-review-policy-success-and</a:t>
            </a:r>
          </a:p>
          <a:p>
            <a:pPr algn="just"/>
            <a:r>
              <a:rPr lang="en-US" sz="1200" dirty="0">
                <a:solidFill>
                  <a:schemeClr val="tx1"/>
                </a:solidFill>
                <a:latin typeface="Arial" panose="020B0604020202020204" pitchFamily="34" charset="0"/>
                <a:cs typeface="Arial" panose="020B0604020202020204" pitchFamily="34" charset="0"/>
              </a:rPr>
              <a:t>Accessed: 30th Jun 2026</a:t>
            </a:r>
          </a:p>
          <a:p>
            <a:pPr algn="just"/>
            <a:endParaRPr lang="en-GB"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Local Government Association (2024) Navigating financial uncertainty and building resilience: Guiding principles</a:t>
            </a:r>
          </a:p>
          <a:p>
            <a:pPr algn="just"/>
            <a:r>
              <a:rPr lang="en-US" sz="1200" dirty="0">
                <a:solidFill>
                  <a:schemeClr val="tx1"/>
                </a:solidFill>
                <a:latin typeface="Arial" panose="020B0604020202020204" pitchFamily="34" charset="0"/>
                <a:cs typeface="Arial" panose="020B0604020202020204" pitchFamily="34" charset="0"/>
              </a:rPr>
              <a:t>Available at: https://www.local.gov.uk/publications/navigating-financial-uncertainty-and-building-resilience-guiding-principles</a:t>
            </a:r>
          </a:p>
          <a:p>
            <a:pPr algn="just"/>
            <a:r>
              <a:rPr lang="en-US" sz="1200" dirty="0">
                <a:solidFill>
                  <a:schemeClr val="tx1"/>
                </a:solidFill>
                <a:latin typeface="Arial" panose="020B0604020202020204" pitchFamily="34" charset="0"/>
                <a:cs typeface="Arial" panose="020B0604020202020204" pitchFamily="34" charset="0"/>
              </a:rPr>
              <a:t>Accessed :  20th Jun 2026</a:t>
            </a:r>
          </a:p>
          <a:p>
            <a:pPr algn="just"/>
            <a:endParaRPr lang="en-GB" sz="1200" dirty="0">
              <a:solidFill>
                <a:schemeClr val="tx1"/>
              </a:solidFill>
              <a:latin typeface="Arial" panose="020B0604020202020204" pitchFamily="34" charset="0"/>
              <a:cs typeface="Arial" panose="020B0604020202020204" pitchFamily="34" charset="0"/>
            </a:endParaRPr>
          </a:p>
          <a:p>
            <a:pPr algn="just"/>
            <a:r>
              <a:rPr lang="en-GB" sz="1200" dirty="0">
                <a:solidFill>
                  <a:schemeClr val="tx1"/>
                </a:solidFill>
                <a:latin typeface="Arial" panose="020B0604020202020204" pitchFamily="34" charset="0"/>
                <a:cs typeface="Arial" panose="020B0604020202020204" pitchFamily="34" charset="0"/>
              </a:rPr>
              <a:t>NHS England (2023)</a:t>
            </a:r>
            <a:r>
              <a:rPr lang="en-US" sz="1200" dirty="0">
                <a:solidFill>
                  <a:schemeClr val="tx1"/>
                </a:solidFill>
                <a:latin typeface="Arial" panose="020B0604020202020204" pitchFamily="34" charset="0"/>
                <a:cs typeface="Arial" panose="020B0604020202020204" pitchFamily="34" charset="0"/>
              </a:rPr>
              <a:t> </a:t>
            </a:r>
            <a:r>
              <a:rPr lang="en-US" sz="1200" i="1" dirty="0">
                <a:solidFill>
                  <a:schemeClr val="tx1"/>
                </a:solidFill>
                <a:latin typeface="Arial" panose="020B0604020202020204" pitchFamily="34" charset="0"/>
                <a:cs typeface="Arial" panose="020B0604020202020204" pitchFamily="34" charset="0"/>
              </a:rPr>
              <a:t>Inclusive digital healthcare: a framework for NHS action on digital inclusion</a:t>
            </a:r>
          </a:p>
          <a:p>
            <a:pPr algn="just"/>
            <a:r>
              <a:rPr lang="en-US" sz="1200" dirty="0">
                <a:solidFill>
                  <a:schemeClr val="tx1"/>
                </a:solidFill>
                <a:latin typeface="Arial" panose="020B0604020202020204" pitchFamily="34" charset="0"/>
                <a:cs typeface="Arial" panose="020B0604020202020204" pitchFamily="34" charset="0"/>
              </a:rPr>
              <a:t>Available at: </a:t>
            </a:r>
            <a:r>
              <a:rPr lang="en-US" sz="1200" dirty="0">
                <a:solidFill>
                  <a:schemeClr val="tx1"/>
                </a:solidFill>
                <a:latin typeface="Arial" panose="020B0604020202020204" pitchFamily="34" charset="0"/>
                <a:cs typeface="Arial" panose="020B0604020202020204" pitchFamily="34" charset="0"/>
                <a:hlinkClick r:id="rId2"/>
              </a:rPr>
              <a:t>https://www.england.nhs.uk/long-read/inclusive-digital-healthcare-a-framework-for-nhs-action-on-digital-inclusion/#</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Accessed:30</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Jun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NHS England (2022) </a:t>
            </a:r>
            <a:r>
              <a:rPr lang="en-US" sz="1200" i="1" dirty="0">
                <a:solidFill>
                  <a:schemeClr val="tx1"/>
                </a:solidFill>
                <a:latin typeface="Arial" panose="020B0604020202020204" pitchFamily="34" charset="0"/>
                <a:cs typeface="Arial" panose="020B0604020202020204" pitchFamily="34" charset="0"/>
              </a:rPr>
              <a:t>Greener NHS</a:t>
            </a:r>
          </a:p>
          <a:p>
            <a:pPr algn="just"/>
            <a:r>
              <a:rPr lang="en-US" sz="1200" dirty="0">
                <a:solidFill>
                  <a:schemeClr val="tx1"/>
                </a:solidFill>
                <a:latin typeface="Arial" panose="020B0604020202020204" pitchFamily="34" charset="0"/>
                <a:cs typeface="Arial" panose="020B0604020202020204" pitchFamily="34" charset="0"/>
              </a:rPr>
              <a:t>Available at: </a:t>
            </a:r>
            <a:r>
              <a:rPr lang="en-US" sz="1200" dirty="0">
                <a:solidFill>
                  <a:schemeClr val="tx1"/>
                </a:solidFill>
                <a:latin typeface="Arial" panose="020B0604020202020204" pitchFamily="34" charset="0"/>
                <a:cs typeface="Arial" panose="020B0604020202020204" pitchFamily="34" charset="0"/>
                <a:hlinkClick r:id="rId3"/>
              </a:rPr>
              <a:t>https://www.england.nhs.uk/greenernhs/#</a:t>
            </a:r>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Accessed: 28</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Jun 2026</a:t>
            </a:r>
          </a:p>
          <a:p>
            <a:pPr algn="just"/>
            <a:endParaRPr lang="en-US" sz="1200" dirty="0">
              <a:solidFill>
                <a:schemeClr val="tx1"/>
              </a:solidFill>
              <a:latin typeface="Arial" panose="020B0604020202020204" pitchFamily="34" charset="0"/>
              <a:cs typeface="Arial" panose="020B0604020202020204" pitchFamily="34" charset="0"/>
            </a:endParaRPr>
          </a:p>
          <a:p>
            <a:pPr algn="just"/>
            <a:r>
              <a:rPr lang="en-US" sz="1200" dirty="0">
                <a:solidFill>
                  <a:schemeClr val="tx1"/>
                </a:solidFill>
                <a:latin typeface="Arial" panose="020B0604020202020204" pitchFamily="34" charset="0"/>
                <a:cs typeface="Arial" panose="020B0604020202020204" pitchFamily="34" charset="0"/>
              </a:rPr>
              <a:t>PubMed Central (2022), Health means more than just healthcare  </a:t>
            </a:r>
          </a:p>
          <a:p>
            <a:pPr algn="just"/>
            <a:r>
              <a:rPr lang="en-US" sz="1200" dirty="0">
                <a:solidFill>
                  <a:schemeClr val="tx1"/>
                </a:solidFill>
                <a:latin typeface="Arial" panose="020B0604020202020204" pitchFamily="34" charset="0"/>
                <a:cs typeface="Arial" panose="020B0604020202020204" pitchFamily="34" charset="0"/>
              </a:rPr>
              <a:t>Available at: https://pmc.ncbi.nlm.nih.gov/articles/PMC8966820/</a:t>
            </a:r>
          </a:p>
          <a:p>
            <a:pPr algn="just"/>
            <a:r>
              <a:rPr lang="en-US" sz="1200" dirty="0">
                <a:solidFill>
                  <a:schemeClr val="tx1"/>
                </a:solidFill>
                <a:latin typeface="Arial" panose="020B0604020202020204" pitchFamily="34" charset="0"/>
                <a:cs typeface="Arial" panose="020B0604020202020204" pitchFamily="34" charset="0"/>
              </a:rPr>
              <a:t>Accessed: 05th July 2026</a:t>
            </a:r>
          </a:p>
          <a:p>
            <a:pPr algn="just"/>
            <a:r>
              <a:rPr lang="en-US" sz="1200" dirty="0">
                <a:solidFill>
                  <a:schemeClr val="tx1"/>
                </a:solidFill>
                <a:latin typeface="Arial" panose="020B0604020202020204" pitchFamily="34" charset="0"/>
                <a:cs typeface="Arial" panose="020B0604020202020204" pitchFamily="34" charset="0"/>
              </a:rPr>
              <a:t> </a:t>
            </a:r>
          </a:p>
          <a:p>
            <a:pPr algn="just"/>
            <a:r>
              <a:rPr lang="en-US" sz="1200" dirty="0">
                <a:solidFill>
                  <a:schemeClr val="tx1"/>
                </a:solidFill>
                <a:latin typeface="Arial" panose="020B0604020202020204" pitchFamily="34" charset="0"/>
                <a:cs typeface="Arial" panose="020B0604020202020204" pitchFamily="34" charset="0"/>
              </a:rPr>
              <a:t>People centered,(2026) Policy &amp; Governance</a:t>
            </a:r>
          </a:p>
          <a:p>
            <a:pPr algn="just"/>
            <a:r>
              <a:rPr lang="en-US" sz="1200" dirty="0">
                <a:solidFill>
                  <a:schemeClr val="tx1"/>
                </a:solidFill>
                <a:latin typeface="Arial" panose="020B0604020202020204" pitchFamily="34" charset="0"/>
                <a:cs typeface="Arial" panose="020B0604020202020204" pitchFamily="34" charset="0"/>
              </a:rPr>
              <a:t>Available at: https://peoplecentered.net/projects/policy-governance/</a:t>
            </a:r>
          </a:p>
          <a:p>
            <a:pPr algn="just"/>
            <a:r>
              <a:rPr lang="en-US" sz="1200" dirty="0">
                <a:solidFill>
                  <a:schemeClr val="tx1"/>
                </a:solidFill>
                <a:latin typeface="Arial" panose="020B0604020202020204" pitchFamily="34" charset="0"/>
                <a:cs typeface="Arial" panose="020B0604020202020204" pitchFamily="34" charset="0"/>
              </a:rPr>
              <a:t>Accessed: 11th July 2026</a:t>
            </a:r>
          </a:p>
          <a:p>
            <a:pPr algn="just"/>
            <a:endParaRPr lang="en-US" sz="1200" dirty="0">
              <a:solidFill>
                <a:schemeClr val="tx1"/>
              </a:solidFill>
              <a:latin typeface="Arial" panose="020B0604020202020204" pitchFamily="34" charset="0"/>
              <a:cs typeface="Arial" panose="020B0604020202020204" pitchFamily="34" charset="0"/>
            </a:endParaRPr>
          </a:p>
          <a:p>
            <a:pPr algn="just"/>
            <a:endParaRPr lang="en-US" sz="1200" dirty="0">
              <a:solidFill>
                <a:schemeClr val="tx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574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FCFF94-8ED5-5821-98F6-EA9396D54BAE}"/>
              </a:ext>
            </a:extLst>
          </p:cNvPr>
          <p:cNvSpPr>
            <a:spLocks noGrp="1"/>
          </p:cNvSpPr>
          <p:nvPr>
            <p:ph sz="quarter" idx="13"/>
          </p:nvPr>
        </p:nvSpPr>
        <p:spPr>
          <a:xfrm>
            <a:off x="0" y="344774"/>
            <a:ext cx="11277600" cy="6513226"/>
          </a:xfrm>
        </p:spPr>
        <p:txBody>
          <a:bodyPr>
            <a:normAutofit fontScale="92500"/>
          </a:bodyPr>
          <a:lstStyle/>
          <a:p>
            <a:pPr marL="0" indent="0">
              <a:buNone/>
            </a:pPr>
            <a:r>
              <a:rPr lang="en-GB" sz="1200" dirty="0">
                <a:latin typeface="Arial" panose="020B0604020202020204" pitchFamily="34" charset="0"/>
                <a:cs typeface="Arial" panose="020B0604020202020204" pitchFamily="34" charset="0"/>
              </a:rPr>
              <a:t>ThoughtCo, (2025) </a:t>
            </a:r>
            <a:r>
              <a:rPr lang="en-US" sz="1200" i="1" dirty="0">
                <a:latin typeface="Arial" panose="020B0604020202020204" pitchFamily="34" charset="0"/>
                <a:cs typeface="Arial" panose="020B0604020202020204" pitchFamily="34" charset="0"/>
              </a:rPr>
              <a:t>The Major Theoretical Perspectives of Sociology</a:t>
            </a:r>
            <a:endParaRPr lang="en-GB" sz="1200" i="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https://www.thoughtco.com/theoretical-perspectives-3026716</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Accessed:13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2026</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UK Parliament, (2025) The Funding and Sustainability of Local Government Finance</a:t>
            </a:r>
          </a:p>
          <a:p>
            <a:pPr marL="0" indent="0">
              <a:buNone/>
            </a:pPr>
            <a:r>
              <a:rPr lang="en-US" sz="1200" dirty="0">
                <a:latin typeface="Arial" panose="020B0604020202020204" pitchFamily="34" charset="0"/>
                <a:cs typeface="Arial" panose="020B0604020202020204" pitchFamily="34" charset="0"/>
              </a:rPr>
              <a:t>Available at: https://publications.parliament.uk/pa/cm5901/cmselect/cmcomloc/514/report.html</a:t>
            </a:r>
          </a:p>
          <a:p>
            <a:pPr marL="0" indent="0">
              <a:buNone/>
            </a:pPr>
            <a:r>
              <a:rPr lang="en-US" sz="1200" dirty="0" err="1">
                <a:latin typeface="Arial" panose="020B0604020202020204" pitchFamily="34" charset="0"/>
                <a:cs typeface="Arial" panose="020B0604020202020204" pitchFamily="34" charset="0"/>
              </a:rPr>
              <a:t>Accesed</a:t>
            </a:r>
            <a:r>
              <a:rPr lang="en-US" sz="1200" dirty="0">
                <a:latin typeface="Arial" panose="020B0604020202020204" pitchFamily="34" charset="0"/>
                <a:cs typeface="Arial" panose="020B0604020202020204" pitchFamily="34" charset="0"/>
              </a:rPr>
              <a:t> 20th JUN 2026</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World Health Organisation (2021), Sustainable development</a:t>
            </a:r>
          </a:p>
          <a:p>
            <a:pPr marL="0" indent="0">
              <a:buNone/>
            </a:pPr>
            <a:r>
              <a:rPr lang="en-US" sz="1200" dirty="0">
                <a:latin typeface="Arial" panose="020B0604020202020204" pitchFamily="34" charset="0"/>
                <a:cs typeface="Arial" panose="020B0604020202020204" pitchFamily="34" charset="0"/>
              </a:rPr>
              <a:t>Available at: https://www.who.int/health-topics/sustainable-development#tab=tab_2#</a:t>
            </a:r>
          </a:p>
          <a:p>
            <a:pPr marL="0" indent="0">
              <a:buNone/>
            </a:pPr>
            <a:r>
              <a:rPr lang="en-US" sz="1200" dirty="0">
                <a:latin typeface="Arial" panose="020B0604020202020204" pitchFamily="34" charset="0"/>
                <a:cs typeface="Arial" panose="020B0604020202020204" pitchFamily="34" charset="0"/>
              </a:rPr>
              <a:t>Accessed: 05th July 2026</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World Health Organisation, (2025), Quality of care</a:t>
            </a:r>
          </a:p>
          <a:p>
            <a:pPr marL="0" indent="0">
              <a:buNone/>
            </a:pP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https://www.who.int/health-topics/quality-of-care#tab=tab_1</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Accessed: 30th June</a:t>
            </a:r>
            <a:r>
              <a:rPr lang="en-US"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2026</a:t>
            </a:r>
          </a:p>
          <a:p>
            <a:pPr marL="0" indent="0">
              <a:buNone/>
            </a:pPr>
            <a:endParaRPr lang="en-US" sz="1200">
              <a:latin typeface="Arial" panose="020B0604020202020204" pitchFamily="34" charset="0"/>
              <a:cs typeface="Arial" panose="020B0604020202020204" pitchFamily="34" charset="0"/>
            </a:endParaRPr>
          </a:p>
          <a:p>
            <a:pPr marL="0" indent="0">
              <a:buNone/>
            </a:pPr>
            <a:r>
              <a:rPr lang="en-US" sz="1200">
                <a:latin typeface="Arial" panose="020B0604020202020204" pitchFamily="34" charset="0"/>
                <a:cs typeface="Arial" panose="020B0604020202020204" pitchFamily="34" charset="0"/>
              </a:rPr>
              <a:t>World </a:t>
            </a:r>
            <a:r>
              <a:rPr lang="en-US" sz="1200" dirty="0">
                <a:latin typeface="Arial" panose="020B0604020202020204" pitchFamily="34" charset="0"/>
                <a:cs typeface="Arial" panose="020B0604020202020204" pitchFamily="34" charset="0"/>
              </a:rPr>
              <a:t>Health organization, (2023) Health as Complete Well-Being: The WHO Definition and Beyond</a:t>
            </a:r>
          </a:p>
          <a:p>
            <a:pPr marL="0" indent="0">
              <a:buNone/>
            </a:pPr>
            <a:r>
              <a:rPr lang="en-US" sz="1200" dirty="0">
                <a:latin typeface="Arial" panose="020B0604020202020204" pitchFamily="34" charset="0"/>
                <a:cs typeface="Arial" panose="020B0604020202020204" pitchFamily="34" charset="0"/>
              </a:rPr>
              <a:t>Available at : https://www.researchgate.net/publication/372682622_Health_as_Complete_Well-Being_The_WHO_Definition_and_Beyond#</a:t>
            </a:r>
          </a:p>
          <a:p>
            <a:pPr marL="0" indent="0">
              <a:buNone/>
            </a:pPr>
            <a:r>
              <a:rPr lang="en-US" sz="1200" dirty="0">
                <a:latin typeface="Arial" panose="020B0604020202020204" pitchFamily="34" charset="0"/>
                <a:cs typeface="Arial" panose="020B0604020202020204" pitchFamily="34" charset="0"/>
              </a:rPr>
              <a:t>Accessed: 28th  Jun  2026</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107370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3EB58D5E805447A67E6E3AC2AA098F" ma:contentTypeVersion="9" ma:contentTypeDescription="Create a new document." ma:contentTypeScope="" ma:versionID="1e525b7df5444c0597070c13642c7a30">
  <xsd:schema xmlns:xsd="http://www.w3.org/2001/XMLSchema" xmlns:xs="http://www.w3.org/2001/XMLSchema" xmlns:p="http://schemas.microsoft.com/office/2006/metadata/properties" xmlns:ns3="5b0da114-0538-4a78-995a-f0bd13903525" xmlns:ns4="076a45e5-8aef-46c2-8bf0-bde5428c276d" targetNamespace="http://schemas.microsoft.com/office/2006/metadata/properties" ma:root="true" ma:fieldsID="87ad7b4d31da0749264b979980033da4" ns3:_="" ns4:_="">
    <xsd:import namespace="5b0da114-0538-4a78-995a-f0bd13903525"/>
    <xsd:import namespace="076a45e5-8aef-46c2-8bf0-bde5428c276d"/>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0da114-0538-4a78-995a-f0bd139035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76a45e5-8aef-46c2-8bf0-bde5428c276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b0da114-0538-4a78-995a-f0bd13903525" xsi:nil="true"/>
  </documentManagement>
</p:properties>
</file>

<file path=customXml/itemProps1.xml><?xml version="1.0" encoding="utf-8"?>
<ds:datastoreItem xmlns:ds="http://schemas.openxmlformats.org/officeDocument/2006/customXml" ds:itemID="{30A34A0F-A02B-43D5-8F20-97AFF50E23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0da114-0538-4a78-995a-f0bd13903525"/>
    <ds:schemaRef ds:uri="076a45e5-8aef-46c2-8bf0-bde5428c27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02DED4-E50F-4ED3-BD8E-6C7E3873BA47}">
  <ds:schemaRefs>
    <ds:schemaRef ds:uri="http://schemas.microsoft.com/sharepoint/v3/contenttype/forms"/>
  </ds:schemaRefs>
</ds:datastoreItem>
</file>

<file path=customXml/itemProps3.xml><?xml version="1.0" encoding="utf-8"?>
<ds:datastoreItem xmlns:ds="http://schemas.openxmlformats.org/officeDocument/2006/customXml" ds:itemID="{48601601-E9A8-4204-9297-5DC6260CA49F}">
  <ds:schemaRefs>
    <ds:schemaRef ds:uri="http://schemas.microsoft.com/office/infopath/2007/PartnerControls"/>
    <ds:schemaRef ds:uri="http://purl.org/dc/terms/"/>
    <ds:schemaRef ds:uri="076a45e5-8aef-46c2-8bf0-bde5428c276d"/>
    <ds:schemaRef ds:uri="http://schemas.microsoft.com/office/2006/documentManagement/types"/>
    <ds:schemaRef ds:uri="http://purl.org/dc/elements/1.1/"/>
    <ds:schemaRef ds:uri="http://purl.org/dc/dcmitype/"/>
    <ds:schemaRef ds:uri="http://www.w3.org/XML/1998/namespace"/>
    <ds:schemaRef ds:uri="http://schemas.openxmlformats.org/package/2006/metadata/core-properties"/>
    <ds:schemaRef ds:uri="5b0da114-0538-4a78-995a-f0bd1390352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27805</TotalTime>
  <Words>1581</Words>
  <Application>Microsoft Office PowerPoint</Application>
  <PresentationFormat>Widescreen</PresentationFormat>
  <Paragraphs>177</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Tw Cen MT</vt:lpstr>
      <vt:lpstr>Droplet</vt:lpstr>
      <vt:lpstr>Component 1: Presentation  Health, Wellbeing and Sustainable Development </vt:lpstr>
      <vt:lpstr>Introduction </vt:lpstr>
      <vt:lpstr>PowerPoint Presentation</vt:lpstr>
      <vt:lpstr>PowerPoint Presentation</vt:lpstr>
      <vt:lpstr>PowerPoint Presentation</vt:lpstr>
      <vt:lpstr>PowerPoint Presentation</vt:lpstr>
      <vt:lpstr>PowerPoint Presentation</vt:lpstr>
      <vt:lpstr>Service Delivery: </vt:lpstr>
      <vt:lpstr>Public Health Initiatives:</vt:lpstr>
      <vt:lpstr>Equity and Access:</vt:lpstr>
      <vt:lpstr>PowerPoint Presentation</vt:lpstr>
      <vt:lpstr>Questions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 Nehme (2224741)</dc:creator>
  <cp:lastModifiedBy>Kati Nehme (2224741)</cp:lastModifiedBy>
  <cp:revision>1</cp:revision>
  <dcterms:created xsi:type="dcterms:W3CDTF">2026-06-24T09:03:47Z</dcterms:created>
  <dcterms:modified xsi:type="dcterms:W3CDTF">2026-07-13T16:29:05Z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0x0101008D3EB58D5E805447A67E6E3AC2AA098F</vt:lpwstr>
  </property>
</Properties>
</file>