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0099FF"/>
    <a:srgbClr val="FF0066"/>
    <a:srgbClr val="3399FF"/>
    <a:srgbClr val="CCFFCC"/>
    <a:srgbClr val="669900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096" autoAdjust="0"/>
    <p:restoredTop sz="94660"/>
  </p:normalViewPr>
  <p:slideViewPr>
    <p:cSldViewPr snapToGrid="0">
      <p:cViewPr>
        <p:scale>
          <a:sx n="80" d="100"/>
          <a:sy n="80" d="100"/>
        </p:scale>
        <p:origin x="-1230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F65C8E-3110-4ED0-A9F3-C8D81E9A95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3AEA4A-E50E-46B5-AF25-0CDDC2D266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2EA34-0C35-4E43-A91F-FE4E18F481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A870C6-FC6E-4349-B6AD-EC91FA971E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114C5A-DA60-4578-81D6-6E6C89E2AC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C56CA6-38B9-4690-975F-8FAFCE21DA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F13E62-FC00-4960-ABDE-88E645D171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504B25-85C6-44A9-9F8B-BCBE0FFC9D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B42CBB-0805-4CA6-9556-03CB511E29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13952-D298-4981-96F7-F57263E7E6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73130D-6F17-485F-AD57-131CB40B49B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2DE0E0E-5A92-4C2C-93FA-1542EAF3A3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EB3C42C-08E8-4CF9-ACFA-5EFD30FF10E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Peiriannau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Ffwythiant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allbwn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mewnbwn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64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6303963" y="3584575"/>
            <a:ext cx="2032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318161" y="576263"/>
            <a:ext cx="244631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  <p:bldP spid="624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+ 32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6135111" y="3517137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37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- 16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473964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6182612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1547813" y="631825"/>
            <a:ext cx="2032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+ 28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9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- 19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0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497714" y="564388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31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- 9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3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92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  <p:bldP spid="747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+ 32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5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5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x 3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13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9000" b="1">
                <a:solidFill>
                  <a:srgbClr val="FF0066"/>
                </a:solidFill>
                <a:latin typeface="Comic Sans MS" pitchFamily="66" charset="0"/>
              </a:rPr>
              <a:t>÷</a:t>
            </a:r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 4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509589" y="5525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49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+ 17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6218238" y="352901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54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- 18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0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50000">
                <a:schemeClr val="bg1"/>
              </a:gs>
              <a:gs pos="100000">
                <a:srgbClr val="3399FF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5919788" y="3429000"/>
            <a:ext cx="2800350" cy="27352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6182612" y="3540889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Allbwn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1254125" y="414338"/>
            <a:ext cx="2617788" cy="3143250"/>
          </a:xfrm>
          <a:prstGeom prst="downArrowCallout">
            <a:avLst>
              <a:gd name="adj1" fmla="val 13935"/>
              <a:gd name="adj2" fmla="val 17963"/>
              <a:gd name="adj3" fmla="val 19467"/>
              <a:gd name="adj4" fmla="val 70255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5715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1547813" y="1292225"/>
            <a:ext cx="20320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9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6370638" y="4435475"/>
            <a:ext cx="18986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FF00"/>
                </a:solidFill>
                <a:latin typeface="Comic Sans MS" pitchFamily="66" charset="0"/>
              </a:rPr>
              <a:t>75</a:t>
            </a:r>
            <a:endParaRPr lang="en-US" sz="9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8" name="AutoShape 8"/>
          <p:cNvSpPr>
            <a:spLocks noChangeArrowheads="1"/>
          </p:cNvSpPr>
          <p:nvPr/>
        </p:nvSpPr>
        <p:spPr bwMode="auto">
          <a:xfrm rot="-5400000">
            <a:off x="2032793" y="2339182"/>
            <a:ext cx="2290763" cy="4914900"/>
          </a:xfrm>
          <a:prstGeom prst="downArrowCallout">
            <a:avLst>
              <a:gd name="adj1" fmla="val 50000"/>
              <a:gd name="adj2" fmla="val 44162"/>
              <a:gd name="adj3" fmla="val 36375"/>
              <a:gd name="adj4" fmla="val 7519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1270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801688" y="4064000"/>
            <a:ext cx="35242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0066"/>
                </a:solidFill>
                <a:latin typeface="Comic Sans MS" pitchFamily="66" charset="0"/>
              </a:rPr>
              <a:t>+ 41</a:t>
            </a:r>
            <a:endParaRPr lang="en-US" sz="9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462088" y="576263"/>
            <a:ext cx="2205037" cy="8143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99FF">
                  <a:gamma/>
                  <a:shade val="46275"/>
                  <a:invGamma/>
                </a:srgbClr>
              </a:gs>
              <a:gs pos="50000">
                <a:srgbClr val="3399FF"/>
              </a:gs>
              <a:gs pos="100000">
                <a:srgbClr val="3399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err="1" smtClean="0">
                <a:solidFill>
                  <a:schemeClr val="bg1"/>
                </a:solidFill>
                <a:latin typeface="Comic Sans MS" pitchFamily="66" charset="0"/>
              </a:rPr>
              <a:t>Mewnbwn</a:t>
            </a:r>
            <a:endParaRPr lang="en-US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1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6" grpId="0"/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138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54</cp:revision>
  <dcterms:created xsi:type="dcterms:W3CDTF">2006-03-03T16:34:11Z</dcterms:created>
  <dcterms:modified xsi:type="dcterms:W3CDTF">2014-09-03T11:26:12Z</dcterms:modified>
</cp:coreProperties>
</file>