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4"/>
  </p:notes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778AFC-8983-4ED9-B1CC-4F375E8D7B4D}" v="204" dt="2026-06-21T10:39:21.9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1699" autoAdjust="0"/>
  </p:normalViewPr>
  <p:slideViewPr>
    <p:cSldViewPr snapToGrid="0">
      <p:cViewPr>
        <p:scale>
          <a:sx n="70" d="100"/>
          <a:sy n="70" d="100"/>
        </p:scale>
        <p:origin x="1166" y="2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ristina Masih" userId="332530795bc04615" providerId="LiveId" clId="{F61BB706-E514-492F-860F-088111315438}"/>
    <pc:docChg chg="undo custSel addSld delSld modSld modMainMaster">
      <pc:chgData name="Kristina Masih" userId="332530795bc04615" providerId="LiveId" clId="{F61BB706-E514-492F-860F-088111315438}" dt="2026-06-21T10:39:12.303" v="257" actId="207"/>
      <pc:docMkLst>
        <pc:docMk/>
      </pc:docMkLst>
      <pc:sldChg chg="modSp mod setBg modAnim">
        <pc:chgData name="Kristina Masih" userId="332530795bc04615" providerId="LiveId" clId="{F61BB706-E514-492F-860F-088111315438}" dt="2026-06-21T10:39:12.303" v="257" actId="207"/>
        <pc:sldMkLst>
          <pc:docMk/>
          <pc:sldMk cId="2208756067" sldId="256"/>
        </pc:sldMkLst>
        <pc:spChg chg="mod">
          <ac:chgData name="Kristina Masih" userId="332530795bc04615" providerId="LiveId" clId="{F61BB706-E514-492F-860F-088111315438}" dt="2026-06-21T10:39:12.303" v="257" actId="207"/>
          <ac:spMkLst>
            <pc:docMk/>
            <pc:sldMk cId="2208756067" sldId="256"/>
            <ac:spMk id="3" creationId="{BF40ABAE-3EAC-3B81-F6F3-D60628672F89}"/>
          </ac:spMkLst>
        </pc:spChg>
        <pc:picChg chg="mod">
          <ac:chgData name="Kristina Masih" userId="332530795bc04615" providerId="LiveId" clId="{F61BB706-E514-492F-860F-088111315438}" dt="2026-06-14T22:25:41.743" v="6"/>
          <ac:picMkLst>
            <pc:docMk/>
            <pc:sldMk cId="2208756067" sldId="256"/>
            <ac:picMk id="47" creationId="{B54EBBB4-6B6C-FB47-BA69-9A6A00154FAE}"/>
          </ac:picMkLst>
        </pc:picChg>
      </pc:sldChg>
      <pc:sldChg chg="modSp add modAnim">
        <pc:chgData name="Kristina Masih" userId="332530795bc04615" providerId="LiveId" clId="{F61BB706-E514-492F-860F-088111315438}" dt="2026-06-14T22:30:59.137" v="76" actId="207"/>
        <pc:sldMkLst>
          <pc:docMk/>
          <pc:sldMk cId="76278225" sldId="258"/>
        </pc:sldMkLst>
        <pc:spChg chg="mod">
          <ac:chgData name="Kristina Masih" userId="332530795bc04615" providerId="LiveId" clId="{F61BB706-E514-492F-860F-088111315438}" dt="2026-06-14T22:30:59.137" v="76" actId="207"/>
          <ac:spMkLst>
            <pc:docMk/>
            <pc:sldMk cId="76278225" sldId="258"/>
            <ac:spMk id="3" creationId="{4CCFDA57-30E9-14D6-3A0A-070F2068D882}"/>
          </ac:spMkLst>
        </pc:spChg>
      </pc:sldChg>
      <pc:sldMasterChg chg="setBg modSldLayout">
        <pc:chgData name="Kristina Masih" userId="332530795bc04615" providerId="LiveId" clId="{F61BB706-E514-492F-860F-088111315438}" dt="2026-06-14T22:26:26.905" v="13"/>
        <pc:sldMasterMkLst>
          <pc:docMk/>
          <pc:sldMasterMk cId="873393626" sldId="2147483686"/>
        </pc:sldMasterMkLst>
        <pc:sldLayoutChg chg="setBg">
          <pc:chgData name="Kristina Masih" userId="332530795bc04615" providerId="LiveId" clId="{F61BB706-E514-492F-860F-088111315438}" dt="2026-06-14T22:26:26.905" v="13"/>
          <pc:sldLayoutMkLst>
            <pc:docMk/>
            <pc:sldMasterMk cId="873393626" sldId="2147483686"/>
            <pc:sldLayoutMk cId="2438371190" sldId="2147483675"/>
          </pc:sldLayoutMkLst>
        </pc:sldLayoutChg>
        <pc:sldLayoutChg chg="setBg">
          <pc:chgData name="Kristina Masih" userId="332530795bc04615" providerId="LiveId" clId="{F61BB706-E514-492F-860F-088111315438}" dt="2026-06-14T22:26:26.905" v="13"/>
          <pc:sldLayoutMkLst>
            <pc:docMk/>
            <pc:sldMasterMk cId="873393626" sldId="2147483686"/>
            <pc:sldLayoutMk cId="1967238099" sldId="2147483676"/>
          </pc:sldLayoutMkLst>
        </pc:sldLayoutChg>
        <pc:sldLayoutChg chg="setBg">
          <pc:chgData name="Kristina Masih" userId="332530795bc04615" providerId="LiveId" clId="{F61BB706-E514-492F-860F-088111315438}" dt="2026-06-14T22:26:26.905" v="13"/>
          <pc:sldLayoutMkLst>
            <pc:docMk/>
            <pc:sldMasterMk cId="873393626" sldId="2147483686"/>
            <pc:sldLayoutMk cId="1412433444" sldId="2147483677"/>
          </pc:sldLayoutMkLst>
        </pc:sldLayoutChg>
        <pc:sldLayoutChg chg="setBg">
          <pc:chgData name="Kristina Masih" userId="332530795bc04615" providerId="LiveId" clId="{F61BB706-E514-492F-860F-088111315438}" dt="2026-06-14T22:26:26.905" v="13"/>
          <pc:sldLayoutMkLst>
            <pc:docMk/>
            <pc:sldMasterMk cId="873393626" sldId="2147483686"/>
            <pc:sldLayoutMk cId="2002207779" sldId="2147483678"/>
          </pc:sldLayoutMkLst>
        </pc:sldLayoutChg>
        <pc:sldLayoutChg chg="setBg">
          <pc:chgData name="Kristina Masih" userId="332530795bc04615" providerId="LiveId" clId="{F61BB706-E514-492F-860F-088111315438}" dt="2026-06-14T22:26:26.905" v="13"/>
          <pc:sldLayoutMkLst>
            <pc:docMk/>
            <pc:sldMasterMk cId="873393626" sldId="2147483686"/>
            <pc:sldLayoutMk cId="2248649681" sldId="2147483679"/>
          </pc:sldLayoutMkLst>
        </pc:sldLayoutChg>
        <pc:sldLayoutChg chg="setBg">
          <pc:chgData name="Kristina Masih" userId="332530795bc04615" providerId="LiveId" clId="{F61BB706-E514-492F-860F-088111315438}" dt="2026-06-14T22:26:26.905" v="13"/>
          <pc:sldLayoutMkLst>
            <pc:docMk/>
            <pc:sldMasterMk cId="873393626" sldId="2147483686"/>
            <pc:sldLayoutMk cId="1557374877" sldId="2147483680"/>
          </pc:sldLayoutMkLst>
        </pc:sldLayoutChg>
        <pc:sldLayoutChg chg="setBg">
          <pc:chgData name="Kristina Masih" userId="332530795bc04615" providerId="LiveId" clId="{F61BB706-E514-492F-860F-088111315438}" dt="2026-06-14T22:26:26.905" v="13"/>
          <pc:sldLayoutMkLst>
            <pc:docMk/>
            <pc:sldMasterMk cId="873393626" sldId="2147483686"/>
            <pc:sldLayoutMk cId="998809764" sldId="2147483681"/>
          </pc:sldLayoutMkLst>
        </pc:sldLayoutChg>
        <pc:sldLayoutChg chg="setBg">
          <pc:chgData name="Kristina Masih" userId="332530795bc04615" providerId="LiveId" clId="{F61BB706-E514-492F-860F-088111315438}" dt="2026-06-14T22:26:26.905" v="13"/>
          <pc:sldLayoutMkLst>
            <pc:docMk/>
            <pc:sldMasterMk cId="873393626" sldId="2147483686"/>
            <pc:sldLayoutMk cId="2044220995" sldId="2147483682"/>
          </pc:sldLayoutMkLst>
        </pc:sldLayoutChg>
        <pc:sldLayoutChg chg="setBg">
          <pc:chgData name="Kristina Masih" userId="332530795bc04615" providerId="LiveId" clId="{F61BB706-E514-492F-860F-088111315438}" dt="2026-06-14T22:26:26.905" v="13"/>
          <pc:sldLayoutMkLst>
            <pc:docMk/>
            <pc:sldMasterMk cId="873393626" sldId="2147483686"/>
            <pc:sldLayoutMk cId="521220125" sldId="2147483683"/>
          </pc:sldLayoutMkLst>
        </pc:sldLayoutChg>
        <pc:sldLayoutChg chg="setBg">
          <pc:chgData name="Kristina Masih" userId="332530795bc04615" providerId="LiveId" clId="{F61BB706-E514-492F-860F-088111315438}" dt="2026-06-14T22:26:26.905" v="13"/>
          <pc:sldLayoutMkLst>
            <pc:docMk/>
            <pc:sldMasterMk cId="873393626" sldId="2147483686"/>
            <pc:sldLayoutMk cId="2447854020" sldId="2147483684"/>
          </pc:sldLayoutMkLst>
        </pc:sldLayoutChg>
        <pc:sldLayoutChg chg="setBg">
          <pc:chgData name="Kristina Masih" userId="332530795bc04615" providerId="LiveId" clId="{F61BB706-E514-492F-860F-088111315438}" dt="2026-06-14T22:26:26.905" v="13"/>
          <pc:sldLayoutMkLst>
            <pc:docMk/>
            <pc:sldMasterMk cId="873393626" sldId="2147483686"/>
            <pc:sldLayoutMk cId="2465802797" sldId="214748368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00168-91F2-4A44-9238-579F674172AD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34084E-6003-4A26-ABFA-25479905C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7300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34084E-6003-4A26-ABFA-25479905CB5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176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8097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220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2201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854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802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649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6/21/2026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371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238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433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2077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374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3393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B54EBBB4-6B6C-FB47-BA69-9A6A00154FAE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 t="3881" b="39869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  <a:effectLst>
            <a:outerShdw blurRad="50800" dist="50800" dir="5400000" algn="ctr" rotWithShape="0">
              <a:schemeClr val="accent1">
                <a:lumMod val="60000"/>
                <a:lumOff val="40000"/>
              </a:schemeClr>
            </a:outerShdw>
          </a:effectLst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0CCA9273-E74E-A306-1F74-BEF9EDA30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2192000" cy="246217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8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40ABAE-3EAC-3B81-F6F3-D60628672F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2611" y="147484"/>
            <a:ext cx="11390309" cy="6233219"/>
          </a:xfrm>
          <a:gradFill flip="none" rotWithShape="1">
            <a:gsLst>
              <a:gs pos="0">
                <a:schemeClr val="accent1">
                  <a:lumMod val="0"/>
                  <a:lumOff val="100000"/>
                </a:schemeClr>
              </a:gs>
              <a:gs pos="10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txBody>
          <a:bodyPr anchor="ctr">
            <a:normAutofit lnSpcReduction="10000"/>
          </a:bodyPr>
          <a:lstStyle/>
          <a:p>
            <a:pPr algn="ctr">
              <a:lnSpc>
                <a:spcPct val="100000"/>
              </a:lnSpc>
            </a:pPr>
            <a:endParaRPr lang="en-GB" b="1" dirty="0"/>
          </a:p>
          <a:p>
            <a:pPr algn="ctr">
              <a:lnSpc>
                <a:spcPct val="100000"/>
              </a:lnSpc>
            </a:pPr>
            <a:r>
              <a:rPr lang="en-GB" b="1" dirty="0">
                <a:solidFill>
                  <a:srgbClr val="002060"/>
                </a:solidFill>
              </a:rPr>
              <a:t>Student Name: Kristina Masih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b="1" dirty="0">
                <a:solidFill>
                  <a:srgbClr val="002060"/>
                </a:solidFill>
              </a:rPr>
              <a:t>- ID: 2419848</a:t>
            </a:r>
          </a:p>
          <a:p>
            <a:pPr algn="ctr">
              <a:lnSpc>
                <a:spcPct val="100000"/>
              </a:lnSpc>
            </a:pPr>
            <a:r>
              <a:rPr lang="en-GB" b="1" dirty="0">
                <a:solidFill>
                  <a:srgbClr val="002060"/>
                </a:solidFill>
              </a:rPr>
              <a:t>Assignment Title: Presentation – Round Table Discussion </a:t>
            </a:r>
          </a:p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rgbClr val="002060"/>
                </a:solidFill>
              </a:rPr>
              <a:t>Course Title: BSc Health And Social Care</a:t>
            </a:r>
            <a:endParaRPr lang="en-GB" dirty="0">
              <a:solidFill>
                <a:srgbClr val="002060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rgbClr val="002060"/>
                </a:solidFill>
              </a:rPr>
              <a:t>Module Title: Protecting And Supporting Families In Health &amp; Social Care</a:t>
            </a:r>
            <a:endParaRPr lang="en-GB" dirty="0">
              <a:solidFill>
                <a:srgbClr val="002060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rgbClr val="002060"/>
                </a:solidFill>
              </a:rPr>
              <a:t>Module Code: BMHP5021 - Lecturer: Dr. Robert </a:t>
            </a:r>
            <a:r>
              <a:rPr lang="en-GB" b="1" dirty="0" err="1">
                <a:solidFill>
                  <a:srgbClr val="002060"/>
                </a:solidFill>
              </a:rPr>
              <a:t>Nartowski</a:t>
            </a:r>
            <a:endParaRPr lang="en-GB" dirty="0">
              <a:solidFill>
                <a:srgbClr val="002060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rgbClr val="002060"/>
                </a:solidFill>
              </a:rPr>
              <a:t>Student Names: </a:t>
            </a:r>
          </a:p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rgbClr val="002060"/>
                </a:solidFill>
              </a:rPr>
              <a:t>Kristina Masih 2419848 - Family Support Worker </a:t>
            </a:r>
            <a:endParaRPr lang="en-GB" dirty="0">
              <a:solidFill>
                <a:srgbClr val="002060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rgbClr val="002060"/>
                </a:solidFill>
              </a:rPr>
              <a:t>Gloria Agramonte 2426859 - Social Worker</a:t>
            </a:r>
            <a:endParaRPr lang="en-GB" dirty="0">
              <a:solidFill>
                <a:srgbClr val="002060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rgbClr val="002060"/>
                </a:solidFill>
              </a:rPr>
              <a:t>                          Kate Akosua Narh - 2419949 Police</a:t>
            </a:r>
            <a:endParaRPr lang="en-GB" dirty="0">
              <a:solidFill>
                <a:srgbClr val="002060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rgbClr val="002060"/>
                </a:solidFill>
              </a:rPr>
              <a:t>                        Joyce Missa - 2419636 GP</a:t>
            </a:r>
            <a:endParaRPr lang="en-GB" dirty="0">
              <a:solidFill>
                <a:srgbClr val="002060"/>
              </a:solidFill>
            </a:endParaRPr>
          </a:p>
          <a:p>
            <a:pPr algn="r">
              <a:lnSpc>
                <a:spcPct val="100000"/>
              </a:lnSpc>
            </a:pPr>
            <a:r>
              <a:rPr lang="en-GB" sz="500" b="1" dirty="0"/>
              <a:t>References :</a:t>
            </a:r>
            <a:endParaRPr lang="en-GB" sz="500" dirty="0"/>
          </a:p>
          <a:p>
            <a:pPr algn="r">
              <a:lnSpc>
                <a:spcPct val="100000"/>
              </a:lnSpc>
            </a:pPr>
            <a:r>
              <a:rPr lang="en-GB" sz="500" b="1" dirty="0"/>
              <a:t> </a:t>
            </a:r>
            <a:endParaRPr lang="en-GB" sz="500" dirty="0"/>
          </a:p>
          <a:p>
            <a:pPr algn="r">
              <a:lnSpc>
                <a:spcPct val="100000"/>
              </a:lnSpc>
            </a:pPr>
            <a:endParaRPr lang="en-GB" sz="500" dirty="0"/>
          </a:p>
        </p:txBody>
      </p:sp>
    </p:spTree>
    <p:extLst>
      <p:ext uri="{BB962C8B-B14F-4D97-AF65-F5344CB8AC3E}">
        <p14:creationId xmlns:p14="http://schemas.microsoft.com/office/powerpoint/2010/main" val="22087560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8A9937-EC23-94C8-6F9F-9A1C13F601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BEECF6FE-E2C9-F385-B8D8-974475791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433F4151-4D52-3F91-8407-7987A080109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 t="3881" b="39869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  <a:effectLst>
            <a:outerShdw blurRad="50800" dist="50800" dir="5400000" algn="ctr" rotWithShape="0">
              <a:schemeClr val="accent1">
                <a:lumMod val="60000"/>
                <a:lumOff val="40000"/>
              </a:schemeClr>
            </a:outerShdw>
          </a:effectLst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0F0DAA17-2002-193E-6E39-2A86EFB93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2192000" cy="246217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8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CFDA57-30E9-14D6-3A0A-070F2068D8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2611" y="147484"/>
            <a:ext cx="11390309" cy="6233219"/>
          </a:xfrm>
          <a:gradFill flip="none" rotWithShape="1">
            <a:gsLst>
              <a:gs pos="0">
                <a:schemeClr val="accent1">
                  <a:lumMod val="0"/>
                  <a:lumOff val="100000"/>
                </a:schemeClr>
              </a:gs>
              <a:gs pos="10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txBody>
          <a:bodyPr anchor="ctr">
            <a:normAutofit fontScale="92500" lnSpcReduction="20000"/>
          </a:bodyPr>
          <a:lstStyle/>
          <a:p>
            <a:pPr algn="ctr">
              <a:lnSpc>
                <a:spcPct val="100000"/>
              </a:lnSpc>
            </a:pPr>
            <a:endParaRPr lang="en-GB" b="1" dirty="0"/>
          </a:p>
          <a:p>
            <a:r>
              <a:rPr lang="en-GB" b="1" dirty="0">
                <a:solidFill>
                  <a:srgbClr val="002060"/>
                </a:solidFill>
              </a:rPr>
              <a:t>References</a:t>
            </a:r>
            <a:endParaRPr lang="en-GB" dirty="0">
              <a:solidFill>
                <a:srgbClr val="002060"/>
              </a:solidFill>
            </a:endParaRPr>
          </a:p>
          <a:p>
            <a:pPr lvl="0">
              <a:lnSpc>
                <a:spcPct val="200000"/>
              </a:lnSpc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Birmingham Safeguarding Children Partnership (2023). </a:t>
            </a:r>
            <a:r>
              <a:rPr lang="en-GB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Safeguarding Practice Review into the Death of Adult A.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0">
              <a:lnSpc>
                <a:spcPct val="200000"/>
              </a:lnSpc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 for Education (2023). </a:t>
            </a:r>
            <a:r>
              <a:rPr lang="en-GB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Children.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0">
              <a:lnSpc>
                <a:spcPct val="200000"/>
              </a:lnSpc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Firmin, C. (2020). </a:t>
            </a:r>
            <a:r>
              <a:rPr lang="en-GB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Contextual Safeguarding and Child Protection.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0">
              <a:lnSpc>
                <a:spcPct val="200000"/>
              </a:lnSpc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Featherstone, B., White, S., &amp; Morris, K. (2018). </a:t>
            </a:r>
            <a:r>
              <a:rPr lang="en-GB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Re-imagining Child Protection: Towards Humane Social Work with Families.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0">
              <a:lnSpc>
                <a:spcPct val="200000"/>
              </a:lnSpc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NSPCC (2023). </a:t>
            </a:r>
            <a:r>
              <a:rPr lang="en-GB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Trauma-Informed Practice and Child Protection.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0">
              <a:lnSpc>
                <a:spcPct val="200000"/>
              </a:lnSpc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Munro, E. (2011). </a:t>
            </a:r>
            <a:r>
              <a:rPr lang="en-GB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Munro Review of Child Protection: Final Report.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r">
              <a:lnSpc>
                <a:spcPct val="100000"/>
              </a:lnSpc>
            </a:pPr>
            <a:r>
              <a:rPr lang="en-GB" sz="600" b="1" dirty="0"/>
              <a:t> </a:t>
            </a:r>
            <a:endParaRPr lang="en-GB" sz="600" dirty="0"/>
          </a:p>
          <a:p>
            <a:pPr algn="r">
              <a:lnSpc>
                <a:spcPct val="100000"/>
              </a:lnSpc>
            </a:pPr>
            <a:r>
              <a:rPr lang="en-GB" sz="500" b="1" dirty="0"/>
              <a:t>References :</a:t>
            </a:r>
            <a:endParaRPr lang="en-GB" sz="500" dirty="0"/>
          </a:p>
          <a:p>
            <a:pPr algn="r">
              <a:lnSpc>
                <a:spcPct val="100000"/>
              </a:lnSpc>
            </a:pPr>
            <a:r>
              <a:rPr lang="en-GB" sz="500" b="1" dirty="0"/>
              <a:t> </a:t>
            </a:r>
            <a:endParaRPr lang="en-GB" sz="500" dirty="0"/>
          </a:p>
          <a:p>
            <a:pPr algn="r">
              <a:lnSpc>
                <a:spcPct val="100000"/>
              </a:lnSpc>
            </a:pPr>
            <a:endParaRPr lang="en-GB" sz="500" dirty="0"/>
          </a:p>
        </p:txBody>
      </p:sp>
    </p:spTree>
    <p:extLst>
      <p:ext uri="{BB962C8B-B14F-4D97-AF65-F5344CB8AC3E}">
        <p14:creationId xmlns:p14="http://schemas.microsoft.com/office/powerpoint/2010/main" val="762782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183</Words>
  <Application>Microsoft Office PowerPoint</Application>
  <PresentationFormat>Widescreen</PresentationFormat>
  <Paragraphs>25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Aptos</vt:lpstr>
      <vt:lpstr>Arial</vt:lpstr>
      <vt:lpstr>Calisto MT</vt:lpstr>
      <vt:lpstr>Univers Condensed</vt:lpstr>
      <vt:lpstr>ChronicleVTI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Kristina Masih</dc:creator>
  <cp:lastModifiedBy>Kristina Masih</cp:lastModifiedBy>
  <cp:revision>1</cp:revision>
  <dcterms:created xsi:type="dcterms:W3CDTF">2026-06-14T22:05:04Z</dcterms:created>
  <dcterms:modified xsi:type="dcterms:W3CDTF">2026-06-21T10:39:22Z</dcterms:modified>
</cp:coreProperties>
</file>