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1" r:id="rId1"/>
  </p:sldMasterIdLst>
  <p:sldIdLst>
    <p:sldId id="256" r:id="rId2"/>
    <p:sldId id="258" r:id="rId3"/>
    <p:sldId id="259" r:id="rId4"/>
    <p:sldId id="257" r:id="rId5"/>
    <p:sldId id="265" r:id="rId6"/>
    <p:sldId id="260"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BBE56E-90CD-4D63-9210-3B6BF2C5F3BC}"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4F6B1EC-26A6-4D41-9894-BE56809E6B8F}">
      <dgm:prSet/>
      <dgm:spPr/>
      <dgm:t>
        <a:bodyPr/>
        <a:lstStyle/>
        <a:p>
          <a:pPr>
            <a:defRPr cap="all"/>
          </a:pPr>
          <a:r>
            <a:rPr lang="en-GB"/>
            <a:t>EMAILS WITH DAILY UPDATES </a:t>
          </a:r>
          <a:endParaRPr lang="en-US"/>
        </a:p>
      </dgm:t>
    </dgm:pt>
    <dgm:pt modelId="{C63F01B3-B2AB-4188-B2C4-87A870DAEC24}" type="parTrans" cxnId="{AA9D6DD7-188A-42AB-82FE-404463E742FB}">
      <dgm:prSet/>
      <dgm:spPr/>
      <dgm:t>
        <a:bodyPr/>
        <a:lstStyle/>
        <a:p>
          <a:endParaRPr lang="en-US"/>
        </a:p>
      </dgm:t>
    </dgm:pt>
    <dgm:pt modelId="{74DF1155-DE83-4A1E-A5B8-76FB41888177}" type="sibTrans" cxnId="{AA9D6DD7-188A-42AB-82FE-404463E742FB}">
      <dgm:prSet/>
      <dgm:spPr/>
      <dgm:t>
        <a:bodyPr/>
        <a:lstStyle/>
        <a:p>
          <a:endParaRPr lang="en-US"/>
        </a:p>
      </dgm:t>
    </dgm:pt>
    <dgm:pt modelId="{7BF1252A-97BE-4C43-9001-7C8EE2E7373B}">
      <dgm:prSet/>
      <dgm:spPr/>
      <dgm:t>
        <a:bodyPr/>
        <a:lstStyle/>
        <a:p>
          <a:pPr>
            <a:defRPr cap="all"/>
          </a:pPr>
          <a:r>
            <a:rPr lang="en-GB"/>
            <a:t>NEWSLETTERS VIA EMAIS </a:t>
          </a:r>
          <a:endParaRPr lang="en-US"/>
        </a:p>
      </dgm:t>
    </dgm:pt>
    <dgm:pt modelId="{01DA2F13-19F9-4D9D-AF75-07562F0F6691}" type="parTrans" cxnId="{70EDAEE5-07E6-4AF2-9297-C0824D55B269}">
      <dgm:prSet/>
      <dgm:spPr/>
      <dgm:t>
        <a:bodyPr/>
        <a:lstStyle/>
        <a:p>
          <a:endParaRPr lang="en-US"/>
        </a:p>
      </dgm:t>
    </dgm:pt>
    <dgm:pt modelId="{B466D65B-8878-49B1-9FFD-F1E29E2BF6C3}" type="sibTrans" cxnId="{70EDAEE5-07E6-4AF2-9297-C0824D55B269}">
      <dgm:prSet/>
      <dgm:spPr/>
      <dgm:t>
        <a:bodyPr/>
        <a:lstStyle/>
        <a:p>
          <a:endParaRPr lang="en-US"/>
        </a:p>
      </dgm:t>
    </dgm:pt>
    <dgm:pt modelId="{A5D33F66-EEA7-45AF-9436-3F9C528F333E}">
      <dgm:prSet/>
      <dgm:spPr/>
      <dgm:t>
        <a:bodyPr/>
        <a:lstStyle/>
        <a:p>
          <a:pPr>
            <a:defRPr cap="all"/>
          </a:pPr>
          <a:r>
            <a:rPr lang="en-GB"/>
            <a:t>Mangers creates group chats with staff</a:t>
          </a:r>
          <a:endParaRPr lang="en-US"/>
        </a:p>
      </dgm:t>
    </dgm:pt>
    <dgm:pt modelId="{92A6B3B7-5C2E-40C5-819A-E5EA243806BD}" type="parTrans" cxnId="{DF30B01C-356F-4294-8EFE-828C08126DAA}">
      <dgm:prSet/>
      <dgm:spPr/>
      <dgm:t>
        <a:bodyPr/>
        <a:lstStyle/>
        <a:p>
          <a:endParaRPr lang="en-US"/>
        </a:p>
      </dgm:t>
    </dgm:pt>
    <dgm:pt modelId="{35743392-7419-4304-B00B-A2D07F0FDD3E}" type="sibTrans" cxnId="{DF30B01C-356F-4294-8EFE-828C08126DAA}">
      <dgm:prSet/>
      <dgm:spPr/>
      <dgm:t>
        <a:bodyPr/>
        <a:lstStyle/>
        <a:p>
          <a:endParaRPr lang="en-US"/>
        </a:p>
      </dgm:t>
    </dgm:pt>
    <dgm:pt modelId="{08C07396-519C-4E38-8F4C-A5EA21A2129F}">
      <dgm:prSet/>
      <dgm:spPr/>
      <dgm:t>
        <a:bodyPr/>
        <a:lstStyle/>
        <a:p>
          <a:pPr>
            <a:defRPr cap="all"/>
          </a:pPr>
          <a:r>
            <a:rPr lang="en-GB"/>
            <a:t>Face to face meetings every 2 weeks </a:t>
          </a:r>
          <a:endParaRPr lang="en-US"/>
        </a:p>
      </dgm:t>
    </dgm:pt>
    <dgm:pt modelId="{E196C7C5-2BC3-4FCF-968C-A67CFE484C92}" type="parTrans" cxnId="{0A6BBFBB-C999-45E2-B645-B312EBB19DBA}">
      <dgm:prSet/>
      <dgm:spPr/>
      <dgm:t>
        <a:bodyPr/>
        <a:lstStyle/>
        <a:p>
          <a:endParaRPr lang="en-US"/>
        </a:p>
      </dgm:t>
    </dgm:pt>
    <dgm:pt modelId="{A6FE26D9-3109-4E5F-9DE7-4AC7BF60C78E}" type="sibTrans" cxnId="{0A6BBFBB-C999-45E2-B645-B312EBB19DBA}">
      <dgm:prSet/>
      <dgm:spPr/>
      <dgm:t>
        <a:bodyPr/>
        <a:lstStyle/>
        <a:p>
          <a:endParaRPr lang="en-US"/>
        </a:p>
      </dgm:t>
    </dgm:pt>
    <dgm:pt modelId="{86BAD9B4-1D5A-4F51-B2F5-321E9039E6E5}" type="pres">
      <dgm:prSet presAssocID="{DEBBE56E-90CD-4D63-9210-3B6BF2C5F3BC}" presName="root" presStyleCnt="0">
        <dgm:presLayoutVars>
          <dgm:dir/>
          <dgm:resizeHandles val="exact"/>
        </dgm:presLayoutVars>
      </dgm:prSet>
      <dgm:spPr/>
    </dgm:pt>
    <dgm:pt modelId="{1A8480FE-DE3B-4298-834D-DC29B1A3F32A}" type="pres">
      <dgm:prSet presAssocID="{C4F6B1EC-26A6-4D41-9894-BE56809E6B8F}" presName="compNode" presStyleCnt="0"/>
      <dgm:spPr/>
    </dgm:pt>
    <dgm:pt modelId="{46EF672E-885A-4C4E-BAFA-E9A8EAF4472A}" type="pres">
      <dgm:prSet presAssocID="{C4F6B1EC-26A6-4D41-9894-BE56809E6B8F}" presName="iconBgRect" presStyleLbl="bgShp" presStyleIdx="0" presStyleCnt="4"/>
      <dgm:spPr/>
    </dgm:pt>
    <dgm:pt modelId="{F6037A69-41E7-43FC-B022-AAE673EA6E55}" type="pres">
      <dgm:prSet presAssocID="{C4F6B1EC-26A6-4D41-9894-BE56809E6B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ED0BAA62-CD35-4D5F-902A-B3EC3A55C8FE}" type="pres">
      <dgm:prSet presAssocID="{C4F6B1EC-26A6-4D41-9894-BE56809E6B8F}" presName="spaceRect" presStyleCnt="0"/>
      <dgm:spPr/>
    </dgm:pt>
    <dgm:pt modelId="{F7A9D8A2-B506-4E93-90A0-A7BFF77DA3B7}" type="pres">
      <dgm:prSet presAssocID="{C4F6B1EC-26A6-4D41-9894-BE56809E6B8F}" presName="textRect" presStyleLbl="revTx" presStyleIdx="0" presStyleCnt="4">
        <dgm:presLayoutVars>
          <dgm:chMax val="1"/>
          <dgm:chPref val="1"/>
        </dgm:presLayoutVars>
      </dgm:prSet>
      <dgm:spPr/>
    </dgm:pt>
    <dgm:pt modelId="{49EA293C-DC5D-439E-BA9E-473EE489E8E8}" type="pres">
      <dgm:prSet presAssocID="{74DF1155-DE83-4A1E-A5B8-76FB41888177}" presName="sibTrans" presStyleCnt="0"/>
      <dgm:spPr/>
    </dgm:pt>
    <dgm:pt modelId="{5AA33B7C-55BA-4375-95D5-1C958B85E6E9}" type="pres">
      <dgm:prSet presAssocID="{7BF1252A-97BE-4C43-9001-7C8EE2E7373B}" presName="compNode" presStyleCnt="0"/>
      <dgm:spPr/>
    </dgm:pt>
    <dgm:pt modelId="{6CD6650C-6C49-4E48-974B-79366847649B}" type="pres">
      <dgm:prSet presAssocID="{7BF1252A-97BE-4C43-9001-7C8EE2E7373B}" presName="iconBgRect" presStyleLbl="bgShp" presStyleIdx="1" presStyleCnt="4"/>
      <dgm:spPr/>
    </dgm:pt>
    <dgm:pt modelId="{2BA497CC-D060-4C92-AB26-D297C94B1505}" type="pres">
      <dgm:prSet presAssocID="{7BF1252A-97BE-4C43-9001-7C8EE2E737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594934A9-B788-4B1F-9D9C-04DC6F73492C}" type="pres">
      <dgm:prSet presAssocID="{7BF1252A-97BE-4C43-9001-7C8EE2E7373B}" presName="spaceRect" presStyleCnt="0"/>
      <dgm:spPr/>
    </dgm:pt>
    <dgm:pt modelId="{8E836DA0-2216-4072-9D93-9F7517A17BE1}" type="pres">
      <dgm:prSet presAssocID="{7BF1252A-97BE-4C43-9001-7C8EE2E7373B}" presName="textRect" presStyleLbl="revTx" presStyleIdx="1" presStyleCnt="4">
        <dgm:presLayoutVars>
          <dgm:chMax val="1"/>
          <dgm:chPref val="1"/>
        </dgm:presLayoutVars>
      </dgm:prSet>
      <dgm:spPr/>
    </dgm:pt>
    <dgm:pt modelId="{1E9FC24A-210F-4317-8761-8850E728862C}" type="pres">
      <dgm:prSet presAssocID="{B466D65B-8878-49B1-9FFD-F1E29E2BF6C3}" presName="sibTrans" presStyleCnt="0"/>
      <dgm:spPr/>
    </dgm:pt>
    <dgm:pt modelId="{92B30498-686D-4A4E-8600-0C81F71B5D1E}" type="pres">
      <dgm:prSet presAssocID="{A5D33F66-EEA7-45AF-9436-3F9C528F333E}" presName="compNode" presStyleCnt="0"/>
      <dgm:spPr/>
    </dgm:pt>
    <dgm:pt modelId="{87AB9824-BF7E-431D-8AB4-D4270D90F62D}" type="pres">
      <dgm:prSet presAssocID="{A5D33F66-EEA7-45AF-9436-3F9C528F333E}" presName="iconBgRect" presStyleLbl="bgShp" presStyleIdx="2" presStyleCnt="4"/>
      <dgm:spPr/>
    </dgm:pt>
    <dgm:pt modelId="{A6882099-5F73-4B7C-8DFD-603C9C1C7316}" type="pres">
      <dgm:prSet presAssocID="{A5D33F66-EEA7-45AF-9436-3F9C528F33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1F2FDC4E-AAB2-4E22-8204-834CF7589965}" type="pres">
      <dgm:prSet presAssocID="{A5D33F66-EEA7-45AF-9436-3F9C528F333E}" presName="spaceRect" presStyleCnt="0"/>
      <dgm:spPr/>
    </dgm:pt>
    <dgm:pt modelId="{CE56A130-44A7-4FE8-A5EC-1B4DAB96C0DE}" type="pres">
      <dgm:prSet presAssocID="{A5D33F66-EEA7-45AF-9436-3F9C528F333E}" presName="textRect" presStyleLbl="revTx" presStyleIdx="2" presStyleCnt="4">
        <dgm:presLayoutVars>
          <dgm:chMax val="1"/>
          <dgm:chPref val="1"/>
        </dgm:presLayoutVars>
      </dgm:prSet>
      <dgm:spPr/>
    </dgm:pt>
    <dgm:pt modelId="{69247CAE-5750-4346-9649-24DB8D05765B}" type="pres">
      <dgm:prSet presAssocID="{35743392-7419-4304-B00B-A2D07F0FDD3E}" presName="sibTrans" presStyleCnt="0"/>
      <dgm:spPr/>
    </dgm:pt>
    <dgm:pt modelId="{02EE5B14-D727-47BD-8D73-8344FEFE8465}" type="pres">
      <dgm:prSet presAssocID="{08C07396-519C-4E38-8F4C-A5EA21A2129F}" presName="compNode" presStyleCnt="0"/>
      <dgm:spPr/>
    </dgm:pt>
    <dgm:pt modelId="{E553AEE6-4838-469C-A361-F5A835985039}" type="pres">
      <dgm:prSet presAssocID="{08C07396-519C-4E38-8F4C-A5EA21A2129F}" presName="iconBgRect" presStyleLbl="bgShp" presStyleIdx="3" presStyleCnt="4"/>
      <dgm:spPr/>
    </dgm:pt>
    <dgm:pt modelId="{5434B5D1-75C4-4A15-92D2-DBF1E24D7981}" type="pres">
      <dgm:prSet presAssocID="{08C07396-519C-4E38-8F4C-A5EA21A212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B444921E-15EF-4CAE-A2B7-C705FDBF6942}" type="pres">
      <dgm:prSet presAssocID="{08C07396-519C-4E38-8F4C-A5EA21A2129F}" presName="spaceRect" presStyleCnt="0"/>
      <dgm:spPr/>
    </dgm:pt>
    <dgm:pt modelId="{14533C1B-492C-41D5-BF91-ACFE6F535327}" type="pres">
      <dgm:prSet presAssocID="{08C07396-519C-4E38-8F4C-A5EA21A2129F}" presName="textRect" presStyleLbl="revTx" presStyleIdx="3" presStyleCnt="4">
        <dgm:presLayoutVars>
          <dgm:chMax val="1"/>
          <dgm:chPref val="1"/>
        </dgm:presLayoutVars>
      </dgm:prSet>
      <dgm:spPr/>
    </dgm:pt>
  </dgm:ptLst>
  <dgm:cxnLst>
    <dgm:cxn modelId="{DF30B01C-356F-4294-8EFE-828C08126DAA}" srcId="{DEBBE56E-90CD-4D63-9210-3B6BF2C5F3BC}" destId="{A5D33F66-EEA7-45AF-9436-3F9C528F333E}" srcOrd="2" destOrd="0" parTransId="{92A6B3B7-5C2E-40C5-819A-E5EA243806BD}" sibTransId="{35743392-7419-4304-B00B-A2D07F0FDD3E}"/>
    <dgm:cxn modelId="{280DEC74-8AB3-43CA-BFC6-D5AFF8F4796D}" type="presOf" srcId="{A5D33F66-EEA7-45AF-9436-3F9C528F333E}" destId="{CE56A130-44A7-4FE8-A5EC-1B4DAB96C0DE}" srcOrd="0" destOrd="0" presId="urn:microsoft.com/office/officeart/2018/5/layout/IconCircleLabelList"/>
    <dgm:cxn modelId="{DAD0118A-E397-48D6-9D9A-DC4AC615FF09}" type="presOf" srcId="{C4F6B1EC-26A6-4D41-9894-BE56809E6B8F}" destId="{F7A9D8A2-B506-4E93-90A0-A7BFF77DA3B7}" srcOrd="0" destOrd="0" presId="urn:microsoft.com/office/officeart/2018/5/layout/IconCircleLabelList"/>
    <dgm:cxn modelId="{7046778E-4843-4303-A583-BD2520C28C07}" type="presOf" srcId="{08C07396-519C-4E38-8F4C-A5EA21A2129F}" destId="{14533C1B-492C-41D5-BF91-ACFE6F535327}" srcOrd="0" destOrd="0" presId="urn:microsoft.com/office/officeart/2018/5/layout/IconCircleLabelList"/>
    <dgm:cxn modelId="{25C838AB-DBDC-4DB8-AC5C-84683926E32D}" type="presOf" srcId="{DEBBE56E-90CD-4D63-9210-3B6BF2C5F3BC}" destId="{86BAD9B4-1D5A-4F51-B2F5-321E9039E6E5}" srcOrd="0" destOrd="0" presId="urn:microsoft.com/office/officeart/2018/5/layout/IconCircleLabelList"/>
    <dgm:cxn modelId="{5AAD09B2-42DD-465E-BD10-33B479593BCB}" type="presOf" srcId="{7BF1252A-97BE-4C43-9001-7C8EE2E7373B}" destId="{8E836DA0-2216-4072-9D93-9F7517A17BE1}" srcOrd="0" destOrd="0" presId="urn:microsoft.com/office/officeart/2018/5/layout/IconCircleLabelList"/>
    <dgm:cxn modelId="{0A6BBFBB-C999-45E2-B645-B312EBB19DBA}" srcId="{DEBBE56E-90CD-4D63-9210-3B6BF2C5F3BC}" destId="{08C07396-519C-4E38-8F4C-A5EA21A2129F}" srcOrd="3" destOrd="0" parTransId="{E196C7C5-2BC3-4FCF-968C-A67CFE484C92}" sibTransId="{A6FE26D9-3109-4E5F-9DE7-4AC7BF60C78E}"/>
    <dgm:cxn modelId="{AA9D6DD7-188A-42AB-82FE-404463E742FB}" srcId="{DEBBE56E-90CD-4D63-9210-3B6BF2C5F3BC}" destId="{C4F6B1EC-26A6-4D41-9894-BE56809E6B8F}" srcOrd="0" destOrd="0" parTransId="{C63F01B3-B2AB-4188-B2C4-87A870DAEC24}" sibTransId="{74DF1155-DE83-4A1E-A5B8-76FB41888177}"/>
    <dgm:cxn modelId="{70EDAEE5-07E6-4AF2-9297-C0824D55B269}" srcId="{DEBBE56E-90CD-4D63-9210-3B6BF2C5F3BC}" destId="{7BF1252A-97BE-4C43-9001-7C8EE2E7373B}" srcOrd="1" destOrd="0" parTransId="{01DA2F13-19F9-4D9D-AF75-07562F0F6691}" sibTransId="{B466D65B-8878-49B1-9FFD-F1E29E2BF6C3}"/>
    <dgm:cxn modelId="{82825FB7-3A37-4CA4-86E4-F076A99CA112}" type="presParOf" srcId="{86BAD9B4-1D5A-4F51-B2F5-321E9039E6E5}" destId="{1A8480FE-DE3B-4298-834D-DC29B1A3F32A}" srcOrd="0" destOrd="0" presId="urn:microsoft.com/office/officeart/2018/5/layout/IconCircleLabelList"/>
    <dgm:cxn modelId="{014C6D0F-EA9E-4D94-A3FE-1251396ABB05}" type="presParOf" srcId="{1A8480FE-DE3B-4298-834D-DC29B1A3F32A}" destId="{46EF672E-885A-4C4E-BAFA-E9A8EAF4472A}" srcOrd="0" destOrd="0" presId="urn:microsoft.com/office/officeart/2018/5/layout/IconCircleLabelList"/>
    <dgm:cxn modelId="{21063AF6-FAD2-44AB-BB60-4924AD2E4ABF}" type="presParOf" srcId="{1A8480FE-DE3B-4298-834D-DC29B1A3F32A}" destId="{F6037A69-41E7-43FC-B022-AAE673EA6E55}" srcOrd="1" destOrd="0" presId="urn:microsoft.com/office/officeart/2018/5/layout/IconCircleLabelList"/>
    <dgm:cxn modelId="{F9821C26-A33B-4CFE-85E9-904EBF0B4D2F}" type="presParOf" srcId="{1A8480FE-DE3B-4298-834D-DC29B1A3F32A}" destId="{ED0BAA62-CD35-4D5F-902A-B3EC3A55C8FE}" srcOrd="2" destOrd="0" presId="urn:microsoft.com/office/officeart/2018/5/layout/IconCircleLabelList"/>
    <dgm:cxn modelId="{315F820D-7A6E-40D6-A44A-50BA7EF95864}" type="presParOf" srcId="{1A8480FE-DE3B-4298-834D-DC29B1A3F32A}" destId="{F7A9D8A2-B506-4E93-90A0-A7BFF77DA3B7}" srcOrd="3" destOrd="0" presId="urn:microsoft.com/office/officeart/2018/5/layout/IconCircleLabelList"/>
    <dgm:cxn modelId="{06E803CA-D5BB-41C1-9451-1D4C4FF04CE6}" type="presParOf" srcId="{86BAD9B4-1D5A-4F51-B2F5-321E9039E6E5}" destId="{49EA293C-DC5D-439E-BA9E-473EE489E8E8}" srcOrd="1" destOrd="0" presId="urn:microsoft.com/office/officeart/2018/5/layout/IconCircleLabelList"/>
    <dgm:cxn modelId="{0BB379A5-1A20-40E3-922D-D932CE97314E}" type="presParOf" srcId="{86BAD9B4-1D5A-4F51-B2F5-321E9039E6E5}" destId="{5AA33B7C-55BA-4375-95D5-1C958B85E6E9}" srcOrd="2" destOrd="0" presId="urn:microsoft.com/office/officeart/2018/5/layout/IconCircleLabelList"/>
    <dgm:cxn modelId="{3B462F31-0C46-4857-BBF9-0333D00C3797}" type="presParOf" srcId="{5AA33B7C-55BA-4375-95D5-1C958B85E6E9}" destId="{6CD6650C-6C49-4E48-974B-79366847649B}" srcOrd="0" destOrd="0" presId="urn:microsoft.com/office/officeart/2018/5/layout/IconCircleLabelList"/>
    <dgm:cxn modelId="{4C1D3521-5745-4577-9D66-67369E0E370E}" type="presParOf" srcId="{5AA33B7C-55BA-4375-95D5-1C958B85E6E9}" destId="{2BA497CC-D060-4C92-AB26-D297C94B1505}" srcOrd="1" destOrd="0" presId="urn:microsoft.com/office/officeart/2018/5/layout/IconCircleLabelList"/>
    <dgm:cxn modelId="{DF151D30-359E-4CE3-A868-D77DAD5A900C}" type="presParOf" srcId="{5AA33B7C-55BA-4375-95D5-1C958B85E6E9}" destId="{594934A9-B788-4B1F-9D9C-04DC6F73492C}" srcOrd="2" destOrd="0" presId="urn:microsoft.com/office/officeart/2018/5/layout/IconCircleLabelList"/>
    <dgm:cxn modelId="{CA575207-1D13-4123-82AC-D6320880F739}" type="presParOf" srcId="{5AA33B7C-55BA-4375-95D5-1C958B85E6E9}" destId="{8E836DA0-2216-4072-9D93-9F7517A17BE1}" srcOrd="3" destOrd="0" presId="urn:microsoft.com/office/officeart/2018/5/layout/IconCircleLabelList"/>
    <dgm:cxn modelId="{0961DE09-ABDA-48E2-8439-60937D0DE68B}" type="presParOf" srcId="{86BAD9B4-1D5A-4F51-B2F5-321E9039E6E5}" destId="{1E9FC24A-210F-4317-8761-8850E728862C}" srcOrd="3" destOrd="0" presId="urn:microsoft.com/office/officeart/2018/5/layout/IconCircleLabelList"/>
    <dgm:cxn modelId="{34E422C8-280D-4389-A99F-9EC190A9C736}" type="presParOf" srcId="{86BAD9B4-1D5A-4F51-B2F5-321E9039E6E5}" destId="{92B30498-686D-4A4E-8600-0C81F71B5D1E}" srcOrd="4" destOrd="0" presId="urn:microsoft.com/office/officeart/2018/5/layout/IconCircleLabelList"/>
    <dgm:cxn modelId="{17F65BED-3BEC-45AE-9854-D90E6501EC95}" type="presParOf" srcId="{92B30498-686D-4A4E-8600-0C81F71B5D1E}" destId="{87AB9824-BF7E-431D-8AB4-D4270D90F62D}" srcOrd="0" destOrd="0" presId="urn:microsoft.com/office/officeart/2018/5/layout/IconCircleLabelList"/>
    <dgm:cxn modelId="{818021C5-6285-4E52-880D-D29E1A1AA70D}" type="presParOf" srcId="{92B30498-686D-4A4E-8600-0C81F71B5D1E}" destId="{A6882099-5F73-4B7C-8DFD-603C9C1C7316}" srcOrd="1" destOrd="0" presId="urn:microsoft.com/office/officeart/2018/5/layout/IconCircleLabelList"/>
    <dgm:cxn modelId="{894E4D2A-D2B5-401E-8018-3ECA8D6F960F}" type="presParOf" srcId="{92B30498-686D-4A4E-8600-0C81F71B5D1E}" destId="{1F2FDC4E-AAB2-4E22-8204-834CF7589965}" srcOrd="2" destOrd="0" presId="urn:microsoft.com/office/officeart/2018/5/layout/IconCircleLabelList"/>
    <dgm:cxn modelId="{7167FD39-F1DB-4C84-9DDC-8ADC23C913DF}" type="presParOf" srcId="{92B30498-686D-4A4E-8600-0C81F71B5D1E}" destId="{CE56A130-44A7-4FE8-A5EC-1B4DAB96C0DE}" srcOrd="3" destOrd="0" presId="urn:microsoft.com/office/officeart/2018/5/layout/IconCircleLabelList"/>
    <dgm:cxn modelId="{8239D34F-238D-4D3C-B0F3-F7AFA7B2BE3B}" type="presParOf" srcId="{86BAD9B4-1D5A-4F51-B2F5-321E9039E6E5}" destId="{69247CAE-5750-4346-9649-24DB8D05765B}" srcOrd="5" destOrd="0" presId="urn:microsoft.com/office/officeart/2018/5/layout/IconCircleLabelList"/>
    <dgm:cxn modelId="{ADEC493B-25FB-4A5E-869C-2CB1496E6629}" type="presParOf" srcId="{86BAD9B4-1D5A-4F51-B2F5-321E9039E6E5}" destId="{02EE5B14-D727-47BD-8D73-8344FEFE8465}" srcOrd="6" destOrd="0" presId="urn:microsoft.com/office/officeart/2018/5/layout/IconCircleLabelList"/>
    <dgm:cxn modelId="{460D35EB-28EC-4E26-BAF0-F2A3DFD6C6A8}" type="presParOf" srcId="{02EE5B14-D727-47BD-8D73-8344FEFE8465}" destId="{E553AEE6-4838-469C-A361-F5A835985039}" srcOrd="0" destOrd="0" presId="urn:microsoft.com/office/officeart/2018/5/layout/IconCircleLabelList"/>
    <dgm:cxn modelId="{F92DA117-66BD-4C2B-9A53-BFE7BDCE8FB2}" type="presParOf" srcId="{02EE5B14-D727-47BD-8D73-8344FEFE8465}" destId="{5434B5D1-75C4-4A15-92D2-DBF1E24D7981}" srcOrd="1" destOrd="0" presId="urn:microsoft.com/office/officeart/2018/5/layout/IconCircleLabelList"/>
    <dgm:cxn modelId="{EB032662-62F0-4CE4-A5FF-F733288E314B}" type="presParOf" srcId="{02EE5B14-D727-47BD-8D73-8344FEFE8465}" destId="{B444921E-15EF-4CAE-A2B7-C705FDBF6942}" srcOrd="2" destOrd="0" presId="urn:microsoft.com/office/officeart/2018/5/layout/IconCircleLabelList"/>
    <dgm:cxn modelId="{1425446E-14FD-4665-B266-1693D46A30BD}" type="presParOf" srcId="{02EE5B14-D727-47BD-8D73-8344FEFE8465}" destId="{14533C1B-492C-41D5-BF91-ACFE6F53532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11EBF3-759D-4420-A490-A649E4D0038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B47BF4-C992-4393-9CD0-2E99C21EB891}">
      <dgm:prSet/>
      <dgm:spPr/>
      <dgm:t>
        <a:bodyPr/>
        <a:lstStyle/>
        <a:p>
          <a:r>
            <a:rPr lang="en-GB"/>
            <a:t>This is what the experts called linear models meaning one way of communications, dating back of 300BC helping moderators become better at convincing in communication such as credibility and ability to connect (pathos)</a:t>
          </a:r>
          <a:endParaRPr lang="en-US"/>
        </a:p>
      </dgm:t>
    </dgm:pt>
    <dgm:pt modelId="{270B2280-5BAF-495F-99EA-6448777810D2}" type="parTrans" cxnId="{FDB6D840-EE7A-42B3-807C-4F1AF629E0D9}">
      <dgm:prSet/>
      <dgm:spPr/>
      <dgm:t>
        <a:bodyPr/>
        <a:lstStyle/>
        <a:p>
          <a:endParaRPr lang="en-US"/>
        </a:p>
      </dgm:t>
    </dgm:pt>
    <dgm:pt modelId="{92F3F4AC-CA8E-437A-B7E7-200E363BD989}" type="sibTrans" cxnId="{FDB6D840-EE7A-42B3-807C-4F1AF629E0D9}">
      <dgm:prSet/>
      <dgm:spPr/>
      <dgm:t>
        <a:bodyPr/>
        <a:lstStyle/>
        <a:p>
          <a:endParaRPr lang="en-US"/>
        </a:p>
      </dgm:t>
    </dgm:pt>
    <dgm:pt modelId="{DEA0957F-C4F1-48B1-BDA8-B434C4A0105C}">
      <dgm:prSet/>
      <dgm:spPr/>
      <dgm:t>
        <a:bodyPr/>
        <a:lstStyle/>
        <a:p>
          <a:r>
            <a:rPr lang="en-GB"/>
            <a:t>Different ways to channel informations such as hearing touching and smell face to face interactions face to face will enable 2 people comprehend inforamtions through one another tone voice pitch. So managers are to learn informations and knowledge </a:t>
          </a:r>
          <a:endParaRPr lang="en-US"/>
        </a:p>
      </dgm:t>
    </dgm:pt>
    <dgm:pt modelId="{88958F0B-003F-483A-8AF9-4EC92A45A5AC}" type="parTrans" cxnId="{765E6D37-0607-47B0-95AF-A7EA3619BEA2}">
      <dgm:prSet/>
      <dgm:spPr/>
      <dgm:t>
        <a:bodyPr/>
        <a:lstStyle/>
        <a:p>
          <a:endParaRPr lang="en-US"/>
        </a:p>
      </dgm:t>
    </dgm:pt>
    <dgm:pt modelId="{48120BAD-4CF2-42A8-B595-37A9917DE6EA}" type="sibTrans" cxnId="{765E6D37-0607-47B0-95AF-A7EA3619BEA2}">
      <dgm:prSet/>
      <dgm:spPr/>
      <dgm:t>
        <a:bodyPr/>
        <a:lstStyle/>
        <a:p>
          <a:endParaRPr lang="en-US"/>
        </a:p>
      </dgm:t>
    </dgm:pt>
    <dgm:pt modelId="{F42BBE52-A9E9-4A1B-A12B-729D00467270}" type="pres">
      <dgm:prSet presAssocID="{3F11EBF3-759D-4420-A490-A649E4D00381}" presName="linear" presStyleCnt="0">
        <dgm:presLayoutVars>
          <dgm:animLvl val="lvl"/>
          <dgm:resizeHandles val="exact"/>
        </dgm:presLayoutVars>
      </dgm:prSet>
      <dgm:spPr/>
    </dgm:pt>
    <dgm:pt modelId="{761EAFFA-E6A3-4930-A55D-E9917E86A666}" type="pres">
      <dgm:prSet presAssocID="{BEB47BF4-C992-4393-9CD0-2E99C21EB891}" presName="parentText" presStyleLbl="node1" presStyleIdx="0" presStyleCnt="2">
        <dgm:presLayoutVars>
          <dgm:chMax val="0"/>
          <dgm:bulletEnabled val="1"/>
        </dgm:presLayoutVars>
      </dgm:prSet>
      <dgm:spPr/>
    </dgm:pt>
    <dgm:pt modelId="{DBB5BD32-6A6C-4083-B742-6A24750E68AF}" type="pres">
      <dgm:prSet presAssocID="{92F3F4AC-CA8E-437A-B7E7-200E363BD989}" presName="spacer" presStyleCnt="0"/>
      <dgm:spPr/>
    </dgm:pt>
    <dgm:pt modelId="{A4380376-E814-4CDE-95E0-FF620952E722}" type="pres">
      <dgm:prSet presAssocID="{DEA0957F-C4F1-48B1-BDA8-B434C4A0105C}" presName="parentText" presStyleLbl="node1" presStyleIdx="1" presStyleCnt="2">
        <dgm:presLayoutVars>
          <dgm:chMax val="0"/>
          <dgm:bulletEnabled val="1"/>
        </dgm:presLayoutVars>
      </dgm:prSet>
      <dgm:spPr/>
    </dgm:pt>
  </dgm:ptLst>
  <dgm:cxnLst>
    <dgm:cxn modelId="{765E6D37-0607-47B0-95AF-A7EA3619BEA2}" srcId="{3F11EBF3-759D-4420-A490-A649E4D00381}" destId="{DEA0957F-C4F1-48B1-BDA8-B434C4A0105C}" srcOrd="1" destOrd="0" parTransId="{88958F0B-003F-483A-8AF9-4EC92A45A5AC}" sibTransId="{48120BAD-4CF2-42A8-B595-37A9917DE6EA}"/>
    <dgm:cxn modelId="{FDB6D840-EE7A-42B3-807C-4F1AF629E0D9}" srcId="{3F11EBF3-759D-4420-A490-A649E4D00381}" destId="{BEB47BF4-C992-4393-9CD0-2E99C21EB891}" srcOrd="0" destOrd="0" parTransId="{270B2280-5BAF-495F-99EA-6448777810D2}" sibTransId="{92F3F4AC-CA8E-437A-B7E7-200E363BD989}"/>
    <dgm:cxn modelId="{84CE9144-4F56-48D8-B12E-298F9BE50066}" type="presOf" srcId="{BEB47BF4-C992-4393-9CD0-2E99C21EB891}" destId="{761EAFFA-E6A3-4930-A55D-E9917E86A666}" srcOrd="0" destOrd="0" presId="urn:microsoft.com/office/officeart/2005/8/layout/vList2"/>
    <dgm:cxn modelId="{F79F0FF4-B7C0-4B52-80AB-4DF210CD876A}" type="presOf" srcId="{DEA0957F-C4F1-48B1-BDA8-B434C4A0105C}" destId="{A4380376-E814-4CDE-95E0-FF620952E722}" srcOrd="0" destOrd="0" presId="urn:microsoft.com/office/officeart/2005/8/layout/vList2"/>
    <dgm:cxn modelId="{F650FDF5-4AB5-45D0-81FA-7107D6FB0D7C}" type="presOf" srcId="{3F11EBF3-759D-4420-A490-A649E4D00381}" destId="{F42BBE52-A9E9-4A1B-A12B-729D00467270}" srcOrd="0" destOrd="0" presId="urn:microsoft.com/office/officeart/2005/8/layout/vList2"/>
    <dgm:cxn modelId="{BB2E0EF1-65E1-4B18-875B-11256F85A7B9}" type="presParOf" srcId="{F42BBE52-A9E9-4A1B-A12B-729D00467270}" destId="{761EAFFA-E6A3-4930-A55D-E9917E86A666}" srcOrd="0" destOrd="0" presId="urn:microsoft.com/office/officeart/2005/8/layout/vList2"/>
    <dgm:cxn modelId="{B871FA45-8D23-4A17-9BA3-4C7BA3FE815B}" type="presParOf" srcId="{F42BBE52-A9E9-4A1B-A12B-729D00467270}" destId="{DBB5BD32-6A6C-4083-B742-6A24750E68AF}" srcOrd="1" destOrd="0" presId="urn:microsoft.com/office/officeart/2005/8/layout/vList2"/>
    <dgm:cxn modelId="{409F4D03-E53A-48FA-9B50-B69CB2EDFC04}" type="presParOf" srcId="{F42BBE52-A9E9-4A1B-A12B-729D00467270}" destId="{A4380376-E814-4CDE-95E0-FF620952E722}"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2514F2-347C-4B81-8BBE-9E2B5C93BF5E}" type="doc">
      <dgm:prSet loTypeId="urn:microsoft.com/office/officeart/2005/8/layout/hierarchy1" loCatId="hierarchy" qsTypeId="urn:microsoft.com/office/officeart/2005/8/quickstyle/simple1" qsCatId="simple" csTypeId="urn:microsoft.com/office/officeart/2005/8/colors/colorful2" csCatId="colorful" phldr="1"/>
      <dgm:spPr/>
    </dgm:pt>
    <dgm:pt modelId="{2C3DDBF9-33D5-4AEF-B08B-E230AA3CBA68}">
      <dgm:prSet phldrT="[Text]" phldr="0"/>
      <dgm:spPr/>
      <dgm:t>
        <a:bodyPr/>
        <a:lstStyle/>
        <a:p>
          <a:pPr rtl="0"/>
          <a:r>
            <a:rPr lang="en-GB">
              <a:latin typeface="Rockwell Condensed" panose="02060603050405020104"/>
            </a:rPr>
            <a:t>Barriers </a:t>
          </a:r>
          <a:endParaRPr lang="en-GB"/>
        </a:p>
      </dgm:t>
    </dgm:pt>
    <dgm:pt modelId="{7BB6207E-A717-4F20-9C7F-0EB2E939A757}" type="parTrans" cxnId="{FC50AFD3-8493-4E9C-AF19-CE0EBE6E5891}">
      <dgm:prSet/>
      <dgm:spPr/>
    </dgm:pt>
    <dgm:pt modelId="{E19EDB20-CE94-477B-9792-9137F8A6F064}" type="sibTrans" cxnId="{FC50AFD3-8493-4E9C-AF19-CE0EBE6E5891}">
      <dgm:prSet/>
      <dgm:spPr/>
    </dgm:pt>
    <dgm:pt modelId="{A18784C3-690D-4F90-AEE6-1BD3B9FDDCB6}">
      <dgm:prSet phldrT="[Text]" phldr="0"/>
      <dgm:spPr/>
      <dgm:t>
        <a:bodyPr/>
        <a:lstStyle/>
        <a:p>
          <a:pPr rtl="0"/>
          <a:r>
            <a:rPr lang="en-GB">
              <a:latin typeface="Rockwell Condensed" panose="02060603050405020104"/>
            </a:rPr>
            <a:t>OF </a:t>
          </a:r>
          <a:endParaRPr lang="en-GB"/>
        </a:p>
      </dgm:t>
    </dgm:pt>
    <dgm:pt modelId="{D4CF1086-E534-4A10-810C-5233CE6B32B1}" type="parTrans" cxnId="{ABDCA6DD-2099-432D-9551-D23C62513272}">
      <dgm:prSet/>
      <dgm:spPr/>
    </dgm:pt>
    <dgm:pt modelId="{BF0DBC8D-146C-4F12-95B2-9910D63503B2}" type="sibTrans" cxnId="{ABDCA6DD-2099-432D-9551-D23C62513272}">
      <dgm:prSet/>
      <dgm:spPr/>
    </dgm:pt>
    <dgm:pt modelId="{FC01B406-5464-4A9E-A019-01FE80CD068A}">
      <dgm:prSet phldrT="[Text]" phldr="0"/>
      <dgm:spPr/>
      <dgm:t>
        <a:bodyPr/>
        <a:lstStyle/>
        <a:p>
          <a:pPr rtl="0"/>
          <a:r>
            <a:rPr lang="en-GB">
              <a:latin typeface="Rockwell Condensed" panose="02060603050405020104"/>
            </a:rPr>
            <a:t>COMMUNICATINS </a:t>
          </a:r>
          <a:endParaRPr lang="en-GB"/>
        </a:p>
      </dgm:t>
    </dgm:pt>
    <dgm:pt modelId="{F10A9D8A-F5E0-4C94-8F51-BF16DABE4020}" type="parTrans" cxnId="{6B9B28BF-FBD9-40E3-B3E9-C6EA929BCB59}">
      <dgm:prSet/>
      <dgm:spPr/>
    </dgm:pt>
    <dgm:pt modelId="{EA7F831E-4DFA-4244-83F2-E029FA798371}" type="sibTrans" cxnId="{6B9B28BF-FBD9-40E3-B3E9-C6EA929BCB59}">
      <dgm:prSet/>
      <dgm:spPr/>
    </dgm:pt>
    <dgm:pt modelId="{79A077FA-7A65-4DC9-96B1-00339C6A689E}" type="pres">
      <dgm:prSet presAssocID="{302514F2-347C-4B81-8BBE-9E2B5C93BF5E}" presName="hierChild1" presStyleCnt="0">
        <dgm:presLayoutVars>
          <dgm:chPref val="1"/>
          <dgm:dir/>
          <dgm:animOne val="branch"/>
          <dgm:animLvl val="lvl"/>
          <dgm:resizeHandles/>
        </dgm:presLayoutVars>
      </dgm:prSet>
      <dgm:spPr/>
    </dgm:pt>
    <dgm:pt modelId="{A164BB29-537F-412B-9C80-308ECF7CE00E}" type="pres">
      <dgm:prSet presAssocID="{2C3DDBF9-33D5-4AEF-B08B-E230AA3CBA68}" presName="hierRoot1" presStyleCnt="0"/>
      <dgm:spPr/>
    </dgm:pt>
    <dgm:pt modelId="{4AF24EA0-59AF-4864-85EE-86AD091DDD80}" type="pres">
      <dgm:prSet presAssocID="{2C3DDBF9-33D5-4AEF-B08B-E230AA3CBA68}" presName="composite" presStyleCnt="0"/>
      <dgm:spPr/>
    </dgm:pt>
    <dgm:pt modelId="{0EE7D6CC-6D21-4D7E-A7FE-F18068480EAF}" type="pres">
      <dgm:prSet presAssocID="{2C3DDBF9-33D5-4AEF-B08B-E230AA3CBA68}" presName="background" presStyleLbl="node0" presStyleIdx="0" presStyleCnt="3"/>
      <dgm:spPr/>
    </dgm:pt>
    <dgm:pt modelId="{5FABB0BD-CBB9-43EF-B1DF-759FF89269D7}" type="pres">
      <dgm:prSet presAssocID="{2C3DDBF9-33D5-4AEF-B08B-E230AA3CBA68}" presName="text" presStyleLbl="fgAcc0" presStyleIdx="0" presStyleCnt="3">
        <dgm:presLayoutVars>
          <dgm:chPref val="3"/>
        </dgm:presLayoutVars>
      </dgm:prSet>
      <dgm:spPr/>
    </dgm:pt>
    <dgm:pt modelId="{66C5A0EB-4964-4F04-BE0B-2515FC09275E}" type="pres">
      <dgm:prSet presAssocID="{2C3DDBF9-33D5-4AEF-B08B-E230AA3CBA68}" presName="hierChild2" presStyleCnt="0"/>
      <dgm:spPr/>
    </dgm:pt>
    <dgm:pt modelId="{77393149-5274-4DAC-97A2-39D23BAFE2A5}" type="pres">
      <dgm:prSet presAssocID="{A18784C3-690D-4F90-AEE6-1BD3B9FDDCB6}" presName="hierRoot1" presStyleCnt="0"/>
      <dgm:spPr/>
    </dgm:pt>
    <dgm:pt modelId="{42D25824-AB6A-47B5-AF8B-041E1F4B1D06}" type="pres">
      <dgm:prSet presAssocID="{A18784C3-690D-4F90-AEE6-1BD3B9FDDCB6}" presName="composite" presStyleCnt="0"/>
      <dgm:spPr/>
    </dgm:pt>
    <dgm:pt modelId="{72D1E820-8A48-4A45-93F6-BDD1AF5483AF}" type="pres">
      <dgm:prSet presAssocID="{A18784C3-690D-4F90-AEE6-1BD3B9FDDCB6}" presName="background" presStyleLbl="node0" presStyleIdx="1" presStyleCnt="3"/>
      <dgm:spPr/>
    </dgm:pt>
    <dgm:pt modelId="{9C86F829-6506-4AF6-B3AF-A258EE6DCEFF}" type="pres">
      <dgm:prSet presAssocID="{A18784C3-690D-4F90-AEE6-1BD3B9FDDCB6}" presName="text" presStyleLbl="fgAcc0" presStyleIdx="1" presStyleCnt="3">
        <dgm:presLayoutVars>
          <dgm:chPref val="3"/>
        </dgm:presLayoutVars>
      </dgm:prSet>
      <dgm:spPr/>
    </dgm:pt>
    <dgm:pt modelId="{3000457A-9D28-479C-A40E-B076DB6029B3}" type="pres">
      <dgm:prSet presAssocID="{A18784C3-690D-4F90-AEE6-1BD3B9FDDCB6}" presName="hierChild2" presStyleCnt="0"/>
      <dgm:spPr/>
    </dgm:pt>
    <dgm:pt modelId="{43716139-0909-4C77-BD08-A83F2EB0F104}" type="pres">
      <dgm:prSet presAssocID="{FC01B406-5464-4A9E-A019-01FE80CD068A}" presName="hierRoot1" presStyleCnt="0"/>
      <dgm:spPr/>
    </dgm:pt>
    <dgm:pt modelId="{A95C1832-6025-489F-A630-197323E527E1}" type="pres">
      <dgm:prSet presAssocID="{FC01B406-5464-4A9E-A019-01FE80CD068A}" presName="composite" presStyleCnt="0"/>
      <dgm:spPr/>
    </dgm:pt>
    <dgm:pt modelId="{BB3DFF18-A5DC-4D8B-A2C2-02F13B93B6F3}" type="pres">
      <dgm:prSet presAssocID="{FC01B406-5464-4A9E-A019-01FE80CD068A}" presName="background" presStyleLbl="node0" presStyleIdx="2" presStyleCnt="3"/>
      <dgm:spPr/>
    </dgm:pt>
    <dgm:pt modelId="{F0E94A2B-47E0-44F6-85D1-BD23DD72AB8B}" type="pres">
      <dgm:prSet presAssocID="{FC01B406-5464-4A9E-A019-01FE80CD068A}" presName="text" presStyleLbl="fgAcc0" presStyleIdx="2" presStyleCnt="3">
        <dgm:presLayoutVars>
          <dgm:chPref val="3"/>
        </dgm:presLayoutVars>
      </dgm:prSet>
      <dgm:spPr/>
    </dgm:pt>
    <dgm:pt modelId="{C4207E08-EB4B-45DA-BE4E-6C88CF39906E}" type="pres">
      <dgm:prSet presAssocID="{FC01B406-5464-4A9E-A019-01FE80CD068A}" presName="hierChild2" presStyleCnt="0"/>
      <dgm:spPr/>
    </dgm:pt>
  </dgm:ptLst>
  <dgm:cxnLst>
    <dgm:cxn modelId="{B1F31F73-0397-4E73-BA2D-64BB1AA02A37}" type="presOf" srcId="{302514F2-347C-4B81-8BBE-9E2B5C93BF5E}" destId="{79A077FA-7A65-4DC9-96B1-00339C6A689E}" srcOrd="0" destOrd="0" presId="urn:microsoft.com/office/officeart/2005/8/layout/hierarchy1"/>
    <dgm:cxn modelId="{D91E54A3-BB48-4725-A015-241967781380}" type="presOf" srcId="{A18784C3-690D-4F90-AEE6-1BD3B9FDDCB6}" destId="{9C86F829-6506-4AF6-B3AF-A258EE6DCEFF}" srcOrd="0" destOrd="0" presId="urn:microsoft.com/office/officeart/2005/8/layout/hierarchy1"/>
    <dgm:cxn modelId="{9AE32FB8-EF93-413E-A54A-F1ACB39352BD}" type="presOf" srcId="{FC01B406-5464-4A9E-A019-01FE80CD068A}" destId="{F0E94A2B-47E0-44F6-85D1-BD23DD72AB8B}" srcOrd="0" destOrd="0" presId="urn:microsoft.com/office/officeart/2005/8/layout/hierarchy1"/>
    <dgm:cxn modelId="{6B9B28BF-FBD9-40E3-B3E9-C6EA929BCB59}" srcId="{302514F2-347C-4B81-8BBE-9E2B5C93BF5E}" destId="{FC01B406-5464-4A9E-A019-01FE80CD068A}" srcOrd="2" destOrd="0" parTransId="{F10A9D8A-F5E0-4C94-8F51-BF16DABE4020}" sibTransId="{EA7F831E-4DFA-4244-83F2-E029FA798371}"/>
    <dgm:cxn modelId="{FC50AFD3-8493-4E9C-AF19-CE0EBE6E5891}" srcId="{302514F2-347C-4B81-8BBE-9E2B5C93BF5E}" destId="{2C3DDBF9-33D5-4AEF-B08B-E230AA3CBA68}" srcOrd="0" destOrd="0" parTransId="{7BB6207E-A717-4F20-9C7F-0EB2E939A757}" sibTransId="{E19EDB20-CE94-477B-9792-9137F8A6F064}"/>
    <dgm:cxn modelId="{444E9AD6-4E73-4235-9544-89F2E08556D0}" type="presOf" srcId="{2C3DDBF9-33D5-4AEF-B08B-E230AA3CBA68}" destId="{5FABB0BD-CBB9-43EF-B1DF-759FF89269D7}" srcOrd="0" destOrd="0" presId="urn:microsoft.com/office/officeart/2005/8/layout/hierarchy1"/>
    <dgm:cxn modelId="{ABDCA6DD-2099-432D-9551-D23C62513272}" srcId="{302514F2-347C-4B81-8BBE-9E2B5C93BF5E}" destId="{A18784C3-690D-4F90-AEE6-1BD3B9FDDCB6}" srcOrd="1" destOrd="0" parTransId="{D4CF1086-E534-4A10-810C-5233CE6B32B1}" sibTransId="{BF0DBC8D-146C-4F12-95B2-9910D63503B2}"/>
    <dgm:cxn modelId="{6A522274-C94F-436A-A344-DDAA651C9B9D}" type="presParOf" srcId="{79A077FA-7A65-4DC9-96B1-00339C6A689E}" destId="{A164BB29-537F-412B-9C80-308ECF7CE00E}" srcOrd="0" destOrd="0" presId="urn:microsoft.com/office/officeart/2005/8/layout/hierarchy1"/>
    <dgm:cxn modelId="{1DDE14C1-CB49-4090-AC8F-5262FFF375C0}" type="presParOf" srcId="{A164BB29-537F-412B-9C80-308ECF7CE00E}" destId="{4AF24EA0-59AF-4864-85EE-86AD091DDD80}" srcOrd="0" destOrd="0" presId="urn:microsoft.com/office/officeart/2005/8/layout/hierarchy1"/>
    <dgm:cxn modelId="{07FFA0B2-813D-4287-BB52-BB096AE4FFB7}" type="presParOf" srcId="{4AF24EA0-59AF-4864-85EE-86AD091DDD80}" destId="{0EE7D6CC-6D21-4D7E-A7FE-F18068480EAF}" srcOrd="0" destOrd="0" presId="urn:microsoft.com/office/officeart/2005/8/layout/hierarchy1"/>
    <dgm:cxn modelId="{92D01523-BD23-40EC-B94F-49B705B9F26F}" type="presParOf" srcId="{4AF24EA0-59AF-4864-85EE-86AD091DDD80}" destId="{5FABB0BD-CBB9-43EF-B1DF-759FF89269D7}" srcOrd="1" destOrd="0" presId="urn:microsoft.com/office/officeart/2005/8/layout/hierarchy1"/>
    <dgm:cxn modelId="{41833B5D-5383-47DF-B260-C10814341674}" type="presParOf" srcId="{A164BB29-537F-412B-9C80-308ECF7CE00E}" destId="{66C5A0EB-4964-4F04-BE0B-2515FC09275E}" srcOrd="1" destOrd="0" presId="urn:microsoft.com/office/officeart/2005/8/layout/hierarchy1"/>
    <dgm:cxn modelId="{6D002D48-F7C8-48C5-9318-E34ABCA69D4D}" type="presParOf" srcId="{79A077FA-7A65-4DC9-96B1-00339C6A689E}" destId="{77393149-5274-4DAC-97A2-39D23BAFE2A5}" srcOrd="1" destOrd="0" presId="urn:microsoft.com/office/officeart/2005/8/layout/hierarchy1"/>
    <dgm:cxn modelId="{64F9D3B4-3C61-4CA4-A690-425869040366}" type="presParOf" srcId="{77393149-5274-4DAC-97A2-39D23BAFE2A5}" destId="{42D25824-AB6A-47B5-AF8B-041E1F4B1D06}" srcOrd="0" destOrd="0" presId="urn:microsoft.com/office/officeart/2005/8/layout/hierarchy1"/>
    <dgm:cxn modelId="{CDF2CD1B-2CA9-4F2D-A452-2B770EBA919D}" type="presParOf" srcId="{42D25824-AB6A-47B5-AF8B-041E1F4B1D06}" destId="{72D1E820-8A48-4A45-93F6-BDD1AF5483AF}" srcOrd="0" destOrd="0" presId="urn:microsoft.com/office/officeart/2005/8/layout/hierarchy1"/>
    <dgm:cxn modelId="{C7B5031E-3D75-4D77-9343-310CD579B8D9}" type="presParOf" srcId="{42D25824-AB6A-47B5-AF8B-041E1F4B1D06}" destId="{9C86F829-6506-4AF6-B3AF-A258EE6DCEFF}" srcOrd="1" destOrd="0" presId="urn:microsoft.com/office/officeart/2005/8/layout/hierarchy1"/>
    <dgm:cxn modelId="{C8D77036-3738-41AA-A141-BD9B5C5B80C5}" type="presParOf" srcId="{77393149-5274-4DAC-97A2-39D23BAFE2A5}" destId="{3000457A-9D28-479C-A40E-B076DB6029B3}" srcOrd="1" destOrd="0" presId="urn:microsoft.com/office/officeart/2005/8/layout/hierarchy1"/>
    <dgm:cxn modelId="{46CE1241-97FF-4A5F-B330-F7DF9BCBC20C}" type="presParOf" srcId="{79A077FA-7A65-4DC9-96B1-00339C6A689E}" destId="{43716139-0909-4C77-BD08-A83F2EB0F104}" srcOrd="2" destOrd="0" presId="urn:microsoft.com/office/officeart/2005/8/layout/hierarchy1"/>
    <dgm:cxn modelId="{17451BCC-74AD-4A83-AB6B-B72D5C6ECBA2}" type="presParOf" srcId="{43716139-0909-4C77-BD08-A83F2EB0F104}" destId="{A95C1832-6025-489F-A630-197323E527E1}" srcOrd="0" destOrd="0" presId="urn:microsoft.com/office/officeart/2005/8/layout/hierarchy1"/>
    <dgm:cxn modelId="{467A6AF1-FA95-4DA4-82EE-A655B3AB50C2}" type="presParOf" srcId="{A95C1832-6025-489F-A630-197323E527E1}" destId="{BB3DFF18-A5DC-4D8B-A2C2-02F13B93B6F3}" srcOrd="0" destOrd="0" presId="urn:microsoft.com/office/officeart/2005/8/layout/hierarchy1"/>
    <dgm:cxn modelId="{76272512-91FE-43B7-BADB-B861C98E881E}" type="presParOf" srcId="{A95C1832-6025-489F-A630-197323E527E1}" destId="{F0E94A2B-47E0-44F6-85D1-BD23DD72AB8B}" srcOrd="1" destOrd="0" presId="urn:microsoft.com/office/officeart/2005/8/layout/hierarchy1"/>
    <dgm:cxn modelId="{079E2844-C32E-43ED-A716-4CFB007CBFB1}" type="presParOf" srcId="{43716139-0909-4C77-BD08-A83F2EB0F104}" destId="{C4207E08-EB4B-45DA-BE4E-6C88CF39906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F672E-885A-4C4E-BAFA-E9A8EAF4472A}">
      <dsp:nvSpPr>
        <dsp:cNvPr id="0" name=""/>
        <dsp:cNvSpPr/>
      </dsp:nvSpPr>
      <dsp:spPr>
        <a:xfrm>
          <a:off x="774129"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37A69-41E7-43FC-B022-AAE673EA6E55}">
      <dsp:nvSpPr>
        <dsp:cNvPr id="0" name=""/>
        <dsp:cNvSpPr/>
      </dsp:nvSpPr>
      <dsp:spPr>
        <a:xfrm>
          <a:off x="1041679" y="893242"/>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9D8A2-B506-4E93-90A0-A7BFF77DA3B7}">
      <dsp:nvSpPr>
        <dsp:cNvPr id="0" name=""/>
        <dsp:cNvSpPr/>
      </dsp:nvSpPr>
      <dsp:spPr>
        <a:xfrm>
          <a:off x="372805"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EMAILS WITH DAILY UPDATES </a:t>
          </a:r>
          <a:endParaRPr lang="en-US" sz="1500" kern="1200"/>
        </a:p>
      </dsp:txBody>
      <dsp:txXfrm>
        <a:off x="372805" y="2272152"/>
        <a:ext cx="2058075" cy="720000"/>
      </dsp:txXfrm>
    </dsp:sp>
    <dsp:sp modelId="{6CD6650C-6C49-4E48-974B-79366847649B}">
      <dsp:nvSpPr>
        <dsp:cNvPr id="0" name=""/>
        <dsp:cNvSpPr/>
      </dsp:nvSpPr>
      <dsp:spPr>
        <a:xfrm>
          <a:off x="3192368"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497CC-D060-4C92-AB26-D297C94B1505}">
      <dsp:nvSpPr>
        <dsp:cNvPr id="0" name=""/>
        <dsp:cNvSpPr/>
      </dsp:nvSpPr>
      <dsp:spPr>
        <a:xfrm>
          <a:off x="3459917" y="893242"/>
          <a:ext cx="720326" cy="720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836DA0-2216-4072-9D93-9F7517A17BE1}">
      <dsp:nvSpPr>
        <dsp:cNvPr id="0" name=""/>
        <dsp:cNvSpPr/>
      </dsp:nvSpPr>
      <dsp:spPr>
        <a:xfrm>
          <a:off x="2791043"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NEWSLETTERS VIA EMAIS </a:t>
          </a:r>
          <a:endParaRPr lang="en-US" sz="1500" kern="1200"/>
        </a:p>
      </dsp:txBody>
      <dsp:txXfrm>
        <a:off x="2791043" y="2272152"/>
        <a:ext cx="2058075" cy="720000"/>
      </dsp:txXfrm>
    </dsp:sp>
    <dsp:sp modelId="{87AB9824-BF7E-431D-8AB4-D4270D90F62D}">
      <dsp:nvSpPr>
        <dsp:cNvPr id="0" name=""/>
        <dsp:cNvSpPr/>
      </dsp:nvSpPr>
      <dsp:spPr>
        <a:xfrm>
          <a:off x="5610606"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82099-5F73-4B7C-8DFD-603C9C1C7316}">
      <dsp:nvSpPr>
        <dsp:cNvPr id="0" name=""/>
        <dsp:cNvSpPr/>
      </dsp:nvSpPr>
      <dsp:spPr>
        <a:xfrm>
          <a:off x="5878155" y="893242"/>
          <a:ext cx="720326" cy="720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56A130-44A7-4FE8-A5EC-1B4DAB96C0DE}">
      <dsp:nvSpPr>
        <dsp:cNvPr id="0" name=""/>
        <dsp:cNvSpPr/>
      </dsp:nvSpPr>
      <dsp:spPr>
        <a:xfrm>
          <a:off x="5209281"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Mangers creates group chats with staff</a:t>
          </a:r>
          <a:endParaRPr lang="en-US" sz="1500" kern="1200"/>
        </a:p>
      </dsp:txBody>
      <dsp:txXfrm>
        <a:off x="5209281" y="2272152"/>
        <a:ext cx="2058075" cy="720000"/>
      </dsp:txXfrm>
    </dsp:sp>
    <dsp:sp modelId="{E553AEE6-4838-469C-A361-F5A835985039}">
      <dsp:nvSpPr>
        <dsp:cNvPr id="0" name=""/>
        <dsp:cNvSpPr/>
      </dsp:nvSpPr>
      <dsp:spPr>
        <a:xfrm>
          <a:off x="8028844"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4B5D1-75C4-4A15-92D2-DBF1E24D7981}">
      <dsp:nvSpPr>
        <dsp:cNvPr id="0" name=""/>
        <dsp:cNvSpPr/>
      </dsp:nvSpPr>
      <dsp:spPr>
        <a:xfrm>
          <a:off x="8296394" y="893242"/>
          <a:ext cx="720326" cy="720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533C1B-492C-41D5-BF91-ACFE6F535327}">
      <dsp:nvSpPr>
        <dsp:cNvPr id="0" name=""/>
        <dsp:cNvSpPr/>
      </dsp:nvSpPr>
      <dsp:spPr>
        <a:xfrm>
          <a:off x="7627519"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Face to face meetings every 2 weeks </a:t>
          </a:r>
          <a:endParaRPr lang="en-US" sz="1500" kern="1200"/>
        </a:p>
      </dsp:txBody>
      <dsp:txXfrm>
        <a:off x="7627519" y="2272152"/>
        <a:ext cx="205807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EAFFA-E6A3-4930-A55D-E9917E86A666}">
      <dsp:nvSpPr>
        <dsp:cNvPr id="0" name=""/>
        <dsp:cNvSpPr/>
      </dsp:nvSpPr>
      <dsp:spPr>
        <a:xfrm>
          <a:off x="0" y="265412"/>
          <a:ext cx="5141912" cy="240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is what the experts called linear models meaning one way of communications, dating back of 300BC helping moderators become better at convincing in communication such as credibility and ability to connect (pathos)</a:t>
          </a:r>
          <a:endParaRPr lang="en-US" sz="2100" kern="1200"/>
        </a:p>
      </dsp:txBody>
      <dsp:txXfrm>
        <a:off x="117542" y="382954"/>
        <a:ext cx="4906828" cy="2172776"/>
      </dsp:txXfrm>
    </dsp:sp>
    <dsp:sp modelId="{A4380376-E814-4CDE-95E0-FF620952E722}">
      <dsp:nvSpPr>
        <dsp:cNvPr id="0" name=""/>
        <dsp:cNvSpPr/>
      </dsp:nvSpPr>
      <dsp:spPr>
        <a:xfrm>
          <a:off x="0" y="2733752"/>
          <a:ext cx="5141912" cy="240786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Different ways to channel informations such as hearing touching and smell face to face interactions face to face will enable 2 people comprehend inforamtions through one another tone voice pitch. So managers are to learn informations and knowledge </a:t>
          </a:r>
          <a:endParaRPr lang="en-US" sz="2100" kern="1200"/>
        </a:p>
      </dsp:txBody>
      <dsp:txXfrm>
        <a:off x="117542" y="2851294"/>
        <a:ext cx="4906828" cy="21727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7D6CC-6D21-4D7E-A7FE-F18068480EAF}">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ABB0BD-CBB9-43EF-B1DF-759FF89269D7}">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Rockwell Condensed" panose="02060603050405020104"/>
            </a:rPr>
            <a:t>Barriers </a:t>
          </a:r>
          <a:endParaRPr lang="en-GB" sz="2600" kern="1200"/>
        </a:p>
      </dsp:txBody>
      <dsp:txXfrm>
        <a:off x="366939" y="1112657"/>
        <a:ext cx="2723696" cy="1691139"/>
      </dsp:txXfrm>
    </dsp:sp>
    <dsp:sp modelId="{72D1E820-8A48-4A45-93F6-BDD1AF5483AF}">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86F829-6506-4AF6-B3AF-A258EE6DCEFF}">
      <dsp:nvSpPr>
        <dsp:cNvPr id="0" name=""/>
        <dsp:cNvSpPr/>
      </dsp:nvSpPr>
      <dsp:spPr>
        <a:xfrm>
          <a:off x="3771900"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Rockwell Condensed" panose="02060603050405020104"/>
            </a:rPr>
            <a:t>OF </a:t>
          </a:r>
          <a:endParaRPr lang="en-GB" sz="2600" kern="1200"/>
        </a:p>
      </dsp:txBody>
      <dsp:txXfrm>
        <a:off x="3824514" y="1112657"/>
        <a:ext cx="2723696" cy="1691139"/>
      </dsp:txXfrm>
    </dsp:sp>
    <dsp:sp modelId="{BB3DFF18-A5DC-4D8B-A2C2-02F13B93B6F3}">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E94A2B-47E0-44F6-85D1-BD23DD72AB8B}">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Rockwell Condensed" panose="02060603050405020104"/>
            </a:rPr>
            <a:t>COMMUNICATINS </a:t>
          </a:r>
          <a:endParaRPr lang="en-GB" sz="2600" kern="1200"/>
        </a:p>
      </dsp:txBody>
      <dsp:txXfrm>
        <a:off x="7282089" y="1112657"/>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7/17/22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330057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7/17/22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61488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7/17/22</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86121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48D31E-DCDA-41A7-9C67-C4B11B94D21D}" type="datetimeFigureOut">
              <a:rPr lang="en-US" dirty="0"/>
              <a:t>7/17/22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64474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762C0-B258-48F1-ADE6-176B4174CCDD}" type="datetimeFigureOut">
              <a:rPr lang="en-US" dirty="0"/>
              <a:t>7/17/22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053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7/17/22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2447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7/17/22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83670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7/17/22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26908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7/17/22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57060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dirty="0"/>
              <a:t>7/17/22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39147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764DA5-CD3D-4590-A511-FCD3BC7A793E}" type="datetimeFigureOut">
              <a:rPr lang="en-US" dirty="0"/>
              <a:t>7/17/22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10936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7/17/22</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865098620"/>
      </p:ext>
    </p:extLst>
  </p:cSld>
  <p:clrMap bg1="lt1" tx1="dk1" bg2="lt2" tx2="dk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6.png"/><Relationship Id="rId5" Type="http://schemas.microsoft.com/office/2007/relationships/hdphoto" Target="../media/hdphoto1.wdp"/><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53785" y="1380068"/>
            <a:ext cx="5255393" cy="2616199"/>
          </a:xfrm>
        </p:spPr>
        <p:txBody>
          <a:bodyPr>
            <a:normAutofit/>
          </a:bodyPr>
          <a:lstStyle/>
          <a:p>
            <a:pPr marL="857250" indent="-857250">
              <a:lnSpc>
                <a:spcPct val="90000"/>
              </a:lnSpc>
              <a:buFont typeface="Arial"/>
              <a:buChar char="•"/>
            </a:pPr>
            <a:r>
              <a:rPr lang="en-GB" sz="2900">
                <a:latin typeface="Aharoni"/>
                <a:cs typeface="Calibri Light"/>
              </a:rPr>
              <a:t>     Primark</a:t>
            </a:r>
            <a:br>
              <a:rPr lang="en-GB" sz="2900">
                <a:latin typeface="Aharoni"/>
                <a:cs typeface="Calibri Light"/>
              </a:rPr>
            </a:br>
            <a:br>
              <a:rPr lang="en-GB" sz="2900">
                <a:latin typeface="Aharoni"/>
                <a:cs typeface="Calibri Light"/>
              </a:rPr>
            </a:br>
            <a:r>
              <a:rPr lang="en-GB" sz="2900">
                <a:latin typeface="Aharoni"/>
                <a:cs typeface="Calibri Light"/>
              </a:rPr>
              <a:t>1.Mircea Ilie </a:t>
            </a:r>
            <a:br>
              <a:rPr lang="en-GB" sz="2900">
                <a:latin typeface="Aharoni"/>
                <a:cs typeface="Calibri Light"/>
              </a:rPr>
            </a:br>
            <a:r>
              <a:rPr lang="en-GB" sz="2900">
                <a:latin typeface="Aharoni"/>
                <a:cs typeface="Calibri Light"/>
              </a:rPr>
              <a:t>2.Toader Mircea </a:t>
            </a:r>
            <a:br>
              <a:rPr lang="en-GB" sz="2900">
                <a:latin typeface="Aharoni"/>
                <a:cs typeface="Calibri Light"/>
              </a:rPr>
            </a:br>
            <a:r>
              <a:rPr lang="en-GB" sz="2900">
                <a:latin typeface="Aharoni"/>
                <a:cs typeface="Calibri Light"/>
              </a:rPr>
              <a:t>3.Esmeralda </a:t>
            </a:r>
            <a:r>
              <a:rPr lang="en-GB" sz="2900" err="1">
                <a:latin typeface="Aharoni"/>
                <a:cs typeface="Calibri Light"/>
              </a:rPr>
              <a:t>Jupescu</a:t>
            </a:r>
            <a:r>
              <a:rPr lang="en-GB" sz="2900">
                <a:latin typeface="Aharoni"/>
                <a:cs typeface="Calibri Light"/>
              </a:rPr>
              <a:t> </a:t>
            </a:r>
            <a:br>
              <a:rPr lang="en-GB" sz="2900">
                <a:latin typeface="Aharoni"/>
                <a:cs typeface="Calibri Light"/>
              </a:rPr>
            </a:br>
            <a:r>
              <a:rPr lang="en-GB" sz="2900">
                <a:latin typeface="Aharoni"/>
                <a:cs typeface="Calibri Light"/>
              </a:rPr>
              <a:t>4.ioan </a:t>
            </a:r>
            <a:r>
              <a:rPr lang="en-GB" sz="2900" err="1">
                <a:latin typeface="Aharoni"/>
                <a:cs typeface="Calibri Light"/>
              </a:rPr>
              <a:t>Irimie</a:t>
            </a:r>
            <a:r>
              <a:rPr lang="en-GB" sz="2900">
                <a:latin typeface="Aharoni"/>
                <a:cs typeface="Calibri Light"/>
              </a:rPr>
              <a:t>  </a:t>
            </a:r>
            <a:endParaRPr lang="en-GB" sz="2900">
              <a:latin typeface="Aharoni"/>
            </a:endParaRPr>
          </a:p>
        </p:txBody>
      </p:sp>
      <p:pic>
        <p:nvPicPr>
          <p:cNvPr id="5" name="Picture 6" descr="Graphical user interface&#10;&#10;Description automatically generated">
            <a:extLst>
              <a:ext uri="{FF2B5EF4-FFF2-40B4-BE49-F238E27FC236}">
                <a16:creationId xmlns:a16="http://schemas.microsoft.com/office/drawing/2014/main" id="{4D405B4C-4B76-D34B-CB35-985E4DF1EAFC}"/>
              </a:ext>
            </a:extLst>
          </p:cNvPr>
          <p:cNvPicPr>
            <a:picLocks noChangeAspect="1"/>
          </p:cNvPicPr>
          <p:nvPr/>
        </p:nvPicPr>
        <p:blipFill rotWithShape="1">
          <a:blip r:embed="rId3"/>
          <a:srcRect l="5371" r="15348" b="1"/>
          <a:stretch/>
        </p:blipFill>
        <p:spPr>
          <a:xfrm>
            <a:off x="7873801" y="1882900"/>
            <a:ext cx="3341190" cy="2804438"/>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EED57DA2-5893-081F-C7A0-E01EBF967A02}"/>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cs typeface="Calibri Light"/>
              </a:rPr>
              <a:t>What is Primark </a:t>
            </a:r>
            <a:endParaRPr lang="en-GB" sz="4800">
              <a:solidFill>
                <a:srgbClr val="FFFFFF"/>
              </a:solidFill>
            </a:endParaRPr>
          </a:p>
        </p:txBody>
      </p:sp>
      <p:sp>
        <p:nvSpPr>
          <p:cNvPr id="3" name="Content Placeholder 2">
            <a:extLst>
              <a:ext uri="{FF2B5EF4-FFF2-40B4-BE49-F238E27FC236}">
                <a16:creationId xmlns:a16="http://schemas.microsoft.com/office/drawing/2014/main" id="{6C10EDCA-6A2C-3937-B3CC-0CF64BC1A79A}"/>
              </a:ext>
            </a:extLst>
          </p:cNvPr>
          <p:cNvSpPr>
            <a:spLocks noGrp="1"/>
          </p:cNvSpPr>
          <p:nvPr>
            <p:ph idx="1"/>
          </p:nvPr>
        </p:nvSpPr>
        <p:spPr>
          <a:xfrm>
            <a:off x="5053780" y="599768"/>
            <a:ext cx="6074467" cy="5572432"/>
          </a:xfrm>
        </p:spPr>
        <p:txBody>
          <a:bodyPr vert="horz" lIns="0" tIns="45720" rIns="0" bIns="45720" rtlCol="0" anchor="ctr">
            <a:normAutofit/>
          </a:bodyPr>
          <a:lstStyle/>
          <a:p>
            <a:r>
              <a:rPr lang="en-GB">
                <a:ea typeface="+mn-lt"/>
                <a:cs typeface="+mn-lt"/>
              </a:rPr>
              <a:t>Primark offers a diverse range of products, including baby and children's clothing, womenswear, menswear, homeware, accessories, footwear, beauty products and confectionery. The chain sells clothes at prices below those typically charged.</a:t>
            </a:r>
          </a:p>
          <a:p>
            <a:r>
              <a:rPr lang="en-GB">
                <a:ea typeface="+mn-lt"/>
                <a:cs typeface="+mn-lt"/>
              </a:rPr>
              <a:t>As of 2021, Primark operates 398 stores in 14 countries.</a:t>
            </a:r>
            <a:endParaRPr lang="en-GB" baseline="30000">
              <a:cs typeface="Calibri"/>
            </a:endParaRPr>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24857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1C02-4BA7-4504-048A-F4D27B277F17}"/>
              </a:ext>
            </a:extLst>
          </p:cNvPr>
          <p:cNvSpPr>
            <a:spLocks noGrp="1"/>
          </p:cNvSpPr>
          <p:nvPr>
            <p:ph type="title"/>
          </p:nvPr>
        </p:nvSpPr>
        <p:spPr>
          <a:xfrm>
            <a:off x="1069848" y="484632"/>
            <a:ext cx="10058400" cy="1609344"/>
          </a:xfrm>
        </p:spPr>
        <p:txBody>
          <a:bodyPr>
            <a:normAutofit/>
          </a:bodyPr>
          <a:lstStyle/>
          <a:p>
            <a:r>
              <a:rPr lang="en-GB"/>
              <a:t>COMMUNICATON BETWEEN STAFF AND PRIMARK </a:t>
            </a:r>
          </a:p>
        </p:txBody>
      </p:sp>
      <p:sp>
        <p:nvSpPr>
          <p:cNvPr id="17"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2BB84919-6D02-7370-16A5-22F0159DCBD7}"/>
              </a:ext>
            </a:extLst>
          </p:cNvPr>
          <p:cNvGraphicFramePr>
            <a:graphicFrameLocks noGrp="1"/>
          </p:cNvGraphicFramePr>
          <p:nvPr>
            <p:ph idx="1"/>
            <p:extLst>
              <p:ext uri="{D42A27DB-BD31-4B8C-83A1-F6EECF244321}">
                <p14:modId xmlns:p14="http://schemas.microsoft.com/office/powerpoint/2010/main" val="383975429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1695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6" name="Group 35">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7" name="Oval 36">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38" name="Oval 37">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40" name="Rectangle 3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AC4B7-728D-8DF0-41B1-E9B81A06904B}"/>
              </a:ext>
            </a:extLst>
          </p:cNvPr>
          <p:cNvSpPr>
            <a:spLocks noGrp="1"/>
          </p:cNvSpPr>
          <p:nvPr>
            <p:ph type="title"/>
          </p:nvPr>
        </p:nvSpPr>
        <p:spPr>
          <a:xfrm>
            <a:off x="1208245" y="-121943"/>
            <a:ext cx="4972511" cy="3106732"/>
          </a:xfrm>
        </p:spPr>
        <p:txBody>
          <a:bodyPr vert="horz" lIns="91440" tIns="45720" rIns="91440" bIns="45720" rtlCol="0" anchor="b">
            <a:normAutofit/>
          </a:bodyPr>
          <a:lstStyle/>
          <a:p>
            <a:pPr>
              <a:lnSpc>
                <a:spcPct val="80000"/>
              </a:lnSpc>
            </a:pPr>
            <a:r>
              <a:rPr lang="en-US" sz="7200">
                <a:blipFill dpi="0" rotWithShape="1">
                  <a:blip r:embed="rId4"/>
                  <a:srcRect/>
                  <a:tile tx="6350" ty="-127000" sx="65000" sy="64000" flip="none" algn="tl"/>
                </a:blipFill>
              </a:rPr>
              <a:t>Methods </a:t>
            </a:r>
          </a:p>
        </p:txBody>
      </p:sp>
      <p:sp>
        <p:nvSpPr>
          <p:cNvPr id="25" name="TextBox 24">
            <a:extLst>
              <a:ext uri="{FF2B5EF4-FFF2-40B4-BE49-F238E27FC236}">
                <a16:creationId xmlns:a16="http://schemas.microsoft.com/office/drawing/2014/main" id="{44BB8EFB-A2EF-9CB3-55DC-5FD4A81865B7}"/>
              </a:ext>
            </a:extLst>
          </p:cNvPr>
          <p:cNvSpPr txBox="1"/>
          <p:nvPr/>
        </p:nvSpPr>
        <p:spPr>
          <a:xfrm>
            <a:off x="5530864" y="1957971"/>
            <a:ext cx="6344112" cy="15170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Bef>
                <a:spcPts val="1200"/>
              </a:spcBef>
              <a:buClr>
                <a:schemeClr val="accent1">
                  <a:lumMod val="75000"/>
                </a:schemeClr>
              </a:buClr>
              <a:buSzPct val="85000"/>
            </a:pPr>
            <a:r>
              <a:rPr lang="en-US" sz="1500" b="1"/>
              <a:t>Strong management</a:t>
            </a:r>
            <a:r>
              <a:rPr lang="en-US" sz="1500"/>
              <a:t> –</a:t>
            </a:r>
            <a:r>
              <a:rPr lang="en-US" sz="1600"/>
              <a:t> </a:t>
            </a:r>
            <a:r>
              <a:rPr lang="en-US"/>
              <a:t>When managers are strong communicators, they are better able to manage their teams. The delegation of tasks, conflict management, motivation and relationship building. When the managers have good communications the team tends to work better</a:t>
            </a:r>
            <a:r>
              <a:rPr lang="en-US" sz="1600"/>
              <a:t>  </a:t>
            </a:r>
          </a:p>
        </p:txBody>
      </p:sp>
      <p:sp>
        <p:nvSpPr>
          <p:cNvPr id="42" name="Freeform: Shape 41">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3">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TextBox 2">
            <a:extLst>
              <a:ext uri="{FF2B5EF4-FFF2-40B4-BE49-F238E27FC236}">
                <a16:creationId xmlns:a16="http://schemas.microsoft.com/office/drawing/2014/main" id="{46458B42-17FC-506F-4E8A-693A4C5376C2}"/>
              </a:ext>
            </a:extLst>
          </p:cNvPr>
          <p:cNvSpPr txBox="1"/>
          <p:nvPr/>
        </p:nvSpPr>
        <p:spPr>
          <a:xfrm>
            <a:off x="5533949" y="-983821"/>
            <a:ext cx="5989317" cy="38404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buClr>
              <a:buSzPct val="115000"/>
              <a:buFont typeface="Arial"/>
              <a:buChar char="•"/>
            </a:pPr>
            <a:r>
              <a:rPr lang="en-US" sz="2000" b="1"/>
              <a:t>Gives everyone a voice</a:t>
            </a:r>
            <a:r>
              <a:rPr lang="en-US" sz="2000"/>
              <a:t> – As mentioned above, employee satisfaction can rely a lot on their having a voice and being listened to, whether it be in regard to an idea they have had or about a complaint they need to make. </a:t>
            </a:r>
            <a:endParaRPr lang="en-US" sz="2000">
              <a:cs typeface="Calibri"/>
            </a:endParaRPr>
          </a:p>
        </p:txBody>
      </p:sp>
    </p:spTree>
    <p:extLst>
      <p:ext uri="{BB962C8B-B14F-4D97-AF65-F5344CB8AC3E}">
        <p14:creationId xmlns:p14="http://schemas.microsoft.com/office/powerpoint/2010/main" val="631586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96720B2F-0B96-557C-E58B-CA8248501C74}"/>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Aristotle's communication  </a:t>
            </a:r>
            <a:endParaRPr lang="en-GB" sz="3000">
              <a:solidFill>
                <a:srgbClr val="FFFFFF"/>
              </a:solidFill>
              <a:latin typeface="Rockwell Condensed"/>
            </a:endParaRP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8F867FF-02AD-00E8-8865-E0D8B0D4A60C}"/>
              </a:ext>
            </a:extLst>
          </p:cNvPr>
          <p:cNvGraphicFramePr>
            <a:graphicFrameLocks noGrp="1"/>
          </p:cNvGraphicFramePr>
          <p:nvPr>
            <p:ph idx="1"/>
            <p:extLst>
              <p:ext uri="{D42A27DB-BD31-4B8C-83A1-F6EECF244321}">
                <p14:modId xmlns:p14="http://schemas.microsoft.com/office/powerpoint/2010/main" val="1213539709"/>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8149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8" name="Rectangle 147">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3" name="Diagram 143">
            <a:extLst>
              <a:ext uri="{FF2B5EF4-FFF2-40B4-BE49-F238E27FC236}">
                <a16:creationId xmlns:a16="http://schemas.microsoft.com/office/drawing/2014/main" id="{8E66CCD1-60BE-3408-D15A-C6353C1B5799}"/>
              </a:ext>
            </a:extLst>
          </p:cNvPr>
          <p:cNvGraphicFramePr>
            <a:graphicFrameLocks noGrp="1"/>
          </p:cNvGraphicFramePr>
          <p:nvPr>
            <p:ph idx="1"/>
            <p:extLst>
              <p:ext uri="{D42A27DB-BD31-4B8C-83A1-F6EECF244321}">
                <p14:modId xmlns:p14="http://schemas.microsoft.com/office/powerpoint/2010/main" val="4267850841"/>
              </p:ext>
            </p:extLst>
          </p:nvPr>
        </p:nvGraphicFramePr>
        <p:xfrm>
          <a:off x="959139" y="-468646"/>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5" name="TextBox 234">
            <a:extLst>
              <a:ext uri="{FF2B5EF4-FFF2-40B4-BE49-F238E27FC236}">
                <a16:creationId xmlns:a16="http://schemas.microsoft.com/office/drawing/2014/main" id="{42EA1FCD-A354-DBDA-2B67-3A8EC0EB3BC0}"/>
              </a:ext>
            </a:extLst>
          </p:cNvPr>
          <p:cNvSpPr txBox="1"/>
          <p:nvPr/>
        </p:nvSpPr>
        <p:spPr>
          <a:xfrm>
            <a:off x="858982" y="2964873"/>
            <a:ext cx="1037705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t>TIME ZONE AND TIMING, is a big barrier because the team are in different countries. </a:t>
            </a:r>
            <a:endParaRPr lang="en-US"/>
          </a:p>
          <a:p>
            <a:pPr marL="285750" indent="-285750">
              <a:buFont typeface="Wingdings"/>
              <a:buChar char="v"/>
            </a:pPr>
            <a:endParaRPr lang="en-GB"/>
          </a:p>
          <a:p>
            <a:pPr marL="285750" indent="-285750">
              <a:buFont typeface="Wingdings"/>
              <a:buChar char="v"/>
            </a:pPr>
            <a:r>
              <a:rPr lang="en-GB"/>
              <a:t>LANGUAGE BARRIERS, is also one because each member of the team speaks a different language we're using google translate to help us communicate better or we could hire a </a:t>
            </a:r>
            <a:r>
              <a:rPr lang="en-GB" err="1"/>
              <a:t>interpator</a:t>
            </a:r>
            <a:r>
              <a:rPr lang="en-GB"/>
              <a:t> </a:t>
            </a:r>
            <a:endParaRPr lang="en-US"/>
          </a:p>
          <a:p>
            <a:endParaRPr lang="en-GB"/>
          </a:p>
          <a:p>
            <a:pPr marL="285750" indent="-285750">
              <a:buFont typeface="Wingdings"/>
              <a:buChar char="v"/>
            </a:pPr>
            <a:r>
              <a:rPr lang="en-GB"/>
              <a:t>DIFFERENT ROLES IN TEAMS, as they each team member has a different roles so its going to be hard to understand what everyone does  </a:t>
            </a:r>
          </a:p>
          <a:p>
            <a:pPr marL="285750" indent="-285750">
              <a:buFont typeface="Wingdings"/>
              <a:buChar char="v"/>
            </a:pPr>
            <a:endParaRPr lang="en-GB"/>
          </a:p>
          <a:p>
            <a:pPr marL="285750" indent="-285750">
              <a:buFont typeface="Wingdings"/>
              <a:buChar char="v"/>
            </a:pPr>
            <a:r>
              <a:rPr lang="en-GB"/>
              <a:t>THE COST, is also a barrier because we need new </a:t>
            </a:r>
            <a:r>
              <a:rPr lang="en-GB" err="1"/>
              <a:t>shippment</a:t>
            </a:r>
            <a:r>
              <a:rPr lang="en-GB"/>
              <a:t> every week new resources such like </a:t>
            </a:r>
          </a:p>
          <a:p>
            <a:pPr marL="285750" indent="-285750">
              <a:buFont typeface="Wingdings"/>
              <a:buChar char="v"/>
            </a:pPr>
            <a:endParaRPr lang="en-GB"/>
          </a:p>
          <a:p>
            <a:pPr marL="285750" indent="-285750">
              <a:buFont typeface="Wingdings"/>
              <a:buChar char="v"/>
            </a:pPr>
            <a:endParaRPr lang="en-GB"/>
          </a:p>
          <a:p>
            <a:endParaRPr lang="en-GB"/>
          </a:p>
        </p:txBody>
      </p:sp>
    </p:spTree>
    <p:extLst>
      <p:ext uri="{BB962C8B-B14F-4D97-AF65-F5344CB8AC3E}">
        <p14:creationId xmlns:p14="http://schemas.microsoft.com/office/powerpoint/2010/main" val="1446871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32" name="Group 21">
            <a:extLst>
              <a:ext uri="{FF2B5EF4-FFF2-40B4-BE49-F238E27FC236}">
                <a16:creationId xmlns:a16="http://schemas.microsoft.com/office/drawing/2014/main" id="{8E517B64-8E09-4304-8D71-7EDCAB04A1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C5E58E8F-F745-4CB3-8EB2-71B3C5347E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23">
              <a:extLst>
                <a:ext uri="{FF2B5EF4-FFF2-40B4-BE49-F238E27FC236}">
                  <a16:creationId xmlns:a16="http://schemas.microsoft.com/office/drawing/2014/main" id="{0943A29A-CD4A-4902-BECB-F71F97E8C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33" name="Freeform: Shape 25">
            <a:extLst>
              <a:ext uri="{FF2B5EF4-FFF2-40B4-BE49-F238E27FC236}">
                <a16:creationId xmlns:a16="http://schemas.microsoft.com/office/drawing/2014/main" id="{711A7980-6448-4591-8BB7-071223807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22666" cy="5280182"/>
          </a:xfrm>
          <a:custGeom>
            <a:avLst/>
            <a:gdLst>
              <a:gd name="connsiteX0" fmla="*/ 4441974 w 5422666"/>
              <a:gd name="connsiteY0" fmla="*/ 0 h 5280182"/>
              <a:gd name="connsiteX1" fmla="*/ 4807567 w 5422666"/>
              <a:gd name="connsiteY1" fmla="*/ 0 h 5280182"/>
              <a:gd name="connsiteX2" fmla="*/ 4850577 w 5422666"/>
              <a:gd name="connsiteY2" fmla="*/ 57517 h 5280182"/>
              <a:gd name="connsiteX3" fmla="*/ 5422666 w 5422666"/>
              <a:gd name="connsiteY3" fmla="*/ 1930408 h 5280182"/>
              <a:gd name="connsiteX4" fmla="*/ 2072892 w 5422666"/>
              <a:gd name="connsiteY4" fmla="*/ 5280182 h 5280182"/>
              <a:gd name="connsiteX5" fmla="*/ 200001 w 5422666"/>
              <a:gd name="connsiteY5" fmla="*/ 4708093 h 5280182"/>
              <a:gd name="connsiteX6" fmla="*/ 0 w 5422666"/>
              <a:gd name="connsiteY6" fmla="*/ 4558536 h 5280182"/>
              <a:gd name="connsiteX7" fmla="*/ 0 w 5422666"/>
              <a:gd name="connsiteY7" fmla="*/ 4172234 h 5280182"/>
              <a:gd name="connsiteX8" fmla="*/ 128566 w 5422666"/>
              <a:gd name="connsiteY8" fmla="*/ 4289082 h 5280182"/>
              <a:gd name="connsiteX9" fmla="*/ 2072892 w 5422666"/>
              <a:gd name="connsiteY9" fmla="*/ 4987077 h 5280182"/>
              <a:gd name="connsiteX10" fmla="*/ 5129561 w 5422666"/>
              <a:gd name="connsiteY10" fmla="*/ 1930408 h 5280182"/>
              <a:gd name="connsiteX11" fmla="*/ 4607530 w 5422666"/>
              <a:gd name="connsiteY11" fmla="*/ 221395 h 5280182"/>
              <a:gd name="connsiteX12" fmla="*/ 0 w 5422666"/>
              <a:gd name="connsiteY12" fmla="*/ 0 h 5280182"/>
              <a:gd name="connsiteX13" fmla="*/ 4331181 w 5422666"/>
              <a:gd name="connsiteY13" fmla="*/ 0 h 5280182"/>
              <a:gd name="connsiteX14" fmla="*/ 4366945 w 5422666"/>
              <a:gd name="connsiteY14" fmla="*/ 39351 h 5280182"/>
              <a:gd name="connsiteX15" fmla="*/ 5045817 w 5422666"/>
              <a:gd name="connsiteY15" fmla="*/ 1930408 h 5280182"/>
              <a:gd name="connsiteX16" fmla="*/ 2072892 w 5422666"/>
              <a:gd name="connsiteY16" fmla="*/ 4903333 h 5280182"/>
              <a:gd name="connsiteX17" fmla="*/ 181835 w 5422666"/>
              <a:gd name="connsiteY17" fmla="*/ 4224462 h 5280182"/>
              <a:gd name="connsiteX18" fmla="*/ 0 w 5422666"/>
              <a:gd name="connsiteY18" fmla="*/ 4059198 h 528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22666" h="5280182">
                <a:moveTo>
                  <a:pt x="4441974" y="0"/>
                </a:moveTo>
                <a:lnTo>
                  <a:pt x="4807567" y="0"/>
                </a:lnTo>
                <a:lnTo>
                  <a:pt x="4850577" y="57517"/>
                </a:lnTo>
                <a:cubicBezTo>
                  <a:pt x="5211765" y="592144"/>
                  <a:pt x="5422666" y="1236647"/>
                  <a:pt x="5422666" y="1930408"/>
                </a:cubicBezTo>
                <a:cubicBezTo>
                  <a:pt x="5422666" y="3780437"/>
                  <a:pt x="3922921" y="5280182"/>
                  <a:pt x="2072892" y="5280182"/>
                </a:cubicBezTo>
                <a:cubicBezTo>
                  <a:pt x="1379131" y="5280182"/>
                  <a:pt x="734628" y="5069281"/>
                  <a:pt x="200001" y="4708093"/>
                </a:cubicBezTo>
                <a:lnTo>
                  <a:pt x="0" y="4558536"/>
                </a:lnTo>
                <a:lnTo>
                  <a:pt x="0" y="4172234"/>
                </a:lnTo>
                <a:lnTo>
                  <a:pt x="128566" y="4289082"/>
                </a:lnTo>
                <a:cubicBezTo>
                  <a:pt x="656939" y="4725134"/>
                  <a:pt x="1334326" y="4987077"/>
                  <a:pt x="2072892" y="4987077"/>
                </a:cubicBezTo>
                <a:cubicBezTo>
                  <a:pt x="3761043" y="4987077"/>
                  <a:pt x="5129561" y="3618559"/>
                  <a:pt x="5129561" y="1930408"/>
                </a:cubicBezTo>
                <a:cubicBezTo>
                  <a:pt x="5129561" y="1297351"/>
                  <a:pt x="4937113" y="709243"/>
                  <a:pt x="4607530" y="221395"/>
                </a:cubicBezTo>
                <a:close/>
                <a:moveTo>
                  <a:pt x="0" y="0"/>
                </a:moveTo>
                <a:lnTo>
                  <a:pt x="4331181" y="0"/>
                </a:lnTo>
                <a:lnTo>
                  <a:pt x="4366945" y="39351"/>
                </a:lnTo>
                <a:cubicBezTo>
                  <a:pt x="4791050" y="553248"/>
                  <a:pt x="5045817" y="1212076"/>
                  <a:pt x="5045817" y="1930408"/>
                </a:cubicBezTo>
                <a:cubicBezTo>
                  <a:pt x="5045817" y="3572309"/>
                  <a:pt x="3714793" y="4903333"/>
                  <a:pt x="2072892" y="4903333"/>
                </a:cubicBezTo>
                <a:cubicBezTo>
                  <a:pt x="1354560" y="4903333"/>
                  <a:pt x="695732" y="4648567"/>
                  <a:pt x="181835" y="4224462"/>
                </a:cubicBezTo>
                <a:lnTo>
                  <a:pt x="0" y="4059198"/>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pic>
        <p:nvPicPr>
          <p:cNvPr id="6" name="Picture 6" descr="Logo&#10;&#10;Description automatically generated">
            <a:extLst>
              <a:ext uri="{FF2B5EF4-FFF2-40B4-BE49-F238E27FC236}">
                <a16:creationId xmlns:a16="http://schemas.microsoft.com/office/drawing/2014/main" id="{0C0D1D92-8D84-17EA-DAE8-D4D01B74E2CD}"/>
              </a:ext>
            </a:extLst>
          </p:cNvPr>
          <p:cNvPicPr>
            <a:picLocks noChangeAspect="1"/>
          </p:cNvPicPr>
          <p:nvPr/>
        </p:nvPicPr>
        <p:blipFill>
          <a:blip r:embed="rId5"/>
          <a:stretch>
            <a:fillRect/>
          </a:stretch>
        </p:blipFill>
        <p:spPr>
          <a:xfrm>
            <a:off x="452890" y="1827826"/>
            <a:ext cx="3509510" cy="614164"/>
          </a:xfrm>
          <a:prstGeom prst="rect">
            <a:avLst/>
          </a:prstGeom>
        </p:spPr>
      </p:pic>
      <p:sp>
        <p:nvSpPr>
          <p:cNvPr id="34" name="Freeform: Shape 27">
            <a:extLst>
              <a:ext uri="{FF2B5EF4-FFF2-40B4-BE49-F238E27FC236}">
                <a16:creationId xmlns:a16="http://schemas.microsoft.com/office/drawing/2014/main" id="{94137601-A4ED-492C-BBA9-AF51E5AB6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2665" y="0"/>
            <a:ext cx="6769335" cy="6858000"/>
          </a:xfrm>
          <a:custGeom>
            <a:avLst/>
            <a:gdLst>
              <a:gd name="connsiteX0" fmla="*/ 3171560 w 6769335"/>
              <a:gd name="connsiteY0" fmla="*/ 0 h 6858000"/>
              <a:gd name="connsiteX1" fmla="*/ 6769335 w 6769335"/>
              <a:gd name="connsiteY1" fmla="*/ 0 h 6858000"/>
              <a:gd name="connsiteX2" fmla="*/ 6769335 w 6769335"/>
              <a:gd name="connsiteY2" fmla="*/ 6858000 h 6858000"/>
              <a:gd name="connsiteX3" fmla="*/ 1548516 w 6769335"/>
              <a:gd name="connsiteY3" fmla="*/ 6858000 h 6858000"/>
              <a:gd name="connsiteX4" fmla="*/ 1455464 w 6769335"/>
              <a:gd name="connsiteY4" fmla="*/ 6739591 h 6858000"/>
              <a:gd name="connsiteX5" fmla="*/ 566937 w 6769335"/>
              <a:gd name="connsiteY5" fmla="*/ 4063623 h 6858000"/>
              <a:gd name="connsiteX6" fmla="*/ 3100422 w 6769335"/>
              <a:gd name="connsiteY6" fmla="*/ 32161 h 6858000"/>
              <a:gd name="connsiteX7" fmla="*/ 2059901 w 6769335"/>
              <a:gd name="connsiteY7" fmla="*/ 0 h 6858000"/>
              <a:gd name="connsiteX8" fmla="*/ 2886868 w 6769335"/>
              <a:gd name="connsiteY8" fmla="*/ 0 h 6858000"/>
              <a:gd name="connsiteX9" fmla="*/ 2847525 w 6769335"/>
              <a:gd name="connsiteY9" fmla="*/ 20150 h 6858000"/>
              <a:gd name="connsiteX10" fmla="*/ 440951 w 6769335"/>
              <a:gd name="connsiteY10" fmla="*/ 4063623 h 6858000"/>
              <a:gd name="connsiteX11" fmla="*/ 1354508 w 6769335"/>
              <a:gd name="connsiteY11" fmla="*/ 6814969 h 6858000"/>
              <a:gd name="connsiteX12" fmla="*/ 1388323 w 6769335"/>
              <a:gd name="connsiteY12" fmla="*/ 6858000 h 6858000"/>
              <a:gd name="connsiteX13" fmla="*/ 845771 w 6769335"/>
              <a:gd name="connsiteY13" fmla="*/ 6858000 h 6858000"/>
              <a:gd name="connsiteX14" fmla="*/ 729576 w 6769335"/>
              <a:gd name="connsiteY14" fmla="*/ 6676754 h 6858000"/>
              <a:gd name="connsiteX15" fmla="*/ 0 w 6769335"/>
              <a:gd name="connsiteY15" fmla="*/ 4063623 h 6858000"/>
              <a:gd name="connsiteX16" fmla="*/ 2024261 w 6769335"/>
              <a:gd name="connsiteY16" fmla="*/ 253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69335" h="6858000">
                <a:moveTo>
                  <a:pt x="3171560" y="0"/>
                </a:moveTo>
                <a:lnTo>
                  <a:pt x="6769335" y="0"/>
                </a:lnTo>
                <a:lnTo>
                  <a:pt x="6769335" y="6858000"/>
                </a:lnTo>
                <a:lnTo>
                  <a:pt x="1548516" y="6858000"/>
                </a:lnTo>
                <a:lnTo>
                  <a:pt x="1455464" y="6739591"/>
                </a:lnTo>
                <a:cubicBezTo>
                  <a:pt x="897412" y="5993387"/>
                  <a:pt x="566937" y="5067099"/>
                  <a:pt x="566937" y="4063623"/>
                </a:cubicBezTo>
                <a:cubicBezTo>
                  <a:pt x="566937" y="2288243"/>
                  <a:pt x="1601383" y="754472"/>
                  <a:pt x="3100422" y="32161"/>
                </a:cubicBezTo>
                <a:close/>
                <a:moveTo>
                  <a:pt x="2059901" y="0"/>
                </a:moveTo>
                <a:lnTo>
                  <a:pt x="2886868" y="0"/>
                </a:lnTo>
                <a:lnTo>
                  <a:pt x="2847525" y="20150"/>
                </a:lnTo>
                <a:cubicBezTo>
                  <a:pt x="1414062" y="798855"/>
                  <a:pt x="440951" y="2317598"/>
                  <a:pt x="440951" y="4063623"/>
                </a:cubicBezTo>
                <a:cubicBezTo>
                  <a:pt x="440951" y="5095365"/>
                  <a:pt x="780736" y="6047746"/>
                  <a:pt x="1354508" y="6814969"/>
                </a:cubicBezTo>
                <a:lnTo>
                  <a:pt x="1388323" y="6858000"/>
                </a:lnTo>
                <a:lnTo>
                  <a:pt x="845771" y="6858000"/>
                </a:lnTo>
                <a:lnTo>
                  <a:pt x="729576" y="6676754"/>
                </a:lnTo>
                <a:cubicBezTo>
                  <a:pt x="266606" y="5914807"/>
                  <a:pt x="0" y="5020350"/>
                  <a:pt x="0" y="4063623"/>
                </a:cubicBezTo>
                <a:cubicBezTo>
                  <a:pt x="0" y="2411096"/>
                  <a:pt x="795410" y="944347"/>
                  <a:pt x="2024261" y="2534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7" name="TextBox 6">
            <a:extLst>
              <a:ext uri="{FF2B5EF4-FFF2-40B4-BE49-F238E27FC236}">
                <a16:creationId xmlns:a16="http://schemas.microsoft.com/office/drawing/2014/main" id="{E8B0521A-D410-D937-6EAF-57D1F6278D0C}"/>
              </a:ext>
            </a:extLst>
          </p:cNvPr>
          <p:cNvSpPr txBox="1"/>
          <p:nvPr/>
        </p:nvSpPr>
        <p:spPr>
          <a:xfrm>
            <a:off x="6040583" y="3560618"/>
            <a:ext cx="53617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000000"/>
                </a:highlight>
              </a:rPr>
              <a:t>What are the channels of communication used by the organization and channels that can be used to improve communication?</a:t>
            </a:r>
          </a:p>
        </p:txBody>
      </p:sp>
    </p:spTree>
    <p:extLst>
      <p:ext uri="{BB962C8B-B14F-4D97-AF65-F5344CB8AC3E}">
        <p14:creationId xmlns:p14="http://schemas.microsoft.com/office/powerpoint/2010/main" val="262383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29" name="Rectangle 16">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2" descr="A picture containing shape&#10;&#10;Description automatically generated">
            <a:extLst>
              <a:ext uri="{FF2B5EF4-FFF2-40B4-BE49-F238E27FC236}">
                <a16:creationId xmlns:a16="http://schemas.microsoft.com/office/drawing/2014/main" id="{92213A6A-C0EF-623A-0CC8-77960476F2F5}"/>
              </a:ext>
            </a:extLst>
          </p:cNvPr>
          <p:cNvPicPr>
            <a:picLocks noChangeAspect="1"/>
          </p:cNvPicPr>
          <p:nvPr/>
        </p:nvPicPr>
        <p:blipFill>
          <a:blip r:embed="rId3"/>
          <a:stretch>
            <a:fillRect/>
          </a:stretch>
        </p:blipFill>
        <p:spPr>
          <a:xfrm>
            <a:off x="823396" y="2291487"/>
            <a:ext cx="3573675" cy="2365951"/>
          </a:xfrm>
          <a:prstGeom prst="rect">
            <a:avLst/>
          </a:prstGeom>
        </p:spPr>
      </p:pic>
      <p:sp>
        <p:nvSpPr>
          <p:cNvPr id="11" name="TextBox 10">
            <a:extLst>
              <a:ext uri="{FF2B5EF4-FFF2-40B4-BE49-F238E27FC236}">
                <a16:creationId xmlns:a16="http://schemas.microsoft.com/office/drawing/2014/main" id="{DD075731-E50D-1C14-4F19-0A1C1C542BBF}"/>
              </a:ext>
            </a:extLst>
          </p:cNvPr>
          <p:cNvSpPr txBox="1"/>
          <p:nvPr/>
        </p:nvSpPr>
        <p:spPr>
          <a:xfrm>
            <a:off x="6386286" y="2456596"/>
            <a:ext cx="4741962" cy="37156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accent1">
                  <a:lumMod val="75000"/>
                </a:schemeClr>
              </a:buClr>
              <a:buSzPct val="85000"/>
              <a:buFont typeface="Wingdings" pitchFamily="2" charset="2"/>
              <a:buChar char="§"/>
            </a:pPr>
            <a:r>
              <a:rPr lang="en-US"/>
              <a:t>businesses have a long list of communication channels they can pick from. Modern. When you’re aware of how you can best use each, you can improve the flow of information and encourage collaboration within your team. This can lead to direct business results as productivity grows. (Podium Corp Inc. 2022</a:t>
            </a:r>
            <a:r>
              <a:rPr lang="en-US">
                <a:solidFill>
                  <a:schemeClr val="bg1">
                    <a:lumMod val="95000"/>
                    <a:lumOff val="5000"/>
                  </a:schemeClr>
                </a:solidFill>
              </a:rPr>
              <a:t>)</a:t>
            </a:r>
          </a:p>
        </p:txBody>
      </p:sp>
      <p:grpSp>
        <p:nvGrpSpPr>
          <p:cNvPr id="31" name="Group 20">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2" name="Oval 22">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3688355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DB3FD-13FB-032E-599D-DF7A8241564A}"/>
              </a:ext>
            </a:extLst>
          </p:cNvPr>
          <p:cNvSpPr>
            <a:spLocks noGrp="1"/>
          </p:cNvSpPr>
          <p:nvPr>
            <p:ph type="title"/>
          </p:nvPr>
        </p:nvSpPr>
        <p:spPr>
          <a:xfrm>
            <a:off x="4970109" y="484632"/>
            <a:ext cx="6730277" cy="1609344"/>
          </a:xfrm>
          <a:ln>
            <a:noFill/>
          </a:ln>
        </p:spPr>
        <p:txBody>
          <a:bodyPr>
            <a:normAutofit/>
          </a:bodyPr>
          <a:lstStyle/>
          <a:p>
            <a:r>
              <a:rPr lang="en-GB" sz="4800">
                <a:ea typeface="+mj-lt"/>
                <a:cs typeface="+mj-lt"/>
              </a:rPr>
              <a:t>Schramm’s Model of Communication</a:t>
            </a:r>
            <a:endParaRPr lang="en-US" sz="4800"/>
          </a:p>
        </p:txBody>
      </p:sp>
      <p:pic>
        <p:nvPicPr>
          <p:cNvPr id="5" name="Picture 4">
            <a:extLst>
              <a:ext uri="{FF2B5EF4-FFF2-40B4-BE49-F238E27FC236}">
                <a16:creationId xmlns:a16="http://schemas.microsoft.com/office/drawing/2014/main" id="{4A4CCF30-1C96-A8CB-038A-0416A69C07DF}"/>
              </a:ext>
            </a:extLst>
          </p:cNvPr>
          <p:cNvPicPr>
            <a:picLocks noChangeAspect="1"/>
          </p:cNvPicPr>
          <p:nvPr/>
        </p:nvPicPr>
        <p:blipFill rotWithShape="1">
          <a:blip r:embed="rId4"/>
          <a:srcRect l="18188" r="46081" b="6250"/>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C9FCB67D-6A20-616C-D07A-D71D7A26E8F4}"/>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800">
                <a:ea typeface="+mn-lt"/>
                <a:cs typeface="+mn-lt"/>
              </a:rPr>
              <a:t>Due to the personnel issues with which the company behaves, these communication channels are not very efficiently. Primark needs to change the way how to communicate with customers and make it much more efficient. </a:t>
            </a:r>
          </a:p>
          <a:p>
            <a:pPr>
              <a:buClr>
                <a:srgbClr val="9E3611"/>
              </a:buClr>
            </a:pPr>
            <a:r>
              <a:rPr lang="en-GB" sz="1800">
                <a:ea typeface="+mn-lt"/>
                <a:cs typeface="+mn-lt"/>
              </a:rPr>
              <a:t>As a recommendation the face-to-face communication is the best way to connect with the customers due to real time feedback and non verbal communication methods. If Primark will invest more money to their customer service will boost the relationship between company and customers</a:t>
            </a:r>
            <a:endParaRPr lang="en-GB" sz="180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171253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C8351-5BE4-38A1-26D0-1F3822A12300}"/>
              </a:ext>
            </a:extLst>
          </p:cNvPr>
          <p:cNvSpPr>
            <a:spLocks noGrp="1"/>
          </p:cNvSpPr>
          <p:nvPr>
            <p:ph type="title"/>
          </p:nvPr>
        </p:nvSpPr>
        <p:spPr/>
        <p:txBody>
          <a:bodyPr/>
          <a:lstStyle/>
          <a:p>
            <a:r>
              <a:rPr lang="en-GB">
                <a:ea typeface="+mj-lt"/>
                <a:cs typeface="+mj-lt"/>
              </a:rPr>
              <a:t>               References</a:t>
            </a:r>
            <a:endParaRPr lang="en-US"/>
          </a:p>
        </p:txBody>
      </p:sp>
      <p:pic>
        <p:nvPicPr>
          <p:cNvPr id="4" name="Picture 4">
            <a:extLst>
              <a:ext uri="{FF2B5EF4-FFF2-40B4-BE49-F238E27FC236}">
                <a16:creationId xmlns:a16="http://schemas.microsoft.com/office/drawing/2014/main" id="{1D6D6349-2BCC-17B6-723B-153000AC921C}"/>
              </a:ext>
            </a:extLst>
          </p:cNvPr>
          <p:cNvPicPr>
            <a:picLocks noGrp="1" noChangeAspect="1"/>
          </p:cNvPicPr>
          <p:nvPr>
            <p:ph idx="1"/>
          </p:nvPr>
        </p:nvPicPr>
        <p:blipFill>
          <a:blip r:embed="rId2"/>
          <a:stretch>
            <a:fillRect/>
          </a:stretch>
        </p:blipFill>
        <p:spPr>
          <a:xfrm>
            <a:off x="848175" y="2001166"/>
            <a:ext cx="4405746" cy="453566"/>
          </a:xfrm>
        </p:spPr>
      </p:pic>
      <p:sp>
        <p:nvSpPr>
          <p:cNvPr id="5" name="TextBox 4">
            <a:extLst>
              <a:ext uri="{FF2B5EF4-FFF2-40B4-BE49-F238E27FC236}">
                <a16:creationId xmlns:a16="http://schemas.microsoft.com/office/drawing/2014/main" id="{C7CE13CD-CBB5-F157-9921-1BF0C126A2E1}"/>
              </a:ext>
            </a:extLst>
          </p:cNvPr>
          <p:cNvSpPr txBox="1"/>
          <p:nvPr/>
        </p:nvSpPr>
        <p:spPr>
          <a:xfrm>
            <a:off x="831273" y="2369127"/>
            <a:ext cx="51677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https://en.wikipedia.org/wiki/Primark</a:t>
            </a:r>
          </a:p>
        </p:txBody>
      </p:sp>
    </p:spTree>
    <p:extLst>
      <p:ext uri="{BB962C8B-B14F-4D97-AF65-F5344CB8AC3E}">
        <p14:creationId xmlns:p14="http://schemas.microsoft.com/office/powerpoint/2010/main" val="8069185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Wood Type</vt:lpstr>
      <vt:lpstr>     Primark  1.Mircea Ilie  2.Toader Mircea  3.Esmeralda Jupescu  4.ioan Irimie  </vt:lpstr>
      <vt:lpstr>What is Primark </vt:lpstr>
      <vt:lpstr>COMMUNICATON BETWEEN STAFF AND PRIMARK </vt:lpstr>
      <vt:lpstr>Methods </vt:lpstr>
      <vt:lpstr>Aristotle's communication  </vt:lpstr>
      <vt:lpstr>PowerPoint Presentation</vt:lpstr>
      <vt:lpstr>PowerPoint Presentation</vt:lpstr>
      <vt:lpstr>PowerPoint Presentation</vt:lpstr>
      <vt:lpstr>Schramm’s Model of Communication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Toader Mircea (2118800)</cp:lastModifiedBy>
  <cp:revision>1</cp:revision>
  <dcterms:created xsi:type="dcterms:W3CDTF">2022-06-27T11:32:48Z</dcterms:created>
  <dcterms:modified xsi:type="dcterms:W3CDTF">2022-07-17T15:28:53Z</dcterms:modified>
</cp:coreProperties>
</file>