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notesMasterIdLst>
    <p:notesMasterId r:id="rId10"/>
  </p:notesMasterIdLst>
  <p:sldIdLst>
    <p:sldId id="256" r:id="rId2"/>
    <p:sldId id="261" r:id="rId3"/>
    <p:sldId id="266" r:id="rId4"/>
    <p:sldId id="262" r:id="rId5"/>
    <p:sldId id="263" r:id="rId6"/>
    <p:sldId id="268" r:id="rId7"/>
    <p:sldId id="264" r:id="rId8"/>
    <p:sldId id="269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AD7722-9425-B94B-6211-BAF5DC235EB4}" v="1060" dt="2024-11-10T20:54:42.394"/>
    <p1510:client id="{E4C192A2-B132-5BA7-2623-D88A18617118}" v="14" dt="2024-11-11T09:47:51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79832" autoAdjust="0"/>
  </p:normalViewPr>
  <p:slideViewPr>
    <p:cSldViewPr snapToGrid="0">
      <p:cViewPr varScale="1">
        <p:scale>
          <a:sx n="51" d="100"/>
          <a:sy n="51" d="100"/>
        </p:scale>
        <p:origin x="1068" y="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 Price (2305853)" userId="S::2305853@student.uwtsd.ac.uk::13842570-798e-42c1-a723-3f4ed567d7e5" providerId="AD" clId="Web-{7882E9B4-3105-308A-DE54-B9F7BB777575}"/>
    <pc:docChg chg="addSld modSld">
      <pc:chgData name="Kirsty Price (2305853)" userId="S::2305853@student.uwtsd.ac.uk::13842570-798e-42c1-a723-3f4ed567d7e5" providerId="AD" clId="Web-{7882E9B4-3105-308A-DE54-B9F7BB777575}" dt="2024-11-08T13:38:47.401" v="333" actId="20577"/>
      <pc:docMkLst>
        <pc:docMk/>
      </pc:docMkLst>
      <pc:sldChg chg="modSp">
        <pc:chgData name="Kirsty Price (2305853)" userId="S::2305853@student.uwtsd.ac.uk::13842570-798e-42c1-a723-3f4ed567d7e5" providerId="AD" clId="Web-{7882E9B4-3105-308A-DE54-B9F7BB777575}" dt="2024-11-08T12:54:05.972" v="21" actId="20577"/>
        <pc:sldMkLst>
          <pc:docMk/>
          <pc:sldMk cId="3529507368" sldId="261"/>
        </pc:sldMkLst>
        <pc:graphicFrameChg chg="modGraphic">
          <ac:chgData name="Kirsty Price (2305853)" userId="S::2305853@student.uwtsd.ac.uk::13842570-798e-42c1-a723-3f4ed567d7e5" providerId="AD" clId="Web-{7882E9B4-3105-308A-DE54-B9F7BB777575}" dt="2024-11-08T12:54:05.972" v="21" actId="20577"/>
          <ac:graphicFrameMkLst>
            <pc:docMk/>
            <pc:sldMk cId="3529507368" sldId="261"/>
            <ac:graphicFrameMk id="21" creationId="{AC887D18-C80A-1CC9-F164-810D8CADF1D9}"/>
          </ac:graphicFrameMkLst>
        </pc:graphicFrameChg>
      </pc:sldChg>
      <pc:sldChg chg="addSp modSp modNotes">
        <pc:chgData name="Kirsty Price (2305853)" userId="S::2305853@student.uwtsd.ac.uk::13842570-798e-42c1-a723-3f4ed567d7e5" providerId="AD" clId="Web-{7882E9B4-3105-308A-DE54-B9F7BB777575}" dt="2024-11-08T13:22:57.914" v="322"/>
        <pc:sldMkLst>
          <pc:docMk/>
          <pc:sldMk cId="3581446547" sldId="262"/>
        </pc:sldMkLst>
        <pc:spChg chg="mod">
          <ac:chgData name="Kirsty Price (2305853)" userId="S::2305853@student.uwtsd.ac.uk::13842570-798e-42c1-a723-3f4ed567d7e5" providerId="AD" clId="Web-{7882E9B4-3105-308A-DE54-B9F7BB777575}" dt="2024-11-08T13:09:22.810" v="179" actId="20577"/>
          <ac:spMkLst>
            <pc:docMk/>
            <pc:sldMk cId="3581446547" sldId="262"/>
            <ac:spMk id="3" creationId="{30EFFC2A-034A-8F34-8207-267E05A597FE}"/>
          </ac:spMkLst>
        </pc:spChg>
        <pc:spChg chg="add mod">
          <ac:chgData name="Kirsty Price (2305853)" userId="S::2305853@student.uwtsd.ac.uk::13842570-798e-42c1-a723-3f4ed567d7e5" providerId="AD" clId="Web-{7882E9B4-3105-308A-DE54-B9F7BB777575}" dt="2024-11-08T13:12:56.778" v="194" actId="20577"/>
          <ac:spMkLst>
            <pc:docMk/>
            <pc:sldMk cId="3581446547" sldId="262"/>
            <ac:spMk id="4" creationId="{3621F440-EC48-EA6C-41D8-B079F6C10FA9}"/>
          </ac:spMkLst>
        </pc:spChg>
      </pc:sldChg>
      <pc:sldChg chg="modSp">
        <pc:chgData name="Kirsty Price (2305853)" userId="S::2305853@student.uwtsd.ac.uk::13842570-798e-42c1-a723-3f4ed567d7e5" providerId="AD" clId="Web-{7882E9B4-3105-308A-DE54-B9F7BB777575}" dt="2024-11-08T13:23:32.744" v="323" actId="20577"/>
        <pc:sldMkLst>
          <pc:docMk/>
          <pc:sldMk cId="1360438177" sldId="263"/>
        </pc:sldMkLst>
        <pc:spChg chg="mod">
          <ac:chgData name="Kirsty Price (2305853)" userId="S::2305853@student.uwtsd.ac.uk::13842570-798e-42c1-a723-3f4ed567d7e5" providerId="AD" clId="Web-{7882E9B4-3105-308A-DE54-B9F7BB777575}" dt="2024-11-08T13:23:32.744" v="323" actId="20577"/>
          <ac:spMkLst>
            <pc:docMk/>
            <pc:sldMk cId="1360438177" sldId="263"/>
            <ac:spMk id="2" creationId="{6BCB906E-DAD7-4361-30A9-387513DF5717}"/>
          </ac:spMkLst>
        </pc:spChg>
      </pc:sldChg>
      <pc:sldChg chg="modSp">
        <pc:chgData name="Kirsty Price (2305853)" userId="S::2305853@student.uwtsd.ac.uk::13842570-798e-42c1-a723-3f4ed567d7e5" providerId="AD" clId="Web-{7882E9B4-3105-308A-DE54-B9F7BB777575}" dt="2024-11-08T13:18:25.707" v="241" actId="20577"/>
        <pc:sldMkLst>
          <pc:docMk/>
          <pc:sldMk cId="1554792587" sldId="264"/>
        </pc:sldMkLst>
        <pc:spChg chg="mod">
          <ac:chgData name="Kirsty Price (2305853)" userId="S::2305853@student.uwtsd.ac.uk::13842570-798e-42c1-a723-3f4ed567d7e5" providerId="AD" clId="Web-{7882E9B4-3105-308A-DE54-B9F7BB777575}" dt="2024-11-08T13:18:25.707" v="241" actId="20577"/>
          <ac:spMkLst>
            <pc:docMk/>
            <pc:sldMk cId="1554792587" sldId="264"/>
            <ac:spMk id="3" creationId="{B3D3B8FD-9120-279B-A1C0-21555CF34A9B}"/>
          </ac:spMkLst>
        </pc:spChg>
      </pc:sldChg>
      <pc:sldChg chg="addSp modSp new">
        <pc:chgData name="Kirsty Price (2305853)" userId="S::2305853@student.uwtsd.ac.uk::13842570-798e-42c1-a723-3f4ed567d7e5" providerId="AD" clId="Web-{7882E9B4-3105-308A-DE54-B9F7BB777575}" dt="2024-11-08T13:38:47.401" v="333" actId="20577"/>
        <pc:sldMkLst>
          <pc:docMk/>
          <pc:sldMk cId="379740373" sldId="266"/>
        </pc:sldMkLst>
        <pc:spChg chg="mod">
          <ac:chgData name="Kirsty Price (2305853)" userId="S::2305853@student.uwtsd.ac.uk::13842570-798e-42c1-a723-3f4ed567d7e5" providerId="AD" clId="Web-{7882E9B4-3105-308A-DE54-B9F7BB777575}" dt="2024-11-08T13:38:47.401" v="333" actId="20577"/>
          <ac:spMkLst>
            <pc:docMk/>
            <pc:sldMk cId="379740373" sldId="266"/>
            <ac:spMk id="2" creationId="{0F345298-D6FB-ED73-FB88-3818FACA7901}"/>
          </ac:spMkLst>
        </pc:spChg>
        <pc:spChg chg="mod">
          <ac:chgData name="Kirsty Price (2305853)" userId="S::2305853@student.uwtsd.ac.uk::13842570-798e-42c1-a723-3f4ed567d7e5" providerId="AD" clId="Web-{7882E9B4-3105-308A-DE54-B9F7BB777575}" dt="2024-11-08T13:38:43.651" v="332" actId="20577"/>
          <ac:spMkLst>
            <pc:docMk/>
            <pc:sldMk cId="379740373" sldId="266"/>
            <ac:spMk id="3" creationId="{147C74EB-BAD3-9480-AD9A-BCF3D353F16F}"/>
          </ac:spMkLst>
        </pc:spChg>
        <pc:spChg chg="add mod">
          <ac:chgData name="Kirsty Price (2305853)" userId="S::2305853@student.uwtsd.ac.uk::13842570-798e-42c1-a723-3f4ed567d7e5" providerId="AD" clId="Web-{7882E9B4-3105-308A-DE54-B9F7BB777575}" dt="2024-11-08T13:01:19.605" v="117" actId="20577"/>
          <ac:spMkLst>
            <pc:docMk/>
            <pc:sldMk cId="379740373" sldId="266"/>
            <ac:spMk id="4" creationId="{DD00C6A5-3D0E-0B50-0A3B-C49CCAD52E0B}"/>
          </ac:spMkLst>
        </pc:spChg>
      </pc:sldChg>
      <pc:sldChg chg="modSp new">
        <pc:chgData name="Kirsty Price (2305853)" userId="S::2305853@student.uwtsd.ac.uk::13842570-798e-42c1-a723-3f4ed567d7e5" providerId="AD" clId="Web-{7882E9B4-3105-308A-DE54-B9F7BB777575}" dt="2024-11-08T13:31:46.825" v="329" actId="20577"/>
        <pc:sldMkLst>
          <pc:docMk/>
          <pc:sldMk cId="727035501" sldId="267"/>
        </pc:sldMkLst>
        <pc:spChg chg="mod">
          <ac:chgData name="Kirsty Price (2305853)" userId="S::2305853@student.uwtsd.ac.uk::13842570-798e-42c1-a723-3f4ed567d7e5" providerId="AD" clId="Web-{7882E9B4-3105-308A-DE54-B9F7BB777575}" dt="2024-11-08T13:31:46.825" v="329" actId="20577"/>
          <ac:spMkLst>
            <pc:docMk/>
            <pc:sldMk cId="727035501" sldId="267"/>
            <ac:spMk id="2" creationId="{FCF0B570-972B-E78F-EDC6-554BC62B9463}"/>
          </ac:spMkLst>
        </pc:spChg>
      </pc:sldChg>
    </pc:docChg>
  </pc:docChgLst>
  <pc:docChgLst>
    <pc:chgData name="Kirsty Price (2305853)" userId="S::2305853@student.uwtsd.ac.uk::13842570-798e-42c1-a723-3f4ed567d7e5" providerId="AD" clId="Web-{D9AD7722-9425-B94B-6211-BAF5DC235EB4}"/>
    <pc:docChg chg="addSld delSld modSld addMainMaster delMainMaster">
      <pc:chgData name="Kirsty Price (2305853)" userId="S::2305853@student.uwtsd.ac.uk::13842570-798e-42c1-a723-3f4ed567d7e5" providerId="AD" clId="Web-{D9AD7722-9425-B94B-6211-BAF5DC235EB4}" dt="2024-11-10T20:54:42.394" v="1966" actId="1076"/>
      <pc:docMkLst>
        <pc:docMk/>
      </pc:docMkLst>
      <pc:sldChg chg="addSp delSp modSp mod modClrScheme delDesignElem chgLayout modNotes">
        <pc:chgData name="Kirsty Price (2305853)" userId="S::2305853@student.uwtsd.ac.uk::13842570-798e-42c1-a723-3f4ed567d7e5" providerId="AD" clId="Web-{D9AD7722-9425-B94B-6211-BAF5DC235EB4}" dt="2024-11-10T18:06:40.980" v="689" actId="20577"/>
        <pc:sldMkLst>
          <pc:docMk/>
          <pc:sldMk cId="109857222" sldId="256"/>
        </pc:sldMkLst>
        <pc:spChg chg="mod ord">
          <ac:chgData name="Kirsty Price (2305853)" userId="S::2305853@student.uwtsd.ac.uk::13842570-798e-42c1-a723-3f4ed567d7e5" providerId="AD" clId="Web-{D9AD7722-9425-B94B-6211-BAF5DC235EB4}" dt="2024-11-10T18:06:40.980" v="689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irsty Price (2305853)" userId="S::2305853@student.uwtsd.ac.uk::13842570-798e-42c1-a723-3f4ed567d7e5" providerId="AD" clId="Web-{D9AD7722-9425-B94B-6211-BAF5DC235EB4}" dt="2024-11-10T13:21:51.032" v="563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20:01.936" v="535"/>
          <ac:spMkLst>
            <pc:docMk/>
            <pc:sldMk cId="109857222" sldId="256"/>
            <ac:spMk id="7" creationId="{AAE3107B-714A-461C-AC2A-394A70CFC733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109857222" sldId="256"/>
            <ac:spMk id="10" creationId="{AAE3107B-714A-461C-AC2A-394A70CFC733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20:01.936" v="535"/>
          <ac:spMkLst>
            <pc:docMk/>
            <pc:sldMk cId="109857222" sldId="256"/>
            <ac:spMk id="11" creationId="{0E0A986F-4D9A-4E32-8DBD-A2B117A24F1A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109857222" sldId="256"/>
            <ac:spMk id="20" creationId="{0E0A986F-4D9A-4E32-8DBD-A2B117A24F1A}"/>
          </ac:spMkLst>
        </pc:spChg>
        <pc:spChg chg="add">
          <ac:chgData name="Kirsty Price (2305853)" userId="S::2305853@student.uwtsd.ac.uk::13842570-798e-42c1-a723-3f4ed567d7e5" providerId="AD" clId="Web-{D9AD7722-9425-B94B-6211-BAF5DC235EB4}" dt="2024-11-10T13:20:01.936" v="535"/>
          <ac:spMkLst>
            <pc:docMk/>
            <pc:sldMk cId="109857222" sldId="256"/>
            <ac:spMk id="21" creationId="{9401732C-37EE-4B98-A709-9530173F3802}"/>
          </ac:spMkLst>
        </pc:spChg>
        <pc:grpChg chg="add del">
          <ac:chgData name="Kirsty Price (2305853)" userId="S::2305853@student.uwtsd.ac.uk::13842570-798e-42c1-a723-3f4ed567d7e5" providerId="AD" clId="Web-{D9AD7722-9425-B94B-6211-BAF5DC235EB4}" dt="2024-11-10T13:20:01.936" v="535"/>
          <ac:grpSpMkLst>
            <pc:docMk/>
            <pc:sldMk cId="109857222" sldId="256"/>
            <ac:grpSpMk id="8" creationId="{AB3F6FE8-AF7E-4703-AB78-FD9AFD2AC2D4}"/>
          </ac:grpSpMkLst>
        </pc:grpChg>
        <pc:grpChg chg="add del">
          <ac:chgData name="Kirsty Price (2305853)" userId="S::2305853@student.uwtsd.ac.uk::13842570-798e-42c1-a723-3f4ed567d7e5" providerId="AD" clId="Web-{D9AD7722-9425-B94B-6211-BAF5DC235EB4}" dt="2024-11-10T13:09:33.765" v="441"/>
          <ac:grpSpMkLst>
            <pc:docMk/>
            <pc:sldMk cId="109857222" sldId="256"/>
            <ac:grpSpMk id="12" creationId="{AB3F6FE8-AF7E-4703-AB78-FD9AFD2AC2D4}"/>
          </ac:grpSpMkLst>
        </pc:grpChg>
        <pc:grpChg chg="add">
          <ac:chgData name="Kirsty Price (2305853)" userId="S::2305853@student.uwtsd.ac.uk::13842570-798e-42c1-a723-3f4ed567d7e5" providerId="AD" clId="Web-{D9AD7722-9425-B94B-6211-BAF5DC235EB4}" dt="2024-11-10T13:20:01.936" v="535"/>
          <ac:grpSpMkLst>
            <pc:docMk/>
            <pc:sldMk cId="109857222" sldId="256"/>
            <ac:grpSpMk id="23" creationId="{654E48C8-2A00-4C54-BC9C-B18EE49E9C13}"/>
          </ac:grpSpMkLst>
        </pc:grpChg>
        <pc:picChg chg="mod">
          <ac:chgData name="Kirsty Price (2305853)" userId="S::2305853@student.uwtsd.ac.uk::13842570-798e-42c1-a723-3f4ed567d7e5" providerId="AD" clId="Web-{D9AD7722-9425-B94B-6211-BAF5DC235EB4}" dt="2024-11-10T13:20:01.936" v="535"/>
          <ac:picMkLst>
            <pc:docMk/>
            <pc:sldMk cId="109857222" sldId="256"/>
            <ac:picMk id="4" creationId="{3E047A14-A298-812B-BA79-B90CF200F6F9}"/>
          </ac:picMkLst>
        </pc:picChg>
        <pc:picChg chg="del">
          <ac:chgData name="Kirsty Price (2305853)" userId="S::2305853@student.uwtsd.ac.uk::13842570-798e-42c1-a723-3f4ed567d7e5" providerId="AD" clId="Web-{D9AD7722-9425-B94B-6211-BAF5DC235EB4}" dt="2024-11-10T13:19:52.139" v="534"/>
          <ac:picMkLst>
            <pc:docMk/>
            <pc:sldMk cId="109857222" sldId="256"/>
            <ac:picMk id="5" creationId="{C38415D3-A693-9935-543C-C47FCACE4ABD}"/>
          </ac:picMkLst>
        </pc:picChg>
        <pc:cxnChg chg="add del">
          <ac:chgData name="Kirsty Price (2305853)" userId="S::2305853@student.uwtsd.ac.uk::13842570-798e-42c1-a723-3f4ed567d7e5" providerId="AD" clId="Web-{D9AD7722-9425-B94B-6211-BAF5DC235EB4}" dt="2024-11-10T13:20:01.936" v="535"/>
          <ac:cxnSpMkLst>
            <pc:docMk/>
            <pc:sldMk cId="109857222" sldId="256"/>
            <ac:cxnSpMk id="9" creationId="{A36D75B7-CF09-4927-A857-F377500265D8}"/>
          </ac:cxnSpMkLst>
        </pc:cxnChg>
        <pc:cxnChg chg="add del">
          <ac:chgData name="Kirsty Price (2305853)" userId="S::2305853@student.uwtsd.ac.uk::13842570-798e-42c1-a723-3f4ed567d7e5" providerId="AD" clId="Web-{D9AD7722-9425-B94B-6211-BAF5DC235EB4}" dt="2024-11-10T13:09:33.765" v="441"/>
          <ac:cxnSpMkLst>
            <pc:docMk/>
            <pc:sldMk cId="109857222" sldId="256"/>
            <ac:cxnSpMk id="18" creationId="{A36D75B7-CF09-4927-A857-F377500265D8}"/>
          </ac:cxnSpMkLst>
        </pc:cxnChg>
      </pc:sldChg>
      <pc:sldChg chg="addSp delSp modSp mod modClrScheme delDesignElem chgLayout">
        <pc:chgData name="Kirsty Price (2305853)" userId="S::2305853@student.uwtsd.ac.uk::13842570-798e-42c1-a723-3f4ed567d7e5" providerId="AD" clId="Web-{D9AD7722-9425-B94B-6211-BAF5DC235EB4}" dt="2024-11-10T13:22:06.220" v="568" actId="20577"/>
        <pc:sldMkLst>
          <pc:docMk/>
          <pc:sldMk cId="3529507368" sldId="261"/>
        </pc:sldMkLst>
        <pc:spChg chg="mod ord">
          <ac:chgData name="Kirsty Price (2305853)" userId="S::2305853@student.uwtsd.ac.uk::13842570-798e-42c1-a723-3f4ed567d7e5" providerId="AD" clId="Web-{D9AD7722-9425-B94B-6211-BAF5DC235EB4}" dt="2024-11-10T13:22:06.220" v="568" actId="20577"/>
          <ac:spMkLst>
            <pc:docMk/>
            <pc:sldMk cId="3529507368" sldId="261"/>
            <ac:spMk id="2" creationId="{E21C62D0-4EE4-7B84-8803-FAE44583F10E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3529507368" sldId="261"/>
            <ac:spMk id="17" creationId="{52BE4420-3B5F-4549-8B4A-77855B8215EC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3529507368" sldId="261"/>
            <ac:spMk id="18" creationId="{A75876F6-95D4-48CB-8E3E-4401A96E25A4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3529507368" sldId="261"/>
            <ac:spMk id="19" creationId="{D1B84719-90BB-4D0C-92D8-61DC5512B34B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3529507368" sldId="261"/>
            <ac:spMk id="20" creationId="{7B407EC4-5D16-4845-9840-4E28622B6568}"/>
          </ac:spMkLst>
        </pc:spChg>
        <pc:spChg chg="add">
          <ac:chgData name="Kirsty Price (2305853)" userId="S::2305853@student.uwtsd.ac.uk::13842570-798e-42c1-a723-3f4ed567d7e5" providerId="AD" clId="Web-{D9AD7722-9425-B94B-6211-BAF5DC235EB4}" dt="2024-11-10T13:18:53.293" v="530"/>
          <ac:spMkLst>
            <pc:docMk/>
            <pc:sldMk cId="3529507368" sldId="261"/>
            <ac:spMk id="26" creationId="{52BE4420-3B5F-4549-8B4A-77855B8215EC}"/>
          </ac:spMkLst>
        </pc:spChg>
        <pc:spChg chg="add">
          <ac:chgData name="Kirsty Price (2305853)" userId="S::2305853@student.uwtsd.ac.uk::13842570-798e-42c1-a723-3f4ed567d7e5" providerId="AD" clId="Web-{D9AD7722-9425-B94B-6211-BAF5DC235EB4}" dt="2024-11-10T13:18:53.293" v="530"/>
          <ac:spMkLst>
            <pc:docMk/>
            <pc:sldMk cId="3529507368" sldId="261"/>
            <ac:spMk id="28" creationId="{A75876F6-95D4-48CB-8E3E-4401A96E25A4}"/>
          </ac:spMkLst>
        </pc:spChg>
        <pc:spChg chg="add">
          <ac:chgData name="Kirsty Price (2305853)" userId="S::2305853@student.uwtsd.ac.uk::13842570-798e-42c1-a723-3f4ed567d7e5" providerId="AD" clId="Web-{D9AD7722-9425-B94B-6211-BAF5DC235EB4}" dt="2024-11-10T13:18:53.293" v="530"/>
          <ac:spMkLst>
            <pc:docMk/>
            <pc:sldMk cId="3529507368" sldId="261"/>
            <ac:spMk id="30" creationId="{D1B84719-90BB-4D0C-92D8-61DC5512B34B}"/>
          </ac:spMkLst>
        </pc:spChg>
        <pc:spChg chg="add">
          <ac:chgData name="Kirsty Price (2305853)" userId="S::2305853@student.uwtsd.ac.uk::13842570-798e-42c1-a723-3f4ed567d7e5" providerId="AD" clId="Web-{D9AD7722-9425-B94B-6211-BAF5DC235EB4}" dt="2024-11-10T13:18:53.293" v="530"/>
          <ac:spMkLst>
            <pc:docMk/>
            <pc:sldMk cId="3529507368" sldId="261"/>
            <ac:spMk id="32" creationId="{7B407EC4-5D16-4845-9840-4E28622B6568}"/>
          </ac:spMkLst>
        </pc:spChg>
        <pc:graphicFrameChg chg="mod ord modGraphic">
          <ac:chgData name="Kirsty Price (2305853)" userId="S::2305853@student.uwtsd.ac.uk::13842570-798e-42c1-a723-3f4ed567d7e5" providerId="AD" clId="Web-{D9AD7722-9425-B94B-6211-BAF5DC235EB4}" dt="2024-11-10T13:19:30.763" v="532" actId="20577"/>
          <ac:graphicFrameMkLst>
            <pc:docMk/>
            <pc:sldMk cId="3529507368" sldId="261"/>
            <ac:graphicFrameMk id="21" creationId="{AC887D18-C80A-1CC9-F164-810D8CADF1D9}"/>
          </ac:graphicFrameMkLst>
        </pc:graphicFrameChg>
      </pc:sldChg>
      <pc:sldChg chg="addSp delSp modSp mod modClrScheme delDesignElem chgLayout">
        <pc:chgData name="Kirsty Price (2305853)" userId="S::2305853@student.uwtsd.ac.uk::13842570-798e-42c1-a723-3f4ed567d7e5" providerId="AD" clId="Web-{D9AD7722-9425-B94B-6211-BAF5DC235EB4}" dt="2024-11-10T20:13:16.200" v="1586" actId="20577"/>
        <pc:sldMkLst>
          <pc:docMk/>
          <pc:sldMk cId="3581446547" sldId="262"/>
        </pc:sldMkLst>
        <pc:spChg chg="del mod ord">
          <ac:chgData name="Kirsty Price (2305853)" userId="S::2305853@student.uwtsd.ac.uk::13842570-798e-42c1-a723-3f4ed567d7e5" providerId="AD" clId="Web-{D9AD7722-9425-B94B-6211-BAF5DC235EB4}" dt="2024-11-10T13:23:27.055" v="588"/>
          <ac:spMkLst>
            <pc:docMk/>
            <pc:sldMk cId="3581446547" sldId="262"/>
            <ac:spMk id="2" creationId="{18813270-EC78-899A-6275-D537983883C1}"/>
          </ac:spMkLst>
        </pc:spChg>
        <pc:spChg chg="mod ord">
          <ac:chgData name="Kirsty Price (2305853)" userId="S::2305853@student.uwtsd.ac.uk::13842570-798e-42c1-a723-3f4ed567d7e5" providerId="AD" clId="Web-{D9AD7722-9425-B94B-6211-BAF5DC235EB4}" dt="2024-11-10T20:13:06.902" v="1584" actId="1076"/>
          <ac:spMkLst>
            <pc:docMk/>
            <pc:sldMk cId="3581446547" sldId="262"/>
            <ac:spMk id="3" creationId="{30EFFC2A-034A-8F34-8207-267E05A597FE}"/>
          </ac:spMkLst>
        </pc:spChg>
        <pc:spChg chg="mod">
          <ac:chgData name="Kirsty Price (2305853)" userId="S::2305853@student.uwtsd.ac.uk::13842570-798e-42c1-a723-3f4ed567d7e5" providerId="AD" clId="Web-{D9AD7722-9425-B94B-6211-BAF5DC235EB4}" dt="2024-11-10T20:12:57.636" v="1583" actId="1076"/>
          <ac:spMkLst>
            <pc:docMk/>
            <pc:sldMk cId="3581446547" sldId="262"/>
            <ac:spMk id="4" creationId="{3621F440-EC48-EA6C-41D8-B079F6C10FA9}"/>
          </ac:spMkLst>
        </pc:spChg>
        <pc:spChg chg="add mod">
          <ac:chgData name="Kirsty Price (2305853)" userId="S::2305853@student.uwtsd.ac.uk::13842570-798e-42c1-a723-3f4ed567d7e5" providerId="AD" clId="Web-{D9AD7722-9425-B94B-6211-BAF5DC235EB4}" dt="2024-11-10T20:13:16.200" v="1586" actId="20577"/>
          <ac:spMkLst>
            <pc:docMk/>
            <pc:sldMk cId="3581446547" sldId="262"/>
            <ac:spMk id="7" creationId="{7C64349C-1323-C125-ADF1-475CC2178ECB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3581446547" sldId="262"/>
            <ac:spMk id="8" creationId="{52723366-C73B-4ED6-ADEF-29911C6BC55F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3581446547" sldId="262"/>
            <ac:spMk id="10" creationId="{847A4152-8E41-4D1C-B88C-57C5C430A69E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3581446547" sldId="262"/>
            <ac:spMk id="12" creationId="{999F76F5-72D4-4814-9169-8F535AEEB809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3581446547" sldId="262"/>
            <ac:spMk id="14" creationId="{C6202988-4466-42C5-B33A-AFABF051B4FE}"/>
          </ac:spMkLst>
        </pc:spChg>
        <pc:picChg chg="add mod">
          <ac:chgData name="Kirsty Price (2305853)" userId="S::2305853@student.uwtsd.ac.uk::13842570-798e-42c1-a723-3f4ed567d7e5" providerId="AD" clId="Web-{D9AD7722-9425-B94B-6211-BAF5DC235EB4}" dt="2024-11-10T13:16:03.383" v="504" actId="1076"/>
          <ac:picMkLst>
            <pc:docMk/>
            <pc:sldMk cId="3581446547" sldId="262"/>
            <ac:picMk id="5" creationId="{07B298EB-6853-6481-652C-4447AD1195F2}"/>
          </ac:picMkLst>
        </pc:picChg>
      </pc:sldChg>
      <pc:sldChg chg="addSp delSp modSp mod modClrScheme delDesignElem chgLayout modNotes">
        <pc:chgData name="Kirsty Price (2305853)" userId="S::2305853@student.uwtsd.ac.uk::13842570-798e-42c1-a723-3f4ed567d7e5" providerId="AD" clId="Web-{D9AD7722-9425-B94B-6211-BAF5DC235EB4}" dt="2024-11-10T20:39:51.766" v="1767"/>
        <pc:sldMkLst>
          <pc:docMk/>
          <pc:sldMk cId="1360438177" sldId="263"/>
        </pc:sldMkLst>
        <pc:spChg chg="mod ord">
          <ac:chgData name="Kirsty Price (2305853)" userId="S::2305853@student.uwtsd.ac.uk::13842570-798e-42c1-a723-3f4ed567d7e5" providerId="AD" clId="Web-{D9AD7722-9425-B94B-6211-BAF5DC235EB4}" dt="2024-11-10T20:12:21.807" v="1575" actId="20577"/>
          <ac:spMkLst>
            <pc:docMk/>
            <pc:sldMk cId="1360438177" sldId="263"/>
            <ac:spMk id="2" creationId="{6BCB906E-DAD7-4361-30A9-387513DF5717}"/>
          </ac:spMkLst>
        </pc:spChg>
        <pc:spChg chg="mod ord">
          <ac:chgData name="Kirsty Price (2305853)" userId="S::2305853@student.uwtsd.ac.uk::13842570-798e-42c1-a723-3f4ed567d7e5" providerId="AD" clId="Web-{D9AD7722-9425-B94B-6211-BAF5DC235EB4}" dt="2024-11-10T19:28:17.092" v="1265" actId="20577"/>
          <ac:spMkLst>
            <pc:docMk/>
            <pc:sldMk cId="1360438177" sldId="263"/>
            <ac:spMk id="3" creationId="{7BF101AD-2BED-70E6-8C67-FBA06F2F9FC5}"/>
          </ac:spMkLst>
        </pc:spChg>
        <pc:spChg chg="add mod">
          <ac:chgData name="Kirsty Price (2305853)" userId="S::2305853@student.uwtsd.ac.uk::13842570-798e-42c1-a723-3f4ed567d7e5" providerId="AD" clId="Web-{D9AD7722-9425-B94B-6211-BAF5DC235EB4}" dt="2024-11-10T18:58:52.399" v="960" actId="20577"/>
          <ac:spMkLst>
            <pc:docMk/>
            <pc:sldMk cId="1360438177" sldId="263"/>
            <ac:spMk id="4" creationId="{C0D97629-518E-0B2F-34BC-4F2B6EE355FF}"/>
          </ac:spMkLst>
        </pc:spChg>
        <pc:spChg chg="add del mod">
          <ac:chgData name="Kirsty Price (2305853)" userId="S::2305853@student.uwtsd.ac.uk::13842570-798e-42c1-a723-3f4ed567d7e5" providerId="AD" clId="Web-{D9AD7722-9425-B94B-6211-BAF5DC235EB4}" dt="2024-11-10T19:24:29.098" v="1196"/>
          <ac:spMkLst>
            <pc:docMk/>
            <pc:sldMk cId="1360438177" sldId="263"/>
            <ac:spMk id="5" creationId="{2001F0BD-420A-BBD1-4498-1635842AEF9F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1360438177" sldId="263"/>
            <ac:spMk id="19" creationId="{278BC618-3289-4C64-902D-506AF437E6A7}"/>
          </ac:spMkLst>
        </pc:spChg>
        <pc:picChg chg="add del">
          <ac:chgData name="Kirsty Price (2305853)" userId="S::2305853@student.uwtsd.ac.uk::13842570-798e-42c1-a723-3f4ed567d7e5" providerId="AD" clId="Web-{D9AD7722-9425-B94B-6211-BAF5DC235EB4}" dt="2024-11-10T13:09:33.765" v="441"/>
          <ac:picMkLst>
            <pc:docMk/>
            <pc:sldMk cId="1360438177" sldId="263"/>
            <ac:picMk id="21" creationId="{133D31B1-9C37-4542-80D3-7B54026F28EE}"/>
          </ac:picMkLst>
        </pc:picChg>
        <pc:cxnChg chg="add del">
          <ac:chgData name="Kirsty Price (2305853)" userId="S::2305853@student.uwtsd.ac.uk::13842570-798e-42c1-a723-3f4ed567d7e5" providerId="AD" clId="Web-{D9AD7722-9425-B94B-6211-BAF5DC235EB4}" dt="2024-11-10T13:09:33.765" v="441"/>
          <ac:cxnSpMkLst>
            <pc:docMk/>
            <pc:sldMk cId="1360438177" sldId="263"/>
            <ac:cxnSpMk id="23" creationId="{10D273FA-71CB-4AEB-8F60-67AB3375E398}"/>
          </ac:cxnSpMkLst>
        </pc:cxnChg>
      </pc:sldChg>
      <pc:sldChg chg="addSp delSp modSp mod modClrScheme delDesignElem chgLayout">
        <pc:chgData name="Kirsty Price (2305853)" userId="S::2305853@student.uwtsd.ac.uk::13842570-798e-42c1-a723-3f4ed567d7e5" providerId="AD" clId="Web-{D9AD7722-9425-B94B-6211-BAF5DC235EB4}" dt="2024-11-10T20:54:42.394" v="1966" actId="1076"/>
        <pc:sldMkLst>
          <pc:docMk/>
          <pc:sldMk cId="1554792587" sldId="264"/>
        </pc:sldMkLst>
        <pc:spChg chg="mod ord">
          <ac:chgData name="Kirsty Price (2305853)" userId="S::2305853@student.uwtsd.ac.uk::13842570-798e-42c1-a723-3f4ed567d7e5" providerId="AD" clId="Web-{D9AD7722-9425-B94B-6211-BAF5DC235EB4}" dt="2024-11-10T20:54:42.394" v="1966" actId="1076"/>
          <ac:spMkLst>
            <pc:docMk/>
            <pc:sldMk cId="1554792587" sldId="264"/>
            <ac:spMk id="2" creationId="{0B8ADF6B-9502-EBBD-7301-A3AF04B361C8}"/>
          </ac:spMkLst>
        </pc:spChg>
        <pc:spChg chg="mod ord">
          <ac:chgData name="Kirsty Price (2305853)" userId="S::2305853@student.uwtsd.ac.uk::13842570-798e-42c1-a723-3f4ed567d7e5" providerId="AD" clId="Web-{D9AD7722-9425-B94B-6211-BAF5DC235EB4}" dt="2024-11-10T20:54:35.847" v="1965" actId="1076"/>
          <ac:spMkLst>
            <pc:docMk/>
            <pc:sldMk cId="1554792587" sldId="264"/>
            <ac:spMk id="3" creationId="{B3D3B8FD-9120-279B-A1C0-21555CF34A9B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1554792587" sldId="264"/>
            <ac:spMk id="8" creationId="{278BC618-3289-4C64-902D-506AF437E6A7}"/>
          </ac:spMkLst>
        </pc:spChg>
        <pc:picChg chg="add del">
          <ac:chgData name="Kirsty Price (2305853)" userId="S::2305853@student.uwtsd.ac.uk::13842570-798e-42c1-a723-3f4ed567d7e5" providerId="AD" clId="Web-{D9AD7722-9425-B94B-6211-BAF5DC235EB4}" dt="2024-11-10T13:09:33.765" v="441"/>
          <ac:picMkLst>
            <pc:docMk/>
            <pc:sldMk cId="1554792587" sldId="264"/>
            <ac:picMk id="10" creationId="{133D31B1-9C37-4542-80D3-7B54026F28EE}"/>
          </ac:picMkLst>
        </pc:picChg>
        <pc:cxnChg chg="add del">
          <ac:chgData name="Kirsty Price (2305853)" userId="S::2305853@student.uwtsd.ac.uk::13842570-798e-42c1-a723-3f4ed567d7e5" providerId="AD" clId="Web-{D9AD7722-9425-B94B-6211-BAF5DC235EB4}" dt="2024-11-10T13:09:33.765" v="441"/>
          <ac:cxnSpMkLst>
            <pc:docMk/>
            <pc:sldMk cId="1554792587" sldId="264"/>
            <ac:cxnSpMk id="12" creationId="{10D273FA-71CB-4AEB-8F60-67AB3375E398}"/>
          </ac:cxnSpMkLst>
        </pc:cxnChg>
      </pc:sldChg>
      <pc:sldChg chg="addSp delSp modSp del mod modClrScheme delDesignElem chgLayout">
        <pc:chgData name="Kirsty Price (2305853)" userId="S::2305853@student.uwtsd.ac.uk::13842570-798e-42c1-a723-3f4ed567d7e5" providerId="AD" clId="Web-{D9AD7722-9425-B94B-6211-BAF5DC235EB4}" dt="2024-11-10T13:16:54.197" v="510"/>
        <pc:sldMkLst>
          <pc:docMk/>
          <pc:sldMk cId="2043420622" sldId="265"/>
        </pc:sldMkLst>
        <pc:spChg chg="mod ord">
          <ac:chgData name="Kirsty Price (2305853)" userId="S::2305853@student.uwtsd.ac.uk::13842570-798e-42c1-a723-3f4ed567d7e5" providerId="AD" clId="Web-{D9AD7722-9425-B94B-6211-BAF5DC235EB4}" dt="2024-11-10T13:13:58.380" v="489"/>
          <ac:spMkLst>
            <pc:docMk/>
            <pc:sldMk cId="2043420622" sldId="265"/>
            <ac:spMk id="2" creationId="{4926E391-614F-FE13-3EDE-C07B3CFD1DBE}"/>
          </ac:spMkLst>
        </pc:spChg>
        <pc:spChg chg="mod ord">
          <ac:chgData name="Kirsty Price (2305853)" userId="S::2305853@student.uwtsd.ac.uk::13842570-798e-42c1-a723-3f4ed567d7e5" providerId="AD" clId="Web-{D9AD7722-9425-B94B-6211-BAF5DC235EB4}" dt="2024-11-10T13:16:47.212" v="509" actId="1076"/>
          <ac:spMkLst>
            <pc:docMk/>
            <pc:sldMk cId="2043420622" sldId="265"/>
            <ac:spMk id="3" creationId="{F54437A3-6951-31F8-03CC-15F6A3AC4920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2043420622" sldId="265"/>
            <ac:spMk id="8" creationId="{DC878D9A-77BE-4701-AE3D-EEFC53CD50BC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2043420622" sldId="265"/>
            <ac:spMk id="10" creationId="{F643BE08-0ED1-4B73-AC6D-B7E26A59CDAA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2043420622" sldId="265"/>
            <ac:spMk id="12" creationId="{956B2094-7FC0-45FC-BFED-3CB88CEE63F5}"/>
          </ac:spMkLst>
        </pc:spChg>
        <pc:spChg chg="add del">
          <ac:chgData name="Kirsty Price (2305853)" userId="S::2305853@student.uwtsd.ac.uk::13842570-798e-42c1-a723-3f4ed567d7e5" providerId="AD" clId="Web-{D9AD7722-9425-B94B-6211-BAF5DC235EB4}" dt="2024-11-10T13:09:33.765" v="441"/>
          <ac:spMkLst>
            <pc:docMk/>
            <pc:sldMk cId="2043420622" sldId="265"/>
            <ac:spMk id="14" creationId="{07A4B640-BB7F-4272-A710-068DBA9F9A6E}"/>
          </ac:spMkLst>
        </pc:spChg>
      </pc:sldChg>
      <pc:sldChg chg="addSp delSp modSp mod modClrScheme chgLayout modNotes">
        <pc:chgData name="Kirsty Price (2305853)" userId="S::2305853@student.uwtsd.ac.uk::13842570-798e-42c1-a723-3f4ed567d7e5" providerId="AD" clId="Web-{D9AD7722-9425-B94B-6211-BAF5DC235EB4}" dt="2024-11-10T20:14:08.842" v="1591" actId="20577"/>
        <pc:sldMkLst>
          <pc:docMk/>
          <pc:sldMk cId="379740373" sldId="266"/>
        </pc:sldMkLst>
        <pc:spChg chg="mod ord">
          <ac:chgData name="Kirsty Price (2305853)" userId="S::2305853@student.uwtsd.ac.uk::13842570-798e-42c1-a723-3f4ed567d7e5" providerId="AD" clId="Web-{D9AD7722-9425-B94B-6211-BAF5DC235EB4}" dt="2024-11-10T20:14:08.842" v="1591" actId="20577"/>
          <ac:spMkLst>
            <pc:docMk/>
            <pc:sldMk cId="379740373" sldId="266"/>
            <ac:spMk id="2" creationId="{0F345298-D6FB-ED73-FB88-3818FACA7901}"/>
          </ac:spMkLst>
        </pc:spChg>
        <pc:spChg chg="mod ord">
          <ac:chgData name="Kirsty Price (2305853)" userId="S::2305853@student.uwtsd.ac.uk::13842570-798e-42c1-a723-3f4ed567d7e5" providerId="AD" clId="Web-{D9AD7722-9425-B94B-6211-BAF5DC235EB4}" dt="2024-11-10T20:13:53.592" v="1590" actId="20577"/>
          <ac:spMkLst>
            <pc:docMk/>
            <pc:sldMk cId="379740373" sldId="266"/>
            <ac:spMk id="3" creationId="{147C74EB-BAD3-9480-AD9A-BCF3D353F16F}"/>
          </ac:spMkLst>
        </pc:spChg>
        <pc:spChg chg="mod">
          <ac:chgData name="Kirsty Price (2305853)" userId="S::2305853@student.uwtsd.ac.uk::13842570-798e-42c1-a723-3f4ed567d7e5" providerId="AD" clId="Web-{D9AD7722-9425-B94B-6211-BAF5DC235EB4}" dt="2024-11-10T18:04:51.085" v="659" actId="1076"/>
          <ac:spMkLst>
            <pc:docMk/>
            <pc:sldMk cId="379740373" sldId="266"/>
            <ac:spMk id="4" creationId="{DD00C6A5-3D0E-0B50-0A3B-C49CCAD52E0B}"/>
          </ac:spMkLst>
        </pc:spChg>
        <pc:picChg chg="add del mod">
          <ac:chgData name="Kirsty Price (2305853)" userId="S::2305853@student.uwtsd.ac.uk::13842570-798e-42c1-a723-3f4ed567d7e5" providerId="AD" clId="Web-{D9AD7722-9425-B94B-6211-BAF5DC235EB4}" dt="2024-11-10T13:15:47.320" v="500"/>
          <ac:picMkLst>
            <pc:docMk/>
            <pc:sldMk cId="379740373" sldId="266"/>
            <ac:picMk id="6" creationId="{84C21DC8-DB36-CF3E-9E3D-C1B75D31692A}"/>
          </ac:picMkLst>
        </pc:picChg>
      </pc:sldChg>
      <pc:sldChg chg="modSp del mod modClrScheme chgLayout">
        <pc:chgData name="Kirsty Price (2305853)" userId="S::2305853@student.uwtsd.ac.uk::13842570-798e-42c1-a723-3f4ed567d7e5" providerId="AD" clId="Web-{D9AD7722-9425-B94B-6211-BAF5DC235EB4}" dt="2024-11-10T20:29:50.847" v="1616"/>
        <pc:sldMkLst>
          <pc:docMk/>
          <pc:sldMk cId="727035501" sldId="267"/>
        </pc:sldMkLst>
        <pc:spChg chg="mod ord">
          <ac:chgData name="Kirsty Price (2305853)" userId="S::2305853@student.uwtsd.ac.uk::13842570-798e-42c1-a723-3f4ed567d7e5" providerId="AD" clId="Web-{D9AD7722-9425-B94B-6211-BAF5DC235EB4}" dt="2024-11-10T20:11:50.509" v="1570" actId="20577"/>
          <ac:spMkLst>
            <pc:docMk/>
            <pc:sldMk cId="727035501" sldId="267"/>
            <ac:spMk id="2" creationId="{FCF0B570-972B-E78F-EDC6-554BC62B9463}"/>
          </ac:spMkLst>
        </pc:spChg>
        <pc:spChg chg="mod ord">
          <ac:chgData name="Kirsty Price (2305853)" userId="S::2305853@student.uwtsd.ac.uk::13842570-798e-42c1-a723-3f4ed567d7e5" providerId="AD" clId="Web-{D9AD7722-9425-B94B-6211-BAF5DC235EB4}" dt="2024-11-10T13:13:58.380" v="489"/>
          <ac:spMkLst>
            <pc:docMk/>
            <pc:sldMk cId="727035501" sldId="267"/>
            <ac:spMk id="3" creationId="{158795DB-5FF7-3450-FF3F-ABA6F2D9F25F}"/>
          </ac:spMkLst>
        </pc:spChg>
      </pc:sldChg>
      <pc:sldChg chg="modSp new modNotes">
        <pc:chgData name="Kirsty Price (2305853)" userId="S::2305853@student.uwtsd.ac.uk::13842570-798e-42c1-a723-3f4ed567d7e5" providerId="AD" clId="Web-{D9AD7722-9425-B94B-6211-BAF5DC235EB4}" dt="2024-11-10T20:50:30.196" v="1882"/>
        <pc:sldMkLst>
          <pc:docMk/>
          <pc:sldMk cId="2272651964" sldId="268"/>
        </pc:sldMkLst>
        <pc:spChg chg="mod">
          <ac:chgData name="Kirsty Price (2305853)" userId="S::2305853@student.uwtsd.ac.uk::13842570-798e-42c1-a723-3f4ed567d7e5" providerId="AD" clId="Web-{D9AD7722-9425-B94B-6211-BAF5DC235EB4}" dt="2024-11-10T20:12:05.900" v="1571" actId="20577"/>
          <ac:spMkLst>
            <pc:docMk/>
            <pc:sldMk cId="2272651964" sldId="268"/>
            <ac:spMk id="2" creationId="{BA8EB710-FC7E-B240-E444-455351C2D16B}"/>
          </ac:spMkLst>
        </pc:spChg>
        <pc:spChg chg="mod">
          <ac:chgData name="Kirsty Price (2305853)" userId="S::2305853@student.uwtsd.ac.uk::13842570-798e-42c1-a723-3f4ed567d7e5" providerId="AD" clId="Web-{D9AD7722-9425-B94B-6211-BAF5DC235EB4}" dt="2024-11-10T20:46:00.405" v="1790" actId="20577"/>
          <ac:spMkLst>
            <pc:docMk/>
            <pc:sldMk cId="2272651964" sldId="268"/>
            <ac:spMk id="3" creationId="{0C0C4BC5-1E56-5861-4ACD-B5C06268E139}"/>
          </ac:spMkLst>
        </pc:spChg>
      </pc:sldChg>
      <pc:sldChg chg="delSp modSp new">
        <pc:chgData name="Kirsty Price (2305853)" userId="S::2305853@student.uwtsd.ac.uk::13842570-798e-42c1-a723-3f4ed567d7e5" providerId="AD" clId="Web-{D9AD7722-9425-B94B-6211-BAF5DC235EB4}" dt="2024-11-10T20:51:11.370" v="1889" actId="20577"/>
        <pc:sldMkLst>
          <pc:docMk/>
          <pc:sldMk cId="2162833506" sldId="269"/>
        </pc:sldMkLst>
        <pc:spChg chg="del">
          <ac:chgData name="Kirsty Price (2305853)" userId="S::2305853@student.uwtsd.ac.uk::13842570-798e-42c1-a723-3f4ed567d7e5" providerId="AD" clId="Web-{D9AD7722-9425-B94B-6211-BAF5DC235EB4}" dt="2024-11-10T18:59:05.430" v="961"/>
          <ac:spMkLst>
            <pc:docMk/>
            <pc:sldMk cId="2162833506" sldId="269"/>
            <ac:spMk id="2" creationId="{5EE9DD38-6FD9-A438-C9EC-CC5CF4D6CA72}"/>
          </ac:spMkLst>
        </pc:spChg>
        <pc:spChg chg="mod">
          <ac:chgData name="Kirsty Price (2305853)" userId="S::2305853@student.uwtsd.ac.uk::13842570-798e-42c1-a723-3f4ed567d7e5" providerId="AD" clId="Web-{D9AD7722-9425-B94B-6211-BAF5DC235EB4}" dt="2024-11-10T20:51:11.370" v="1889" actId="20577"/>
          <ac:spMkLst>
            <pc:docMk/>
            <pc:sldMk cId="2162833506" sldId="269"/>
            <ac:spMk id="3" creationId="{7BB5E52B-300C-5620-44D7-9F7E7647D015}"/>
          </ac:spMkLst>
        </pc:spChg>
      </pc:sldChg>
      <pc:sldMasterChg chg="add del addSldLayout delSldLayout">
        <pc:chgData name="Kirsty Price (2305853)" userId="S::2305853@student.uwtsd.ac.uk::13842570-798e-42c1-a723-3f4ed567d7e5" providerId="AD" clId="Web-{D9AD7722-9425-B94B-6211-BAF5DC235EB4}" dt="2024-11-10T13:09:33.765" v="441"/>
        <pc:sldMasterMkLst>
          <pc:docMk/>
          <pc:sldMasterMk cId="3506535982" sldId="2147483756"/>
        </pc:sldMasterMkLst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390793685" sldId="2147483757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3462422439" sldId="2147483758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1696841215" sldId="2147483759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1715573578" sldId="2147483760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2792700068" sldId="2147483761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553139791" sldId="2147483762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355237317" sldId="2147483763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230598229" sldId="2147483764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3181598725" sldId="2147483765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1763570291" sldId="2147483766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250948512" sldId="2147483767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1748111666" sldId="2147483768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1440621492" sldId="2147483769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2450555" sldId="2147483770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2833568926" sldId="2147483771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408873882" sldId="2147483772"/>
          </pc:sldLayoutMkLst>
        </pc:sldLayoutChg>
        <pc:sldLayoutChg chg="add del">
          <pc:chgData name="Kirsty Price (2305853)" userId="S::2305853@student.uwtsd.ac.uk::13842570-798e-42c1-a723-3f4ed567d7e5" providerId="AD" clId="Web-{D9AD7722-9425-B94B-6211-BAF5DC235EB4}" dt="2024-11-10T13:09:33.765" v="441"/>
          <pc:sldLayoutMkLst>
            <pc:docMk/>
            <pc:sldMasterMk cId="3506535982" sldId="2147483756"/>
            <pc:sldLayoutMk cId="3945437285" sldId="2147483773"/>
          </pc:sldLayoutMkLst>
        </pc:sldLayoutChg>
      </pc:sldMasterChg>
      <pc:sldMasterChg chg="add del addSldLayout delSldLayout modSldLayout">
        <pc:chgData name="Kirsty Price (2305853)" userId="S::2305853@student.uwtsd.ac.uk::13842570-798e-42c1-a723-3f4ed567d7e5" providerId="AD" clId="Web-{D9AD7722-9425-B94B-6211-BAF5DC235EB4}" dt="2024-11-10T13:10:00.609" v="445"/>
        <pc:sldMasterMkLst>
          <pc:docMk/>
          <pc:sldMasterMk cId="1174764421" sldId="2147483774"/>
        </pc:sldMasterMkLst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2831995653" sldId="214748377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3426577686" sldId="214748377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3993827779" sldId="214748377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3035263828" sldId="214748377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706010818" sldId="214748377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2949126581" sldId="214748378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1079771549" sldId="2147483781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2925272075" sldId="2147483782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4161499631" sldId="214748378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4003515370" sldId="214748378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1571471899" sldId="214748378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1318744421" sldId="214748378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2061791330" sldId="214748378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2425107584" sldId="214748378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2730886054" sldId="214748378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4255355497" sldId="214748379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00.609" v="445"/>
          <pc:sldLayoutMkLst>
            <pc:docMk/>
            <pc:sldMasterMk cId="1174764421" sldId="2147483774"/>
            <pc:sldLayoutMk cId="139956906" sldId="2147483791"/>
          </pc:sldLayoutMkLst>
        </pc:sldLayoutChg>
      </pc:sldMasterChg>
      <pc:sldMasterChg chg="add del addSldLayout delSldLayout modSldLayout">
        <pc:chgData name="Kirsty Price (2305853)" userId="S::2305853@student.uwtsd.ac.uk::13842570-798e-42c1-a723-3f4ed567d7e5" providerId="AD" clId="Web-{D9AD7722-9425-B94B-6211-BAF5DC235EB4}" dt="2024-11-10T13:05:29.165" v="358"/>
        <pc:sldMasterMkLst>
          <pc:docMk/>
          <pc:sldMasterMk cId="3391362878" sldId="2147483774"/>
        </pc:sldMasterMkLst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2511445063" sldId="214748377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1983764724" sldId="214748377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3443856307" sldId="214748377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3238394833" sldId="214748377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3019154526" sldId="214748377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3618321324" sldId="214748378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4041390780" sldId="2147483781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1531799835" sldId="2147483782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4127818684" sldId="214748378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902012615" sldId="214748378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2173557697" sldId="214748378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1799843156" sldId="214748378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2693821768" sldId="214748378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2584530375" sldId="214748378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4101101331" sldId="214748378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3526571821" sldId="214748379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9.165" v="358"/>
          <pc:sldLayoutMkLst>
            <pc:docMk/>
            <pc:sldMasterMk cId="3391362878" sldId="2147483774"/>
            <pc:sldLayoutMk cId="115442461" sldId="2147483791"/>
          </pc:sldLayoutMkLst>
        </pc:sldLayoutChg>
      </pc:sldMasterChg>
      <pc:sldMasterChg chg="add del addSldLayout delSldLayout modSldLayout">
        <pc:chgData name="Kirsty Price (2305853)" userId="S::2305853@student.uwtsd.ac.uk::13842570-798e-42c1-a723-3f4ed567d7e5" providerId="AD" clId="Web-{D9AD7722-9425-B94B-6211-BAF5DC235EB4}" dt="2024-11-10T13:10:24.094" v="446"/>
        <pc:sldMasterMkLst>
          <pc:docMk/>
          <pc:sldMasterMk cId="2133196003" sldId="2147483792"/>
        </pc:sldMasterMkLst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1755475053" sldId="214748379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1501922266" sldId="214748379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1241341117" sldId="214748379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702195359" sldId="214748379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978994035" sldId="214748379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4210531738" sldId="214748379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2830343087" sldId="214748379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3033158405" sldId="214748380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3890225172" sldId="2147483801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1953232291" sldId="2147483802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4274339175" sldId="214748380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1686902712" sldId="214748380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267968558" sldId="214748380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3860265782" sldId="214748380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2930084698" sldId="214748380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113396458" sldId="214748380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24.094" v="446"/>
          <pc:sldLayoutMkLst>
            <pc:docMk/>
            <pc:sldMasterMk cId="2133196003" sldId="2147483792"/>
            <pc:sldLayoutMk cId="1534611681" sldId="2147483809"/>
          </pc:sldLayoutMkLst>
        </pc:sldLayoutChg>
      </pc:sldMasterChg>
      <pc:sldMasterChg chg="add del addSldLayout delSldLayout modSldLayout">
        <pc:chgData name="Kirsty Price (2305853)" userId="S::2305853@student.uwtsd.ac.uk::13842570-798e-42c1-a723-3f4ed567d7e5" providerId="AD" clId="Web-{D9AD7722-9425-B94B-6211-BAF5DC235EB4}" dt="2024-11-10T13:05:20.118" v="357"/>
        <pc:sldMasterMkLst>
          <pc:docMk/>
          <pc:sldMasterMk cId="2265810241" sldId="2147483792"/>
        </pc:sldMasterMkLst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1521416705" sldId="214748379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1454671345" sldId="214748379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118432842" sldId="214748379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3940993050" sldId="214748379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212044081" sldId="214748379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1311368283" sldId="214748379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699406880" sldId="214748379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1116622377" sldId="214748380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586128597" sldId="2147483801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4181981142" sldId="2147483802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4038411582" sldId="214748380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427454117" sldId="214748380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272929996" sldId="214748380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4195899626" sldId="214748380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221186939" sldId="214748380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492464032" sldId="214748380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05:20.118" v="357"/>
          <pc:sldLayoutMkLst>
            <pc:docMk/>
            <pc:sldMasterMk cId="2265810241" sldId="2147483792"/>
            <pc:sldLayoutMk cId="209889611" sldId="2147483809"/>
          </pc:sldLayoutMkLst>
        </pc:sldLayoutChg>
      </pc:sldMasterChg>
      <pc:sldMasterChg chg="add del addSldLayout delSldLayout modSldLayout">
        <pc:chgData name="Kirsty Price (2305853)" userId="S::2305853@student.uwtsd.ac.uk::13842570-798e-42c1-a723-3f4ed567d7e5" providerId="AD" clId="Web-{D9AD7722-9425-B94B-6211-BAF5DC235EB4}" dt="2024-11-10T13:10:34.235" v="447"/>
        <pc:sldMasterMkLst>
          <pc:docMk/>
          <pc:sldMasterMk cId="1876403997" sldId="2147483810"/>
        </pc:sldMasterMkLst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3256538216" sldId="2147483811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3200772779" sldId="2147483812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273799291" sldId="214748381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1965873235" sldId="214748381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3591813729" sldId="214748381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3662766155" sldId="214748381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2448034429" sldId="214748381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40045863" sldId="214748381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1950738105" sldId="214748381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301033173" sldId="214748382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3714451223" sldId="2147483821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2377321527" sldId="2147483822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2584138547" sldId="214748382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1603917311" sldId="214748382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2171359258" sldId="214748382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1662146099" sldId="214748382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0:34.235" v="447"/>
          <pc:sldLayoutMkLst>
            <pc:docMk/>
            <pc:sldMasterMk cId="1876403997" sldId="2147483810"/>
            <pc:sldLayoutMk cId="3020881282" sldId="2147483827"/>
          </pc:sldLayoutMkLst>
        </pc:sldLayoutChg>
      </pc:sldMasterChg>
      <pc:sldMasterChg chg="add del addSldLayout delSldLayout modSldLayout">
        <pc:chgData name="Kirsty Price (2305853)" userId="S::2305853@student.uwtsd.ac.uk::13842570-798e-42c1-a723-3f4ed567d7e5" providerId="AD" clId="Web-{D9AD7722-9425-B94B-6211-BAF5DC235EB4}" dt="2024-11-10T13:13:25.770" v="487"/>
        <pc:sldMasterMkLst>
          <pc:docMk/>
          <pc:sldMasterMk cId="3006707831" sldId="2147483828"/>
        </pc:sldMasterMkLst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959907184" sldId="214748382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3702293121" sldId="214748383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2066698602" sldId="2147483831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196865640" sldId="2147483832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1508066222" sldId="214748383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4263253375" sldId="214748383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2142723116" sldId="214748383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3588211078" sldId="214748383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3095354885" sldId="214748383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264636755" sldId="214748383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1925545738" sldId="214748383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3386703633" sldId="214748384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1593710658" sldId="2147483841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1472216425" sldId="2147483842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3886194916" sldId="214748384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290553821" sldId="214748384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25.770" v="487"/>
          <pc:sldLayoutMkLst>
            <pc:docMk/>
            <pc:sldMasterMk cId="3006707831" sldId="2147483828"/>
            <pc:sldLayoutMk cId="838325500" sldId="2147483845"/>
          </pc:sldLayoutMkLst>
        </pc:sldLayoutChg>
      </pc:sldMasterChg>
      <pc:sldMasterChg chg="add del addSldLayout delSldLayout modSldLayout">
        <pc:chgData name="Kirsty Price (2305853)" userId="S::2305853@student.uwtsd.ac.uk::13842570-798e-42c1-a723-3f4ed567d7e5" providerId="AD" clId="Web-{D9AD7722-9425-B94B-6211-BAF5DC235EB4}" dt="2024-11-10T13:13:42.708" v="488"/>
        <pc:sldMasterMkLst>
          <pc:docMk/>
          <pc:sldMasterMk cId="791448689" sldId="2147483846"/>
        </pc:sldMasterMkLst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3713604321" sldId="214748384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4134506846" sldId="214748384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3239488477" sldId="214748384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1473259236" sldId="214748385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2366359157" sldId="2147483851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4016941023" sldId="2147483852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1893721596" sldId="214748385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2087370453" sldId="214748385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2876933461" sldId="214748385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3836150310" sldId="214748385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1642398177" sldId="214748385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807747254" sldId="214748385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4185595039" sldId="214748385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3105024517" sldId="214748386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749472997" sldId="2147483861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3691394654" sldId="2147483862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42.708" v="488"/>
          <pc:sldLayoutMkLst>
            <pc:docMk/>
            <pc:sldMasterMk cId="791448689" sldId="2147483846"/>
            <pc:sldLayoutMk cId="780680517" sldId="2147483863"/>
          </pc:sldLayoutMkLst>
        </pc:sldLayoutChg>
      </pc:sldMasterChg>
      <pc:sldMasterChg chg="add del addSldLayout delSldLayout modSldLayout">
        <pc:chgData name="Kirsty Price (2305853)" userId="S::2305853@student.uwtsd.ac.uk::13842570-798e-42c1-a723-3f4ed567d7e5" providerId="AD" clId="Web-{D9AD7722-9425-B94B-6211-BAF5DC235EB4}" dt="2024-11-10T13:13:58.380" v="489"/>
        <pc:sldMasterMkLst>
          <pc:docMk/>
          <pc:sldMasterMk cId="1170177112" sldId="2147483864"/>
        </pc:sldMasterMkLst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3904807730" sldId="214748386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2590535704" sldId="214748386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312782203" sldId="214748386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444563496" sldId="214748386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2799849915" sldId="214748386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1886327045" sldId="214748387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127157574" sldId="2147483871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1345493006" sldId="2147483872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664271764" sldId="2147483873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2071761963" sldId="2147483874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1595381419" sldId="2147483875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159814017" sldId="2147483876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4145847873" sldId="2147483877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373440834" sldId="2147483878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1732949102" sldId="2147483879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92152951" sldId="2147483880"/>
          </pc:sldLayoutMkLst>
        </pc:sldLayoutChg>
        <pc:sldLayoutChg chg="add del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1170177112" sldId="2147483864"/>
            <pc:sldLayoutMk cId="813752037" sldId="2147483881"/>
          </pc:sldLayoutMkLst>
        </pc:sldLayoutChg>
      </pc:sldMasterChg>
      <pc:sldMasterChg chg="add addSldLayout modSldLayout">
        <pc:chgData name="Kirsty Price (2305853)" userId="S::2305853@student.uwtsd.ac.uk::13842570-798e-42c1-a723-3f4ed567d7e5" providerId="AD" clId="Web-{D9AD7722-9425-B94B-6211-BAF5DC235EB4}" dt="2024-11-10T13:13:58.380" v="489"/>
        <pc:sldMasterMkLst>
          <pc:docMk/>
          <pc:sldMasterMk cId="633751498" sldId="2147483882"/>
        </pc:sldMasterMkLst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4085564076" sldId="2147483883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2469152262" sldId="2147483884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1883873310" sldId="2147483885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1305199879" sldId="2147483886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3615101027" sldId="2147483887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101048977" sldId="2147483888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2843692065" sldId="2147483889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3922753280" sldId="2147483890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353620315" sldId="2147483891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1952316903" sldId="2147483892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3933166063" sldId="2147483893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1183380328" sldId="2147483894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4117602247" sldId="2147483895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476644217" sldId="2147483896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3406339384" sldId="2147483897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3373865752" sldId="2147483898"/>
          </pc:sldLayoutMkLst>
        </pc:sldLayoutChg>
        <pc:sldLayoutChg chg="add mod replId">
          <pc:chgData name="Kirsty Price (2305853)" userId="S::2305853@student.uwtsd.ac.uk::13842570-798e-42c1-a723-3f4ed567d7e5" providerId="AD" clId="Web-{D9AD7722-9425-B94B-6211-BAF5DC235EB4}" dt="2024-11-10T13:13:58.380" v="489"/>
          <pc:sldLayoutMkLst>
            <pc:docMk/>
            <pc:sldMasterMk cId="633751498" sldId="2147483882"/>
            <pc:sldLayoutMk cId="1450965503" sldId="2147483899"/>
          </pc:sldLayoutMkLst>
        </pc:sldLayoutChg>
      </pc:sldMasterChg>
    </pc:docChg>
  </pc:docChgLst>
  <pc:docChgLst>
    <pc:chgData name="Kirsty Price (2305853)" userId="S::2305853@student.uwtsd.ac.uk::13842570-798e-42c1-a723-3f4ed567d7e5" providerId="AD" clId="Web-{E4C192A2-B132-5BA7-2623-D88A18617118}"/>
    <pc:docChg chg="modSld">
      <pc:chgData name="Kirsty Price (2305853)" userId="S::2305853@student.uwtsd.ac.uk::13842570-798e-42c1-a723-3f4ed567d7e5" providerId="AD" clId="Web-{E4C192A2-B132-5BA7-2623-D88A18617118}" dt="2024-11-11T09:47:51.330" v="35" actId="1076"/>
      <pc:docMkLst>
        <pc:docMk/>
      </pc:docMkLst>
      <pc:sldChg chg="modTransition modNotes">
        <pc:chgData name="Kirsty Price (2305853)" userId="S::2305853@student.uwtsd.ac.uk::13842570-798e-42c1-a723-3f4ed567d7e5" providerId="AD" clId="Web-{E4C192A2-B132-5BA7-2623-D88A18617118}" dt="2024-11-11T09:38:09.378" v="26"/>
        <pc:sldMkLst>
          <pc:docMk/>
          <pc:sldMk cId="109857222" sldId="256"/>
        </pc:sldMkLst>
      </pc:sldChg>
      <pc:sldChg chg="modTransition modNotes">
        <pc:chgData name="Kirsty Price (2305853)" userId="S::2305853@student.uwtsd.ac.uk::13842570-798e-42c1-a723-3f4ed567d7e5" providerId="AD" clId="Web-{E4C192A2-B132-5BA7-2623-D88A18617118}" dt="2024-11-11T09:38:20.301" v="27"/>
        <pc:sldMkLst>
          <pc:docMk/>
          <pc:sldMk cId="3529507368" sldId="261"/>
        </pc:sldMkLst>
      </pc:sldChg>
      <pc:sldChg chg="modSp modTransition modNotes">
        <pc:chgData name="Kirsty Price (2305853)" userId="S::2305853@student.uwtsd.ac.uk::13842570-798e-42c1-a723-3f4ed567d7e5" providerId="AD" clId="Web-{E4C192A2-B132-5BA7-2623-D88A18617118}" dt="2024-11-11T09:47:51.330" v="35" actId="1076"/>
        <pc:sldMkLst>
          <pc:docMk/>
          <pc:sldMk cId="3581446547" sldId="262"/>
        </pc:sldMkLst>
        <pc:spChg chg="mod">
          <ac:chgData name="Kirsty Price (2305853)" userId="S::2305853@student.uwtsd.ac.uk::13842570-798e-42c1-a723-3f4ed567d7e5" providerId="AD" clId="Web-{E4C192A2-B132-5BA7-2623-D88A18617118}" dt="2024-11-11T09:47:45.595" v="34" actId="20577"/>
          <ac:spMkLst>
            <pc:docMk/>
            <pc:sldMk cId="3581446547" sldId="262"/>
            <ac:spMk id="3" creationId="{30EFFC2A-034A-8F34-8207-267E05A597FE}"/>
          </ac:spMkLst>
        </pc:spChg>
        <pc:spChg chg="mod">
          <ac:chgData name="Kirsty Price (2305853)" userId="S::2305853@student.uwtsd.ac.uk::13842570-798e-42c1-a723-3f4ed567d7e5" providerId="AD" clId="Web-{E4C192A2-B132-5BA7-2623-D88A18617118}" dt="2024-11-11T09:47:51.330" v="35" actId="1076"/>
          <ac:spMkLst>
            <pc:docMk/>
            <pc:sldMk cId="3581446547" sldId="262"/>
            <ac:spMk id="4" creationId="{3621F440-EC48-EA6C-41D8-B079F6C10FA9}"/>
          </ac:spMkLst>
        </pc:spChg>
      </pc:sldChg>
      <pc:sldChg chg="addSp modSp modTransition modNotes">
        <pc:chgData name="Kirsty Price (2305853)" userId="S::2305853@student.uwtsd.ac.uk::13842570-798e-42c1-a723-3f4ed567d7e5" providerId="AD" clId="Web-{E4C192A2-B132-5BA7-2623-D88A18617118}" dt="2024-11-11T09:38:51.973" v="30"/>
        <pc:sldMkLst>
          <pc:docMk/>
          <pc:sldMk cId="1360438177" sldId="263"/>
        </pc:sldMkLst>
        <pc:picChg chg="add mod">
          <ac:chgData name="Kirsty Price (2305853)" userId="S::2305853@student.uwtsd.ac.uk::13842570-798e-42c1-a723-3f4ed567d7e5" providerId="AD" clId="Web-{E4C192A2-B132-5BA7-2623-D88A18617118}" dt="2024-11-11T09:36:52.924" v="25" actId="1076"/>
          <ac:picMkLst>
            <pc:docMk/>
            <pc:sldMk cId="1360438177" sldId="263"/>
            <ac:picMk id="5" creationId="{5653D07C-8224-69FC-84DD-68C1815B1AEF}"/>
          </ac:picMkLst>
        </pc:picChg>
      </pc:sldChg>
      <pc:sldChg chg="modTransition">
        <pc:chgData name="Kirsty Price (2305853)" userId="S::2305853@student.uwtsd.ac.uk::13842570-798e-42c1-a723-3f4ed567d7e5" providerId="AD" clId="Web-{E4C192A2-B132-5BA7-2623-D88A18617118}" dt="2024-11-11T09:39:23.646" v="32"/>
        <pc:sldMkLst>
          <pc:docMk/>
          <pc:sldMk cId="1554792587" sldId="264"/>
        </pc:sldMkLst>
      </pc:sldChg>
      <pc:sldChg chg="modTransition modNotes">
        <pc:chgData name="Kirsty Price (2305853)" userId="S::2305853@student.uwtsd.ac.uk::13842570-798e-42c1-a723-3f4ed567d7e5" providerId="AD" clId="Web-{E4C192A2-B132-5BA7-2623-D88A18617118}" dt="2024-11-11T09:38:28.238" v="28"/>
        <pc:sldMkLst>
          <pc:docMk/>
          <pc:sldMk cId="379740373" sldId="266"/>
        </pc:sldMkLst>
      </pc:sldChg>
      <pc:sldChg chg="modTransition modNotes">
        <pc:chgData name="Kirsty Price (2305853)" userId="S::2305853@student.uwtsd.ac.uk::13842570-798e-42c1-a723-3f4ed567d7e5" providerId="AD" clId="Web-{E4C192A2-B132-5BA7-2623-D88A18617118}" dt="2024-11-11T09:39:02.223" v="31"/>
        <pc:sldMkLst>
          <pc:docMk/>
          <pc:sldMk cId="2272651964" sldId="268"/>
        </pc:sldMkLst>
      </pc:sldChg>
    </pc:docChg>
  </pc:docChgLst>
  <pc:docChgLst>
    <pc:chgData name="Kirsty Price (2305853)" userId="S::2305853@student.uwtsd.ac.uk::13842570-798e-42c1-a723-3f4ed567d7e5" providerId="AD" clId="Web-{5C6947FF-6771-C640-FA33-3D62751F23B5}"/>
    <pc:docChg chg="addSld modSld">
      <pc:chgData name="Kirsty Price (2305853)" userId="S::2305853@student.uwtsd.ac.uk::13842570-798e-42c1-a723-3f4ed567d7e5" providerId="AD" clId="Web-{5C6947FF-6771-C640-FA33-3D62751F23B5}" dt="2024-10-14T09:33:06.416" v="16" actId="20577"/>
      <pc:docMkLst>
        <pc:docMk/>
      </pc:docMkLst>
      <pc:sldChg chg="modSp">
        <pc:chgData name="Kirsty Price (2305853)" userId="S::2305853@student.uwtsd.ac.uk::13842570-798e-42c1-a723-3f4ed567d7e5" providerId="AD" clId="Web-{5C6947FF-6771-C640-FA33-3D62751F23B5}" dt="2024-10-14T09:32:15.914" v="9" actId="20577"/>
        <pc:sldMkLst>
          <pc:docMk/>
          <pc:sldMk cId="635556900" sldId="258"/>
        </pc:sldMkLst>
        <pc:spChg chg="mod">
          <ac:chgData name="Kirsty Price (2305853)" userId="S::2305853@student.uwtsd.ac.uk::13842570-798e-42c1-a723-3f4ed567d7e5" providerId="AD" clId="Web-{5C6947FF-6771-C640-FA33-3D62751F23B5}" dt="2024-10-14T09:32:15.914" v="9" actId="20577"/>
          <ac:spMkLst>
            <pc:docMk/>
            <pc:sldMk cId="635556900" sldId="258"/>
            <ac:spMk id="2" creationId="{913F40F7-A0EF-A071-71CA-C4200605C8F2}"/>
          </ac:spMkLst>
        </pc:spChg>
      </pc:sldChg>
      <pc:sldChg chg="new">
        <pc:chgData name="Kirsty Price (2305853)" userId="S::2305853@student.uwtsd.ac.uk::13842570-798e-42c1-a723-3f4ed567d7e5" providerId="AD" clId="Web-{5C6947FF-6771-C640-FA33-3D62751F23B5}" dt="2024-10-14T09:30:46.911" v="0"/>
        <pc:sldMkLst>
          <pc:docMk/>
          <pc:sldMk cId="3529507368" sldId="261"/>
        </pc:sldMkLst>
      </pc:sldChg>
      <pc:sldChg chg="modSp new">
        <pc:chgData name="Kirsty Price (2305853)" userId="S::2305853@student.uwtsd.ac.uk::13842570-798e-42c1-a723-3f4ed567d7e5" providerId="AD" clId="Web-{5C6947FF-6771-C640-FA33-3D62751F23B5}" dt="2024-10-14T09:33:06.416" v="16" actId="20577"/>
        <pc:sldMkLst>
          <pc:docMk/>
          <pc:sldMk cId="1815051452" sldId="262"/>
        </pc:sldMkLst>
        <pc:spChg chg="mod">
          <ac:chgData name="Kirsty Price (2305853)" userId="S::2305853@student.uwtsd.ac.uk::13842570-798e-42c1-a723-3f4ed567d7e5" providerId="AD" clId="Web-{5C6947FF-6771-C640-FA33-3D62751F23B5}" dt="2024-10-14T09:33:06.416" v="16" actId="20577"/>
          <ac:spMkLst>
            <pc:docMk/>
            <pc:sldMk cId="1815051452" sldId="262"/>
            <ac:spMk id="2" creationId="{91754DB7-89D5-0E10-556D-73C6D4CD4630}"/>
          </ac:spMkLst>
        </pc:spChg>
      </pc:sldChg>
    </pc:docChg>
  </pc:docChgLst>
  <pc:docChgLst>
    <pc:chgData name="Kirsty Price (2305853)" userId="S::2305853@student.uwtsd.ac.uk::13842570-798e-42c1-a723-3f4ed567d7e5" providerId="AD" clId="Web-{0325C009-7675-F0D7-1E2D-2E11DBD051FA}"/>
    <pc:docChg chg="modSld">
      <pc:chgData name="Kirsty Price (2305853)" userId="S::2305853@student.uwtsd.ac.uk::13842570-798e-42c1-a723-3f4ed567d7e5" providerId="AD" clId="Web-{0325C009-7675-F0D7-1E2D-2E11DBD051FA}" dt="2024-10-16T10:51:31.007" v="74" actId="20577"/>
      <pc:docMkLst>
        <pc:docMk/>
      </pc:docMkLst>
      <pc:sldChg chg="modSp">
        <pc:chgData name="Kirsty Price (2305853)" userId="S::2305853@student.uwtsd.ac.uk::13842570-798e-42c1-a723-3f4ed567d7e5" providerId="AD" clId="Web-{0325C009-7675-F0D7-1E2D-2E11DBD051FA}" dt="2024-10-16T10:45:03.962" v="48" actId="20577"/>
        <pc:sldMkLst>
          <pc:docMk/>
          <pc:sldMk cId="635556900" sldId="258"/>
        </pc:sldMkLst>
        <pc:spChg chg="mod">
          <ac:chgData name="Kirsty Price (2305853)" userId="S::2305853@student.uwtsd.ac.uk::13842570-798e-42c1-a723-3f4ed567d7e5" providerId="AD" clId="Web-{0325C009-7675-F0D7-1E2D-2E11DBD051FA}" dt="2024-10-16T10:45:03.962" v="48" actId="20577"/>
          <ac:spMkLst>
            <pc:docMk/>
            <pc:sldMk cId="635556900" sldId="258"/>
            <ac:spMk id="2" creationId="{913F40F7-A0EF-A071-71CA-C4200605C8F2}"/>
          </ac:spMkLst>
        </pc:spChg>
      </pc:sldChg>
      <pc:sldChg chg="modSp">
        <pc:chgData name="Kirsty Price (2305853)" userId="S::2305853@student.uwtsd.ac.uk::13842570-798e-42c1-a723-3f4ed567d7e5" providerId="AD" clId="Web-{0325C009-7675-F0D7-1E2D-2E11DBD051FA}" dt="2024-10-16T10:41:31.032" v="24" actId="20577"/>
        <pc:sldMkLst>
          <pc:docMk/>
          <pc:sldMk cId="3289329883" sldId="259"/>
        </pc:sldMkLst>
        <pc:spChg chg="mod">
          <ac:chgData name="Kirsty Price (2305853)" userId="S::2305853@student.uwtsd.ac.uk::13842570-798e-42c1-a723-3f4ed567d7e5" providerId="AD" clId="Web-{0325C009-7675-F0D7-1E2D-2E11DBD051FA}" dt="2024-10-16T10:41:31.032" v="24" actId="20577"/>
          <ac:spMkLst>
            <pc:docMk/>
            <pc:sldMk cId="3289329883" sldId="259"/>
            <ac:spMk id="2" creationId="{213701B6-0C69-FB17-61CA-07D4BD99EA64}"/>
          </ac:spMkLst>
        </pc:spChg>
      </pc:sldChg>
      <pc:sldChg chg="modSp">
        <pc:chgData name="Kirsty Price (2305853)" userId="S::2305853@student.uwtsd.ac.uk::13842570-798e-42c1-a723-3f4ed567d7e5" providerId="AD" clId="Web-{0325C009-7675-F0D7-1E2D-2E11DBD051FA}" dt="2024-10-16T10:44:57.211" v="47" actId="20577"/>
        <pc:sldMkLst>
          <pc:docMk/>
          <pc:sldMk cId="1349459379" sldId="260"/>
        </pc:sldMkLst>
        <pc:spChg chg="mod">
          <ac:chgData name="Kirsty Price (2305853)" userId="S::2305853@student.uwtsd.ac.uk::13842570-798e-42c1-a723-3f4ed567d7e5" providerId="AD" clId="Web-{0325C009-7675-F0D7-1E2D-2E11DBD051FA}" dt="2024-10-16T10:44:57.211" v="47" actId="20577"/>
          <ac:spMkLst>
            <pc:docMk/>
            <pc:sldMk cId="1349459379" sldId="260"/>
            <ac:spMk id="2" creationId="{C543324E-3869-4FF9-9940-FDF9CB31B56D}"/>
          </ac:spMkLst>
        </pc:spChg>
      </pc:sldChg>
      <pc:sldChg chg="modSp">
        <pc:chgData name="Kirsty Price (2305853)" userId="S::2305853@student.uwtsd.ac.uk::13842570-798e-42c1-a723-3f4ed567d7e5" providerId="AD" clId="Web-{0325C009-7675-F0D7-1E2D-2E11DBD051FA}" dt="2024-10-16T10:51:31.007" v="74" actId="20577"/>
        <pc:sldMkLst>
          <pc:docMk/>
          <pc:sldMk cId="3529507368" sldId="261"/>
        </pc:sldMkLst>
        <pc:spChg chg="mod">
          <ac:chgData name="Kirsty Price (2305853)" userId="S::2305853@student.uwtsd.ac.uk::13842570-798e-42c1-a723-3f4ed567d7e5" providerId="AD" clId="Web-{0325C009-7675-F0D7-1E2D-2E11DBD051FA}" dt="2024-10-16T10:51:31.007" v="74" actId="20577"/>
          <ac:spMkLst>
            <pc:docMk/>
            <pc:sldMk cId="3529507368" sldId="261"/>
            <ac:spMk id="2" creationId="{E21C62D0-4EE4-7B84-8803-FAE44583F10E}"/>
          </ac:spMkLst>
        </pc:spChg>
        <pc:spChg chg="mod">
          <ac:chgData name="Kirsty Price (2305853)" userId="S::2305853@student.uwtsd.ac.uk::13842570-798e-42c1-a723-3f4ed567d7e5" providerId="AD" clId="Web-{0325C009-7675-F0D7-1E2D-2E11DBD051FA}" dt="2024-10-16T10:50:48.943" v="66" actId="20577"/>
          <ac:spMkLst>
            <pc:docMk/>
            <pc:sldMk cId="3529507368" sldId="261"/>
            <ac:spMk id="3" creationId="{6AB3F907-0F54-FB3A-A143-592BC40D306E}"/>
          </ac:spMkLst>
        </pc:spChg>
      </pc:sldChg>
    </pc:docChg>
  </pc:docChgLst>
  <pc:docChgLst>
    <pc:chgData name="Kirsty Price (2305853)" userId="S::2305853@student.uwtsd.ac.uk::13842570-798e-42c1-a723-3f4ed567d7e5" providerId="AD" clId="Web-{B61278D8-4F99-3540-86F7-090F3A590A99}"/>
    <pc:docChg chg="addSld modSld sldOrd">
      <pc:chgData name="Kirsty Price (2305853)" userId="S::2305853@student.uwtsd.ac.uk::13842570-798e-42c1-a723-3f4ed567d7e5" providerId="AD" clId="Web-{B61278D8-4F99-3540-86F7-090F3A590A99}" dt="2024-10-10T15:20:11.926" v="135" actId="20577"/>
      <pc:docMkLst>
        <pc:docMk/>
      </pc:docMkLst>
      <pc:sldChg chg="addSp modSp">
        <pc:chgData name="Kirsty Price (2305853)" userId="S::2305853@student.uwtsd.ac.uk::13842570-798e-42c1-a723-3f4ed567d7e5" providerId="AD" clId="Web-{B61278D8-4F99-3540-86F7-090F3A590A99}" dt="2024-10-10T15:12:08.417" v="36" actId="20577"/>
        <pc:sldMkLst>
          <pc:docMk/>
          <pc:sldMk cId="109857222" sldId="256"/>
        </pc:sldMkLst>
        <pc:spChg chg="mod">
          <ac:chgData name="Kirsty Price (2305853)" userId="S::2305853@student.uwtsd.ac.uk::13842570-798e-42c1-a723-3f4ed567d7e5" providerId="AD" clId="Web-{B61278D8-4F99-3540-86F7-090F3A590A99}" dt="2024-10-10T15:12:08.417" v="3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irsty Price (2305853)" userId="S::2305853@student.uwtsd.ac.uk::13842570-798e-42c1-a723-3f4ed567d7e5" providerId="AD" clId="Web-{B61278D8-4F99-3540-86F7-090F3A590A99}" dt="2024-10-10T14:57:01.325" v="12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Kirsty Price (2305853)" userId="S::2305853@student.uwtsd.ac.uk::13842570-798e-42c1-a723-3f4ed567d7e5" providerId="AD" clId="Web-{B61278D8-4F99-3540-86F7-090F3A590A99}" dt="2024-10-10T15:11:54.853" v="35" actId="14100"/>
          <ac:picMkLst>
            <pc:docMk/>
            <pc:sldMk cId="109857222" sldId="256"/>
            <ac:picMk id="4" creationId="{3E047A14-A298-812B-BA79-B90CF200F6F9}"/>
          </ac:picMkLst>
        </pc:picChg>
        <pc:picChg chg="add mod">
          <ac:chgData name="Kirsty Price (2305853)" userId="S::2305853@student.uwtsd.ac.uk::13842570-798e-42c1-a723-3f4ed567d7e5" providerId="AD" clId="Web-{B61278D8-4F99-3540-86F7-090F3A590A99}" dt="2024-10-10T15:06:37.984" v="26" actId="1076"/>
          <ac:picMkLst>
            <pc:docMk/>
            <pc:sldMk cId="109857222" sldId="256"/>
            <ac:picMk id="5" creationId="{C38415D3-A693-9935-543C-C47FCACE4ABD}"/>
          </ac:picMkLst>
        </pc:picChg>
      </pc:sldChg>
      <pc:sldChg chg="modSp new">
        <pc:chgData name="Kirsty Price (2305853)" userId="S::2305853@student.uwtsd.ac.uk::13842570-798e-42c1-a723-3f4ed567d7e5" providerId="AD" clId="Web-{B61278D8-4F99-3540-86F7-090F3A590A99}" dt="2024-10-10T15:19:43.002" v="133" actId="20577"/>
        <pc:sldMkLst>
          <pc:docMk/>
          <pc:sldMk cId="1411634144" sldId="257"/>
        </pc:sldMkLst>
        <pc:spChg chg="mod">
          <ac:chgData name="Kirsty Price (2305853)" userId="S::2305853@student.uwtsd.ac.uk::13842570-798e-42c1-a723-3f4ed567d7e5" providerId="AD" clId="Web-{B61278D8-4F99-3540-86F7-090F3A590A99}" dt="2024-10-10T15:19:43.002" v="133" actId="20577"/>
          <ac:spMkLst>
            <pc:docMk/>
            <pc:sldMk cId="1411634144" sldId="257"/>
            <ac:spMk id="2" creationId="{ABD9CC7D-C863-090C-0442-5FDADEA061D5}"/>
          </ac:spMkLst>
        </pc:spChg>
      </pc:sldChg>
      <pc:sldChg chg="modSp new ord">
        <pc:chgData name="Kirsty Price (2305853)" userId="S::2305853@student.uwtsd.ac.uk::13842570-798e-42c1-a723-3f4ed567d7e5" providerId="AD" clId="Web-{B61278D8-4F99-3540-86F7-090F3A590A99}" dt="2024-10-10T15:18:02.369" v="85"/>
        <pc:sldMkLst>
          <pc:docMk/>
          <pc:sldMk cId="635556900" sldId="258"/>
        </pc:sldMkLst>
        <pc:spChg chg="mod">
          <ac:chgData name="Kirsty Price (2305853)" userId="S::2305853@student.uwtsd.ac.uk::13842570-798e-42c1-a723-3f4ed567d7e5" providerId="AD" clId="Web-{B61278D8-4F99-3540-86F7-090F3A590A99}" dt="2024-10-10T15:14:35.320" v="63" actId="20577"/>
          <ac:spMkLst>
            <pc:docMk/>
            <pc:sldMk cId="635556900" sldId="258"/>
            <ac:spMk id="2" creationId="{913F40F7-A0EF-A071-71CA-C4200605C8F2}"/>
          </ac:spMkLst>
        </pc:spChg>
      </pc:sldChg>
      <pc:sldChg chg="modSp new">
        <pc:chgData name="Kirsty Price (2305853)" userId="S::2305853@student.uwtsd.ac.uk::13842570-798e-42c1-a723-3f4ed567d7e5" providerId="AD" clId="Web-{B61278D8-4F99-3540-86F7-090F3A590A99}" dt="2024-10-10T15:19:52.628" v="134" actId="20577"/>
        <pc:sldMkLst>
          <pc:docMk/>
          <pc:sldMk cId="3289329883" sldId="259"/>
        </pc:sldMkLst>
        <pc:spChg chg="mod">
          <ac:chgData name="Kirsty Price (2305853)" userId="S::2305853@student.uwtsd.ac.uk::13842570-798e-42c1-a723-3f4ed567d7e5" providerId="AD" clId="Web-{B61278D8-4F99-3540-86F7-090F3A590A99}" dt="2024-10-10T15:19:52.628" v="134" actId="20577"/>
          <ac:spMkLst>
            <pc:docMk/>
            <pc:sldMk cId="3289329883" sldId="259"/>
            <ac:spMk id="2" creationId="{213701B6-0C69-FB17-61CA-07D4BD99EA64}"/>
          </ac:spMkLst>
        </pc:spChg>
      </pc:sldChg>
      <pc:sldChg chg="modSp new">
        <pc:chgData name="Kirsty Price (2305853)" userId="S::2305853@student.uwtsd.ac.uk::13842570-798e-42c1-a723-3f4ed567d7e5" providerId="AD" clId="Web-{B61278D8-4F99-3540-86F7-090F3A590A99}" dt="2024-10-10T15:20:11.926" v="135" actId="20577"/>
        <pc:sldMkLst>
          <pc:docMk/>
          <pc:sldMk cId="1349459379" sldId="260"/>
        </pc:sldMkLst>
        <pc:spChg chg="mod">
          <ac:chgData name="Kirsty Price (2305853)" userId="S::2305853@student.uwtsd.ac.uk::13842570-798e-42c1-a723-3f4ed567d7e5" providerId="AD" clId="Web-{B61278D8-4F99-3540-86F7-090F3A590A99}" dt="2024-10-10T15:20:11.926" v="135" actId="20577"/>
          <ac:spMkLst>
            <pc:docMk/>
            <pc:sldMk cId="1349459379" sldId="260"/>
            <ac:spMk id="2" creationId="{C543324E-3869-4FF9-9940-FDF9CB31B56D}"/>
          </ac:spMkLst>
        </pc:spChg>
      </pc:sldChg>
    </pc:docChg>
  </pc:docChgLst>
  <pc:docChgLst>
    <pc:chgData name="Kirsty Price (2305853)" userId="13842570-798e-42c1-a723-3f4ed567d7e5" providerId="ADAL" clId="{CF0504BB-6E30-4E8D-882F-CD5F8C1A41D2}"/>
    <pc:docChg chg="undo custSel addSld delSld modSld">
      <pc:chgData name="Kirsty Price (2305853)" userId="13842570-798e-42c1-a723-3f4ed567d7e5" providerId="ADAL" clId="{CF0504BB-6E30-4E8D-882F-CD5F8C1A41D2}" dt="2024-10-16T12:51:59.619" v="2250" actId="20577"/>
      <pc:docMkLst>
        <pc:docMk/>
      </pc:docMkLst>
      <pc:sldChg chg="addSp modSp mod setBg modNotesTx">
        <pc:chgData name="Kirsty Price (2305853)" userId="13842570-798e-42c1-a723-3f4ed567d7e5" providerId="ADAL" clId="{CF0504BB-6E30-4E8D-882F-CD5F8C1A41D2}" dt="2024-10-16T11:35:53.832" v="1148" actId="20577"/>
        <pc:sldMkLst>
          <pc:docMk/>
          <pc:sldMk cId="109857222" sldId="256"/>
        </pc:sldMkLst>
        <pc:spChg chg="mod">
          <ac:chgData name="Kirsty Price (2305853)" userId="13842570-798e-42c1-a723-3f4ed567d7e5" providerId="ADAL" clId="{CF0504BB-6E30-4E8D-882F-CD5F8C1A41D2}" dt="2024-10-16T11:15:53.547" v="206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irsty Price (2305853)" userId="13842570-798e-42c1-a723-3f4ed567d7e5" providerId="ADAL" clId="{CF0504BB-6E30-4E8D-882F-CD5F8C1A41D2}" dt="2024-10-16T11:15:53.547" v="206" actId="2660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Kirsty Price (2305853)" userId="13842570-798e-42c1-a723-3f4ed567d7e5" providerId="ADAL" clId="{CF0504BB-6E30-4E8D-882F-CD5F8C1A41D2}" dt="2024-10-16T11:15:53.547" v="206" actId="26606"/>
          <ac:spMkLst>
            <pc:docMk/>
            <pc:sldMk cId="109857222" sldId="256"/>
            <ac:spMk id="10" creationId="{AAE3107B-714A-461C-AC2A-394A70CFC733}"/>
          </ac:spMkLst>
        </pc:spChg>
        <pc:spChg chg="add">
          <ac:chgData name="Kirsty Price (2305853)" userId="13842570-798e-42c1-a723-3f4ed567d7e5" providerId="ADAL" clId="{CF0504BB-6E30-4E8D-882F-CD5F8C1A41D2}" dt="2024-10-16T11:15:53.547" v="206" actId="26606"/>
          <ac:spMkLst>
            <pc:docMk/>
            <pc:sldMk cId="109857222" sldId="256"/>
            <ac:spMk id="20" creationId="{0E0A986F-4D9A-4E32-8DBD-A2B117A24F1A}"/>
          </ac:spMkLst>
        </pc:spChg>
        <pc:grpChg chg="add">
          <ac:chgData name="Kirsty Price (2305853)" userId="13842570-798e-42c1-a723-3f4ed567d7e5" providerId="ADAL" clId="{CF0504BB-6E30-4E8D-882F-CD5F8C1A41D2}" dt="2024-10-16T11:15:53.547" v="206" actId="26606"/>
          <ac:grpSpMkLst>
            <pc:docMk/>
            <pc:sldMk cId="109857222" sldId="256"/>
            <ac:grpSpMk id="12" creationId="{AB3F6FE8-AF7E-4703-AB78-FD9AFD2AC2D4}"/>
          </ac:grpSpMkLst>
        </pc:grpChg>
        <pc:picChg chg="mod ord">
          <ac:chgData name="Kirsty Price (2305853)" userId="13842570-798e-42c1-a723-3f4ed567d7e5" providerId="ADAL" clId="{CF0504BB-6E30-4E8D-882F-CD5F8C1A41D2}" dt="2024-10-16T11:15:53.547" v="206" actId="26606"/>
          <ac:picMkLst>
            <pc:docMk/>
            <pc:sldMk cId="109857222" sldId="256"/>
            <ac:picMk id="4" creationId="{3E047A14-A298-812B-BA79-B90CF200F6F9}"/>
          </ac:picMkLst>
        </pc:picChg>
        <pc:picChg chg="mod">
          <ac:chgData name="Kirsty Price (2305853)" userId="13842570-798e-42c1-a723-3f4ed567d7e5" providerId="ADAL" clId="{CF0504BB-6E30-4E8D-882F-CD5F8C1A41D2}" dt="2024-10-16T11:15:53.547" v="206" actId="26606"/>
          <ac:picMkLst>
            <pc:docMk/>
            <pc:sldMk cId="109857222" sldId="256"/>
            <ac:picMk id="5" creationId="{C38415D3-A693-9935-543C-C47FCACE4ABD}"/>
          </ac:picMkLst>
        </pc:picChg>
        <pc:cxnChg chg="add">
          <ac:chgData name="Kirsty Price (2305853)" userId="13842570-798e-42c1-a723-3f4ed567d7e5" providerId="ADAL" clId="{CF0504BB-6E30-4E8D-882F-CD5F8C1A41D2}" dt="2024-10-16T11:15:53.547" v="206" actId="26606"/>
          <ac:cxnSpMkLst>
            <pc:docMk/>
            <pc:sldMk cId="109857222" sldId="256"/>
            <ac:cxnSpMk id="18" creationId="{A36D75B7-CF09-4927-A857-F377500265D8}"/>
          </ac:cxnSpMkLst>
        </pc:cxnChg>
      </pc:sldChg>
      <pc:sldChg chg="modSp add del">
        <pc:chgData name="Kirsty Price (2305853)" userId="13842570-798e-42c1-a723-3f4ed567d7e5" providerId="ADAL" clId="{CF0504BB-6E30-4E8D-882F-CD5F8C1A41D2}" dt="2024-10-16T10:57:25.311" v="15" actId="2696"/>
        <pc:sldMkLst>
          <pc:docMk/>
          <pc:sldMk cId="1411634144" sldId="257"/>
        </pc:sldMkLst>
        <pc:spChg chg="mod">
          <ac:chgData name="Kirsty Price (2305853)" userId="13842570-798e-42c1-a723-3f4ed567d7e5" providerId="ADAL" clId="{CF0504BB-6E30-4E8D-882F-CD5F8C1A41D2}" dt="2024-10-16T10:56:12.450" v="1" actId="6549"/>
          <ac:spMkLst>
            <pc:docMk/>
            <pc:sldMk cId="1411634144" sldId="257"/>
            <ac:spMk id="2" creationId="{ABD9CC7D-C863-090C-0442-5FDADEA061D5}"/>
          </ac:spMkLst>
        </pc:spChg>
      </pc:sldChg>
      <pc:sldChg chg="modSp add del">
        <pc:chgData name="Kirsty Price (2305853)" userId="13842570-798e-42c1-a723-3f4ed567d7e5" providerId="ADAL" clId="{CF0504BB-6E30-4E8D-882F-CD5F8C1A41D2}" dt="2024-10-16T10:57:25.323" v="18" actId="2696"/>
        <pc:sldMkLst>
          <pc:docMk/>
          <pc:sldMk cId="635556900" sldId="258"/>
        </pc:sldMkLst>
        <pc:spChg chg="mod">
          <ac:chgData name="Kirsty Price (2305853)" userId="13842570-798e-42c1-a723-3f4ed567d7e5" providerId="ADAL" clId="{CF0504BB-6E30-4E8D-882F-CD5F8C1A41D2}" dt="2024-10-16T10:56:12.450" v="1" actId="6549"/>
          <ac:spMkLst>
            <pc:docMk/>
            <pc:sldMk cId="635556900" sldId="258"/>
            <ac:spMk id="2" creationId="{913F40F7-A0EF-A071-71CA-C4200605C8F2}"/>
          </ac:spMkLst>
        </pc:spChg>
      </pc:sldChg>
      <pc:sldChg chg="modSp add del">
        <pc:chgData name="Kirsty Price (2305853)" userId="13842570-798e-42c1-a723-3f4ed567d7e5" providerId="ADAL" clId="{CF0504BB-6E30-4E8D-882F-CD5F8C1A41D2}" dt="2024-10-16T10:57:25.315" v="16" actId="2696"/>
        <pc:sldMkLst>
          <pc:docMk/>
          <pc:sldMk cId="3289329883" sldId="259"/>
        </pc:sldMkLst>
        <pc:spChg chg="mod">
          <ac:chgData name="Kirsty Price (2305853)" userId="13842570-798e-42c1-a723-3f4ed567d7e5" providerId="ADAL" clId="{CF0504BB-6E30-4E8D-882F-CD5F8C1A41D2}" dt="2024-10-16T10:56:12.450" v="1" actId="6549"/>
          <ac:spMkLst>
            <pc:docMk/>
            <pc:sldMk cId="3289329883" sldId="259"/>
            <ac:spMk id="2" creationId="{213701B6-0C69-FB17-61CA-07D4BD99EA64}"/>
          </ac:spMkLst>
        </pc:spChg>
      </pc:sldChg>
      <pc:sldChg chg="modSp add del">
        <pc:chgData name="Kirsty Price (2305853)" userId="13842570-798e-42c1-a723-3f4ed567d7e5" providerId="ADAL" clId="{CF0504BB-6E30-4E8D-882F-CD5F8C1A41D2}" dt="2024-10-16T10:57:25.319" v="17" actId="2696"/>
        <pc:sldMkLst>
          <pc:docMk/>
          <pc:sldMk cId="1349459379" sldId="260"/>
        </pc:sldMkLst>
        <pc:spChg chg="mod">
          <ac:chgData name="Kirsty Price (2305853)" userId="13842570-798e-42c1-a723-3f4ed567d7e5" providerId="ADAL" clId="{CF0504BB-6E30-4E8D-882F-CD5F8C1A41D2}" dt="2024-10-16T10:56:12.450" v="1" actId="6549"/>
          <ac:spMkLst>
            <pc:docMk/>
            <pc:sldMk cId="1349459379" sldId="260"/>
            <ac:spMk id="2" creationId="{C543324E-3869-4FF9-9940-FDF9CB31B56D}"/>
          </ac:spMkLst>
        </pc:spChg>
      </pc:sldChg>
      <pc:sldChg chg="addSp delSp modSp mod setBg modNotesTx">
        <pc:chgData name="Kirsty Price (2305853)" userId="13842570-798e-42c1-a723-3f4ed567d7e5" providerId="ADAL" clId="{CF0504BB-6E30-4E8D-882F-CD5F8C1A41D2}" dt="2024-10-16T11:36:09.965" v="1172" actId="20577"/>
        <pc:sldMkLst>
          <pc:docMk/>
          <pc:sldMk cId="3529507368" sldId="261"/>
        </pc:sldMkLst>
        <pc:spChg chg="mod">
          <ac:chgData name="Kirsty Price (2305853)" userId="13842570-798e-42c1-a723-3f4ed567d7e5" providerId="ADAL" clId="{CF0504BB-6E30-4E8D-882F-CD5F8C1A41D2}" dt="2024-10-16T11:16:15.014" v="211" actId="26606"/>
          <ac:spMkLst>
            <pc:docMk/>
            <pc:sldMk cId="3529507368" sldId="261"/>
            <ac:spMk id="2" creationId="{E21C62D0-4EE4-7B84-8803-FAE44583F10E}"/>
          </ac:spMkLst>
        </pc:spChg>
        <pc:spChg chg="add del mod">
          <ac:chgData name="Kirsty Price (2305853)" userId="13842570-798e-42c1-a723-3f4ed567d7e5" providerId="ADAL" clId="{CF0504BB-6E30-4E8D-882F-CD5F8C1A41D2}" dt="2024-10-16T11:16:15.014" v="211" actId="26606"/>
          <ac:spMkLst>
            <pc:docMk/>
            <pc:sldMk cId="3529507368" sldId="261"/>
            <ac:spMk id="3" creationId="{6AB3F907-0F54-FB3A-A143-592BC40D306E}"/>
          </ac:spMkLst>
        </pc:spChg>
        <pc:spChg chg="add del">
          <ac:chgData name="Kirsty Price (2305853)" userId="13842570-798e-42c1-a723-3f4ed567d7e5" providerId="ADAL" clId="{CF0504BB-6E30-4E8D-882F-CD5F8C1A41D2}" dt="2024-10-16T11:16:14.989" v="210" actId="26606"/>
          <ac:spMkLst>
            <pc:docMk/>
            <pc:sldMk cId="3529507368" sldId="261"/>
            <ac:spMk id="9" creationId="{52BE4420-3B5F-4549-8B4A-77855B8215EC}"/>
          </ac:spMkLst>
        </pc:spChg>
        <pc:spChg chg="add del">
          <ac:chgData name="Kirsty Price (2305853)" userId="13842570-798e-42c1-a723-3f4ed567d7e5" providerId="ADAL" clId="{CF0504BB-6E30-4E8D-882F-CD5F8C1A41D2}" dt="2024-10-16T11:16:14.989" v="210" actId="26606"/>
          <ac:spMkLst>
            <pc:docMk/>
            <pc:sldMk cId="3529507368" sldId="261"/>
            <ac:spMk id="11" creationId="{A75876F6-95D4-48CB-8E3E-4401A96E25A4}"/>
          </ac:spMkLst>
        </pc:spChg>
        <pc:spChg chg="add del">
          <ac:chgData name="Kirsty Price (2305853)" userId="13842570-798e-42c1-a723-3f4ed567d7e5" providerId="ADAL" clId="{CF0504BB-6E30-4E8D-882F-CD5F8C1A41D2}" dt="2024-10-16T11:16:14.989" v="210" actId="26606"/>
          <ac:spMkLst>
            <pc:docMk/>
            <pc:sldMk cId="3529507368" sldId="261"/>
            <ac:spMk id="13" creationId="{D1B84719-90BB-4D0C-92D8-61DC5512B34B}"/>
          </ac:spMkLst>
        </pc:spChg>
        <pc:spChg chg="add del">
          <ac:chgData name="Kirsty Price (2305853)" userId="13842570-798e-42c1-a723-3f4ed567d7e5" providerId="ADAL" clId="{CF0504BB-6E30-4E8D-882F-CD5F8C1A41D2}" dt="2024-10-16T11:16:14.989" v="210" actId="26606"/>
          <ac:spMkLst>
            <pc:docMk/>
            <pc:sldMk cId="3529507368" sldId="261"/>
            <ac:spMk id="15" creationId="{7B407EC4-5D16-4845-9840-4E28622B6568}"/>
          </ac:spMkLst>
        </pc:spChg>
        <pc:spChg chg="add">
          <ac:chgData name="Kirsty Price (2305853)" userId="13842570-798e-42c1-a723-3f4ed567d7e5" providerId="ADAL" clId="{CF0504BB-6E30-4E8D-882F-CD5F8C1A41D2}" dt="2024-10-16T11:16:15.014" v="211" actId="26606"/>
          <ac:spMkLst>
            <pc:docMk/>
            <pc:sldMk cId="3529507368" sldId="261"/>
            <ac:spMk id="17" creationId="{52BE4420-3B5F-4549-8B4A-77855B8215EC}"/>
          </ac:spMkLst>
        </pc:spChg>
        <pc:spChg chg="add">
          <ac:chgData name="Kirsty Price (2305853)" userId="13842570-798e-42c1-a723-3f4ed567d7e5" providerId="ADAL" clId="{CF0504BB-6E30-4E8D-882F-CD5F8C1A41D2}" dt="2024-10-16T11:16:15.014" v="211" actId="26606"/>
          <ac:spMkLst>
            <pc:docMk/>
            <pc:sldMk cId="3529507368" sldId="261"/>
            <ac:spMk id="18" creationId="{A75876F6-95D4-48CB-8E3E-4401A96E25A4}"/>
          </ac:spMkLst>
        </pc:spChg>
        <pc:spChg chg="add">
          <ac:chgData name="Kirsty Price (2305853)" userId="13842570-798e-42c1-a723-3f4ed567d7e5" providerId="ADAL" clId="{CF0504BB-6E30-4E8D-882F-CD5F8C1A41D2}" dt="2024-10-16T11:16:15.014" v="211" actId="26606"/>
          <ac:spMkLst>
            <pc:docMk/>
            <pc:sldMk cId="3529507368" sldId="261"/>
            <ac:spMk id="19" creationId="{D1B84719-90BB-4D0C-92D8-61DC5512B34B}"/>
          </ac:spMkLst>
        </pc:spChg>
        <pc:spChg chg="add">
          <ac:chgData name="Kirsty Price (2305853)" userId="13842570-798e-42c1-a723-3f4ed567d7e5" providerId="ADAL" clId="{CF0504BB-6E30-4E8D-882F-CD5F8C1A41D2}" dt="2024-10-16T11:16:15.014" v="211" actId="26606"/>
          <ac:spMkLst>
            <pc:docMk/>
            <pc:sldMk cId="3529507368" sldId="261"/>
            <ac:spMk id="20" creationId="{7B407EC4-5D16-4845-9840-4E28622B6568}"/>
          </ac:spMkLst>
        </pc:spChg>
        <pc:graphicFrameChg chg="add del">
          <ac:chgData name="Kirsty Price (2305853)" userId="13842570-798e-42c1-a723-3f4ed567d7e5" providerId="ADAL" clId="{CF0504BB-6E30-4E8D-882F-CD5F8C1A41D2}" dt="2024-10-16T11:16:12.097" v="208" actId="26606"/>
          <ac:graphicFrameMkLst>
            <pc:docMk/>
            <pc:sldMk cId="3529507368" sldId="261"/>
            <ac:graphicFrameMk id="5" creationId="{EE14AC12-1C5C-2FCA-0813-F83E9041134E}"/>
          </ac:graphicFrameMkLst>
        </pc:graphicFrameChg>
        <pc:graphicFrameChg chg="add del">
          <ac:chgData name="Kirsty Price (2305853)" userId="13842570-798e-42c1-a723-3f4ed567d7e5" providerId="ADAL" clId="{CF0504BB-6E30-4E8D-882F-CD5F8C1A41D2}" dt="2024-10-16T11:16:14.989" v="210" actId="26606"/>
          <ac:graphicFrameMkLst>
            <pc:docMk/>
            <pc:sldMk cId="3529507368" sldId="261"/>
            <ac:graphicFrameMk id="7" creationId="{C44682A8-EB3F-72D4-3990-4B3BE82170AA}"/>
          </ac:graphicFrameMkLst>
        </pc:graphicFrameChg>
        <pc:graphicFrameChg chg="add">
          <ac:chgData name="Kirsty Price (2305853)" userId="13842570-798e-42c1-a723-3f4ed567d7e5" providerId="ADAL" clId="{CF0504BB-6E30-4E8D-882F-CD5F8C1A41D2}" dt="2024-10-16T11:16:15.014" v="211" actId="26606"/>
          <ac:graphicFrameMkLst>
            <pc:docMk/>
            <pc:sldMk cId="3529507368" sldId="261"/>
            <ac:graphicFrameMk id="21" creationId="{AC887D18-C80A-1CC9-F164-810D8CADF1D9}"/>
          </ac:graphicFrameMkLst>
        </pc:graphicFrameChg>
      </pc:sldChg>
      <pc:sldChg chg="modSp add del">
        <pc:chgData name="Kirsty Price (2305853)" userId="13842570-798e-42c1-a723-3f4ed567d7e5" providerId="ADAL" clId="{CF0504BB-6E30-4E8D-882F-CD5F8C1A41D2}" dt="2024-10-16T10:57:25.327" v="19" actId="2696"/>
        <pc:sldMkLst>
          <pc:docMk/>
          <pc:sldMk cId="1815051452" sldId="262"/>
        </pc:sldMkLst>
        <pc:spChg chg="mod">
          <ac:chgData name="Kirsty Price (2305853)" userId="13842570-798e-42c1-a723-3f4ed567d7e5" providerId="ADAL" clId="{CF0504BB-6E30-4E8D-882F-CD5F8C1A41D2}" dt="2024-10-16T10:56:12.450" v="1" actId="6549"/>
          <ac:spMkLst>
            <pc:docMk/>
            <pc:sldMk cId="1815051452" sldId="262"/>
            <ac:spMk id="2" creationId="{91754DB7-89D5-0E10-556D-73C6D4CD4630}"/>
          </ac:spMkLst>
        </pc:spChg>
        <pc:spChg chg="mod">
          <ac:chgData name="Kirsty Price (2305853)" userId="13842570-798e-42c1-a723-3f4ed567d7e5" providerId="ADAL" clId="{CF0504BB-6E30-4E8D-882F-CD5F8C1A41D2}" dt="2024-10-16T10:56:26.839" v="2" actId="20577"/>
          <ac:spMkLst>
            <pc:docMk/>
            <pc:sldMk cId="1815051452" sldId="262"/>
            <ac:spMk id="3" creationId="{D93B7426-E876-A4E5-9A9D-603EA1AF792C}"/>
          </ac:spMkLst>
        </pc:spChg>
      </pc:sldChg>
      <pc:sldChg chg="addSp modSp new mod setBg modNotesTx">
        <pc:chgData name="Kirsty Price (2305853)" userId="13842570-798e-42c1-a723-3f4ed567d7e5" providerId="ADAL" clId="{CF0504BB-6E30-4E8D-882F-CD5F8C1A41D2}" dt="2024-10-16T11:57:49.541" v="1630" actId="20577"/>
        <pc:sldMkLst>
          <pc:docMk/>
          <pc:sldMk cId="3581446547" sldId="262"/>
        </pc:sldMkLst>
        <pc:spChg chg="mod">
          <ac:chgData name="Kirsty Price (2305853)" userId="13842570-798e-42c1-a723-3f4ed567d7e5" providerId="ADAL" clId="{CF0504BB-6E30-4E8D-882F-CD5F8C1A41D2}" dt="2024-10-16T11:16:27.237" v="212" actId="26606"/>
          <ac:spMkLst>
            <pc:docMk/>
            <pc:sldMk cId="3581446547" sldId="262"/>
            <ac:spMk id="2" creationId="{18813270-EC78-899A-6275-D537983883C1}"/>
          </ac:spMkLst>
        </pc:spChg>
        <pc:spChg chg="mod">
          <ac:chgData name="Kirsty Price (2305853)" userId="13842570-798e-42c1-a723-3f4ed567d7e5" providerId="ADAL" clId="{CF0504BB-6E30-4E8D-882F-CD5F8C1A41D2}" dt="2024-10-16T11:21:46.577" v="319" actId="20577"/>
          <ac:spMkLst>
            <pc:docMk/>
            <pc:sldMk cId="3581446547" sldId="262"/>
            <ac:spMk id="3" creationId="{30EFFC2A-034A-8F34-8207-267E05A597FE}"/>
          </ac:spMkLst>
        </pc:spChg>
        <pc:spChg chg="add">
          <ac:chgData name="Kirsty Price (2305853)" userId="13842570-798e-42c1-a723-3f4ed567d7e5" providerId="ADAL" clId="{CF0504BB-6E30-4E8D-882F-CD5F8C1A41D2}" dt="2024-10-16T11:16:27.237" v="212" actId="26606"/>
          <ac:spMkLst>
            <pc:docMk/>
            <pc:sldMk cId="3581446547" sldId="262"/>
            <ac:spMk id="8" creationId="{52723366-C73B-4ED6-ADEF-29911C6BC55F}"/>
          </ac:spMkLst>
        </pc:spChg>
        <pc:spChg chg="add">
          <ac:chgData name="Kirsty Price (2305853)" userId="13842570-798e-42c1-a723-3f4ed567d7e5" providerId="ADAL" clId="{CF0504BB-6E30-4E8D-882F-CD5F8C1A41D2}" dt="2024-10-16T11:16:27.237" v="212" actId="26606"/>
          <ac:spMkLst>
            <pc:docMk/>
            <pc:sldMk cId="3581446547" sldId="262"/>
            <ac:spMk id="10" creationId="{847A4152-8E41-4D1C-B88C-57C5C430A69E}"/>
          </ac:spMkLst>
        </pc:spChg>
        <pc:spChg chg="add">
          <ac:chgData name="Kirsty Price (2305853)" userId="13842570-798e-42c1-a723-3f4ed567d7e5" providerId="ADAL" clId="{CF0504BB-6E30-4E8D-882F-CD5F8C1A41D2}" dt="2024-10-16T11:16:27.237" v="212" actId="26606"/>
          <ac:spMkLst>
            <pc:docMk/>
            <pc:sldMk cId="3581446547" sldId="262"/>
            <ac:spMk id="12" creationId="{999F76F5-72D4-4814-9169-8F535AEEB809}"/>
          </ac:spMkLst>
        </pc:spChg>
        <pc:spChg chg="add">
          <ac:chgData name="Kirsty Price (2305853)" userId="13842570-798e-42c1-a723-3f4ed567d7e5" providerId="ADAL" clId="{CF0504BB-6E30-4E8D-882F-CD5F8C1A41D2}" dt="2024-10-16T11:16:27.237" v="212" actId="26606"/>
          <ac:spMkLst>
            <pc:docMk/>
            <pc:sldMk cId="3581446547" sldId="262"/>
            <ac:spMk id="14" creationId="{C6202988-4466-42C5-B33A-AFABF051B4FE}"/>
          </ac:spMkLst>
        </pc:spChg>
      </pc:sldChg>
      <pc:sldChg chg="addSp delSp modSp new mod setBg modNotesTx">
        <pc:chgData name="Kirsty Price (2305853)" userId="13842570-798e-42c1-a723-3f4ed567d7e5" providerId="ADAL" clId="{CF0504BB-6E30-4E8D-882F-CD5F8C1A41D2}" dt="2024-10-16T12:51:59.619" v="2250" actId="20577"/>
        <pc:sldMkLst>
          <pc:docMk/>
          <pc:sldMk cId="1360438177" sldId="263"/>
        </pc:sldMkLst>
        <pc:spChg chg="mod">
          <ac:chgData name="Kirsty Price (2305853)" userId="13842570-798e-42c1-a723-3f4ed567d7e5" providerId="ADAL" clId="{CF0504BB-6E30-4E8D-882F-CD5F8C1A41D2}" dt="2024-10-16T11:17:48.114" v="216" actId="26606"/>
          <ac:spMkLst>
            <pc:docMk/>
            <pc:sldMk cId="1360438177" sldId="263"/>
            <ac:spMk id="2" creationId="{6BCB906E-DAD7-4361-30A9-387513DF5717}"/>
          </ac:spMkLst>
        </pc:spChg>
        <pc:spChg chg="mod">
          <ac:chgData name="Kirsty Price (2305853)" userId="13842570-798e-42c1-a723-3f4ed567d7e5" providerId="ADAL" clId="{CF0504BB-6E30-4E8D-882F-CD5F8C1A41D2}" dt="2024-10-16T12:51:22.803" v="2186" actId="20577"/>
          <ac:spMkLst>
            <pc:docMk/>
            <pc:sldMk cId="1360438177" sldId="263"/>
            <ac:spMk id="3" creationId="{7BF101AD-2BED-70E6-8C67-FBA06F2F9FC5}"/>
          </ac:spMkLst>
        </pc:spChg>
        <pc:spChg chg="add del">
          <ac:chgData name="Kirsty Price (2305853)" userId="13842570-798e-42c1-a723-3f4ed567d7e5" providerId="ADAL" clId="{CF0504BB-6E30-4E8D-882F-CD5F8C1A41D2}" dt="2024-10-16T11:17:48.114" v="216" actId="26606"/>
          <ac:spMkLst>
            <pc:docMk/>
            <pc:sldMk cId="1360438177" sldId="263"/>
            <ac:spMk id="8" creationId="{52723366-C73B-4ED6-ADEF-29911C6BC55F}"/>
          </ac:spMkLst>
        </pc:spChg>
        <pc:spChg chg="add del">
          <ac:chgData name="Kirsty Price (2305853)" userId="13842570-798e-42c1-a723-3f4ed567d7e5" providerId="ADAL" clId="{CF0504BB-6E30-4E8D-882F-CD5F8C1A41D2}" dt="2024-10-16T11:17:48.114" v="216" actId="26606"/>
          <ac:spMkLst>
            <pc:docMk/>
            <pc:sldMk cId="1360438177" sldId="263"/>
            <ac:spMk id="10" creationId="{847A4152-8E41-4D1C-B88C-57C5C430A69E}"/>
          </ac:spMkLst>
        </pc:spChg>
        <pc:spChg chg="add del">
          <ac:chgData name="Kirsty Price (2305853)" userId="13842570-798e-42c1-a723-3f4ed567d7e5" providerId="ADAL" clId="{CF0504BB-6E30-4E8D-882F-CD5F8C1A41D2}" dt="2024-10-16T11:17:48.114" v="216" actId="26606"/>
          <ac:spMkLst>
            <pc:docMk/>
            <pc:sldMk cId="1360438177" sldId="263"/>
            <ac:spMk id="12" creationId="{999F76F5-72D4-4814-9169-8F535AEEB809}"/>
          </ac:spMkLst>
        </pc:spChg>
        <pc:spChg chg="add del">
          <ac:chgData name="Kirsty Price (2305853)" userId="13842570-798e-42c1-a723-3f4ed567d7e5" providerId="ADAL" clId="{CF0504BB-6E30-4E8D-882F-CD5F8C1A41D2}" dt="2024-10-16T11:17:48.114" v="216" actId="26606"/>
          <ac:spMkLst>
            <pc:docMk/>
            <pc:sldMk cId="1360438177" sldId="263"/>
            <ac:spMk id="14" creationId="{C6202988-4466-42C5-B33A-AFABF051B4FE}"/>
          </ac:spMkLst>
        </pc:spChg>
        <pc:spChg chg="add">
          <ac:chgData name="Kirsty Price (2305853)" userId="13842570-798e-42c1-a723-3f4ed567d7e5" providerId="ADAL" clId="{CF0504BB-6E30-4E8D-882F-CD5F8C1A41D2}" dt="2024-10-16T11:17:48.114" v="216" actId="26606"/>
          <ac:spMkLst>
            <pc:docMk/>
            <pc:sldMk cId="1360438177" sldId="263"/>
            <ac:spMk id="19" creationId="{278BC618-3289-4C64-902D-506AF437E6A7}"/>
          </ac:spMkLst>
        </pc:spChg>
        <pc:picChg chg="add">
          <ac:chgData name="Kirsty Price (2305853)" userId="13842570-798e-42c1-a723-3f4ed567d7e5" providerId="ADAL" clId="{CF0504BB-6E30-4E8D-882F-CD5F8C1A41D2}" dt="2024-10-16T11:17:48.114" v="216" actId="26606"/>
          <ac:picMkLst>
            <pc:docMk/>
            <pc:sldMk cId="1360438177" sldId="263"/>
            <ac:picMk id="21" creationId="{133D31B1-9C37-4542-80D3-7B54026F28EE}"/>
          </ac:picMkLst>
        </pc:picChg>
        <pc:cxnChg chg="add">
          <ac:chgData name="Kirsty Price (2305853)" userId="13842570-798e-42c1-a723-3f4ed567d7e5" providerId="ADAL" clId="{CF0504BB-6E30-4E8D-882F-CD5F8C1A41D2}" dt="2024-10-16T11:17:48.114" v="216" actId="26606"/>
          <ac:cxnSpMkLst>
            <pc:docMk/>
            <pc:sldMk cId="1360438177" sldId="263"/>
            <ac:cxnSpMk id="23" creationId="{10D273FA-71CB-4AEB-8F60-67AB3375E398}"/>
          </ac:cxnSpMkLst>
        </pc:cxnChg>
      </pc:sldChg>
      <pc:sldChg chg="addSp modSp new mod setBg">
        <pc:chgData name="Kirsty Price (2305853)" userId="13842570-798e-42c1-a723-3f4ed567d7e5" providerId="ADAL" clId="{CF0504BB-6E30-4E8D-882F-CD5F8C1A41D2}" dt="2024-10-16T11:17:06.684" v="214" actId="26606"/>
        <pc:sldMkLst>
          <pc:docMk/>
          <pc:sldMk cId="1554792587" sldId="264"/>
        </pc:sldMkLst>
        <pc:spChg chg="mod">
          <ac:chgData name="Kirsty Price (2305853)" userId="13842570-798e-42c1-a723-3f4ed567d7e5" providerId="ADAL" clId="{CF0504BB-6E30-4E8D-882F-CD5F8C1A41D2}" dt="2024-10-16T11:17:06.684" v="214" actId="26606"/>
          <ac:spMkLst>
            <pc:docMk/>
            <pc:sldMk cId="1554792587" sldId="264"/>
            <ac:spMk id="2" creationId="{0B8ADF6B-9502-EBBD-7301-A3AF04B361C8}"/>
          </ac:spMkLst>
        </pc:spChg>
        <pc:spChg chg="mod">
          <ac:chgData name="Kirsty Price (2305853)" userId="13842570-798e-42c1-a723-3f4ed567d7e5" providerId="ADAL" clId="{CF0504BB-6E30-4E8D-882F-CD5F8C1A41D2}" dt="2024-10-16T11:17:06.684" v="214" actId="26606"/>
          <ac:spMkLst>
            <pc:docMk/>
            <pc:sldMk cId="1554792587" sldId="264"/>
            <ac:spMk id="3" creationId="{B3D3B8FD-9120-279B-A1C0-21555CF34A9B}"/>
          </ac:spMkLst>
        </pc:spChg>
        <pc:spChg chg="add">
          <ac:chgData name="Kirsty Price (2305853)" userId="13842570-798e-42c1-a723-3f4ed567d7e5" providerId="ADAL" clId="{CF0504BB-6E30-4E8D-882F-CD5F8C1A41D2}" dt="2024-10-16T11:17:06.684" v="214" actId="26606"/>
          <ac:spMkLst>
            <pc:docMk/>
            <pc:sldMk cId="1554792587" sldId="264"/>
            <ac:spMk id="8" creationId="{278BC618-3289-4C64-902D-506AF437E6A7}"/>
          </ac:spMkLst>
        </pc:spChg>
        <pc:picChg chg="add">
          <ac:chgData name="Kirsty Price (2305853)" userId="13842570-798e-42c1-a723-3f4ed567d7e5" providerId="ADAL" clId="{CF0504BB-6E30-4E8D-882F-CD5F8C1A41D2}" dt="2024-10-16T11:17:06.684" v="214" actId="26606"/>
          <ac:picMkLst>
            <pc:docMk/>
            <pc:sldMk cId="1554792587" sldId="264"/>
            <ac:picMk id="10" creationId="{133D31B1-9C37-4542-80D3-7B54026F28EE}"/>
          </ac:picMkLst>
        </pc:picChg>
        <pc:cxnChg chg="add">
          <ac:chgData name="Kirsty Price (2305853)" userId="13842570-798e-42c1-a723-3f4ed567d7e5" providerId="ADAL" clId="{CF0504BB-6E30-4E8D-882F-CD5F8C1A41D2}" dt="2024-10-16T11:17:06.684" v="214" actId="26606"/>
          <ac:cxnSpMkLst>
            <pc:docMk/>
            <pc:sldMk cId="1554792587" sldId="264"/>
            <ac:cxnSpMk id="12" creationId="{10D273FA-71CB-4AEB-8F60-67AB3375E398}"/>
          </ac:cxnSpMkLst>
        </pc:cxnChg>
      </pc:sldChg>
      <pc:sldChg chg="addSp modSp new mod setBg">
        <pc:chgData name="Kirsty Price (2305853)" userId="13842570-798e-42c1-a723-3f4ed567d7e5" providerId="ADAL" clId="{CF0504BB-6E30-4E8D-882F-CD5F8C1A41D2}" dt="2024-10-16T11:16:48.581" v="213" actId="26606"/>
        <pc:sldMkLst>
          <pc:docMk/>
          <pc:sldMk cId="2043420622" sldId="265"/>
        </pc:sldMkLst>
        <pc:spChg chg="mod">
          <ac:chgData name="Kirsty Price (2305853)" userId="13842570-798e-42c1-a723-3f4ed567d7e5" providerId="ADAL" clId="{CF0504BB-6E30-4E8D-882F-CD5F8C1A41D2}" dt="2024-10-16T11:16:48.581" v="213" actId="26606"/>
          <ac:spMkLst>
            <pc:docMk/>
            <pc:sldMk cId="2043420622" sldId="265"/>
            <ac:spMk id="2" creationId="{4926E391-614F-FE13-3EDE-C07B3CFD1DBE}"/>
          </ac:spMkLst>
        </pc:spChg>
        <pc:spChg chg="mod">
          <ac:chgData name="Kirsty Price (2305853)" userId="13842570-798e-42c1-a723-3f4ed567d7e5" providerId="ADAL" clId="{CF0504BB-6E30-4E8D-882F-CD5F8C1A41D2}" dt="2024-10-16T11:16:48.581" v="213" actId="26606"/>
          <ac:spMkLst>
            <pc:docMk/>
            <pc:sldMk cId="2043420622" sldId="265"/>
            <ac:spMk id="3" creationId="{F54437A3-6951-31F8-03CC-15F6A3AC4920}"/>
          </ac:spMkLst>
        </pc:spChg>
        <pc:spChg chg="add">
          <ac:chgData name="Kirsty Price (2305853)" userId="13842570-798e-42c1-a723-3f4ed567d7e5" providerId="ADAL" clId="{CF0504BB-6E30-4E8D-882F-CD5F8C1A41D2}" dt="2024-10-16T11:16:48.581" v="213" actId="26606"/>
          <ac:spMkLst>
            <pc:docMk/>
            <pc:sldMk cId="2043420622" sldId="265"/>
            <ac:spMk id="8" creationId="{DC878D9A-77BE-4701-AE3D-EEFC53CD50BC}"/>
          </ac:spMkLst>
        </pc:spChg>
        <pc:spChg chg="add">
          <ac:chgData name="Kirsty Price (2305853)" userId="13842570-798e-42c1-a723-3f4ed567d7e5" providerId="ADAL" clId="{CF0504BB-6E30-4E8D-882F-CD5F8C1A41D2}" dt="2024-10-16T11:16:48.581" v="213" actId="26606"/>
          <ac:spMkLst>
            <pc:docMk/>
            <pc:sldMk cId="2043420622" sldId="265"/>
            <ac:spMk id="10" creationId="{F643BE08-0ED1-4B73-AC6D-B7E26A59CDAA}"/>
          </ac:spMkLst>
        </pc:spChg>
        <pc:spChg chg="add">
          <ac:chgData name="Kirsty Price (2305853)" userId="13842570-798e-42c1-a723-3f4ed567d7e5" providerId="ADAL" clId="{CF0504BB-6E30-4E8D-882F-CD5F8C1A41D2}" dt="2024-10-16T11:16:48.581" v="213" actId="26606"/>
          <ac:spMkLst>
            <pc:docMk/>
            <pc:sldMk cId="2043420622" sldId="265"/>
            <ac:spMk id="12" creationId="{956B2094-7FC0-45FC-BFED-3CB88CEE63F5}"/>
          </ac:spMkLst>
        </pc:spChg>
        <pc:spChg chg="add">
          <ac:chgData name="Kirsty Price (2305853)" userId="13842570-798e-42c1-a723-3f4ed567d7e5" providerId="ADAL" clId="{CF0504BB-6E30-4E8D-882F-CD5F8C1A41D2}" dt="2024-10-16T11:16:48.581" v="213" actId="26606"/>
          <ac:spMkLst>
            <pc:docMk/>
            <pc:sldMk cId="2043420622" sldId="265"/>
            <ac:spMk id="14" creationId="{07A4B640-BB7F-4272-A710-068DBA9F9A6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2AE3C0C-A84B-4728-977B-2777C9C06E8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5526E87-07D4-443E-8D6D-E1F0E0E692D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Examples of Anti – Social </a:t>
          </a:r>
          <a:r>
            <a:rPr lang="en-US">
              <a:latin typeface="Garamond" panose="02020404030301010803"/>
            </a:rPr>
            <a:t>Behaviour</a:t>
          </a:r>
          <a:endParaRPr lang="en-US" dirty="0"/>
        </a:p>
      </dgm:t>
    </dgm:pt>
    <dgm:pt modelId="{25629909-DABA-46C3-A7EF-995F7E0AEBEC}" type="parTrans" cxnId="{261A8C38-0DAC-436B-B1AB-DAED13F920EB}">
      <dgm:prSet/>
      <dgm:spPr/>
      <dgm:t>
        <a:bodyPr/>
        <a:lstStyle/>
        <a:p>
          <a:endParaRPr lang="en-US"/>
        </a:p>
      </dgm:t>
    </dgm:pt>
    <dgm:pt modelId="{D4575110-F168-47B4-997F-4C36153F5AC5}" type="sibTrans" cxnId="{261A8C38-0DAC-436B-B1AB-DAED13F920EB}">
      <dgm:prSet/>
      <dgm:spPr/>
      <dgm:t>
        <a:bodyPr/>
        <a:lstStyle/>
        <a:p>
          <a:endParaRPr lang="en-US"/>
        </a:p>
      </dgm:t>
    </dgm:pt>
    <dgm:pt modelId="{08767F7C-8DC3-4C80-8E13-FCB9177FBF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Why is Anti – Social behaviour an ongoing issue?</a:t>
          </a:r>
          <a:endParaRPr lang="en-US" dirty="0"/>
        </a:p>
      </dgm:t>
    </dgm:pt>
    <dgm:pt modelId="{E6127B74-E5CE-47EB-B62D-104F6795B1B9}" type="parTrans" cxnId="{9D5B2754-FC07-4F46-9265-AEA699E313B6}">
      <dgm:prSet/>
      <dgm:spPr/>
      <dgm:t>
        <a:bodyPr/>
        <a:lstStyle/>
        <a:p>
          <a:endParaRPr lang="en-US"/>
        </a:p>
      </dgm:t>
    </dgm:pt>
    <dgm:pt modelId="{345D4535-0827-4E01-BAD7-846E4E23EABD}" type="sibTrans" cxnId="{9D5B2754-FC07-4F46-9265-AEA699E313B6}">
      <dgm:prSet/>
      <dgm:spPr/>
      <dgm:t>
        <a:bodyPr/>
        <a:lstStyle/>
        <a:p>
          <a:endParaRPr lang="en-US"/>
        </a:p>
      </dgm:t>
    </dgm:pt>
    <dgm:pt modelId="{A3648BE9-0295-437F-96DA-EA05BE8B19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Examples of case </a:t>
          </a:r>
          <a:r>
            <a:rPr lang="en-US">
              <a:latin typeface="Garamond" panose="02020404030301010803"/>
            </a:rPr>
            <a:t>studies</a:t>
          </a:r>
          <a:endParaRPr lang="en-US" dirty="0"/>
        </a:p>
      </dgm:t>
    </dgm:pt>
    <dgm:pt modelId="{1AFF17B3-E781-4F85-8CE1-2C4FB9AD9E88}" type="parTrans" cxnId="{5B215161-1A40-40E9-85F7-C92B8CA0E63B}">
      <dgm:prSet/>
      <dgm:spPr/>
      <dgm:t>
        <a:bodyPr/>
        <a:lstStyle/>
        <a:p>
          <a:endParaRPr lang="en-US"/>
        </a:p>
      </dgm:t>
    </dgm:pt>
    <dgm:pt modelId="{9526DDB2-0F91-4775-A6FC-9EA67FBE01F4}" type="sibTrans" cxnId="{5B215161-1A40-40E9-85F7-C92B8CA0E63B}">
      <dgm:prSet/>
      <dgm:spPr/>
      <dgm:t>
        <a:bodyPr/>
        <a:lstStyle/>
        <a:p>
          <a:endParaRPr lang="en-US"/>
        </a:p>
      </dgm:t>
    </dgm:pt>
    <dgm:pt modelId="{7ADC1353-4321-4E3F-B903-9E64C6A178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Reference List</a:t>
          </a:r>
          <a:endParaRPr lang="en-US" dirty="0"/>
        </a:p>
      </dgm:t>
    </dgm:pt>
    <dgm:pt modelId="{17FBA470-C60B-4D46-8725-288BE8D48C90}" type="parTrans" cxnId="{77830C7E-2F4F-4D5F-8E61-6B6360B01459}">
      <dgm:prSet/>
      <dgm:spPr/>
      <dgm:t>
        <a:bodyPr/>
        <a:lstStyle/>
        <a:p>
          <a:endParaRPr lang="en-US"/>
        </a:p>
      </dgm:t>
    </dgm:pt>
    <dgm:pt modelId="{E338A129-3DDA-4EEB-9CCD-2D5D8BB62C2E}" type="sibTrans" cxnId="{77830C7E-2F4F-4D5F-8E61-6B6360B01459}">
      <dgm:prSet/>
      <dgm:spPr/>
      <dgm:t>
        <a:bodyPr/>
        <a:lstStyle/>
        <a:p>
          <a:endParaRPr lang="en-US"/>
        </a:p>
      </dgm:t>
    </dgm:pt>
    <dgm:pt modelId="{5062F6E2-D241-484B-98B4-EFA28DE97833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Garamond" panose="02020404030301010803"/>
            </a:rPr>
            <a:t> Introduction to Anti – Social </a:t>
          </a:r>
          <a:r>
            <a:rPr lang="en-US" dirty="0" err="1">
              <a:latin typeface="Garamond" panose="02020404030301010803"/>
            </a:rPr>
            <a:t>Behaviour</a:t>
          </a:r>
        </a:p>
      </dgm:t>
    </dgm:pt>
    <dgm:pt modelId="{23781431-61DD-4AD3-A10D-97FEDACAA895}" type="parTrans" cxnId="{E3D430FA-9B4C-7842-A349-F5423137C045}">
      <dgm:prSet/>
      <dgm:spPr/>
    </dgm:pt>
    <dgm:pt modelId="{BF6BAA78-1319-467D-8DFD-E76C6BDFBA06}" type="sibTrans" cxnId="{E3D430FA-9B4C-7842-A349-F5423137C045}">
      <dgm:prSet/>
      <dgm:spPr/>
    </dgm:pt>
    <dgm:pt modelId="{4DC45A0E-07DD-47C8-B1B9-AA89286FBF17}" type="pres">
      <dgm:prSet presAssocID="{A2AE3C0C-A84B-4728-977B-2777C9C06E8F}" presName="root" presStyleCnt="0">
        <dgm:presLayoutVars>
          <dgm:dir/>
          <dgm:resizeHandles val="exact"/>
        </dgm:presLayoutVars>
      </dgm:prSet>
      <dgm:spPr/>
    </dgm:pt>
    <dgm:pt modelId="{A936B8C2-445A-4B7D-8348-07D471DF46E5}" type="pres">
      <dgm:prSet presAssocID="{5062F6E2-D241-484B-98B4-EFA28DE97833}" presName="compNode" presStyleCnt="0"/>
      <dgm:spPr/>
    </dgm:pt>
    <dgm:pt modelId="{4211FA45-2C7E-4603-ADF9-2DF1ADB093C6}" type="pres">
      <dgm:prSet presAssocID="{5062F6E2-D241-484B-98B4-EFA28DE97833}" presName="bgRect" presStyleLbl="bgShp" presStyleIdx="0" presStyleCnt="5"/>
      <dgm:spPr/>
    </dgm:pt>
    <dgm:pt modelId="{DB30494A-A376-4FFB-98CD-6532A07DA837}" type="pres">
      <dgm:prSet presAssocID="{5062F6E2-D241-484B-98B4-EFA28DE9783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E2BC510-EEE0-4264-A0D3-D9446B7B40FD}" type="pres">
      <dgm:prSet presAssocID="{5062F6E2-D241-484B-98B4-EFA28DE97833}" presName="spaceRect" presStyleCnt="0"/>
      <dgm:spPr/>
    </dgm:pt>
    <dgm:pt modelId="{F7B8ABAD-C80E-4A8C-BF0B-91E865FE3BB4}" type="pres">
      <dgm:prSet presAssocID="{5062F6E2-D241-484B-98B4-EFA28DE97833}" presName="parTx" presStyleLbl="revTx" presStyleIdx="0" presStyleCnt="5">
        <dgm:presLayoutVars>
          <dgm:chMax val="0"/>
          <dgm:chPref val="0"/>
        </dgm:presLayoutVars>
      </dgm:prSet>
      <dgm:spPr/>
    </dgm:pt>
    <dgm:pt modelId="{9F294EC8-8DAC-4CF3-8EBA-162AE0A62171}" type="pres">
      <dgm:prSet presAssocID="{BF6BAA78-1319-467D-8DFD-E76C6BDFBA06}" presName="sibTrans" presStyleCnt="0"/>
      <dgm:spPr/>
    </dgm:pt>
    <dgm:pt modelId="{05EABEA7-6D2B-4835-AF17-F57B630824B6}" type="pres">
      <dgm:prSet presAssocID="{35526E87-07D4-443E-8D6D-E1F0E0E692D7}" presName="compNode" presStyleCnt="0"/>
      <dgm:spPr/>
    </dgm:pt>
    <dgm:pt modelId="{64891819-712B-4BFE-9A24-6D1B7A913A33}" type="pres">
      <dgm:prSet presAssocID="{35526E87-07D4-443E-8D6D-E1F0E0E692D7}" presName="bgRect" presStyleLbl="bgShp" presStyleIdx="1" presStyleCnt="5"/>
      <dgm:spPr/>
    </dgm:pt>
    <dgm:pt modelId="{699C5464-0054-4895-9313-9AEC01550D58}" type="pres">
      <dgm:prSet presAssocID="{35526E87-07D4-443E-8D6D-E1F0E0E692D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34149DA2-6B61-4C99-8DFF-6CA77CF9272E}" type="pres">
      <dgm:prSet presAssocID="{35526E87-07D4-443E-8D6D-E1F0E0E692D7}" presName="spaceRect" presStyleCnt="0"/>
      <dgm:spPr/>
    </dgm:pt>
    <dgm:pt modelId="{59ADCDD5-6922-4C98-B8CF-BCF9E17B2DE2}" type="pres">
      <dgm:prSet presAssocID="{35526E87-07D4-443E-8D6D-E1F0E0E692D7}" presName="parTx" presStyleLbl="revTx" presStyleIdx="1" presStyleCnt="5">
        <dgm:presLayoutVars>
          <dgm:chMax val="0"/>
          <dgm:chPref val="0"/>
        </dgm:presLayoutVars>
      </dgm:prSet>
      <dgm:spPr/>
    </dgm:pt>
    <dgm:pt modelId="{3C8A8B3D-3F39-4704-920F-928BA6B99C54}" type="pres">
      <dgm:prSet presAssocID="{D4575110-F168-47B4-997F-4C36153F5AC5}" presName="sibTrans" presStyleCnt="0"/>
      <dgm:spPr/>
    </dgm:pt>
    <dgm:pt modelId="{45E756DC-F697-4B13-A3E2-D3C4726EA0B6}" type="pres">
      <dgm:prSet presAssocID="{08767F7C-8DC3-4C80-8E13-FCB9177FBF2F}" presName="compNode" presStyleCnt="0"/>
      <dgm:spPr/>
    </dgm:pt>
    <dgm:pt modelId="{C9BE79DA-F7FE-4A77-B804-CE460D287D82}" type="pres">
      <dgm:prSet presAssocID="{08767F7C-8DC3-4C80-8E13-FCB9177FBF2F}" presName="bgRect" presStyleLbl="bgShp" presStyleIdx="2" presStyleCnt="5"/>
      <dgm:spPr/>
    </dgm:pt>
    <dgm:pt modelId="{C40D965C-FDB5-4056-ABC3-5D197E7F959C}" type="pres">
      <dgm:prSet presAssocID="{08767F7C-8DC3-4C80-8E13-FCB9177FBF2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B2BB06A-AB80-402B-9D6B-A3AF52C5497F}" type="pres">
      <dgm:prSet presAssocID="{08767F7C-8DC3-4C80-8E13-FCB9177FBF2F}" presName="spaceRect" presStyleCnt="0"/>
      <dgm:spPr/>
    </dgm:pt>
    <dgm:pt modelId="{DB30D99D-8B0E-4A09-A5BB-98CB2ED12651}" type="pres">
      <dgm:prSet presAssocID="{08767F7C-8DC3-4C80-8E13-FCB9177FBF2F}" presName="parTx" presStyleLbl="revTx" presStyleIdx="2" presStyleCnt="5">
        <dgm:presLayoutVars>
          <dgm:chMax val="0"/>
          <dgm:chPref val="0"/>
        </dgm:presLayoutVars>
      </dgm:prSet>
      <dgm:spPr/>
    </dgm:pt>
    <dgm:pt modelId="{135B3AEA-08BD-444E-8D10-BAE792AA310E}" type="pres">
      <dgm:prSet presAssocID="{345D4535-0827-4E01-BAD7-846E4E23EABD}" presName="sibTrans" presStyleCnt="0"/>
      <dgm:spPr/>
    </dgm:pt>
    <dgm:pt modelId="{7CB71205-EA90-4D4A-BF3F-58B1D3A5322E}" type="pres">
      <dgm:prSet presAssocID="{A3648BE9-0295-437F-96DA-EA05BE8B1911}" presName="compNode" presStyleCnt="0"/>
      <dgm:spPr/>
    </dgm:pt>
    <dgm:pt modelId="{B3BA5EF9-C97B-4CBF-893C-175B83820FBA}" type="pres">
      <dgm:prSet presAssocID="{A3648BE9-0295-437F-96DA-EA05BE8B1911}" presName="bgRect" presStyleLbl="bgShp" presStyleIdx="3" presStyleCnt="5"/>
      <dgm:spPr/>
    </dgm:pt>
    <dgm:pt modelId="{F4704B6F-799F-4E19-B0FB-749C585714A9}" type="pres">
      <dgm:prSet presAssocID="{A3648BE9-0295-437F-96DA-EA05BE8B191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3CE7EA2-E534-47C2-8006-CCF189386D4D}" type="pres">
      <dgm:prSet presAssocID="{A3648BE9-0295-437F-96DA-EA05BE8B1911}" presName="spaceRect" presStyleCnt="0"/>
      <dgm:spPr/>
    </dgm:pt>
    <dgm:pt modelId="{BB6B33FD-20A9-4077-9E05-1BA1932D1021}" type="pres">
      <dgm:prSet presAssocID="{A3648BE9-0295-437F-96DA-EA05BE8B1911}" presName="parTx" presStyleLbl="revTx" presStyleIdx="3" presStyleCnt="5">
        <dgm:presLayoutVars>
          <dgm:chMax val="0"/>
          <dgm:chPref val="0"/>
        </dgm:presLayoutVars>
      </dgm:prSet>
      <dgm:spPr/>
    </dgm:pt>
    <dgm:pt modelId="{A1FC0235-7C80-4A52-A12F-3F4C2E5CB4E9}" type="pres">
      <dgm:prSet presAssocID="{9526DDB2-0F91-4775-A6FC-9EA67FBE01F4}" presName="sibTrans" presStyleCnt="0"/>
      <dgm:spPr/>
    </dgm:pt>
    <dgm:pt modelId="{7478087D-2703-42C5-96F2-434B64160C74}" type="pres">
      <dgm:prSet presAssocID="{7ADC1353-4321-4E3F-B903-9E64C6A1785C}" presName="compNode" presStyleCnt="0"/>
      <dgm:spPr/>
    </dgm:pt>
    <dgm:pt modelId="{22314EF7-AB25-4D59-A0F7-2B874C7F3DCF}" type="pres">
      <dgm:prSet presAssocID="{7ADC1353-4321-4E3F-B903-9E64C6A1785C}" presName="bgRect" presStyleLbl="bgShp" presStyleIdx="4" presStyleCnt="5"/>
      <dgm:spPr/>
    </dgm:pt>
    <dgm:pt modelId="{3593A98F-8B1F-4652-8FB3-6BCE165A5E68}" type="pres">
      <dgm:prSet presAssocID="{7ADC1353-4321-4E3F-B903-9E64C6A1785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29169B12-F4BA-4C95-9133-35AFBD6DA332}" type="pres">
      <dgm:prSet presAssocID="{7ADC1353-4321-4E3F-B903-9E64C6A1785C}" presName="spaceRect" presStyleCnt="0"/>
      <dgm:spPr/>
    </dgm:pt>
    <dgm:pt modelId="{6678726E-2572-404B-A111-03E9F438B72D}" type="pres">
      <dgm:prSet presAssocID="{7ADC1353-4321-4E3F-B903-9E64C6A1785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D9AB223-4155-4642-A15D-69DA08C3FBA2}" type="presOf" srcId="{08767F7C-8DC3-4C80-8E13-FCB9177FBF2F}" destId="{DB30D99D-8B0E-4A09-A5BB-98CB2ED12651}" srcOrd="0" destOrd="0" presId="urn:microsoft.com/office/officeart/2018/2/layout/IconVerticalSolidList"/>
    <dgm:cxn modelId="{261A8C38-0DAC-436B-B1AB-DAED13F920EB}" srcId="{A2AE3C0C-A84B-4728-977B-2777C9C06E8F}" destId="{35526E87-07D4-443E-8D6D-E1F0E0E692D7}" srcOrd="1" destOrd="0" parTransId="{25629909-DABA-46C3-A7EF-995F7E0AEBEC}" sibTransId="{D4575110-F168-47B4-997F-4C36153F5AC5}"/>
    <dgm:cxn modelId="{C317B73F-C4C1-074B-B6FB-01AB9E8C3133}" type="presOf" srcId="{35526E87-07D4-443E-8D6D-E1F0E0E692D7}" destId="{59ADCDD5-6922-4C98-B8CF-BCF9E17B2DE2}" srcOrd="0" destOrd="0" presId="urn:microsoft.com/office/officeart/2018/2/layout/IconVerticalSolidList"/>
    <dgm:cxn modelId="{5B215161-1A40-40E9-85F7-C92B8CA0E63B}" srcId="{A2AE3C0C-A84B-4728-977B-2777C9C06E8F}" destId="{A3648BE9-0295-437F-96DA-EA05BE8B1911}" srcOrd="3" destOrd="0" parTransId="{1AFF17B3-E781-4F85-8CE1-2C4FB9AD9E88}" sibTransId="{9526DDB2-0F91-4775-A6FC-9EA67FBE01F4}"/>
    <dgm:cxn modelId="{561BE868-C6FA-2248-9132-F4FA5E3FB48B}" type="presOf" srcId="{A3648BE9-0295-437F-96DA-EA05BE8B1911}" destId="{BB6B33FD-20A9-4077-9E05-1BA1932D1021}" srcOrd="0" destOrd="0" presId="urn:microsoft.com/office/officeart/2018/2/layout/IconVerticalSolidList"/>
    <dgm:cxn modelId="{9D5B2754-FC07-4F46-9265-AEA699E313B6}" srcId="{A2AE3C0C-A84B-4728-977B-2777C9C06E8F}" destId="{08767F7C-8DC3-4C80-8E13-FCB9177FBF2F}" srcOrd="2" destOrd="0" parTransId="{E6127B74-E5CE-47EB-B62D-104F6795B1B9}" sibTransId="{345D4535-0827-4E01-BAD7-846E4E23EABD}"/>
    <dgm:cxn modelId="{77830C7E-2F4F-4D5F-8E61-6B6360B01459}" srcId="{A2AE3C0C-A84B-4728-977B-2777C9C06E8F}" destId="{7ADC1353-4321-4E3F-B903-9E64C6A1785C}" srcOrd="4" destOrd="0" parTransId="{17FBA470-C60B-4D46-8725-288BE8D48C90}" sibTransId="{E338A129-3DDA-4EEB-9CCD-2D5D8BB62C2E}"/>
    <dgm:cxn modelId="{B4E949C0-2A3E-2741-A892-D05992C4F8DB}" type="presOf" srcId="{7ADC1353-4321-4E3F-B903-9E64C6A1785C}" destId="{6678726E-2572-404B-A111-03E9F438B72D}" srcOrd="0" destOrd="0" presId="urn:microsoft.com/office/officeart/2018/2/layout/IconVerticalSolidList"/>
    <dgm:cxn modelId="{7BE1CDC8-0833-004D-8B4A-40ED72D0F4F8}" type="presOf" srcId="{5062F6E2-D241-484B-98B4-EFA28DE97833}" destId="{F7B8ABAD-C80E-4A8C-BF0B-91E865FE3BB4}" srcOrd="0" destOrd="0" presId="urn:microsoft.com/office/officeart/2018/2/layout/IconVerticalSolidList"/>
    <dgm:cxn modelId="{217229F4-4F07-F047-8E16-B22DD49CA65A}" type="presOf" srcId="{A2AE3C0C-A84B-4728-977B-2777C9C06E8F}" destId="{4DC45A0E-07DD-47C8-B1B9-AA89286FBF17}" srcOrd="0" destOrd="0" presId="urn:microsoft.com/office/officeart/2018/2/layout/IconVerticalSolidList"/>
    <dgm:cxn modelId="{E3D430FA-9B4C-7842-A349-F5423137C045}" srcId="{A2AE3C0C-A84B-4728-977B-2777C9C06E8F}" destId="{5062F6E2-D241-484B-98B4-EFA28DE97833}" srcOrd="0" destOrd="0" parTransId="{23781431-61DD-4AD3-A10D-97FEDACAA895}" sibTransId="{BF6BAA78-1319-467D-8DFD-E76C6BDFBA06}"/>
    <dgm:cxn modelId="{F230053C-2B2B-234D-A8ED-24EB9DC94203}" type="presParOf" srcId="{4DC45A0E-07DD-47C8-B1B9-AA89286FBF17}" destId="{A936B8C2-445A-4B7D-8348-07D471DF46E5}" srcOrd="0" destOrd="0" presId="urn:microsoft.com/office/officeart/2018/2/layout/IconVerticalSolidList"/>
    <dgm:cxn modelId="{1A65F653-D9AD-424B-BEE5-87066F065EF0}" type="presParOf" srcId="{A936B8C2-445A-4B7D-8348-07D471DF46E5}" destId="{4211FA45-2C7E-4603-ADF9-2DF1ADB093C6}" srcOrd="0" destOrd="0" presId="urn:microsoft.com/office/officeart/2018/2/layout/IconVerticalSolidList"/>
    <dgm:cxn modelId="{24B28740-9E64-5D4F-8227-9C99CEB5A8C0}" type="presParOf" srcId="{A936B8C2-445A-4B7D-8348-07D471DF46E5}" destId="{DB30494A-A376-4FFB-98CD-6532A07DA837}" srcOrd="1" destOrd="0" presId="urn:microsoft.com/office/officeart/2018/2/layout/IconVerticalSolidList"/>
    <dgm:cxn modelId="{BAA58823-7F91-3C4E-91DA-D219E1B2B452}" type="presParOf" srcId="{A936B8C2-445A-4B7D-8348-07D471DF46E5}" destId="{FE2BC510-EEE0-4264-A0D3-D9446B7B40FD}" srcOrd="2" destOrd="0" presId="urn:microsoft.com/office/officeart/2018/2/layout/IconVerticalSolidList"/>
    <dgm:cxn modelId="{5484D363-EF0E-9241-851A-768AD0E63069}" type="presParOf" srcId="{A936B8C2-445A-4B7D-8348-07D471DF46E5}" destId="{F7B8ABAD-C80E-4A8C-BF0B-91E865FE3BB4}" srcOrd="3" destOrd="0" presId="urn:microsoft.com/office/officeart/2018/2/layout/IconVerticalSolidList"/>
    <dgm:cxn modelId="{486E53FB-23EB-4B4B-9180-088741B1F258}" type="presParOf" srcId="{4DC45A0E-07DD-47C8-B1B9-AA89286FBF17}" destId="{9F294EC8-8DAC-4CF3-8EBA-162AE0A62171}" srcOrd="1" destOrd="0" presId="urn:microsoft.com/office/officeart/2018/2/layout/IconVerticalSolidList"/>
    <dgm:cxn modelId="{4C11B625-343A-F842-B0E4-48C9A97FAE72}" type="presParOf" srcId="{4DC45A0E-07DD-47C8-B1B9-AA89286FBF17}" destId="{05EABEA7-6D2B-4835-AF17-F57B630824B6}" srcOrd="2" destOrd="0" presId="urn:microsoft.com/office/officeart/2018/2/layout/IconVerticalSolidList"/>
    <dgm:cxn modelId="{D334826A-512F-204C-B811-013B4EF9F890}" type="presParOf" srcId="{05EABEA7-6D2B-4835-AF17-F57B630824B6}" destId="{64891819-712B-4BFE-9A24-6D1B7A913A33}" srcOrd="0" destOrd="0" presId="urn:microsoft.com/office/officeart/2018/2/layout/IconVerticalSolidList"/>
    <dgm:cxn modelId="{F17B959D-2F7C-644F-BCC3-0B46C01C4075}" type="presParOf" srcId="{05EABEA7-6D2B-4835-AF17-F57B630824B6}" destId="{699C5464-0054-4895-9313-9AEC01550D58}" srcOrd="1" destOrd="0" presId="urn:microsoft.com/office/officeart/2018/2/layout/IconVerticalSolidList"/>
    <dgm:cxn modelId="{FF475177-3C4B-834D-BB4D-5C203C36D8F2}" type="presParOf" srcId="{05EABEA7-6D2B-4835-AF17-F57B630824B6}" destId="{34149DA2-6B61-4C99-8DFF-6CA77CF9272E}" srcOrd="2" destOrd="0" presId="urn:microsoft.com/office/officeart/2018/2/layout/IconVerticalSolidList"/>
    <dgm:cxn modelId="{383A0D4D-7B59-C447-95D0-DEA911E8CCC8}" type="presParOf" srcId="{05EABEA7-6D2B-4835-AF17-F57B630824B6}" destId="{59ADCDD5-6922-4C98-B8CF-BCF9E17B2DE2}" srcOrd="3" destOrd="0" presId="urn:microsoft.com/office/officeart/2018/2/layout/IconVerticalSolidList"/>
    <dgm:cxn modelId="{401B1AED-5446-6A48-BCAD-FB8F59AA0891}" type="presParOf" srcId="{4DC45A0E-07DD-47C8-B1B9-AA89286FBF17}" destId="{3C8A8B3D-3F39-4704-920F-928BA6B99C54}" srcOrd="3" destOrd="0" presId="urn:microsoft.com/office/officeart/2018/2/layout/IconVerticalSolidList"/>
    <dgm:cxn modelId="{4EAD4E44-1667-8347-B025-19421D612D0C}" type="presParOf" srcId="{4DC45A0E-07DD-47C8-B1B9-AA89286FBF17}" destId="{45E756DC-F697-4B13-A3E2-D3C4726EA0B6}" srcOrd="4" destOrd="0" presId="urn:microsoft.com/office/officeart/2018/2/layout/IconVerticalSolidList"/>
    <dgm:cxn modelId="{8D05BAB3-BB4B-8747-A4FA-6A883A5298D2}" type="presParOf" srcId="{45E756DC-F697-4B13-A3E2-D3C4726EA0B6}" destId="{C9BE79DA-F7FE-4A77-B804-CE460D287D82}" srcOrd="0" destOrd="0" presId="urn:microsoft.com/office/officeart/2018/2/layout/IconVerticalSolidList"/>
    <dgm:cxn modelId="{91D27435-490A-F94C-ABBC-EC3ECDF5D2A2}" type="presParOf" srcId="{45E756DC-F697-4B13-A3E2-D3C4726EA0B6}" destId="{C40D965C-FDB5-4056-ABC3-5D197E7F959C}" srcOrd="1" destOrd="0" presId="urn:microsoft.com/office/officeart/2018/2/layout/IconVerticalSolidList"/>
    <dgm:cxn modelId="{27B83DFE-BA1D-1447-8DE8-19BB64113D0E}" type="presParOf" srcId="{45E756DC-F697-4B13-A3E2-D3C4726EA0B6}" destId="{4B2BB06A-AB80-402B-9D6B-A3AF52C5497F}" srcOrd="2" destOrd="0" presId="urn:microsoft.com/office/officeart/2018/2/layout/IconVerticalSolidList"/>
    <dgm:cxn modelId="{8A73D43F-7BFF-7A44-B0E2-20C657393246}" type="presParOf" srcId="{45E756DC-F697-4B13-A3E2-D3C4726EA0B6}" destId="{DB30D99D-8B0E-4A09-A5BB-98CB2ED12651}" srcOrd="3" destOrd="0" presId="urn:microsoft.com/office/officeart/2018/2/layout/IconVerticalSolidList"/>
    <dgm:cxn modelId="{F57E31BB-0A28-6043-91AE-9FE38B68110E}" type="presParOf" srcId="{4DC45A0E-07DD-47C8-B1B9-AA89286FBF17}" destId="{135B3AEA-08BD-444E-8D10-BAE792AA310E}" srcOrd="5" destOrd="0" presId="urn:microsoft.com/office/officeart/2018/2/layout/IconVerticalSolidList"/>
    <dgm:cxn modelId="{6E7F19F0-F80D-E945-B494-9D3B791B5E1A}" type="presParOf" srcId="{4DC45A0E-07DD-47C8-B1B9-AA89286FBF17}" destId="{7CB71205-EA90-4D4A-BF3F-58B1D3A5322E}" srcOrd="6" destOrd="0" presId="urn:microsoft.com/office/officeart/2018/2/layout/IconVerticalSolidList"/>
    <dgm:cxn modelId="{33CF8AE2-1A2E-3943-98A1-19BE3A22FBC0}" type="presParOf" srcId="{7CB71205-EA90-4D4A-BF3F-58B1D3A5322E}" destId="{B3BA5EF9-C97B-4CBF-893C-175B83820FBA}" srcOrd="0" destOrd="0" presId="urn:microsoft.com/office/officeart/2018/2/layout/IconVerticalSolidList"/>
    <dgm:cxn modelId="{B24646AC-DB63-4645-B12C-A475BC94C87F}" type="presParOf" srcId="{7CB71205-EA90-4D4A-BF3F-58B1D3A5322E}" destId="{F4704B6F-799F-4E19-B0FB-749C585714A9}" srcOrd="1" destOrd="0" presId="urn:microsoft.com/office/officeart/2018/2/layout/IconVerticalSolidList"/>
    <dgm:cxn modelId="{84AC91B8-4AB5-8C4E-8749-60C62BC07C90}" type="presParOf" srcId="{7CB71205-EA90-4D4A-BF3F-58B1D3A5322E}" destId="{C3CE7EA2-E534-47C2-8006-CCF189386D4D}" srcOrd="2" destOrd="0" presId="urn:microsoft.com/office/officeart/2018/2/layout/IconVerticalSolidList"/>
    <dgm:cxn modelId="{A35E3E51-17B0-854F-95B8-B1677F6B0449}" type="presParOf" srcId="{7CB71205-EA90-4D4A-BF3F-58B1D3A5322E}" destId="{BB6B33FD-20A9-4077-9E05-1BA1932D1021}" srcOrd="3" destOrd="0" presId="urn:microsoft.com/office/officeart/2018/2/layout/IconVerticalSolidList"/>
    <dgm:cxn modelId="{B21A2CB9-2A78-F54D-8435-794445DDFCB8}" type="presParOf" srcId="{4DC45A0E-07DD-47C8-B1B9-AA89286FBF17}" destId="{A1FC0235-7C80-4A52-A12F-3F4C2E5CB4E9}" srcOrd="7" destOrd="0" presId="urn:microsoft.com/office/officeart/2018/2/layout/IconVerticalSolidList"/>
    <dgm:cxn modelId="{41BC63FF-C5FF-B34B-9151-824847B4C5E3}" type="presParOf" srcId="{4DC45A0E-07DD-47C8-B1B9-AA89286FBF17}" destId="{7478087D-2703-42C5-96F2-434B64160C74}" srcOrd="8" destOrd="0" presId="urn:microsoft.com/office/officeart/2018/2/layout/IconVerticalSolidList"/>
    <dgm:cxn modelId="{6C6053FC-03F6-C745-BB1D-CFB4FFF79006}" type="presParOf" srcId="{7478087D-2703-42C5-96F2-434B64160C74}" destId="{22314EF7-AB25-4D59-A0F7-2B874C7F3DCF}" srcOrd="0" destOrd="0" presId="urn:microsoft.com/office/officeart/2018/2/layout/IconVerticalSolidList"/>
    <dgm:cxn modelId="{2D8D7250-51FF-6A43-A3AF-97E5CF8CB52B}" type="presParOf" srcId="{7478087D-2703-42C5-96F2-434B64160C74}" destId="{3593A98F-8B1F-4652-8FB3-6BCE165A5E68}" srcOrd="1" destOrd="0" presId="urn:microsoft.com/office/officeart/2018/2/layout/IconVerticalSolidList"/>
    <dgm:cxn modelId="{ACEDA79A-458E-B84A-A604-1A0C3E2F7414}" type="presParOf" srcId="{7478087D-2703-42C5-96F2-434B64160C74}" destId="{29169B12-F4BA-4C95-9133-35AFBD6DA332}" srcOrd="2" destOrd="0" presId="urn:microsoft.com/office/officeart/2018/2/layout/IconVerticalSolidList"/>
    <dgm:cxn modelId="{2F46D6F0-CD29-CF4E-833B-440B3F8F68EB}" type="presParOf" srcId="{7478087D-2703-42C5-96F2-434B64160C74}" destId="{6678726E-2572-404B-A111-03E9F438B72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11FA45-2C7E-4603-ADF9-2DF1ADB093C6}">
      <dsp:nvSpPr>
        <dsp:cNvPr id="0" name=""/>
        <dsp:cNvSpPr/>
      </dsp:nvSpPr>
      <dsp:spPr>
        <a:xfrm>
          <a:off x="0" y="4100"/>
          <a:ext cx="5914209" cy="873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0494A-A376-4FFB-98CD-6532A07DA837}">
      <dsp:nvSpPr>
        <dsp:cNvPr id="0" name=""/>
        <dsp:cNvSpPr/>
      </dsp:nvSpPr>
      <dsp:spPr>
        <a:xfrm>
          <a:off x="264206" y="200617"/>
          <a:ext cx="480375" cy="480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8ABAD-C80E-4A8C-BF0B-91E865FE3BB4}">
      <dsp:nvSpPr>
        <dsp:cNvPr id="0" name=""/>
        <dsp:cNvSpPr/>
      </dsp:nvSpPr>
      <dsp:spPr>
        <a:xfrm>
          <a:off x="1008787" y="4100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Garamond" panose="02020404030301010803"/>
            </a:rPr>
            <a:t> Introduction to Anti – Social </a:t>
          </a:r>
          <a:r>
            <a:rPr lang="en-US" sz="1900" kern="1200" dirty="0" err="1">
              <a:latin typeface="Garamond" panose="02020404030301010803"/>
            </a:rPr>
            <a:t>Behaviour</a:t>
          </a:r>
        </a:p>
      </dsp:txBody>
      <dsp:txXfrm>
        <a:off x="1008787" y="4100"/>
        <a:ext cx="4905421" cy="873409"/>
      </dsp:txXfrm>
    </dsp:sp>
    <dsp:sp modelId="{64891819-712B-4BFE-9A24-6D1B7A913A33}">
      <dsp:nvSpPr>
        <dsp:cNvPr id="0" name=""/>
        <dsp:cNvSpPr/>
      </dsp:nvSpPr>
      <dsp:spPr>
        <a:xfrm>
          <a:off x="0" y="1095862"/>
          <a:ext cx="5914209" cy="873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C5464-0054-4895-9313-9AEC01550D58}">
      <dsp:nvSpPr>
        <dsp:cNvPr id="0" name=""/>
        <dsp:cNvSpPr/>
      </dsp:nvSpPr>
      <dsp:spPr>
        <a:xfrm>
          <a:off x="264206" y="1292379"/>
          <a:ext cx="480375" cy="480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ADCDD5-6922-4C98-B8CF-BCF9E17B2DE2}">
      <dsp:nvSpPr>
        <dsp:cNvPr id="0" name=""/>
        <dsp:cNvSpPr/>
      </dsp:nvSpPr>
      <dsp:spPr>
        <a:xfrm>
          <a:off x="1008787" y="1095862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Examples of Anti – Social </a:t>
          </a:r>
          <a:r>
            <a:rPr lang="en-US" sz="1900" kern="1200">
              <a:latin typeface="Garamond" panose="02020404030301010803"/>
            </a:rPr>
            <a:t>Behaviour</a:t>
          </a:r>
          <a:endParaRPr lang="en-US" sz="1900" kern="1200" dirty="0"/>
        </a:p>
      </dsp:txBody>
      <dsp:txXfrm>
        <a:off x="1008787" y="1095862"/>
        <a:ext cx="4905421" cy="873409"/>
      </dsp:txXfrm>
    </dsp:sp>
    <dsp:sp modelId="{C9BE79DA-F7FE-4A77-B804-CE460D287D82}">
      <dsp:nvSpPr>
        <dsp:cNvPr id="0" name=""/>
        <dsp:cNvSpPr/>
      </dsp:nvSpPr>
      <dsp:spPr>
        <a:xfrm>
          <a:off x="0" y="2187623"/>
          <a:ext cx="5914209" cy="873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0D965C-FDB5-4056-ABC3-5D197E7F959C}">
      <dsp:nvSpPr>
        <dsp:cNvPr id="0" name=""/>
        <dsp:cNvSpPr/>
      </dsp:nvSpPr>
      <dsp:spPr>
        <a:xfrm>
          <a:off x="264206" y="2384140"/>
          <a:ext cx="480375" cy="480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0D99D-8B0E-4A09-A5BB-98CB2ED12651}">
      <dsp:nvSpPr>
        <dsp:cNvPr id="0" name=""/>
        <dsp:cNvSpPr/>
      </dsp:nvSpPr>
      <dsp:spPr>
        <a:xfrm>
          <a:off x="1008787" y="2187623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Why is Anti – Social behaviour an ongoing issue?</a:t>
          </a:r>
          <a:endParaRPr lang="en-US" sz="1900" kern="1200" dirty="0"/>
        </a:p>
      </dsp:txBody>
      <dsp:txXfrm>
        <a:off x="1008787" y="2187623"/>
        <a:ext cx="4905421" cy="873409"/>
      </dsp:txXfrm>
    </dsp:sp>
    <dsp:sp modelId="{B3BA5EF9-C97B-4CBF-893C-175B83820FBA}">
      <dsp:nvSpPr>
        <dsp:cNvPr id="0" name=""/>
        <dsp:cNvSpPr/>
      </dsp:nvSpPr>
      <dsp:spPr>
        <a:xfrm>
          <a:off x="0" y="3279385"/>
          <a:ext cx="5914209" cy="873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704B6F-799F-4E19-B0FB-749C585714A9}">
      <dsp:nvSpPr>
        <dsp:cNvPr id="0" name=""/>
        <dsp:cNvSpPr/>
      </dsp:nvSpPr>
      <dsp:spPr>
        <a:xfrm>
          <a:off x="264206" y="3475902"/>
          <a:ext cx="480375" cy="4803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6B33FD-20A9-4077-9E05-1BA1932D1021}">
      <dsp:nvSpPr>
        <dsp:cNvPr id="0" name=""/>
        <dsp:cNvSpPr/>
      </dsp:nvSpPr>
      <dsp:spPr>
        <a:xfrm>
          <a:off x="1008787" y="3279385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Examples of case </a:t>
          </a:r>
          <a:r>
            <a:rPr lang="en-US" sz="1900" kern="1200">
              <a:latin typeface="Garamond" panose="02020404030301010803"/>
            </a:rPr>
            <a:t>studies</a:t>
          </a:r>
          <a:endParaRPr lang="en-US" sz="1900" kern="1200" dirty="0"/>
        </a:p>
      </dsp:txBody>
      <dsp:txXfrm>
        <a:off x="1008787" y="3279385"/>
        <a:ext cx="4905421" cy="873409"/>
      </dsp:txXfrm>
    </dsp:sp>
    <dsp:sp modelId="{22314EF7-AB25-4D59-A0F7-2B874C7F3DCF}">
      <dsp:nvSpPr>
        <dsp:cNvPr id="0" name=""/>
        <dsp:cNvSpPr/>
      </dsp:nvSpPr>
      <dsp:spPr>
        <a:xfrm>
          <a:off x="0" y="4371147"/>
          <a:ext cx="5914209" cy="8734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93A98F-8B1F-4652-8FB3-6BCE165A5E68}">
      <dsp:nvSpPr>
        <dsp:cNvPr id="0" name=""/>
        <dsp:cNvSpPr/>
      </dsp:nvSpPr>
      <dsp:spPr>
        <a:xfrm>
          <a:off x="264206" y="4567664"/>
          <a:ext cx="480375" cy="4803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78726E-2572-404B-A111-03E9F438B72D}">
      <dsp:nvSpPr>
        <dsp:cNvPr id="0" name=""/>
        <dsp:cNvSpPr/>
      </dsp:nvSpPr>
      <dsp:spPr>
        <a:xfrm>
          <a:off x="1008787" y="4371147"/>
          <a:ext cx="4905421" cy="8734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436" tIns="92436" rIns="92436" bIns="9243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Reference List</a:t>
          </a:r>
          <a:endParaRPr lang="en-US" sz="1900" kern="1200" dirty="0"/>
        </a:p>
      </dsp:txBody>
      <dsp:txXfrm>
        <a:off x="1008787" y="4371147"/>
        <a:ext cx="4905421" cy="8734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91BBD7-B289-4FE7-941E-E85C3E3F6762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473753-D60B-4624-8539-4D8471707F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772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473753-D60B-4624-8539-4D8471707F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5395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473753-D60B-4624-8539-4D8471707F7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1342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473753-D60B-4624-8539-4D8471707F7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1502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</a:t>
            </a:r>
            <a:endParaRPr lang="en-GB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 feeling worried about whether it is safe or not to go out within their local area.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473753-D60B-4624-8539-4D8471707F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262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473753-D60B-4624-8539-4D8471707F7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5529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endParaRPr lang="en-US" dirty="0">
              <a:latin typeface="Calibri"/>
              <a:cs typeface="Calibri"/>
            </a:endParaRPr>
          </a:p>
          <a:p>
            <a:r>
              <a:rPr lang="en-US" dirty="0">
                <a:latin typeface="Calibri"/>
                <a:cs typeface="Calibri"/>
              </a:rPr>
              <a:t> was causing distress to </a:t>
            </a:r>
            <a:r>
              <a:rPr lang="en-US" dirty="0" err="1">
                <a:latin typeface="Calibri"/>
                <a:cs typeface="Calibri"/>
              </a:rPr>
              <a:t>neighbours</a:t>
            </a:r>
            <a:r>
              <a:rPr lang="en-US" dirty="0">
                <a:latin typeface="Calibri"/>
                <a:cs typeface="Calibri"/>
              </a:rPr>
              <a:t>.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473753-D60B-4624-8539-4D8471707F7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044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5564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152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3873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199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510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48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692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2753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20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316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31660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33803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6022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66442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6339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38657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0965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751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  <p:sldLayoutId id="2147483894" r:id="rId12"/>
    <p:sldLayoutId id="2147483895" r:id="rId13"/>
    <p:sldLayoutId id="2147483896" r:id="rId14"/>
    <p:sldLayoutId id="2147483897" r:id="rId15"/>
    <p:sldLayoutId id="2147483898" r:id="rId16"/>
    <p:sldLayoutId id="214748389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rimestoppers-uk.org/keeping-safe/community-family/antisocial-behaviour" TargetMode="External"/><Relationship Id="rId7" Type="http://schemas.openxmlformats.org/officeDocument/2006/relationships/hyperlink" Target="https://www.ourwatch.org.uk/ASB-case-study3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urwatch.org.uk/ASB-case-study2" TargetMode="External"/><Relationship Id="rId5" Type="http://schemas.openxmlformats.org/officeDocument/2006/relationships/hyperlink" Target="https://www.met.police.uk/advice/advice-and-information/asb/asb/antisocial-behaviour/what-is-antisocial-behaviour/" TargetMode="External"/><Relationship Id="rId4" Type="http://schemas.openxmlformats.org/officeDocument/2006/relationships/hyperlink" Target="https://crimerate.co.uk/anti-social-behaviour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impacts-of-anti-social-behaviour-on-individuals-and-communities/anti-social-behaviour-impacts-on-individuals-and-local-communities#:~:text=Despite%20often%20being%20described%20as%20'low%2Dlevel%20crime'%20%5B,categories%20included%20in%20the%20NSIR%20" TargetMode="External"/><Relationship Id="rId2" Type="http://schemas.openxmlformats.org/officeDocument/2006/relationships/hyperlink" Target="https://www.ons.gov.uk/peoplepopulationandcommunity/crimeandjustice/bulletins/crimeinenglandandwales/yearendingseptember2023#:~:text=11.,ending%20September%202022%20(35%2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publications/impacts-of-anti-social-behaviour-on-individuals-and-communities#:~:text=ASB%20weakens%20trust%20in%20community,of%20ASB%2C%20and%20individual%20demographi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9401732C-37EE-4B98-A709-9530173F3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54E48C8-2A00-4C54-BC9C-B18EE49E9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786"/>
            <a:ext cx="12229962" cy="6856214"/>
            <a:chOff x="-15736" y="0"/>
            <a:chExt cx="12229962" cy="6856214"/>
          </a:xfrm>
        </p:grpSpPr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CE0A0544-8F52-43F0-AC3E-DF683908B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2F4057D3-A680-4443-9E51-ED920A691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2F6853A4-7B38-4FDE-B024-AE8BA71E7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86ADF4DB-4290-4441-8F8E-04152FE60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3664" y="971835"/>
            <a:ext cx="4372043" cy="4914231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7200" dirty="0">
                <a:solidFill>
                  <a:srgbClr val="262626"/>
                </a:solidFill>
              </a:rPr>
              <a:t>Anti – Social Behaviour within the present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4690" y="5055187"/>
            <a:ext cx="4094017" cy="16796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800" dirty="0">
                <a:solidFill>
                  <a:srgbClr val="000000"/>
                </a:solidFill>
              </a:rPr>
              <a:t>By Kirsty Price</a:t>
            </a:r>
          </a:p>
        </p:txBody>
      </p:sp>
      <p:pic>
        <p:nvPicPr>
          <p:cNvPr id="4" name="Picture 3" descr="UK's Anti-Social Behaviour Awareness ...">
            <a:extLst>
              <a:ext uri="{FF2B5EF4-FFF2-40B4-BE49-F238E27FC236}">
                <a16:creationId xmlns:a16="http://schemas.microsoft.com/office/drawing/2014/main" id="{3E047A14-A298-812B-BA79-B90CF200F6F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8668" y="2061632"/>
            <a:ext cx="5469466" cy="2734733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C62D0-4EE4-7B84-8803-FAE44583F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rgbClr val="262626"/>
                </a:solidFill>
              </a:rPr>
              <a:t>Table of Contents</a:t>
            </a:r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AC887D18-C80A-1CC9-F164-810D8CADF1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8874568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29507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45298-D6FB-ED73-FB88-3818FACA7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94773"/>
            <a:ext cx="9601196" cy="1303867"/>
          </a:xfrm>
        </p:spPr>
        <p:txBody>
          <a:bodyPr>
            <a:noAutofit/>
          </a:bodyPr>
          <a:lstStyle/>
          <a:p>
            <a:r>
              <a:rPr lang="en-US" sz="5400" dirty="0"/>
              <a:t>Introduction to Anti – Social </a:t>
            </a:r>
            <a:r>
              <a:rPr lang="en-US" sz="5400" dirty="0" err="1"/>
              <a:t>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C74EB-BAD3-9480-AD9A-BCF3D353F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002487"/>
            <a:ext cx="9601196" cy="40500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Anti - Social </a:t>
            </a:r>
            <a:r>
              <a:rPr lang="en-GB" dirty="0"/>
              <a:t>Behaviour</a:t>
            </a:r>
            <a:r>
              <a:rPr lang="en-US" dirty="0"/>
              <a:t> is by a person causing or most likely to cause harassment or distress to another person or a group of individuals.</a:t>
            </a:r>
          </a:p>
          <a:p>
            <a:pPr>
              <a:buSzPct val="114999"/>
            </a:pPr>
            <a:r>
              <a:rPr lang="en-US" dirty="0"/>
              <a:t>(CrimeRate, 2024) states " </a:t>
            </a:r>
            <a:r>
              <a:rPr lang="en-US" dirty="0">
                <a:solidFill>
                  <a:srgbClr val="262626"/>
                </a:solidFill>
                <a:ea typeface="+mn-lt"/>
                <a:cs typeface="+mn-lt"/>
              </a:rPr>
              <a:t>During 2024, England &amp; Wales's police forces received 891,236 crime reports about anti-social behaviour. This is a decrease of 7% from 2023's figure of 962,959 reports of anti-social behaviour".</a:t>
            </a:r>
            <a:endParaRPr lang="en-US">
              <a:solidFill>
                <a:srgbClr val="262626"/>
              </a:solidFill>
            </a:endParaRPr>
          </a:p>
          <a:p>
            <a:pPr>
              <a:buSzPct val="114999"/>
            </a:pPr>
            <a:r>
              <a:rPr lang="en-US" dirty="0"/>
              <a:t>(Office for National Statistics, 2024) suggests a crime survey for England and Wales shows for the year 2023 34% had either seen or experienced Anti Social Behaviour. </a:t>
            </a:r>
          </a:p>
          <a:p>
            <a:pPr>
              <a:buSzPct val="114999"/>
            </a:pP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00C6A5-3D0E-0B50-0A3B-C49CCAD52E0B}"/>
              </a:ext>
            </a:extLst>
          </p:cNvPr>
          <p:cNvSpPr txBox="1"/>
          <p:nvPr/>
        </p:nvSpPr>
        <p:spPr>
          <a:xfrm>
            <a:off x="8270618" y="5101084"/>
            <a:ext cx="2176958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(Metropolitan Police, 2024)</a:t>
            </a:r>
          </a:p>
        </p:txBody>
      </p:sp>
    </p:spTree>
    <p:extLst>
      <p:ext uri="{BB962C8B-B14F-4D97-AF65-F5344CB8AC3E}">
        <p14:creationId xmlns:p14="http://schemas.microsoft.com/office/powerpoint/2010/main" val="379740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FFC2A-034A-8F34-8207-267E05A59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1644" y="2488688"/>
            <a:ext cx="9601196" cy="3263612"/>
          </a:xfrm>
        </p:spPr>
        <p:txBody>
          <a:bodyPr>
            <a:normAutofit/>
          </a:bodyPr>
          <a:lstStyle/>
          <a:p>
            <a:r>
              <a:rPr lang="en-US" sz="4000" dirty="0"/>
              <a:t>Harassment </a:t>
            </a:r>
          </a:p>
          <a:p>
            <a:r>
              <a:rPr lang="en-US" sz="4000" dirty="0"/>
              <a:t>Shouting or swearing </a:t>
            </a:r>
          </a:p>
          <a:p>
            <a:r>
              <a:rPr lang="en-US" sz="4000" dirty="0"/>
              <a:t>Making excessive noise </a:t>
            </a:r>
          </a:p>
          <a:p>
            <a:pPr marL="0" indent="0">
              <a:buNone/>
            </a:pPr>
            <a:endParaRPr lang="en-US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21F440-EC48-EA6C-41D8-B079F6C10FA9}"/>
              </a:ext>
            </a:extLst>
          </p:cNvPr>
          <p:cNvSpPr txBox="1"/>
          <p:nvPr/>
        </p:nvSpPr>
        <p:spPr>
          <a:xfrm>
            <a:off x="1508091" y="4924822"/>
            <a:ext cx="321676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(Crimestoppers, N.D)</a:t>
            </a:r>
          </a:p>
        </p:txBody>
      </p:sp>
      <p:pic>
        <p:nvPicPr>
          <p:cNvPr id="5" name="Picture 4" descr="Anti-Social Behaviour — Shropshire ...">
            <a:extLst>
              <a:ext uri="{FF2B5EF4-FFF2-40B4-BE49-F238E27FC236}">
                <a16:creationId xmlns:a16="http://schemas.microsoft.com/office/drawing/2014/main" id="{07B298EB-6853-6481-652C-4447AD119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2844" y="2781946"/>
            <a:ext cx="2676040" cy="2688955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7C64349C-1323-C125-ADF1-475CC2178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827673"/>
            <a:ext cx="9601196" cy="130386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6600" dirty="0"/>
              <a:t>Examples of Anti Social </a:t>
            </a:r>
            <a:r>
              <a:rPr lang="en-US" sz="6600" dirty="0" err="1"/>
              <a:t>Behaviour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358144654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B906E-DAD7-4361-30A9-387513DF5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6600" dirty="0"/>
              <a:t>Why is Anti – Social behaviour an ongoing issue?</a:t>
            </a:r>
            <a:endParaRPr lang="en-GB" sz="6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101AD-2BED-70E6-8C67-FBA06F2F9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77527"/>
            <a:ext cx="9601196" cy="3318936"/>
          </a:xfrm>
        </p:spPr>
        <p:txBody>
          <a:bodyPr>
            <a:normAutofit/>
          </a:bodyPr>
          <a:lstStyle/>
          <a:p>
            <a:r>
              <a:rPr lang="en-US" dirty="0"/>
              <a:t>Anti – Social Behaviour is known as a crime that low rated but has negative impacts on the community such as mental health.</a:t>
            </a:r>
          </a:p>
          <a:p>
            <a:pPr>
              <a:buSzPct val="114999"/>
            </a:pPr>
            <a:r>
              <a:rPr lang="en-US" dirty="0"/>
              <a:t>Anti – Social Behaviour has an affect on community trust with the police being a factor.</a:t>
            </a:r>
          </a:p>
          <a:p>
            <a:pPr>
              <a:buSzPct val="114999"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D97629-518E-0B2F-34BC-4F2B6EE355FF}"/>
              </a:ext>
            </a:extLst>
          </p:cNvPr>
          <p:cNvSpPr txBox="1"/>
          <p:nvPr/>
        </p:nvSpPr>
        <p:spPr>
          <a:xfrm>
            <a:off x="1636579" y="5187645"/>
            <a:ext cx="222327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262626"/>
                </a:solidFill>
              </a:rPr>
              <a:t>(Home Office, 2023)</a:t>
            </a:r>
            <a:endParaRPr lang="en-US" dirty="0"/>
          </a:p>
        </p:txBody>
      </p:sp>
      <p:pic>
        <p:nvPicPr>
          <p:cNvPr id="5" name="Picture 4" descr="Preventing anti-social behaviour ...">
            <a:extLst>
              <a:ext uri="{FF2B5EF4-FFF2-40B4-BE49-F238E27FC236}">
                <a16:creationId xmlns:a16="http://schemas.microsoft.com/office/drawing/2014/main" id="{5653D07C-8224-69FC-84DD-68C1815B1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6007" y="4062426"/>
            <a:ext cx="4622456" cy="194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438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EB710-FC7E-B240-E444-455351C2D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7200" dirty="0"/>
              <a:t>Examples of 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C4BC5-1E56-5861-4ACD-B5C06268E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According to (Neighbourhood Watch, 2024) </a:t>
            </a:r>
            <a:r>
              <a:rPr lang="en-US" dirty="0">
                <a:solidFill>
                  <a:srgbClr val="262626"/>
                </a:solidFill>
                <a:ea typeface="+mn-lt"/>
                <a:cs typeface="+mn-lt"/>
              </a:rPr>
              <a:t>"The landlord made arrangements to get all the neighbour's together to talk about their problems and how the situation was affecting their quality of life." </a:t>
            </a:r>
          </a:p>
          <a:p>
            <a:pPr>
              <a:buSzPct val="114999"/>
            </a:pPr>
            <a:r>
              <a:rPr lang="en-US" dirty="0">
                <a:solidFill>
                  <a:srgbClr val="262626"/>
                </a:solidFill>
              </a:rPr>
              <a:t>(Neighbourhood Watch, 2024) states " </a:t>
            </a:r>
            <a:r>
              <a:rPr lang="en-US" dirty="0">
                <a:solidFill>
                  <a:srgbClr val="262626"/>
                </a:solidFill>
                <a:ea typeface="+mn-lt"/>
                <a:cs typeface="+mn-lt"/>
              </a:rPr>
              <a:t>Domestic incidents and assaults continued with various male friends for 17 months, where Annie was both the alleged victim and perpetrator."</a:t>
            </a:r>
            <a:endParaRPr lang="en-US" dirty="0">
              <a:solidFill>
                <a:srgbClr val="262626"/>
              </a:solidFill>
            </a:endParaRPr>
          </a:p>
          <a:p>
            <a:pPr>
              <a:buSzPct val="114999"/>
            </a:pPr>
            <a:endParaRPr lang="en-US" dirty="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651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ADF6B-9502-EBBD-7301-A3AF04B36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645" y="415782"/>
            <a:ext cx="9601196" cy="1303867"/>
          </a:xfrm>
        </p:spPr>
        <p:txBody>
          <a:bodyPr>
            <a:normAutofit/>
          </a:bodyPr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3B8FD-9120-279B-A1C0-21555CF34A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4985" y="1714165"/>
            <a:ext cx="9601196" cy="331893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SzPct val="114999"/>
            </a:pPr>
            <a:r>
              <a:rPr lang="en-GB" sz="2000" dirty="0"/>
              <a:t>Crimestoppers (N.D) </a:t>
            </a:r>
            <a:r>
              <a:rPr lang="en-GB" sz="2000" i="1" dirty="0">
                <a:solidFill>
                  <a:srgbClr val="262626"/>
                </a:solidFill>
                <a:latin typeface="Garamond"/>
              </a:rPr>
              <a:t>Anti-social behaviour. </a:t>
            </a:r>
            <a:r>
              <a:rPr lang="en-GB" sz="2000" dirty="0">
                <a:solidFill>
                  <a:srgbClr val="262626"/>
                </a:solidFill>
                <a:latin typeface="Garamond"/>
              </a:rPr>
              <a:t>Available at: </a:t>
            </a:r>
            <a:r>
              <a:rPr lang="en-GB" sz="2000" dirty="0">
                <a:solidFill>
                  <a:srgbClr val="262626"/>
                </a:solidFill>
                <a:ea typeface="+mn-lt"/>
                <a:cs typeface="+mn-lt"/>
                <a:hlinkClick r:id="rId3"/>
              </a:rPr>
              <a:t>https://crimestoppers-uk.org/keeping-safe/community-family/antisocial-behaviour</a:t>
            </a:r>
            <a:r>
              <a:rPr lang="en-GB" sz="2000" dirty="0">
                <a:solidFill>
                  <a:srgbClr val="262626"/>
                </a:solidFill>
                <a:ea typeface="+mn-lt"/>
                <a:cs typeface="+mn-lt"/>
              </a:rPr>
              <a:t> (Accessed: 8 November 2024).</a:t>
            </a:r>
            <a:endParaRPr lang="en-GB" sz="2000" dirty="0">
              <a:solidFill>
                <a:srgbClr val="262626"/>
              </a:solidFill>
              <a:latin typeface="Garamond"/>
            </a:endParaRPr>
          </a:p>
          <a:p>
            <a:pPr>
              <a:buSzPct val="114999"/>
            </a:pPr>
            <a:r>
              <a:rPr lang="en-GB" sz="2000" dirty="0"/>
              <a:t>CrimeRate (2024) </a:t>
            </a:r>
            <a:r>
              <a:rPr lang="en-GB" sz="2000" i="1" dirty="0"/>
              <a:t>Anti-Social Behaviour Stats and Figures. </a:t>
            </a:r>
            <a:r>
              <a:rPr lang="en-GB" sz="2000" dirty="0"/>
              <a:t>Available at: </a:t>
            </a:r>
            <a:r>
              <a:rPr lang="en-GB" sz="2000" dirty="0">
                <a:ea typeface="+mn-lt"/>
                <a:cs typeface="+mn-lt"/>
                <a:hlinkClick r:id="rId4"/>
              </a:rPr>
              <a:t>https://crimerate.co.uk/anti-social-behaviour</a:t>
            </a:r>
            <a:r>
              <a:rPr lang="en-GB" sz="2000" dirty="0">
                <a:ea typeface="+mn-lt"/>
                <a:cs typeface="+mn-lt"/>
              </a:rPr>
              <a:t> (Accessed: 10 November 2024).</a:t>
            </a:r>
            <a:endParaRPr lang="en-GB" sz="2000" dirty="0"/>
          </a:p>
          <a:p>
            <a:pPr>
              <a:buSzPct val="114999"/>
            </a:pPr>
            <a:r>
              <a:rPr lang="en-GB" sz="2000" dirty="0"/>
              <a:t>Metropolitan Police (2024) </a:t>
            </a:r>
            <a:r>
              <a:rPr lang="en-GB" sz="2000" i="1" dirty="0"/>
              <a:t>What is antisocial behaviour? </a:t>
            </a:r>
            <a:r>
              <a:rPr lang="en-GB" sz="2000" dirty="0"/>
              <a:t>Available at: </a:t>
            </a:r>
            <a:r>
              <a:rPr lang="en-GB" sz="2000" dirty="0">
                <a:solidFill>
                  <a:srgbClr val="000000"/>
                </a:solidFill>
                <a:hlinkClick r:id="rId5"/>
              </a:rPr>
              <a:t>https://www.met.police.uk/advice/advice-and-information/asb/asb/antisocial-behaviour/what-is-antisocial-behaviour/</a:t>
            </a:r>
            <a:r>
              <a:rPr lang="en-GB" sz="2000" dirty="0"/>
              <a:t> (Accessed: 8 November 2024).</a:t>
            </a:r>
            <a:endParaRPr lang="en-GB" sz="2000">
              <a:solidFill>
                <a:srgbClr val="262626"/>
              </a:solidFill>
            </a:endParaRPr>
          </a:p>
          <a:p>
            <a:pPr>
              <a:buSzPct val="114999"/>
            </a:pPr>
            <a:r>
              <a:rPr lang="en-GB" sz="2000" dirty="0"/>
              <a:t>Neighbourhood Watch (2024) </a:t>
            </a:r>
            <a:r>
              <a:rPr lang="en-GB" sz="2000" i="1" dirty="0"/>
              <a:t>ASB case study 2. </a:t>
            </a:r>
            <a:r>
              <a:rPr lang="en-GB" sz="2000" dirty="0"/>
              <a:t>Available at: </a:t>
            </a:r>
            <a:r>
              <a:rPr lang="en-GB" sz="2000" dirty="0">
                <a:ea typeface="+mn-lt"/>
                <a:cs typeface="+mn-lt"/>
                <a:hlinkClick r:id="rId6"/>
              </a:rPr>
              <a:t>https://www.ourwatch.org.uk/ASB-case-study2</a:t>
            </a:r>
            <a:r>
              <a:rPr lang="en-GB" sz="2000" dirty="0">
                <a:ea typeface="+mn-lt"/>
                <a:cs typeface="+mn-lt"/>
              </a:rPr>
              <a:t> (Accessed: 10 November 2024).</a:t>
            </a:r>
            <a:endParaRPr lang="en-GB" sz="2000" dirty="0"/>
          </a:p>
          <a:p>
            <a:pPr>
              <a:buSzPct val="114999"/>
            </a:pPr>
            <a:r>
              <a:rPr lang="en-GB" sz="2000" dirty="0"/>
              <a:t>Neighbourhood Watch (2024) </a:t>
            </a:r>
            <a:r>
              <a:rPr lang="en-GB" sz="2000" i="1" dirty="0"/>
              <a:t>ASB case study 3. </a:t>
            </a:r>
            <a:r>
              <a:rPr lang="en-GB" sz="2000" dirty="0"/>
              <a:t>Available at: </a:t>
            </a:r>
            <a:r>
              <a:rPr lang="en-GB" sz="2000" dirty="0">
                <a:ea typeface="+mn-lt"/>
                <a:cs typeface="+mn-lt"/>
                <a:hlinkClick r:id="rId7"/>
              </a:rPr>
              <a:t>https://www.ourwatch.org.uk/ASB-case-study3</a:t>
            </a:r>
            <a:r>
              <a:rPr lang="en-GB" sz="2000" dirty="0">
                <a:ea typeface="+mn-lt"/>
                <a:cs typeface="+mn-lt"/>
              </a:rPr>
              <a:t> (Accessed: 10 November 2024)</a:t>
            </a:r>
            <a:endParaRPr lang="en-GB" sz="2000" dirty="0"/>
          </a:p>
          <a:p>
            <a:pPr marL="0" indent="0">
              <a:buSzPct val="114999"/>
              <a:buNone/>
            </a:pP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4792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B5E52B-300C-5620-44D7-9F7E7647D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940256"/>
            <a:ext cx="9601196" cy="5120963"/>
          </a:xfrm>
        </p:spPr>
        <p:txBody>
          <a:bodyPr>
            <a:normAutofit fontScale="85000" lnSpcReduction="10000"/>
          </a:bodyPr>
          <a:lstStyle/>
          <a:p>
            <a:r>
              <a:rPr lang="en-GB" sz="2200" dirty="0"/>
              <a:t>Office for National Statistics (2024) </a:t>
            </a:r>
            <a:r>
              <a:rPr lang="en-GB" sz="2200" i="1" dirty="0"/>
              <a:t>Crime in England and Wales: year ending September 2023. </a:t>
            </a:r>
            <a:r>
              <a:rPr lang="en-GB" sz="2200" dirty="0"/>
              <a:t>Available at: </a:t>
            </a:r>
            <a:r>
              <a:rPr lang="en-GB" sz="2200" dirty="0">
                <a:solidFill>
                  <a:srgbClr val="000000"/>
                </a:solidFill>
                <a:hlinkClick r:id="rId2"/>
              </a:rPr>
              <a:t>https://www.ons.gov.uk/peoplepopulationandcommunity/crimeandjustice/bulletins/crimeinenglandandwales/yearendingseptember2023#:~:text=11.,ending%20September%202022%20(35%25</a:t>
            </a:r>
            <a:r>
              <a:rPr lang="en-GB" sz="2200" dirty="0"/>
              <a:t>). (Accessed: 10 November 2024).</a:t>
            </a:r>
            <a:endParaRPr lang="en-US" sz="2200" dirty="0">
              <a:solidFill>
                <a:srgbClr val="000000"/>
              </a:solidFill>
            </a:endParaRPr>
          </a:p>
          <a:p>
            <a:pPr>
              <a:buSzPct val="114999"/>
            </a:pPr>
            <a:r>
              <a:rPr lang="en-US" dirty="0"/>
              <a:t>Home Office, (2023)</a:t>
            </a:r>
            <a:r>
              <a:rPr lang="en-US" i="1" dirty="0"/>
              <a:t> Anti-social </a:t>
            </a:r>
            <a:r>
              <a:rPr lang="en-US" i="1" dirty="0" err="1"/>
              <a:t>behaviour</a:t>
            </a:r>
            <a:r>
              <a:rPr lang="en-US" i="1" dirty="0"/>
              <a:t>: impacts on individuals and local communities. </a:t>
            </a:r>
            <a:r>
              <a:rPr lang="en-US" dirty="0"/>
              <a:t>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www.gov.uk/government/publications/impacts-of-anti-social-behaviour-on-individuals-and-communities/anti-social-behaviour-impacts-on-individuals-and-local-communities#:~:text=Despite%20often%20being%20described%20as%20'low%2Dlevel%20crime'%20%5B,categories%20included%20in%20the%20NSIR%20</a:t>
            </a:r>
            <a:r>
              <a:rPr lang="en-US" dirty="0">
                <a:ea typeface="+mn-lt"/>
                <a:cs typeface="+mn-lt"/>
              </a:rPr>
              <a:t>. (Accessed: 10 November 2024).</a:t>
            </a:r>
            <a:endParaRPr lang="en-US" dirty="0"/>
          </a:p>
          <a:p>
            <a:pPr>
              <a:buSzPct val="114999"/>
            </a:pPr>
            <a:r>
              <a:rPr lang="en-US" dirty="0"/>
              <a:t>Home Office, (2023) </a:t>
            </a:r>
            <a:r>
              <a:rPr lang="en-US" i="1" dirty="0"/>
              <a:t>Impacts of anti-social </a:t>
            </a:r>
            <a:r>
              <a:rPr lang="en-US" i="1" err="1"/>
              <a:t>behaviour</a:t>
            </a:r>
            <a:r>
              <a:rPr lang="en-US" i="1" dirty="0"/>
              <a:t> on individuals and communities.    </a:t>
            </a:r>
            <a:r>
              <a:rPr lang="en-US" dirty="0"/>
              <a:t>Available at: </a:t>
            </a:r>
            <a:r>
              <a:rPr lang="en-US" dirty="0">
                <a:ea typeface="+mn-lt"/>
                <a:cs typeface="+mn-lt"/>
                <a:hlinkClick r:id="rId4"/>
              </a:rPr>
              <a:t>https://www.gov.uk/government/publications/impacts-of-anti-social-behaviour-on-individuals-and-communities#:~:text=ASB%20weakens%20trust%20in%20community,of%20ASB%2C%20and%20individual%20demographics</a:t>
            </a:r>
            <a:r>
              <a:rPr lang="en-US" dirty="0">
                <a:ea typeface="+mn-lt"/>
                <a:cs typeface="+mn-lt"/>
              </a:rPr>
              <a:t>.</a:t>
            </a:r>
            <a:r>
              <a:rPr lang="en-US" dirty="0"/>
              <a:t> (Accessed: 10 November 2024).</a:t>
            </a:r>
            <a:r>
              <a:rPr lang="en-US" i="1" dirty="0"/>
              <a:t>    </a:t>
            </a:r>
            <a:endParaRPr lang="en-US" b="1" i="1" dirty="0">
              <a:solidFill>
                <a:srgbClr val="0B0C0C"/>
              </a:solidFill>
            </a:endParaRPr>
          </a:p>
          <a:p>
            <a:pPr>
              <a:buSzPct val="114999"/>
            </a:pPr>
            <a:endParaRPr lang="en-US" i="1" dirty="0">
              <a:solidFill>
                <a:srgbClr val="262626"/>
              </a:solidFill>
            </a:endParaRPr>
          </a:p>
          <a:p>
            <a:pPr>
              <a:buSzPct val="114999"/>
            </a:pPr>
            <a:endParaRPr lang="en-US" dirty="0"/>
          </a:p>
          <a:p>
            <a:pPr marL="0" indent="0">
              <a:buSzPct val="114999"/>
              <a:buNone/>
            </a:pP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1628335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117</TotalTime>
  <Words>334</Words>
  <Application>Microsoft Office PowerPoint</Application>
  <PresentationFormat>Widescreen</PresentationFormat>
  <Paragraphs>26</Paragraphs>
  <Slides>8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Organic</vt:lpstr>
      <vt:lpstr>Anti – Social Behaviour within the present</vt:lpstr>
      <vt:lpstr>Table of Contents</vt:lpstr>
      <vt:lpstr>Introduction to Anti – Social Behaviour</vt:lpstr>
      <vt:lpstr>Examples of Anti Social Behaviour</vt:lpstr>
      <vt:lpstr>Why is Anti – Social behaviour an ongoing issue?</vt:lpstr>
      <vt:lpstr>Examples of Case studies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Anti – Social Behaviour within the present</dc:title>
  <dc:creator/>
  <cp:lastModifiedBy>Kirsty Price (2305853)</cp:lastModifiedBy>
  <cp:revision>116</cp:revision>
  <dcterms:created xsi:type="dcterms:W3CDTF">2024-10-10T14:51:40Z</dcterms:created>
  <dcterms:modified xsi:type="dcterms:W3CDTF">2024-11-11T09:47:55Z</dcterms:modified>
</cp:coreProperties>
</file>