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4" d="100"/>
          <a:sy n="94" d="100"/>
        </p:scale>
        <p:origin x="240"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 Id="rId5" Type="http://schemas.openxmlformats.org/officeDocument/2006/relationships/image" Target="../media/image5.svg"/><Relationship Id="rId4"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5" Type="http://schemas.openxmlformats.org/officeDocument/2006/relationships/image" Target="../media/image10.svg"/><Relationship Id="rId4" Type="http://schemas.openxmlformats.org/officeDocument/2006/relationships/image" Target="../media/image9.svg"/></Relationships>
</file>

<file path=ppt/diagrams/_rels/data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image" Target="../media/image11.svg"/><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diagrams/_rels/data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diagrams/_rels/data8.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image" Target="../media/image24.svg"/><Relationship Id="rId4" Type="http://schemas.openxmlformats.org/officeDocument/2006/relationships/image" Target="../media/image27.svg"/></Relationships>
</file>

<file path=ppt/diagrams/_rels/data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1.svg"/><Relationship Id="rId1" Type="http://schemas.openxmlformats.org/officeDocument/2006/relationships/image" Target="../media/image30.svg"/><Relationship Id="rId4" Type="http://schemas.openxmlformats.org/officeDocument/2006/relationships/image" Target="../media/image32.svg"/></Relationships>
</file>

<file path=ppt/diagrams/_rels/data11.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6.svg"/><Relationship Id="rId1" Type="http://schemas.openxmlformats.org/officeDocument/2006/relationships/image" Target="../media/image33.svg"/><Relationship Id="rId4" Type="http://schemas.openxmlformats.org/officeDocument/2006/relationships/image" Target="../media/image3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 Id="rId5" Type="http://schemas.openxmlformats.org/officeDocument/2006/relationships/image" Target="../media/image5.sv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5" Type="http://schemas.openxmlformats.org/officeDocument/2006/relationships/image" Target="../media/image10.svg"/><Relationship Id="rId4" Type="http://schemas.openxmlformats.org/officeDocument/2006/relationships/image" Target="../media/image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image" Target="../media/image11.svg"/><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image" Target="../media/image24.svg"/><Relationship Id="rId4" Type="http://schemas.openxmlformats.org/officeDocument/2006/relationships/image" Target="../media/image27.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1.svg"/><Relationship Id="rId1" Type="http://schemas.openxmlformats.org/officeDocument/2006/relationships/image" Target="../media/image30.svg"/><Relationship Id="rId4" Type="http://schemas.openxmlformats.org/officeDocument/2006/relationships/image" Target="../media/image32.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6.svg"/><Relationship Id="rId1" Type="http://schemas.openxmlformats.org/officeDocument/2006/relationships/image" Target="../media/image33.sv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D356E6-E346-4088-A732-667D56A4033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69D938D-050C-48AA-86EC-CA243621AB8F}">
      <dgm:prSet/>
      <dgm:spPr/>
      <dgm:t>
        <a:bodyPr/>
        <a:lstStyle/>
        <a:p>
          <a:r>
            <a:rPr lang="en-US"/>
            <a:t>• AI and Higher Education Context</a:t>
          </a:r>
        </a:p>
      </dgm:t>
    </dgm:pt>
    <dgm:pt modelId="{0E257DCF-F41F-4331-9DBB-6B861D247951}" type="parTrans" cxnId="{D5C4DB91-6356-46A7-AE5F-678720168573}">
      <dgm:prSet/>
      <dgm:spPr/>
      <dgm:t>
        <a:bodyPr/>
        <a:lstStyle/>
        <a:p>
          <a:endParaRPr lang="en-US"/>
        </a:p>
      </dgm:t>
    </dgm:pt>
    <dgm:pt modelId="{0851C4FD-FDBF-434E-B0F3-E2E3C28083B9}" type="sibTrans" cxnId="{D5C4DB91-6356-46A7-AE5F-678720168573}">
      <dgm:prSet/>
      <dgm:spPr/>
      <dgm:t>
        <a:bodyPr/>
        <a:lstStyle/>
        <a:p>
          <a:endParaRPr lang="en-US"/>
        </a:p>
      </dgm:t>
    </dgm:pt>
    <dgm:pt modelId="{1036B437-5E07-449E-AF65-B340EA95DA32}">
      <dgm:prSet/>
      <dgm:spPr/>
      <dgm:t>
        <a:bodyPr/>
        <a:lstStyle/>
        <a:p>
          <a:r>
            <a:rPr lang="en-US"/>
            <a:t>• Job Description</a:t>
          </a:r>
        </a:p>
      </dgm:t>
    </dgm:pt>
    <dgm:pt modelId="{208E6645-9AD2-4E62-935E-053545DE8747}" type="parTrans" cxnId="{B2C65007-9820-4499-BDCC-9D651B7E9128}">
      <dgm:prSet/>
      <dgm:spPr/>
      <dgm:t>
        <a:bodyPr/>
        <a:lstStyle/>
        <a:p>
          <a:endParaRPr lang="en-US"/>
        </a:p>
      </dgm:t>
    </dgm:pt>
    <dgm:pt modelId="{508E8917-7288-4015-AA1A-05A35979B842}" type="sibTrans" cxnId="{B2C65007-9820-4499-BDCC-9D651B7E9128}">
      <dgm:prSet/>
      <dgm:spPr/>
      <dgm:t>
        <a:bodyPr/>
        <a:lstStyle/>
        <a:p>
          <a:endParaRPr lang="en-US"/>
        </a:p>
      </dgm:t>
    </dgm:pt>
    <dgm:pt modelId="{5459CFE7-6C77-43BA-BD73-E075A8B6EB32}">
      <dgm:prSet/>
      <dgm:spPr/>
      <dgm:t>
        <a:bodyPr/>
        <a:lstStyle/>
        <a:p>
          <a:r>
            <a:rPr lang="en-US"/>
            <a:t>• Person Specification</a:t>
          </a:r>
        </a:p>
      </dgm:t>
    </dgm:pt>
    <dgm:pt modelId="{5ECEC71F-81FF-4844-B29E-8B0ED92ACC54}" type="parTrans" cxnId="{841D14CF-EE01-4E95-8862-91E19FBF7615}">
      <dgm:prSet/>
      <dgm:spPr/>
      <dgm:t>
        <a:bodyPr/>
        <a:lstStyle/>
        <a:p>
          <a:endParaRPr lang="en-US"/>
        </a:p>
      </dgm:t>
    </dgm:pt>
    <dgm:pt modelId="{AA16D20C-F55E-4C38-8DE0-4ECA5E80DC27}" type="sibTrans" cxnId="{841D14CF-EE01-4E95-8862-91E19FBF7615}">
      <dgm:prSet/>
      <dgm:spPr/>
      <dgm:t>
        <a:bodyPr/>
        <a:lstStyle/>
        <a:p>
          <a:endParaRPr lang="en-US"/>
        </a:p>
      </dgm:t>
    </dgm:pt>
    <dgm:pt modelId="{5DA3A18B-2C40-4408-9344-401D88494EEE}">
      <dgm:prSet/>
      <dgm:spPr/>
      <dgm:t>
        <a:bodyPr/>
        <a:lstStyle/>
        <a:p>
          <a:r>
            <a:rPr lang="en-US"/>
            <a:t>• Student AI Literacy Strategy</a:t>
          </a:r>
        </a:p>
      </dgm:t>
    </dgm:pt>
    <dgm:pt modelId="{452120C9-634A-420E-9DDD-618B4CF35619}" type="parTrans" cxnId="{580DFD73-0849-4771-841D-C7964D775713}">
      <dgm:prSet/>
      <dgm:spPr/>
      <dgm:t>
        <a:bodyPr/>
        <a:lstStyle/>
        <a:p>
          <a:endParaRPr lang="en-US"/>
        </a:p>
      </dgm:t>
    </dgm:pt>
    <dgm:pt modelId="{22D47551-AD09-402D-91A9-67564F92DEF6}" type="sibTrans" cxnId="{580DFD73-0849-4771-841D-C7964D775713}">
      <dgm:prSet/>
      <dgm:spPr/>
      <dgm:t>
        <a:bodyPr/>
        <a:lstStyle/>
        <a:p>
          <a:endParaRPr lang="en-US"/>
        </a:p>
      </dgm:t>
    </dgm:pt>
    <dgm:pt modelId="{2344695D-0F9C-4224-98BE-BB23AE36B74B}">
      <dgm:prSet/>
      <dgm:spPr/>
      <dgm:t>
        <a:bodyPr/>
        <a:lstStyle/>
        <a:p>
          <a:r>
            <a:rPr lang="en-US"/>
            <a:t>• Institutional Readiness</a:t>
          </a:r>
        </a:p>
      </dgm:t>
    </dgm:pt>
    <dgm:pt modelId="{687F9321-EFCA-41C6-8348-8B7C6F0E8C84}" type="parTrans" cxnId="{31B78D51-A475-454C-82A3-1CAE9E9E9F5C}">
      <dgm:prSet/>
      <dgm:spPr/>
      <dgm:t>
        <a:bodyPr/>
        <a:lstStyle/>
        <a:p>
          <a:endParaRPr lang="en-US"/>
        </a:p>
      </dgm:t>
    </dgm:pt>
    <dgm:pt modelId="{1191A4F5-D39C-4409-9C4E-D693A4BDBB17}" type="sibTrans" cxnId="{31B78D51-A475-454C-82A3-1CAE9E9E9F5C}">
      <dgm:prSet/>
      <dgm:spPr/>
      <dgm:t>
        <a:bodyPr/>
        <a:lstStyle/>
        <a:p>
          <a:endParaRPr lang="en-US"/>
        </a:p>
      </dgm:t>
    </dgm:pt>
    <dgm:pt modelId="{FF21834C-6D66-4723-B37D-82E0A300B942}">
      <dgm:prSet/>
      <dgm:spPr/>
      <dgm:t>
        <a:bodyPr/>
        <a:lstStyle/>
        <a:p>
          <a:r>
            <a:rPr lang="en-US"/>
            <a:t>• Recommendations</a:t>
          </a:r>
        </a:p>
      </dgm:t>
    </dgm:pt>
    <dgm:pt modelId="{2A129B77-3EB7-4DC1-98BF-AD36A2FC77EA}" type="parTrans" cxnId="{93EA3173-B37E-4279-9826-61B0A3333D89}">
      <dgm:prSet/>
      <dgm:spPr/>
      <dgm:t>
        <a:bodyPr/>
        <a:lstStyle/>
        <a:p>
          <a:endParaRPr lang="en-US"/>
        </a:p>
      </dgm:t>
    </dgm:pt>
    <dgm:pt modelId="{3CCDF34B-003E-4BD9-9EAD-AABABE2E5807}" type="sibTrans" cxnId="{93EA3173-B37E-4279-9826-61B0A3333D89}">
      <dgm:prSet/>
      <dgm:spPr/>
      <dgm:t>
        <a:bodyPr/>
        <a:lstStyle/>
        <a:p>
          <a:endParaRPr lang="en-US"/>
        </a:p>
      </dgm:t>
    </dgm:pt>
    <dgm:pt modelId="{DD5D7622-8AD7-4419-88D4-90F1A2F19238}">
      <dgm:prSet/>
      <dgm:spPr/>
      <dgm:t>
        <a:bodyPr/>
        <a:lstStyle/>
        <a:p>
          <a:r>
            <a:rPr lang="en-US"/>
            <a:t>• Interview Questions</a:t>
          </a:r>
        </a:p>
      </dgm:t>
    </dgm:pt>
    <dgm:pt modelId="{CB25BDCD-99F4-4D63-880F-710E0558BC9B}" type="parTrans" cxnId="{D38207CC-4AD9-4644-90DD-E60BA4BCC17C}">
      <dgm:prSet/>
      <dgm:spPr/>
      <dgm:t>
        <a:bodyPr/>
        <a:lstStyle/>
        <a:p>
          <a:endParaRPr lang="en-US"/>
        </a:p>
      </dgm:t>
    </dgm:pt>
    <dgm:pt modelId="{BDF0132E-3A98-4B3D-854E-6CC8E3D187EF}" type="sibTrans" cxnId="{D38207CC-4AD9-4644-90DD-E60BA4BCC17C}">
      <dgm:prSet/>
      <dgm:spPr/>
      <dgm:t>
        <a:bodyPr/>
        <a:lstStyle/>
        <a:p>
          <a:endParaRPr lang="en-US"/>
        </a:p>
      </dgm:t>
    </dgm:pt>
    <dgm:pt modelId="{CDC3B1E1-0D1D-486C-9FA2-48F68C05A1F5}">
      <dgm:prSet/>
      <dgm:spPr/>
      <dgm:t>
        <a:bodyPr/>
        <a:lstStyle/>
        <a:p>
          <a:r>
            <a:rPr lang="en-US"/>
            <a:t>• References</a:t>
          </a:r>
        </a:p>
      </dgm:t>
    </dgm:pt>
    <dgm:pt modelId="{F6A0A610-5BD2-4FBA-ACD6-64350A9B2D68}" type="parTrans" cxnId="{5AC862FA-7BE6-4A17-83DB-6BF869A14CDE}">
      <dgm:prSet/>
      <dgm:spPr/>
      <dgm:t>
        <a:bodyPr/>
        <a:lstStyle/>
        <a:p>
          <a:endParaRPr lang="en-US"/>
        </a:p>
      </dgm:t>
    </dgm:pt>
    <dgm:pt modelId="{A805E5FD-3355-44EC-91A1-D799227C99AB}" type="sibTrans" cxnId="{5AC862FA-7BE6-4A17-83DB-6BF869A14CDE}">
      <dgm:prSet/>
      <dgm:spPr/>
      <dgm:t>
        <a:bodyPr/>
        <a:lstStyle/>
        <a:p>
          <a:endParaRPr lang="en-US"/>
        </a:p>
      </dgm:t>
    </dgm:pt>
    <dgm:pt modelId="{21BB58E6-9E08-43BC-96AE-97586B60AC2F}" type="pres">
      <dgm:prSet presAssocID="{22D356E6-E346-4088-A732-667D56A40337}" presName="linear" presStyleCnt="0">
        <dgm:presLayoutVars>
          <dgm:animLvl val="lvl"/>
          <dgm:resizeHandles val="exact"/>
        </dgm:presLayoutVars>
      </dgm:prSet>
      <dgm:spPr/>
    </dgm:pt>
    <dgm:pt modelId="{E1CA8B13-3DC2-4DCC-93D0-C7F6C9C94544}" type="pres">
      <dgm:prSet presAssocID="{669D938D-050C-48AA-86EC-CA243621AB8F}" presName="parentText" presStyleLbl="node1" presStyleIdx="0" presStyleCnt="8">
        <dgm:presLayoutVars>
          <dgm:chMax val="0"/>
          <dgm:bulletEnabled val="1"/>
        </dgm:presLayoutVars>
      </dgm:prSet>
      <dgm:spPr/>
    </dgm:pt>
    <dgm:pt modelId="{6A8E1529-2051-4663-8650-F5144BDB8223}" type="pres">
      <dgm:prSet presAssocID="{0851C4FD-FDBF-434E-B0F3-E2E3C28083B9}" presName="spacer" presStyleCnt="0"/>
      <dgm:spPr/>
    </dgm:pt>
    <dgm:pt modelId="{DFDDEBF2-96C8-41FD-9CAF-36B13C005C1E}" type="pres">
      <dgm:prSet presAssocID="{1036B437-5E07-449E-AF65-B340EA95DA32}" presName="parentText" presStyleLbl="node1" presStyleIdx="1" presStyleCnt="8">
        <dgm:presLayoutVars>
          <dgm:chMax val="0"/>
          <dgm:bulletEnabled val="1"/>
        </dgm:presLayoutVars>
      </dgm:prSet>
      <dgm:spPr/>
    </dgm:pt>
    <dgm:pt modelId="{652301A0-E9C8-48F5-9A0D-1475DE9FD71E}" type="pres">
      <dgm:prSet presAssocID="{508E8917-7288-4015-AA1A-05A35979B842}" presName="spacer" presStyleCnt="0"/>
      <dgm:spPr/>
    </dgm:pt>
    <dgm:pt modelId="{D83CA0B5-7AC7-453D-98F0-6754E118D7FF}" type="pres">
      <dgm:prSet presAssocID="{5459CFE7-6C77-43BA-BD73-E075A8B6EB32}" presName="parentText" presStyleLbl="node1" presStyleIdx="2" presStyleCnt="8">
        <dgm:presLayoutVars>
          <dgm:chMax val="0"/>
          <dgm:bulletEnabled val="1"/>
        </dgm:presLayoutVars>
      </dgm:prSet>
      <dgm:spPr/>
    </dgm:pt>
    <dgm:pt modelId="{12A49F3A-D19F-4914-9864-0C302FD70CF8}" type="pres">
      <dgm:prSet presAssocID="{AA16D20C-F55E-4C38-8DE0-4ECA5E80DC27}" presName="spacer" presStyleCnt="0"/>
      <dgm:spPr/>
    </dgm:pt>
    <dgm:pt modelId="{4950EB6D-6D8E-43A1-A367-A211FA182A76}" type="pres">
      <dgm:prSet presAssocID="{5DA3A18B-2C40-4408-9344-401D88494EEE}" presName="parentText" presStyleLbl="node1" presStyleIdx="3" presStyleCnt="8">
        <dgm:presLayoutVars>
          <dgm:chMax val="0"/>
          <dgm:bulletEnabled val="1"/>
        </dgm:presLayoutVars>
      </dgm:prSet>
      <dgm:spPr/>
    </dgm:pt>
    <dgm:pt modelId="{47E07E04-C873-46EB-AE1E-1D5C40E2CD7A}" type="pres">
      <dgm:prSet presAssocID="{22D47551-AD09-402D-91A9-67564F92DEF6}" presName="spacer" presStyleCnt="0"/>
      <dgm:spPr/>
    </dgm:pt>
    <dgm:pt modelId="{BBAD59ED-4C30-4EAE-BFDB-8ECA9BEC083E}" type="pres">
      <dgm:prSet presAssocID="{2344695D-0F9C-4224-98BE-BB23AE36B74B}" presName="parentText" presStyleLbl="node1" presStyleIdx="4" presStyleCnt="8">
        <dgm:presLayoutVars>
          <dgm:chMax val="0"/>
          <dgm:bulletEnabled val="1"/>
        </dgm:presLayoutVars>
      </dgm:prSet>
      <dgm:spPr/>
    </dgm:pt>
    <dgm:pt modelId="{08D5AAEB-0EFD-4F67-BB64-9241F55271EF}" type="pres">
      <dgm:prSet presAssocID="{1191A4F5-D39C-4409-9C4E-D693A4BDBB17}" presName="spacer" presStyleCnt="0"/>
      <dgm:spPr/>
    </dgm:pt>
    <dgm:pt modelId="{A59798E0-B747-48A3-AAB6-D73A253F67B0}" type="pres">
      <dgm:prSet presAssocID="{FF21834C-6D66-4723-B37D-82E0A300B942}" presName="parentText" presStyleLbl="node1" presStyleIdx="5" presStyleCnt="8">
        <dgm:presLayoutVars>
          <dgm:chMax val="0"/>
          <dgm:bulletEnabled val="1"/>
        </dgm:presLayoutVars>
      </dgm:prSet>
      <dgm:spPr/>
    </dgm:pt>
    <dgm:pt modelId="{F29E29F2-672B-44F4-B0C4-03367960EF1F}" type="pres">
      <dgm:prSet presAssocID="{3CCDF34B-003E-4BD9-9EAD-AABABE2E5807}" presName="spacer" presStyleCnt="0"/>
      <dgm:spPr/>
    </dgm:pt>
    <dgm:pt modelId="{5A243130-3367-416A-99D4-6FF89973CDC7}" type="pres">
      <dgm:prSet presAssocID="{DD5D7622-8AD7-4419-88D4-90F1A2F19238}" presName="parentText" presStyleLbl="node1" presStyleIdx="6" presStyleCnt="8">
        <dgm:presLayoutVars>
          <dgm:chMax val="0"/>
          <dgm:bulletEnabled val="1"/>
        </dgm:presLayoutVars>
      </dgm:prSet>
      <dgm:spPr/>
    </dgm:pt>
    <dgm:pt modelId="{2595FEB3-27F7-402F-8C15-1248810A9AAD}" type="pres">
      <dgm:prSet presAssocID="{BDF0132E-3A98-4B3D-854E-6CC8E3D187EF}" presName="spacer" presStyleCnt="0"/>
      <dgm:spPr/>
    </dgm:pt>
    <dgm:pt modelId="{2D3E9192-1204-400D-8B71-A79A79E26785}" type="pres">
      <dgm:prSet presAssocID="{CDC3B1E1-0D1D-486C-9FA2-48F68C05A1F5}" presName="parentText" presStyleLbl="node1" presStyleIdx="7" presStyleCnt="8">
        <dgm:presLayoutVars>
          <dgm:chMax val="0"/>
          <dgm:bulletEnabled val="1"/>
        </dgm:presLayoutVars>
      </dgm:prSet>
      <dgm:spPr/>
    </dgm:pt>
  </dgm:ptLst>
  <dgm:cxnLst>
    <dgm:cxn modelId="{B2C65007-9820-4499-BDCC-9D651B7E9128}" srcId="{22D356E6-E346-4088-A732-667D56A40337}" destId="{1036B437-5E07-449E-AF65-B340EA95DA32}" srcOrd="1" destOrd="0" parTransId="{208E6645-9AD2-4E62-935E-053545DE8747}" sibTransId="{508E8917-7288-4015-AA1A-05A35979B842}"/>
    <dgm:cxn modelId="{B367AD1F-E831-4757-9B0C-76E5DF698441}" type="presOf" srcId="{2344695D-0F9C-4224-98BE-BB23AE36B74B}" destId="{BBAD59ED-4C30-4EAE-BFDB-8ECA9BEC083E}" srcOrd="0" destOrd="0" presId="urn:microsoft.com/office/officeart/2005/8/layout/vList2"/>
    <dgm:cxn modelId="{2F682437-251B-4504-A533-D298CD83AC35}" type="presOf" srcId="{FF21834C-6D66-4723-B37D-82E0A300B942}" destId="{A59798E0-B747-48A3-AAB6-D73A253F67B0}" srcOrd="0" destOrd="0" presId="urn:microsoft.com/office/officeart/2005/8/layout/vList2"/>
    <dgm:cxn modelId="{BD139C47-B06D-408A-A6B6-846E246E3D23}" type="presOf" srcId="{CDC3B1E1-0D1D-486C-9FA2-48F68C05A1F5}" destId="{2D3E9192-1204-400D-8B71-A79A79E26785}" srcOrd="0" destOrd="0" presId="urn:microsoft.com/office/officeart/2005/8/layout/vList2"/>
    <dgm:cxn modelId="{31B78D51-A475-454C-82A3-1CAE9E9E9F5C}" srcId="{22D356E6-E346-4088-A732-667D56A40337}" destId="{2344695D-0F9C-4224-98BE-BB23AE36B74B}" srcOrd="4" destOrd="0" parTransId="{687F9321-EFCA-41C6-8348-8B7C6F0E8C84}" sibTransId="{1191A4F5-D39C-4409-9C4E-D693A4BDBB17}"/>
    <dgm:cxn modelId="{93EA3173-B37E-4279-9826-61B0A3333D89}" srcId="{22D356E6-E346-4088-A732-667D56A40337}" destId="{FF21834C-6D66-4723-B37D-82E0A300B942}" srcOrd="5" destOrd="0" parTransId="{2A129B77-3EB7-4DC1-98BF-AD36A2FC77EA}" sibTransId="{3CCDF34B-003E-4BD9-9EAD-AABABE2E5807}"/>
    <dgm:cxn modelId="{580DFD73-0849-4771-841D-C7964D775713}" srcId="{22D356E6-E346-4088-A732-667D56A40337}" destId="{5DA3A18B-2C40-4408-9344-401D88494EEE}" srcOrd="3" destOrd="0" parTransId="{452120C9-634A-420E-9DDD-618B4CF35619}" sibTransId="{22D47551-AD09-402D-91A9-67564F92DEF6}"/>
    <dgm:cxn modelId="{BDD91780-1EA7-4E6E-992A-7D42DF7EFD85}" type="presOf" srcId="{669D938D-050C-48AA-86EC-CA243621AB8F}" destId="{E1CA8B13-3DC2-4DCC-93D0-C7F6C9C94544}" srcOrd="0" destOrd="0" presId="urn:microsoft.com/office/officeart/2005/8/layout/vList2"/>
    <dgm:cxn modelId="{D5C4DB91-6356-46A7-AE5F-678720168573}" srcId="{22D356E6-E346-4088-A732-667D56A40337}" destId="{669D938D-050C-48AA-86EC-CA243621AB8F}" srcOrd="0" destOrd="0" parTransId="{0E257DCF-F41F-4331-9DBB-6B861D247951}" sibTransId="{0851C4FD-FDBF-434E-B0F3-E2E3C28083B9}"/>
    <dgm:cxn modelId="{1C3F7395-E31C-4A85-A011-1461A72C8EAC}" type="presOf" srcId="{5459CFE7-6C77-43BA-BD73-E075A8B6EB32}" destId="{D83CA0B5-7AC7-453D-98F0-6754E118D7FF}" srcOrd="0" destOrd="0" presId="urn:microsoft.com/office/officeart/2005/8/layout/vList2"/>
    <dgm:cxn modelId="{D374D0B8-2E74-4512-9BD1-E437D8897EC2}" type="presOf" srcId="{DD5D7622-8AD7-4419-88D4-90F1A2F19238}" destId="{5A243130-3367-416A-99D4-6FF89973CDC7}" srcOrd="0" destOrd="0" presId="urn:microsoft.com/office/officeart/2005/8/layout/vList2"/>
    <dgm:cxn modelId="{A44221BF-4768-445A-A8CA-9644EADC425F}" type="presOf" srcId="{22D356E6-E346-4088-A732-667D56A40337}" destId="{21BB58E6-9E08-43BC-96AE-97586B60AC2F}" srcOrd="0" destOrd="0" presId="urn:microsoft.com/office/officeart/2005/8/layout/vList2"/>
    <dgm:cxn modelId="{D38207CC-4AD9-4644-90DD-E60BA4BCC17C}" srcId="{22D356E6-E346-4088-A732-667D56A40337}" destId="{DD5D7622-8AD7-4419-88D4-90F1A2F19238}" srcOrd="6" destOrd="0" parTransId="{CB25BDCD-99F4-4D63-880F-710E0558BC9B}" sibTransId="{BDF0132E-3A98-4B3D-854E-6CC8E3D187EF}"/>
    <dgm:cxn modelId="{E2B412CC-B9F1-4421-A746-EB1F022E174A}" type="presOf" srcId="{1036B437-5E07-449E-AF65-B340EA95DA32}" destId="{DFDDEBF2-96C8-41FD-9CAF-36B13C005C1E}" srcOrd="0" destOrd="0" presId="urn:microsoft.com/office/officeart/2005/8/layout/vList2"/>
    <dgm:cxn modelId="{841D14CF-EE01-4E95-8862-91E19FBF7615}" srcId="{22D356E6-E346-4088-A732-667D56A40337}" destId="{5459CFE7-6C77-43BA-BD73-E075A8B6EB32}" srcOrd="2" destOrd="0" parTransId="{5ECEC71F-81FF-4844-B29E-8B0ED92ACC54}" sibTransId="{AA16D20C-F55E-4C38-8DE0-4ECA5E80DC27}"/>
    <dgm:cxn modelId="{9FC747E7-1B46-4992-B5B8-A5E8BBB71D1B}" type="presOf" srcId="{5DA3A18B-2C40-4408-9344-401D88494EEE}" destId="{4950EB6D-6D8E-43A1-A367-A211FA182A76}" srcOrd="0" destOrd="0" presId="urn:microsoft.com/office/officeart/2005/8/layout/vList2"/>
    <dgm:cxn modelId="{5AC862FA-7BE6-4A17-83DB-6BF869A14CDE}" srcId="{22D356E6-E346-4088-A732-667D56A40337}" destId="{CDC3B1E1-0D1D-486C-9FA2-48F68C05A1F5}" srcOrd="7" destOrd="0" parTransId="{F6A0A610-5BD2-4FBA-ACD6-64350A9B2D68}" sibTransId="{A805E5FD-3355-44EC-91A1-D799227C99AB}"/>
    <dgm:cxn modelId="{CA74B56A-9683-47A3-B08A-9B09FD8EEA95}" type="presParOf" srcId="{21BB58E6-9E08-43BC-96AE-97586B60AC2F}" destId="{E1CA8B13-3DC2-4DCC-93D0-C7F6C9C94544}" srcOrd="0" destOrd="0" presId="urn:microsoft.com/office/officeart/2005/8/layout/vList2"/>
    <dgm:cxn modelId="{CAFDAF8A-ED2D-4881-99E8-A019680DE897}" type="presParOf" srcId="{21BB58E6-9E08-43BC-96AE-97586B60AC2F}" destId="{6A8E1529-2051-4663-8650-F5144BDB8223}" srcOrd="1" destOrd="0" presId="urn:microsoft.com/office/officeart/2005/8/layout/vList2"/>
    <dgm:cxn modelId="{8DB80D6D-0B62-49C3-9E91-AF49898DC68B}" type="presParOf" srcId="{21BB58E6-9E08-43BC-96AE-97586B60AC2F}" destId="{DFDDEBF2-96C8-41FD-9CAF-36B13C005C1E}" srcOrd="2" destOrd="0" presId="urn:microsoft.com/office/officeart/2005/8/layout/vList2"/>
    <dgm:cxn modelId="{6A3B6CA5-61CB-440D-A229-B477D0DA760D}" type="presParOf" srcId="{21BB58E6-9E08-43BC-96AE-97586B60AC2F}" destId="{652301A0-E9C8-48F5-9A0D-1475DE9FD71E}" srcOrd="3" destOrd="0" presId="urn:microsoft.com/office/officeart/2005/8/layout/vList2"/>
    <dgm:cxn modelId="{32D6D78A-0C7F-4915-9B1B-F0AFBE53A999}" type="presParOf" srcId="{21BB58E6-9E08-43BC-96AE-97586B60AC2F}" destId="{D83CA0B5-7AC7-453D-98F0-6754E118D7FF}" srcOrd="4" destOrd="0" presId="urn:microsoft.com/office/officeart/2005/8/layout/vList2"/>
    <dgm:cxn modelId="{E452DA4D-41B6-4EE5-B514-AAD863F79113}" type="presParOf" srcId="{21BB58E6-9E08-43BC-96AE-97586B60AC2F}" destId="{12A49F3A-D19F-4914-9864-0C302FD70CF8}" srcOrd="5" destOrd="0" presId="urn:microsoft.com/office/officeart/2005/8/layout/vList2"/>
    <dgm:cxn modelId="{07E4534F-167F-4EAC-8301-7F0FDE8E39CC}" type="presParOf" srcId="{21BB58E6-9E08-43BC-96AE-97586B60AC2F}" destId="{4950EB6D-6D8E-43A1-A367-A211FA182A76}" srcOrd="6" destOrd="0" presId="urn:microsoft.com/office/officeart/2005/8/layout/vList2"/>
    <dgm:cxn modelId="{FBC051D7-D2CA-4246-B33D-5FC5A4F6AA54}" type="presParOf" srcId="{21BB58E6-9E08-43BC-96AE-97586B60AC2F}" destId="{47E07E04-C873-46EB-AE1E-1D5C40E2CD7A}" srcOrd="7" destOrd="0" presId="urn:microsoft.com/office/officeart/2005/8/layout/vList2"/>
    <dgm:cxn modelId="{B16F6F41-6B83-4D24-BA1F-B88EA3D250EB}" type="presParOf" srcId="{21BB58E6-9E08-43BC-96AE-97586B60AC2F}" destId="{BBAD59ED-4C30-4EAE-BFDB-8ECA9BEC083E}" srcOrd="8" destOrd="0" presId="urn:microsoft.com/office/officeart/2005/8/layout/vList2"/>
    <dgm:cxn modelId="{04954130-6885-4BB6-91F6-AB380FE701B2}" type="presParOf" srcId="{21BB58E6-9E08-43BC-96AE-97586B60AC2F}" destId="{08D5AAEB-0EFD-4F67-BB64-9241F55271EF}" srcOrd="9" destOrd="0" presId="urn:microsoft.com/office/officeart/2005/8/layout/vList2"/>
    <dgm:cxn modelId="{066064EE-0A4F-497F-A93A-FF7E8DE04069}" type="presParOf" srcId="{21BB58E6-9E08-43BC-96AE-97586B60AC2F}" destId="{A59798E0-B747-48A3-AAB6-D73A253F67B0}" srcOrd="10" destOrd="0" presId="urn:microsoft.com/office/officeart/2005/8/layout/vList2"/>
    <dgm:cxn modelId="{A18259C9-F8D9-4551-9E32-BE6489778BEA}" type="presParOf" srcId="{21BB58E6-9E08-43BC-96AE-97586B60AC2F}" destId="{F29E29F2-672B-44F4-B0C4-03367960EF1F}" srcOrd="11" destOrd="0" presId="urn:microsoft.com/office/officeart/2005/8/layout/vList2"/>
    <dgm:cxn modelId="{16AE335B-9118-496D-8B28-1100AC0FDBE5}" type="presParOf" srcId="{21BB58E6-9E08-43BC-96AE-97586B60AC2F}" destId="{5A243130-3367-416A-99D4-6FF89973CDC7}" srcOrd="12" destOrd="0" presId="urn:microsoft.com/office/officeart/2005/8/layout/vList2"/>
    <dgm:cxn modelId="{FBA8CD33-670B-4DC3-9C9B-A064A2AEACA1}" type="presParOf" srcId="{21BB58E6-9E08-43BC-96AE-97586B60AC2F}" destId="{2595FEB3-27F7-402F-8C15-1248810A9AAD}" srcOrd="13" destOrd="0" presId="urn:microsoft.com/office/officeart/2005/8/layout/vList2"/>
    <dgm:cxn modelId="{CFE3902E-871D-48DA-BA39-200F8457BDBE}" type="presParOf" srcId="{21BB58E6-9E08-43BC-96AE-97586B60AC2F}" destId="{2D3E9192-1204-400D-8B71-A79A79E26785}"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99A73C-B179-40D6-86A4-FE3088BFE046}"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A5EB4859-9ABA-4A2A-A85D-C4601016AF5A}">
      <dgm:prSet/>
      <dgm:spPr/>
      <dgm:t>
        <a:bodyPr/>
        <a:lstStyle/>
        <a:p>
          <a:pPr>
            <a:defRPr cap="all"/>
          </a:pPr>
          <a:r>
            <a:rPr lang="en-US"/>
            <a:t>• Increase AI literacy</a:t>
          </a:r>
        </a:p>
      </dgm:t>
    </dgm:pt>
    <dgm:pt modelId="{8393076F-30D8-4251-ACF9-B36083E9AB85}" type="parTrans" cxnId="{B18BF87A-4EC4-4A42-924C-CF63BEFB14E2}">
      <dgm:prSet/>
      <dgm:spPr/>
      <dgm:t>
        <a:bodyPr/>
        <a:lstStyle/>
        <a:p>
          <a:endParaRPr lang="en-US"/>
        </a:p>
      </dgm:t>
    </dgm:pt>
    <dgm:pt modelId="{17FD4627-7F8E-43A0-8B1C-6FA8D5EFE295}" type="sibTrans" cxnId="{B18BF87A-4EC4-4A42-924C-CF63BEFB14E2}">
      <dgm:prSet/>
      <dgm:spPr/>
      <dgm:t>
        <a:bodyPr/>
        <a:lstStyle/>
        <a:p>
          <a:endParaRPr lang="en-US"/>
        </a:p>
      </dgm:t>
    </dgm:pt>
    <dgm:pt modelId="{7F8D8384-C92E-4502-902D-F6A8970C0239}">
      <dgm:prSet/>
      <dgm:spPr/>
      <dgm:t>
        <a:bodyPr/>
        <a:lstStyle/>
        <a:p>
          <a:pPr>
            <a:defRPr cap="all"/>
          </a:pPr>
          <a:r>
            <a:rPr lang="en-US"/>
            <a:t>• Support staff and students</a:t>
          </a:r>
        </a:p>
      </dgm:t>
    </dgm:pt>
    <dgm:pt modelId="{4FAAD722-ED63-486B-8356-F33A2A86054A}" type="parTrans" cxnId="{3F07FAE1-EF04-4BF9-8362-AD3CD9309856}">
      <dgm:prSet/>
      <dgm:spPr/>
      <dgm:t>
        <a:bodyPr/>
        <a:lstStyle/>
        <a:p>
          <a:endParaRPr lang="en-US"/>
        </a:p>
      </dgm:t>
    </dgm:pt>
    <dgm:pt modelId="{51FF6473-76C0-4769-B2B5-BFF8161FDC22}" type="sibTrans" cxnId="{3F07FAE1-EF04-4BF9-8362-AD3CD9309856}">
      <dgm:prSet/>
      <dgm:spPr/>
      <dgm:t>
        <a:bodyPr/>
        <a:lstStyle/>
        <a:p>
          <a:endParaRPr lang="en-US"/>
        </a:p>
      </dgm:t>
    </dgm:pt>
    <dgm:pt modelId="{8FA73D43-F5AC-45D9-A28E-E57224CE90A4}">
      <dgm:prSet/>
      <dgm:spPr/>
      <dgm:t>
        <a:bodyPr/>
        <a:lstStyle/>
        <a:p>
          <a:pPr>
            <a:defRPr cap="all"/>
          </a:pPr>
          <a:r>
            <a:rPr lang="en-US"/>
            <a:t>• Develop governance frameworks</a:t>
          </a:r>
        </a:p>
      </dgm:t>
    </dgm:pt>
    <dgm:pt modelId="{09C1818A-3A7B-42DE-80BF-FE6A4BAD114F}" type="parTrans" cxnId="{94EA579F-FE9E-4E16-AD2C-72F9ADB1F155}">
      <dgm:prSet/>
      <dgm:spPr/>
      <dgm:t>
        <a:bodyPr/>
        <a:lstStyle/>
        <a:p>
          <a:endParaRPr lang="en-US"/>
        </a:p>
      </dgm:t>
    </dgm:pt>
    <dgm:pt modelId="{BC5A2BD9-6860-4167-A932-0567ABF91098}" type="sibTrans" cxnId="{94EA579F-FE9E-4E16-AD2C-72F9ADB1F155}">
      <dgm:prSet/>
      <dgm:spPr/>
      <dgm:t>
        <a:bodyPr/>
        <a:lstStyle/>
        <a:p>
          <a:endParaRPr lang="en-US"/>
        </a:p>
      </dgm:t>
    </dgm:pt>
    <dgm:pt modelId="{16784DF7-4E3D-4868-839F-91B83A04F700}">
      <dgm:prSet/>
      <dgm:spPr/>
      <dgm:t>
        <a:bodyPr/>
        <a:lstStyle/>
        <a:p>
          <a:pPr>
            <a:defRPr cap="all"/>
          </a:pPr>
          <a:r>
            <a:rPr lang="en-US"/>
            <a:t>• Improve employability skills</a:t>
          </a:r>
        </a:p>
      </dgm:t>
    </dgm:pt>
    <dgm:pt modelId="{661B274A-8EF4-4A57-9B17-29805ABB2A30}" type="parTrans" cxnId="{80AF78BA-D6D8-4995-A511-8A9B57D1589B}">
      <dgm:prSet/>
      <dgm:spPr/>
      <dgm:t>
        <a:bodyPr/>
        <a:lstStyle/>
        <a:p>
          <a:endParaRPr lang="en-US"/>
        </a:p>
      </dgm:t>
    </dgm:pt>
    <dgm:pt modelId="{0E1EECB8-BC11-4635-A951-16E85E4F6B45}" type="sibTrans" cxnId="{80AF78BA-D6D8-4995-A511-8A9B57D1589B}">
      <dgm:prSet/>
      <dgm:spPr/>
      <dgm:t>
        <a:bodyPr/>
        <a:lstStyle/>
        <a:p>
          <a:endParaRPr lang="en-US"/>
        </a:p>
      </dgm:t>
    </dgm:pt>
    <dgm:pt modelId="{4B8A3274-FC38-41BA-9462-922D80BEC236}">
      <dgm:prSet/>
      <dgm:spPr/>
      <dgm:t>
        <a:bodyPr/>
        <a:lstStyle/>
        <a:p>
          <a:pPr>
            <a:defRPr cap="all"/>
          </a:pPr>
          <a:r>
            <a:rPr lang="en-US"/>
            <a:t>• Promote responsible AI adoption</a:t>
          </a:r>
        </a:p>
      </dgm:t>
    </dgm:pt>
    <dgm:pt modelId="{4C04E38F-5662-4559-8064-89161C1C1E7F}" type="parTrans" cxnId="{9866C4E9-7A5C-4598-8235-49AAC38CCE67}">
      <dgm:prSet/>
      <dgm:spPr/>
      <dgm:t>
        <a:bodyPr/>
        <a:lstStyle/>
        <a:p>
          <a:endParaRPr lang="en-US"/>
        </a:p>
      </dgm:t>
    </dgm:pt>
    <dgm:pt modelId="{3CD98AB8-64B2-4F45-866F-3CFF5B05C22F}" type="sibTrans" cxnId="{9866C4E9-7A5C-4598-8235-49AAC38CCE67}">
      <dgm:prSet/>
      <dgm:spPr/>
      <dgm:t>
        <a:bodyPr/>
        <a:lstStyle/>
        <a:p>
          <a:endParaRPr lang="en-US"/>
        </a:p>
      </dgm:t>
    </dgm:pt>
    <dgm:pt modelId="{6C228B56-8053-4D91-AF71-1B12D05F742B}" type="pres">
      <dgm:prSet presAssocID="{C899A73C-B179-40D6-86A4-FE3088BFE046}" presName="root" presStyleCnt="0">
        <dgm:presLayoutVars>
          <dgm:dir/>
          <dgm:resizeHandles val="exact"/>
        </dgm:presLayoutVars>
      </dgm:prSet>
      <dgm:spPr/>
    </dgm:pt>
    <dgm:pt modelId="{49EEBEB0-7232-4F5C-96E3-7E9CA576831F}" type="pres">
      <dgm:prSet presAssocID="{A5EB4859-9ABA-4A2A-A85D-C4601016AF5A}" presName="compNode" presStyleCnt="0"/>
      <dgm:spPr/>
    </dgm:pt>
    <dgm:pt modelId="{B16D5223-13A2-4831-AF23-731BC1BDEAFB}" type="pres">
      <dgm:prSet presAssocID="{A5EB4859-9ABA-4A2A-A85D-C4601016AF5A}" presName="iconBgRect" presStyleLbl="bgShp" presStyleIdx="0" presStyleCnt="5"/>
      <dgm:spPr/>
    </dgm:pt>
    <dgm:pt modelId="{EC4E9B31-3A94-432D-989C-0B6E07CE7F14}" type="pres">
      <dgm:prSet presAssocID="{A5EB4859-9ABA-4A2A-A85D-C4601016AF5A}"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ad with Gears"/>
        </a:ext>
      </dgm:extLst>
    </dgm:pt>
    <dgm:pt modelId="{C4CF01C0-C940-44B0-8B9B-26C80E814205}" type="pres">
      <dgm:prSet presAssocID="{A5EB4859-9ABA-4A2A-A85D-C4601016AF5A}" presName="spaceRect" presStyleCnt="0"/>
      <dgm:spPr/>
    </dgm:pt>
    <dgm:pt modelId="{3647D5CD-5202-48E2-A642-9A78ED86E05A}" type="pres">
      <dgm:prSet presAssocID="{A5EB4859-9ABA-4A2A-A85D-C4601016AF5A}" presName="textRect" presStyleLbl="revTx" presStyleIdx="0" presStyleCnt="5">
        <dgm:presLayoutVars>
          <dgm:chMax val="1"/>
          <dgm:chPref val="1"/>
        </dgm:presLayoutVars>
      </dgm:prSet>
      <dgm:spPr/>
    </dgm:pt>
    <dgm:pt modelId="{53B272D2-35EB-4E1D-A039-65A8BDB7D14E}" type="pres">
      <dgm:prSet presAssocID="{17FD4627-7F8E-43A0-8B1C-6FA8D5EFE295}" presName="sibTrans" presStyleCnt="0"/>
      <dgm:spPr/>
    </dgm:pt>
    <dgm:pt modelId="{8361BF4B-9668-4F25-98C7-E229BC9F82B7}" type="pres">
      <dgm:prSet presAssocID="{7F8D8384-C92E-4502-902D-F6A8970C0239}" presName="compNode" presStyleCnt="0"/>
      <dgm:spPr/>
    </dgm:pt>
    <dgm:pt modelId="{1B981CD6-1CAA-45E8-BB41-96A0B02DD272}" type="pres">
      <dgm:prSet presAssocID="{7F8D8384-C92E-4502-902D-F6A8970C0239}" presName="iconBgRect" presStyleLbl="bgShp" presStyleIdx="1" presStyleCnt="5"/>
      <dgm:spPr/>
    </dgm:pt>
    <dgm:pt modelId="{C94CA930-C986-4E3F-8D25-CC6BE992C6D7}" type="pres">
      <dgm:prSet presAssocID="{7F8D8384-C92E-4502-902D-F6A8970C0239}"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BA279A50-4F0A-4378-8B4E-F398A41B8EB2}" type="pres">
      <dgm:prSet presAssocID="{7F8D8384-C92E-4502-902D-F6A8970C0239}" presName="spaceRect" presStyleCnt="0"/>
      <dgm:spPr/>
    </dgm:pt>
    <dgm:pt modelId="{09CA4C95-2452-485F-BD44-28D0FF223288}" type="pres">
      <dgm:prSet presAssocID="{7F8D8384-C92E-4502-902D-F6A8970C0239}" presName="textRect" presStyleLbl="revTx" presStyleIdx="1" presStyleCnt="5">
        <dgm:presLayoutVars>
          <dgm:chMax val="1"/>
          <dgm:chPref val="1"/>
        </dgm:presLayoutVars>
      </dgm:prSet>
      <dgm:spPr/>
    </dgm:pt>
    <dgm:pt modelId="{7BA4288E-962C-426A-9C39-D420F4FE4FC5}" type="pres">
      <dgm:prSet presAssocID="{51FF6473-76C0-4769-B2B5-BFF8161FDC22}" presName="sibTrans" presStyleCnt="0"/>
      <dgm:spPr/>
    </dgm:pt>
    <dgm:pt modelId="{EE50CBE1-9626-47BC-B345-E30BF7428256}" type="pres">
      <dgm:prSet presAssocID="{8FA73D43-F5AC-45D9-A28E-E57224CE90A4}" presName="compNode" presStyleCnt="0"/>
      <dgm:spPr/>
    </dgm:pt>
    <dgm:pt modelId="{1AE53810-C553-4DF6-8807-C5B6868404E2}" type="pres">
      <dgm:prSet presAssocID="{8FA73D43-F5AC-45D9-A28E-E57224CE90A4}" presName="iconBgRect" presStyleLbl="bgShp" presStyleIdx="2" presStyleCnt="5"/>
      <dgm:spPr/>
    </dgm:pt>
    <dgm:pt modelId="{0AECE8F3-2DEC-4561-A0CD-CE084B47F7AD}" type="pres">
      <dgm:prSet presAssocID="{8FA73D43-F5AC-45D9-A28E-E57224CE90A4}"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Meeting"/>
        </a:ext>
      </dgm:extLst>
    </dgm:pt>
    <dgm:pt modelId="{5B5C6413-AD85-4575-9859-3EA4934ECE36}" type="pres">
      <dgm:prSet presAssocID="{8FA73D43-F5AC-45D9-A28E-E57224CE90A4}" presName="spaceRect" presStyleCnt="0"/>
      <dgm:spPr/>
    </dgm:pt>
    <dgm:pt modelId="{C0A649B5-4240-4225-B8C9-99AC54864F9C}" type="pres">
      <dgm:prSet presAssocID="{8FA73D43-F5AC-45D9-A28E-E57224CE90A4}" presName="textRect" presStyleLbl="revTx" presStyleIdx="2" presStyleCnt="5">
        <dgm:presLayoutVars>
          <dgm:chMax val="1"/>
          <dgm:chPref val="1"/>
        </dgm:presLayoutVars>
      </dgm:prSet>
      <dgm:spPr/>
    </dgm:pt>
    <dgm:pt modelId="{748AB461-CCDE-4CA5-8E30-921FB64AF727}" type="pres">
      <dgm:prSet presAssocID="{BC5A2BD9-6860-4167-A932-0567ABF91098}" presName="sibTrans" presStyleCnt="0"/>
      <dgm:spPr/>
    </dgm:pt>
    <dgm:pt modelId="{DBEE4474-E727-4229-BF43-8193414C0F93}" type="pres">
      <dgm:prSet presAssocID="{16784DF7-4E3D-4868-839F-91B83A04F700}" presName="compNode" presStyleCnt="0"/>
      <dgm:spPr/>
    </dgm:pt>
    <dgm:pt modelId="{66AA2260-512C-4448-BDE9-D8507F9B33D3}" type="pres">
      <dgm:prSet presAssocID="{16784DF7-4E3D-4868-839F-91B83A04F700}" presName="iconBgRect" presStyleLbl="bgShp" presStyleIdx="3" presStyleCnt="5"/>
      <dgm:spPr/>
    </dgm:pt>
    <dgm:pt modelId="{FF1489E2-29AE-486F-B8DD-AB7FC8596526}" type="pres">
      <dgm:prSet presAssocID="{16784DF7-4E3D-4868-839F-91B83A04F700}"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ED326EB2-6D04-4AA1-ACC7-92514644585D}" type="pres">
      <dgm:prSet presAssocID="{16784DF7-4E3D-4868-839F-91B83A04F700}" presName="spaceRect" presStyleCnt="0"/>
      <dgm:spPr/>
    </dgm:pt>
    <dgm:pt modelId="{89521E20-ED0A-4507-A691-6FF623C32877}" type="pres">
      <dgm:prSet presAssocID="{16784DF7-4E3D-4868-839F-91B83A04F700}" presName="textRect" presStyleLbl="revTx" presStyleIdx="3" presStyleCnt="5">
        <dgm:presLayoutVars>
          <dgm:chMax val="1"/>
          <dgm:chPref val="1"/>
        </dgm:presLayoutVars>
      </dgm:prSet>
      <dgm:spPr/>
    </dgm:pt>
    <dgm:pt modelId="{A19AC484-BEED-4373-B66B-7FF15E53D1B3}" type="pres">
      <dgm:prSet presAssocID="{0E1EECB8-BC11-4635-A951-16E85E4F6B45}" presName="sibTrans" presStyleCnt="0"/>
      <dgm:spPr/>
    </dgm:pt>
    <dgm:pt modelId="{3E3F016D-418B-4E06-863C-0ABCEC8B4D69}" type="pres">
      <dgm:prSet presAssocID="{4B8A3274-FC38-41BA-9462-922D80BEC236}" presName="compNode" presStyleCnt="0"/>
      <dgm:spPr/>
    </dgm:pt>
    <dgm:pt modelId="{0AB8D1F9-D073-486E-8FC6-70ADECC000D8}" type="pres">
      <dgm:prSet presAssocID="{4B8A3274-FC38-41BA-9462-922D80BEC236}" presName="iconBgRect" presStyleLbl="bgShp" presStyleIdx="4" presStyleCnt="5"/>
      <dgm:spPr/>
    </dgm:pt>
    <dgm:pt modelId="{232C75D6-C897-45A0-9262-1F740051077E}" type="pres">
      <dgm:prSet presAssocID="{4B8A3274-FC38-41BA-9462-922D80BEC236}"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Brain in head"/>
        </a:ext>
      </dgm:extLst>
    </dgm:pt>
    <dgm:pt modelId="{0B4BEA32-EFBD-4691-A932-B7D9F8C2E216}" type="pres">
      <dgm:prSet presAssocID="{4B8A3274-FC38-41BA-9462-922D80BEC236}" presName="spaceRect" presStyleCnt="0"/>
      <dgm:spPr/>
    </dgm:pt>
    <dgm:pt modelId="{7927A111-7D92-45E6-B806-7324BBAD8934}" type="pres">
      <dgm:prSet presAssocID="{4B8A3274-FC38-41BA-9462-922D80BEC236}" presName="textRect" presStyleLbl="revTx" presStyleIdx="4" presStyleCnt="5">
        <dgm:presLayoutVars>
          <dgm:chMax val="1"/>
          <dgm:chPref val="1"/>
        </dgm:presLayoutVars>
      </dgm:prSet>
      <dgm:spPr/>
    </dgm:pt>
  </dgm:ptLst>
  <dgm:cxnLst>
    <dgm:cxn modelId="{8644BF26-33D9-4CD0-9A14-384FDFF69EEC}" type="presOf" srcId="{A5EB4859-9ABA-4A2A-A85D-C4601016AF5A}" destId="{3647D5CD-5202-48E2-A642-9A78ED86E05A}" srcOrd="0" destOrd="0" presId="urn:microsoft.com/office/officeart/2018/5/layout/IconCircleLabelList"/>
    <dgm:cxn modelId="{B18BF87A-4EC4-4A42-924C-CF63BEFB14E2}" srcId="{C899A73C-B179-40D6-86A4-FE3088BFE046}" destId="{A5EB4859-9ABA-4A2A-A85D-C4601016AF5A}" srcOrd="0" destOrd="0" parTransId="{8393076F-30D8-4251-ACF9-B36083E9AB85}" sibTransId="{17FD4627-7F8E-43A0-8B1C-6FA8D5EFE295}"/>
    <dgm:cxn modelId="{29060C7C-5C59-4A18-A3E6-B17F9C339B36}" type="presOf" srcId="{8FA73D43-F5AC-45D9-A28E-E57224CE90A4}" destId="{C0A649B5-4240-4225-B8C9-99AC54864F9C}" srcOrd="0" destOrd="0" presId="urn:microsoft.com/office/officeart/2018/5/layout/IconCircleLabelList"/>
    <dgm:cxn modelId="{7AF16C8E-B5C5-4540-9F1A-5AA68E253598}" type="presOf" srcId="{4B8A3274-FC38-41BA-9462-922D80BEC236}" destId="{7927A111-7D92-45E6-B806-7324BBAD8934}" srcOrd="0" destOrd="0" presId="urn:microsoft.com/office/officeart/2018/5/layout/IconCircleLabelList"/>
    <dgm:cxn modelId="{94EA579F-FE9E-4E16-AD2C-72F9ADB1F155}" srcId="{C899A73C-B179-40D6-86A4-FE3088BFE046}" destId="{8FA73D43-F5AC-45D9-A28E-E57224CE90A4}" srcOrd="2" destOrd="0" parTransId="{09C1818A-3A7B-42DE-80BF-FE6A4BAD114F}" sibTransId="{BC5A2BD9-6860-4167-A932-0567ABF91098}"/>
    <dgm:cxn modelId="{80AF78BA-D6D8-4995-A511-8A9B57D1589B}" srcId="{C899A73C-B179-40D6-86A4-FE3088BFE046}" destId="{16784DF7-4E3D-4868-839F-91B83A04F700}" srcOrd="3" destOrd="0" parTransId="{661B274A-8EF4-4A57-9B17-29805ABB2A30}" sibTransId="{0E1EECB8-BC11-4635-A951-16E85E4F6B45}"/>
    <dgm:cxn modelId="{3F07FAE1-EF04-4BF9-8362-AD3CD9309856}" srcId="{C899A73C-B179-40D6-86A4-FE3088BFE046}" destId="{7F8D8384-C92E-4502-902D-F6A8970C0239}" srcOrd="1" destOrd="0" parTransId="{4FAAD722-ED63-486B-8356-F33A2A86054A}" sibTransId="{51FF6473-76C0-4769-B2B5-BFF8161FDC22}"/>
    <dgm:cxn modelId="{9866C4E9-7A5C-4598-8235-49AAC38CCE67}" srcId="{C899A73C-B179-40D6-86A4-FE3088BFE046}" destId="{4B8A3274-FC38-41BA-9462-922D80BEC236}" srcOrd="4" destOrd="0" parTransId="{4C04E38F-5662-4559-8064-89161C1C1E7F}" sibTransId="{3CD98AB8-64B2-4F45-866F-3CFF5B05C22F}"/>
    <dgm:cxn modelId="{F64478EE-9BCD-4AEC-8553-4CF9A5478586}" type="presOf" srcId="{16784DF7-4E3D-4868-839F-91B83A04F700}" destId="{89521E20-ED0A-4507-A691-6FF623C32877}" srcOrd="0" destOrd="0" presId="urn:microsoft.com/office/officeart/2018/5/layout/IconCircleLabelList"/>
    <dgm:cxn modelId="{430338F4-6FC8-441C-B011-B2F6D6B0793B}" type="presOf" srcId="{C899A73C-B179-40D6-86A4-FE3088BFE046}" destId="{6C228B56-8053-4D91-AF71-1B12D05F742B}" srcOrd="0" destOrd="0" presId="urn:microsoft.com/office/officeart/2018/5/layout/IconCircleLabelList"/>
    <dgm:cxn modelId="{4FFA1BF5-3216-498B-A6E2-C54A73520AB9}" type="presOf" srcId="{7F8D8384-C92E-4502-902D-F6A8970C0239}" destId="{09CA4C95-2452-485F-BD44-28D0FF223288}" srcOrd="0" destOrd="0" presId="urn:microsoft.com/office/officeart/2018/5/layout/IconCircleLabelList"/>
    <dgm:cxn modelId="{F7403538-2121-4953-9A0A-CCBCC628956D}" type="presParOf" srcId="{6C228B56-8053-4D91-AF71-1B12D05F742B}" destId="{49EEBEB0-7232-4F5C-96E3-7E9CA576831F}" srcOrd="0" destOrd="0" presId="urn:microsoft.com/office/officeart/2018/5/layout/IconCircleLabelList"/>
    <dgm:cxn modelId="{4BF8BD12-8A1B-4138-894B-DD76395EF3B7}" type="presParOf" srcId="{49EEBEB0-7232-4F5C-96E3-7E9CA576831F}" destId="{B16D5223-13A2-4831-AF23-731BC1BDEAFB}" srcOrd="0" destOrd="0" presId="urn:microsoft.com/office/officeart/2018/5/layout/IconCircleLabelList"/>
    <dgm:cxn modelId="{224DFF14-B4B4-442D-9BC6-DA9F12D1E991}" type="presParOf" srcId="{49EEBEB0-7232-4F5C-96E3-7E9CA576831F}" destId="{EC4E9B31-3A94-432D-989C-0B6E07CE7F14}" srcOrd="1" destOrd="0" presId="urn:microsoft.com/office/officeart/2018/5/layout/IconCircleLabelList"/>
    <dgm:cxn modelId="{16E9ED1D-3B20-4D7D-9D2C-AF121814298C}" type="presParOf" srcId="{49EEBEB0-7232-4F5C-96E3-7E9CA576831F}" destId="{C4CF01C0-C940-44B0-8B9B-26C80E814205}" srcOrd="2" destOrd="0" presId="urn:microsoft.com/office/officeart/2018/5/layout/IconCircleLabelList"/>
    <dgm:cxn modelId="{C4C7FB7C-99BC-4C3D-AB15-634443CF8593}" type="presParOf" srcId="{49EEBEB0-7232-4F5C-96E3-7E9CA576831F}" destId="{3647D5CD-5202-48E2-A642-9A78ED86E05A}" srcOrd="3" destOrd="0" presId="urn:microsoft.com/office/officeart/2018/5/layout/IconCircleLabelList"/>
    <dgm:cxn modelId="{5900E289-064F-4673-AC67-7A4ABCFE4B7C}" type="presParOf" srcId="{6C228B56-8053-4D91-AF71-1B12D05F742B}" destId="{53B272D2-35EB-4E1D-A039-65A8BDB7D14E}" srcOrd="1" destOrd="0" presId="urn:microsoft.com/office/officeart/2018/5/layout/IconCircleLabelList"/>
    <dgm:cxn modelId="{1FC59F48-1DE1-4442-AA52-123039B6482C}" type="presParOf" srcId="{6C228B56-8053-4D91-AF71-1B12D05F742B}" destId="{8361BF4B-9668-4F25-98C7-E229BC9F82B7}" srcOrd="2" destOrd="0" presId="urn:microsoft.com/office/officeart/2018/5/layout/IconCircleLabelList"/>
    <dgm:cxn modelId="{91554BA5-2A92-48D6-8F58-11F3AE60B079}" type="presParOf" srcId="{8361BF4B-9668-4F25-98C7-E229BC9F82B7}" destId="{1B981CD6-1CAA-45E8-BB41-96A0B02DD272}" srcOrd="0" destOrd="0" presId="urn:microsoft.com/office/officeart/2018/5/layout/IconCircleLabelList"/>
    <dgm:cxn modelId="{15CA8AC0-B54E-4DA8-BB11-13061694C45E}" type="presParOf" srcId="{8361BF4B-9668-4F25-98C7-E229BC9F82B7}" destId="{C94CA930-C986-4E3F-8D25-CC6BE992C6D7}" srcOrd="1" destOrd="0" presId="urn:microsoft.com/office/officeart/2018/5/layout/IconCircleLabelList"/>
    <dgm:cxn modelId="{7C4D19F3-02D2-48F7-A6A6-7F9AAA194755}" type="presParOf" srcId="{8361BF4B-9668-4F25-98C7-E229BC9F82B7}" destId="{BA279A50-4F0A-4378-8B4E-F398A41B8EB2}" srcOrd="2" destOrd="0" presId="urn:microsoft.com/office/officeart/2018/5/layout/IconCircleLabelList"/>
    <dgm:cxn modelId="{A52DBD12-B230-4C9C-BEDC-2A8D1C4AC5F0}" type="presParOf" srcId="{8361BF4B-9668-4F25-98C7-E229BC9F82B7}" destId="{09CA4C95-2452-485F-BD44-28D0FF223288}" srcOrd="3" destOrd="0" presId="urn:microsoft.com/office/officeart/2018/5/layout/IconCircleLabelList"/>
    <dgm:cxn modelId="{822FCDE9-0249-471D-92C1-D4646794A486}" type="presParOf" srcId="{6C228B56-8053-4D91-AF71-1B12D05F742B}" destId="{7BA4288E-962C-426A-9C39-D420F4FE4FC5}" srcOrd="3" destOrd="0" presId="urn:microsoft.com/office/officeart/2018/5/layout/IconCircleLabelList"/>
    <dgm:cxn modelId="{5523AA6C-2028-4673-B2B2-C77ECCF91AF8}" type="presParOf" srcId="{6C228B56-8053-4D91-AF71-1B12D05F742B}" destId="{EE50CBE1-9626-47BC-B345-E30BF7428256}" srcOrd="4" destOrd="0" presId="urn:microsoft.com/office/officeart/2018/5/layout/IconCircleLabelList"/>
    <dgm:cxn modelId="{1F585B4C-31A4-4C5C-ADBD-2D9E2B0F4C15}" type="presParOf" srcId="{EE50CBE1-9626-47BC-B345-E30BF7428256}" destId="{1AE53810-C553-4DF6-8807-C5B6868404E2}" srcOrd="0" destOrd="0" presId="urn:microsoft.com/office/officeart/2018/5/layout/IconCircleLabelList"/>
    <dgm:cxn modelId="{33A5BC44-A9D0-47B2-B3B3-DF4F81B40880}" type="presParOf" srcId="{EE50CBE1-9626-47BC-B345-E30BF7428256}" destId="{0AECE8F3-2DEC-4561-A0CD-CE084B47F7AD}" srcOrd="1" destOrd="0" presId="urn:microsoft.com/office/officeart/2018/5/layout/IconCircleLabelList"/>
    <dgm:cxn modelId="{E369FF33-7455-4240-A7C4-7A9C681C3B4A}" type="presParOf" srcId="{EE50CBE1-9626-47BC-B345-E30BF7428256}" destId="{5B5C6413-AD85-4575-9859-3EA4934ECE36}" srcOrd="2" destOrd="0" presId="urn:microsoft.com/office/officeart/2018/5/layout/IconCircleLabelList"/>
    <dgm:cxn modelId="{1CAA547B-7FC5-4BA2-AB29-567E4A09877D}" type="presParOf" srcId="{EE50CBE1-9626-47BC-B345-E30BF7428256}" destId="{C0A649B5-4240-4225-B8C9-99AC54864F9C}" srcOrd="3" destOrd="0" presId="urn:microsoft.com/office/officeart/2018/5/layout/IconCircleLabelList"/>
    <dgm:cxn modelId="{A4E5EEBE-E236-4E6C-9C6A-D1A342C0CE8C}" type="presParOf" srcId="{6C228B56-8053-4D91-AF71-1B12D05F742B}" destId="{748AB461-CCDE-4CA5-8E30-921FB64AF727}" srcOrd="5" destOrd="0" presId="urn:microsoft.com/office/officeart/2018/5/layout/IconCircleLabelList"/>
    <dgm:cxn modelId="{75A15401-3FE3-4D25-BAE2-B3524F4941ED}" type="presParOf" srcId="{6C228B56-8053-4D91-AF71-1B12D05F742B}" destId="{DBEE4474-E727-4229-BF43-8193414C0F93}" srcOrd="6" destOrd="0" presId="urn:microsoft.com/office/officeart/2018/5/layout/IconCircleLabelList"/>
    <dgm:cxn modelId="{045384BA-BF63-491D-9BDB-A56B73CB4E69}" type="presParOf" srcId="{DBEE4474-E727-4229-BF43-8193414C0F93}" destId="{66AA2260-512C-4448-BDE9-D8507F9B33D3}" srcOrd="0" destOrd="0" presId="urn:microsoft.com/office/officeart/2018/5/layout/IconCircleLabelList"/>
    <dgm:cxn modelId="{D858C804-CB55-4FF8-9705-A1F27EFD9DFF}" type="presParOf" srcId="{DBEE4474-E727-4229-BF43-8193414C0F93}" destId="{FF1489E2-29AE-486F-B8DD-AB7FC8596526}" srcOrd="1" destOrd="0" presId="urn:microsoft.com/office/officeart/2018/5/layout/IconCircleLabelList"/>
    <dgm:cxn modelId="{871E431C-5713-4D34-8B00-D72A41263B93}" type="presParOf" srcId="{DBEE4474-E727-4229-BF43-8193414C0F93}" destId="{ED326EB2-6D04-4AA1-ACC7-92514644585D}" srcOrd="2" destOrd="0" presId="urn:microsoft.com/office/officeart/2018/5/layout/IconCircleLabelList"/>
    <dgm:cxn modelId="{995158B8-8819-475E-8469-2084748FE3BB}" type="presParOf" srcId="{DBEE4474-E727-4229-BF43-8193414C0F93}" destId="{89521E20-ED0A-4507-A691-6FF623C32877}" srcOrd="3" destOrd="0" presId="urn:microsoft.com/office/officeart/2018/5/layout/IconCircleLabelList"/>
    <dgm:cxn modelId="{8451D03F-2113-4774-881E-FF0856DBA638}" type="presParOf" srcId="{6C228B56-8053-4D91-AF71-1B12D05F742B}" destId="{A19AC484-BEED-4373-B66B-7FF15E53D1B3}" srcOrd="7" destOrd="0" presId="urn:microsoft.com/office/officeart/2018/5/layout/IconCircleLabelList"/>
    <dgm:cxn modelId="{F0E44599-1966-4F8F-9403-285FCC9FEA1C}" type="presParOf" srcId="{6C228B56-8053-4D91-AF71-1B12D05F742B}" destId="{3E3F016D-418B-4E06-863C-0ABCEC8B4D69}" srcOrd="8" destOrd="0" presId="urn:microsoft.com/office/officeart/2018/5/layout/IconCircleLabelList"/>
    <dgm:cxn modelId="{A3AD1706-FAC1-4CEA-B4B2-FE0D9F3646AB}" type="presParOf" srcId="{3E3F016D-418B-4E06-863C-0ABCEC8B4D69}" destId="{0AB8D1F9-D073-486E-8FC6-70ADECC000D8}" srcOrd="0" destOrd="0" presId="urn:microsoft.com/office/officeart/2018/5/layout/IconCircleLabelList"/>
    <dgm:cxn modelId="{DBEC5879-FBE8-4484-AB38-8B2866510312}" type="presParOf" srcId="{3E3F016D-418B-4E06-863C-0ABCEC8B4D69}" destId="{232C75D6-C897-45A0-9262-1F740051077E}" srcOrd="1" destOrd="0" presId="urn:microsoft.com/office/officeart/2018/5/layout/IconCircleLabelList"/>
    <dgm:cxn modelId="{5A3DDFE2-89CC-4538-91C6-B1AE5A00D2FE}" type="presParOf" srcId="{3E3F016D-418B-4E06-863C-0ABCEC8B4D69}" destId="{0B4BEA32-EFBD-4691-A932-B7D9F8C2E216}" srcOrd="2" destOrd="0" presId="urn:microsoft.com/office/officeart/2018/5/layout/IconCircleLabelList"/>
    <dgm:cxn modelId="{4DAB6D38-3567-4BA0-96B7-1EE3CA4D6DD6}" type="presParOf" srcId="{3E3F016D-418B-4E06-863C-0ABCEC8B4D69}" destId="{7927A111-7D92-45E6-B806-7324BBAD8934}"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0CB9AD-68CA-49F9-B5C2-697F646CE74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5A03446-39EF-43B7-8336-ACE5175D915C}">
      <dgm:prSet/>
      <dgm:spPr/>
      <dgm:t>
        <a:bodyPr/>
        <a:lstStyle/>
        <a:p>
          <a:pPr>
            <a:lnSpc>
              <a:spcPct val="100000"/>
            </a:lnSpc>
          </a:pPr>
          <a:r>
            <a:rPr lang="en-US" dirty="0"/>
            <a:t>Job Title: Graduate AI Strategist</a:t>
          </a:r>
        </a:p>
      </dgm:t>
    </dgm:pt>
    <dgm:pt modelId="{D6D82E54-B19A-418A-B00E-5D2CEC9AB54E}" type="parTrans" cxnId="{E52839A7-7303-4A75-955B-307AC5102FDF}">
      <dgm:prSet/>
      <dgm:spPr/>
      <dgm:t>
        <a:bodyPr/>
        <a:lstStyle/>
        <a:p>
          <a:endParaRPr lang="en-US"/>
        </a:p>
      </dgm:t>
    </dgm:pt>
    <dgm:pt modelId="{5D694B78-FF08-4691-AD22-32A058DD6D03}" type="sibTrans" cxnId="{E52839A7-7303-4A75-955B-307AC5102FDF}">
      <dgm:prSet/>
      <dgm:spPr/>
      <dgm:t>
        <a:bodyPr/>
        <a:lstStyle/>
        <a:p>
          <a:endParaRPr lang="en-US"/>
        </a:p>
      </dgm:t>
    </dgm:pt>
    <dgm:pt modelId="{10407DF5-1EB1-40B5-A679-9CF5FEE81B18}">
      <dgm:prSet/>
      <dgm:spPr/>
      <dgm:t>
        <a:bodyPr/>
        <a:lstStyle/>
        <a:p>
          <a:pPr>
            <a:lnSpc>
              <a:spcPct val="100000"/>
            </a:lnSpc>
          </a:pPr>
          <a:r>
            <a:rPr lang="en-US" dirty="0"/>
            <a:t>Location: UWTSD Birmingham</a:t>
          </a:r>
        </a:p>
      </dgm:t>
    </dgm:pt>
    <dgm:pt modelId="{6CC1D9EF-932C-4D00-A8D7-173BFF66DF2A}" type="parTrans" cxnId="{5F008190-599E-4B3A-9F5A-95E6CE864F58}">
      <dgm:prSet/>
      <dgm:spPr/>
      <dgm:t>
        <a:bodyPr/>
        <a:lstStyle/>
        <a:p>
          <a:endParaRPr lang="en-US"/>
        </a:p>
      </dgm:t>
    </dgm:pt>
    <dgm:pt modelId="{A8968E80-DF8F-45F5-8CC6-7B1827BA68F8}" type="sibTrans" cxnId="{5F008190-599E-4B3A-9F5A-95E6CE864F58}">
      <dgm:prSet/>
      <dgm:spPr/>
      <dgm:t>
        <a:bodyPr/>
        <a:lstStyle/>
        <a:p>
          <a:endParaRPr lang="en-US"/>
        </a:p>
      </dgm:t>
    </dgm:pt>
    <dgm:pt modelId="{BF74F6B5-C7C1-4FE0-ACE3-480847922DE3}">
      <dgm:prSet/>
      <dgm:spPr/>
      <dgm:t>
        <a:bodyPr/>
        <a:lstStyle/>
        <a:p>
          <a:pPr>
            <a:lnSpc>
              <a:spcPct val="100000"/>
            </a:lnSpc>
          </a:pPr>
          <a:r>
            <a:rPr lang="en-US"/>
            <a:t>Working Pattern: Hybrid</a:t>
          </a:r>
        </a:p>
      </dgm:t>
    </dgm:pt>
    <dgm:pt modelId="{7B6CA8EC-1538-439F-A87D-AB1BC94E15DE}" type="parTrans" cxnId="{9F4013A1-1BEA-49BE-9B49-100203B92634}">
      <dgm:prSet/>
      <dgm:spPr/>
      <dgm:t>
        <a:bodyPr/>
        <a:lstStyle/>
        <a:p>
          <a:endParaRPr lang="en-US"/>
        </a:p>
      </dgm:t>
    </dgm:pt>
    <dgm:pt modelId="{D4214E43-B324-46A4-B0FE-EFAB17419B38}" type="sibTrans" cxnId="{9F4013A1-1BEA-49BE-9B49-100203B92634}">
      <dgm:prSet/>
      <dgm:spPr/>
      <dgm:t>
        <a:bodyPr/>
        <a:lstStyle/>
        <a:p>
          <a:endParaRPr lang="en-US"/>
        </a:p>
      </dgm:t>
    </dgm:pt>
    <dgm:pt modelId="{8071C6F5-C7FF-4350-95DA-549F9A29B8B0}">
      <dgm:prSet/>
      <dgm:spPr/>
      <dgm:t>
        <a:bodyPr/>
        <a:lstStyle/>
        <a:p>
          <a:pPr>
            <a:lnSpc>
              <a:spcPct val="100000"/>
            </a:lnSpc>
          </a:pPr>
          <a:r>
            <a:rPr lang="en-US"/>
            <a:t>Hours: 37.5 per week</a:t>
          </a:r>
        </a:p>
      </dgm:t>
    </dgm:pt>
    <dgm:pt modelId="{E49A7610-1CCB-4A7B-913A-4569F2E58DFF}" type="parTrans" cxnId="{A84EDDBA-83A0-4C2D-91AA-4906B52C2815}">
      <dgm:prSet/>
      <dgm:spPr/>
      <dgm:t>
        <a:bodyPr/>
        <a:lstStyle/>
        <a:p>
          <a:endParaRPr lang="en-US"/>
        </a:p>
      </dgm:t>
    </dgm:pt>
    <dgm:pt modelId="{62A13632-B5F0-4F2A-B33D-86BB260010D4}" type="sibTrans" cxnId="{A84EDDBA-83A0-4C2D-91AA-4906B52C2815}">
      <dgm:prSet/>
      <dgm:spPr/>
      <dgm:t>
        <a:bodyPr/>
        <a:lstStyle/>
        <a:p>
          <a:endParaRPr lang="en-US"/>
        </a:p>
      </dgm:t>
    </dgm:pt>
    <dgm:pt modelId="{61A8DCFD-3122-4F0C-9969-B4C7F32F1AE5}">
      <dgm:prSet/>
      <dgm:spPr/>
      <dgm:t>
        <a:bodyPr/>
        <a:lstStyle/>
        <a:p>
          <a:pPr>
            <a:lnSpc>
              <a:spcPct val="100000"/>
            </a:lnSpc>
          </a:pPr>
          <a:r>
            <a:rPr lang="en-US"/>
            <a:t>Salary: £28,000–£32,000</a:t>
          </a:r>
        </a:p>
      </dgm:t>
    </dgm:pt>
    <dgm:pt modelId="{D3DED501-70BE-4D93-B155-353B8A03E6B5}" type="parTrans" cxnId="{621012F4-7ED7-4BFE-9A05-3984ED672F79}">
      <dgm:prSet/>
      <dgm:spPr/>
      <dgm:t>
        <a:bodyPr/>
        <a:lstStyle/>
        <a:p>
          <a:endParaRPr lang="en-US"/>
        </a:p>
      </dgm:t>
    </dgm:pt>
    <dgm:pt modelId="{91F5C148-7894-45A9-8E39-86B4E0E315D7}" type="sibTrans" cxnId="{621012F4-7ED7-4BFE-9A05-3984ED672F79}">
      <dgm:prSet/>
      <dgm:spPr/>
      <dgm:t>
        <a:bodyPr/>
        <a:lstStyle/>
        <a:p>
          <a:endParaRPr lang="en-US"/>
        </a:p>
      </dgm:t>
    </dgm:pt>
    <dgm:pt modelId="{49CB7EE7-3250-42B5-B3BE-2B030D5404DF}" type="pres">
      <dgm:prSet presAssocID="{0F0CB9AD-68CA-49F9-B5C2-697F646CE749}" presName="root" presStyleCnt="0">
        <dgm:presLayoutVars>
          <dgm:dir/>
          <dgm:resizeHandles val="exact"/>
        </dgm:presLayoutVars>
      </dgm:prSet>
      <dgm:spPr/>
    </dgm:pt>
    <dgm:pt modelId="{63B9FA0F-559F-4CD7-94BF-84237915787D}" type="pres">
      <dgm:prSet presAssocID="{15A03446-39EF-43B7-8336-ACE5175D915C}" presName="compNode" presStyleCnt="0"/>
      <dgm:spPr/>
    </dgm:pt>
    <dgm:pt modelId="{5E48AE04-8C5B-4103-83C9-125DD17B3645}" type="pres">
      <dgm:prSet presAssocID="{15A03446-39EF-43B7-8336-ACE5175D915C}" presName="bgRect" presStyleLbl="bgShp" presStyleIdx="0" presStyleCnt="5"/>
      <dgm:spPr/>
    </dgm:pt>
    <dgm:pt modelId="{F74BC42F-AE09-4687-9C8D-4630B7FBDA5D}" type="pres">
      <dgm:prSet presAssocID="{15A03446-39EF-43B7-8336-ACE5175D915C}"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ead with Gears"/>
        </a:ext>
      </dgm:extLst>
    </dgm:pt>
    <dgm:pt modelId="{9D4332DD-86E6-490D-8B72-B2D770AA5B97}" type="pres">
      <dgm:prSet presAssocID="{15A03446-39EF-43B7-8336-ACE5175D915C}" presName="spaceRect" presStyleCnt="0"/>
      <dgm:spPr/>
    </dgm:pt>
    <dgm:pt modelId="{31AD5953-1CEC-4FD9-A444-C9F3EB4923C8}" type="pres">
      <dgm:prSet presAssocID="{15A03446-39EF-43B7-8336-ACE5175D915C}" presName="parTx" presStyleLbl="revTx" presStyleIdx="0" presStyleCnt="5">
        <dgm:presLayoutVars>
          <dgm:chMax val="0"/>
          <dgm:chPref val="0"/>
        </dgm:presLayoutVars>
      </dgm:prSet>
      <dgm:spPr/>
    </dgm:pt>
    <dgm:pt modelId="{40C622C9-C743-46AA-9B0A-C230B9F2A221}" type="pres">
      <dgm:prSet presAssocID="{5D694B78-FF08-4691-AD22-32A058DD6D03}" presName="sibTrans" presStyleCnt="0"/>
      <dgm:spPr/>
    </dgm:pt>
    <dgm:pt modelId="{D0BB9EB9-F601-42C1-87DA-7DCB23602167}" type="pres">
      <dgm:prSet presAssocID="{10407DF5-1EB1-40B5-A679-9CF5FEE81B18}" presName="compNode" presStyleCnt="0"/>
      <dgm:spPr/>
    </dgm:pt>
    <dgm:pt modelId="{CA656698-F97A-4C9F-BA83-10ACDB847067}" type="pres">
      <dgm:prSet presAssocID="{10407DF5-1EB1-40B5-A679-9CF5FEE81B18}" presName="bgRect" presStyleLbl="bgShp" presStyleIdx="1" presStyleCnt="5"/>
      <dgm:spPr/>
    </dgm:pt>
    <dgm:pt modelId="{39AB0AF8-41EA-4A84-AAA8-D36889EBF501}" type="pres">
      <dgm:prSet presAssocID="{10407DF5-1EB1-40B5-A679-9CF5FEE81B18}"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rker"/>
        </a:ext>
      </dgm:extLst>
    </dgm:pt>
    <dgm:pt modelId="{6C47C260-BB0C-462C-97DC-E22E62A40607}" type="pres">
      <dgm:prSet presAssocID="{10407DF5-1EB1-40B5-A679-9CF5FEE81B18}" presName="spaceRect" presStyleCnt="0"/>
      <dgm:spPr/>
    </dgm:pt>
    <dgm:pt modelId="{90E67C0E-70A5-42F2-9970-7BF8EECDB09E}" type="pres">
      <dgm:prSet presAssocID="{10407DF5-1EB1-40B5-A679-9CF5FEE81B18}" presName="parTx" presStyleLbl="revTx" presStyleIdx="1" presStyleCnt="5">
        <dgm:presLayoutVars>
          <dgm:chMax val="0"/>
          <dgm:chPref val="0"/>
        </dgm:presLayoutVars>
      </dgm:prSet>
      <dgm:spPr/>
    </dgm:pt>
    <dgm:pt modelId="{C1382FF9-33B7-45CF-B8F2-BBB3B1D1F0DD}" type="pres">
      <dgm:prSet presAssocID="{A8968E80-DF8F-45F5-8CC6-7B1827BA68F8}" presName="sibTrans" presStyleCnt="0"/>
      <dgm:spPr/>
    </dgm:pt>
    <dgm:pt modelId="{5AD3A32D-D8AA-429C-99C2-2826657F2D41}" type="pres">
      <dgm:prSet presAssocID="{BF74F6B5-C7C1-4FE0-ACE3-480847922DE3}" presName="compNode" presStyleCnt="0"/>
      <dgm:spPr/>
    </dgm:pt>
    <dgm:pt modelId="{9232CC58-3883-4E0F-9CBC-F47F248E8355}" type="pres">
      <dgm:prSet presAssocID="{BF74F6B5-C7C1-4FE0-ACE3-480847922DE3}" presName="bgRect" presStyleLbl="bgShp" presStyleIdx="2" presStyleCnt="5"/>
      <dgm:spPr/>
    </dgm:pt>
    <dgm:pt modelId="{1AE51944-9C95-4553-ADAE-E92A59CD7BA9}" type="pres">
      <dgm:prSet presAssocID="{BF74F6B5-C7C1-4FE0-ACE3-480847922DE3}"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ircular Flowchart"/>
        </a:ext>
      </dgm:extLst>
    </dgm:pt>
    <dgm:pt modelId="{D8588A33-26B4-492A-8156-0DD8A9CDABC8}" type="pres">
      <dgm:prSet presAssocID="{BF74F6B5-C7C1-4FE0-ACE3-480847922DE3}" presName="spaceRect" presStyleCnt="0"/>
      <dgm:spPr/>
    </dgm:pt>
    <dgm:pt modelId="{073052B7-F811-42A0-907D-9B5E6428BF60}" type="pres">
      <dgm:prSet presAssocID="{BF74F6B5-C7C1-4FE0-ACE3-480847922DE3}" presName="parTx" presStyleLbl="revTx" presStyleIdx="2" presStyleCnt="5">
        <dgm:presLayoutVars>
          <dgm:chMax val="0"/>
          <dgm:chPref val="0"/>
        </dgm:presLayoutVars>
      </dgm:prSet>
      <dgm:spPr/>
    </dgm:pt>
    <dgm:pt modelId="{7169279D-D396-488E-B679-3F8F5579F3A2}" type="pres">
      <dgm:prSet presAssocID="{D4214E43-B324-46A4-B0FE-EFAB17419B38}" presName="sibTrans" presStyleCnt="0"/>
      <dgm:spPr/>
    </dgm:pt>
    <dgm:pt modelId="{EBA5BDE0-7C52-44C4-A0AC-87E3862292D8}" type="pres">
      <dgm:prSet presAssocID="{8071C6F5-C7FF-4350-95DA-549F9A29B8B0}" presName="compNode" presStyleCnt="0"/>
      <dgm:spPr/>
    </dgm:pt>
    <dgm:pt modelId="{4C433BDD-1C1F-48E4-9415-154F413BDA08}" type="pres">
      <dgm:prSet presAssocID="{8071C6F5-C7FF-4350-95DA-549F9A29B8B0}" presName="bgRect" presStyleLbl="bgShp" presStyleIdx="3" presStyleCnt="5"/>
      <dgm:spPr/>
    </dgm:pt>
    <dgm:pt modelId="{B0CECDB0-8FED-4903-9D3D-53E621A670AD}" type="pres">
      <dgm:prSet presAssocID="{8071C6F5-C7FF-4350-95DA-549F9A29B8B0}"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ock"/>
        </a:ext>
      </dgm:extLst>
    </dgm:pt>
    <dgm:pt modelId="{51440397-F759-4AD6-969C-2995D93E6CF3}" type="pres">
      <dgm:prSet presAssocID="{8071C6F5-C7FF-4350-95DA-549F9A29B8B0}" presName="spaceRect" presStyleCnt="0"/>
      <dgm:spPr/>
    </dgm:pt>
    <dgm:pt modelId="{F99054C5-EF20-47E2-8CF5-53CE9AE61BC0}" type="pres">
      <dgm:prSet presAssocID="{8071C6F5-C7FF-4350-95DA-549F9A29B8B0}" presName="parTx" presStyleLbl="revTx" presStyleIdx="3" presStyleCnt="5">
        <dgm:presLayoutVars>
          <dgm:chMax val="0"/>
          <dgm:chPref val="0"/>
        </dgm:presLayoutVars>
      </dgm:prSet>
      <dgm:spPr/>
    </dgm:pt>
    <dgm:pt modelId="{5DC37B55-7FF6-4237-B3C1-32D048EAEDA2}" type="pres">
      <dgm:prSet presAssocID="{62A13632-B5F0-4F2A-B33D-86BB260010D4}" presName="sibTrans" presStyleCnt="0"/>
      <dgm:spPr/>
    </dgm:pt>
    <dgm:pt modelId="{D9E364D9-6055-4C33-BCFE-FD516AE961F0}" type="pres">
      <dgm:prSet presAssocID="{61A8DCFD-3122-4F0C-9969-B4C7F32F1AE5}" presName="compNode" presStyleCnt="0"/>
      <dgm:spPr/>
    </dgm:pt>
    <dgm:pt modelId="{EF04DD36-6821-4F42-9144-E5196A9CB09A}" type="pres">
      <dgm:prSet presAssocID="{61A8DCFD-3122-4F0C-9969-B4C7F32F1AE5}" presName="bgRect" presStyleLbl="bgShp" presStyleIdx="4" presStyleCnt="5"/>
      <dgm:spPr/>
    </dgm:pt>
    <dgm:pt modelId="{2068B059-E429-4712-AA0F-F349CBD4BF9D}" type="pres">
      <dgm:prSet presAssocID="{61A8DCFD-3122-4F0C-9969-B4C7F32F1AE5}"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Money"/>
        </a:ext>
      </dgm:extLst>
    </dgm:pt>
    <dgm:pt modelId="{82E434D2-F076-4AE8-ADA1-E5FFCD5C89F5}" type="pres">
      <dgm:prSet presAssocID="{61A8DCFD-3122-4F0C-9969-B4C7F32F1AE5}" presName="spaceRect" presStyleCnt="0"/>
      <dgm:spPr/>
    </dgm:pt>
    <dgm:pt modelId="{A28181F9-A7A6-45EB-A58A-BB4DE58D5B57}" type="pres">
      <dgm:prSet presAssocID="{61A8DCFD-3122-4F0C-9969-B4C7F32F1AE5}" presName="parTx" presStyleLbl="revTx" presStyleIdx="4" presStyleCnt="5">
        <dgm:presLayoutVars>
          <dgm:chMax val="0"/>
          <dgm:chPref val="0"/>
        </dgm:presLayoutVars>
      </dgm:prSet>
      <dgm:spPr/>
    </dgm:pt>
  </dgm:ptLst>
  <dgm:cxnLst>
    <dgm:cxn modelId="{72535438-D2EB-4CF9-A788-2533BBDA568C}" type="presOf" srcId="{10407DF5-1EB1-40B5-A679-9CF5FEE81B18}" destId="{90E67C0E-70A5-42F2-9970-7BF8EECDB09E}" srcOrd="0" destOrd="0" presId="urn:microsoft.com/office/officeart/2018/2/layout/IconVerticalSolidList"/>
    <dgm:cxn modelId="{0F3BEF57-5559-41CF-A6A2-278E644F799B}" type="presOf" srcId="{15A03446-39EF-43B7-8336-ACE5175D915C}" destId="{31AD5953-1CEC-4FD9-A444-C9F3EB4923C8}" srcOrd="0" destOrd="0" presId="urn:microsoft.com/office/officeart/2018/2/layout/IconVerticalSolidList"/>
    <dgm:cxn modelId="{5F008190-599E-4B3A-9F5A-95E6CE864F58}" srcId="{0F0CB9AD-68CA-49F9-B5C2-697F646CE749}" destId="{10407DF5-1EB1-40B5-A679-9CF5FEE81B18}" srcOrd="1" destOrd="0" parTransId="{6CC1D9EF-932C-4D00-A8D7-173BFF66DF2A}" sibTransId="{A8968E80-DF8F-45F5-8CC6-7B1827BA68F8}"/>
    <dgm:cxn modelId="{BFBE339C-26EE-4CB6-97FA-B40042DADC0D}" type="presOf" srcId="{8071C6F5-C7FF-4350-95DA-549F9A29B8B0}" destId="{F99054C5-EF20-47E2-8CF5-53CE9AE61BC0}" srcOrd="0" destOrd="0" presId="urn:microsoft.com/office/officeart/2018/2/layout/IconVerticalSolidList"/>
    <dgm:cxn modelId="{9F4013A1-1BEA-49BE-9B49-100203B92634}" srcId="{0F0CB9AD-68CA-49F9-B5C2-697F646CE749}" destId="{BF74F6B5-C7C1-4FE0-ACE3-480847922DE3}" srcOrd="2" destOrd="0" parTransId="{7B6CA8EC-1538-439F-A87D-AB1BC94E15DE}" sibTransId="{D4214E43-B324-46A4-B0FE-EFAB17419B38}"/>
    <dgm:cxn modelId="{E52839A7-7303-4A75-955B-307AC5102FDF}" srcId="{0F0CB9AD-68CA-49F9-B5C2-697F646CE749}" destId="{15A03446-39EF-43B7-8336-ACE5175D915C}" srcOrd="0" destOrd="0" parTransId="{D6D82E54-B19A-418A-B00E-5D2CEC9AB54E}" sibTransId="{5D694B78-FF08-4691-AD22-32A058DD6D03}"/>
    <dgm:cxn modelId="{A84EDDBA-83A0-4C2D-91AA-4906B52C2815}" srcId="{0F0CB9AD-68CA-49F9-B5C2-697F646CE749}" destId="{8071C6F5-C7FF-4350-95DA-549F9A29B8B0}" srcOrd="3" destOrd="0" parTransId="{E49A7610-1CCB-4A7B-913A-4569F2E58DFF}" sibTransId="{62A13632-B5F0-4F2A-B33D-86BB260010D4}"/>
    <dgm:cxn modelId="{5F1EF3C7-F980-4D66-81BA-1140C563C4D3}" type="presOf" srcId="{61A8DCFD-3122-4F0C-9969-B4C7F32F1AE5}" destId="{A28181F9-A7A6-45EB-A58A-BB4DE58D5B57}" srcOrd="0" destOrd="0" presId="urn:microsoft.com/office/officeart/2018/2/layout/IconVerticalSolidList"/>
    <dgm:cxn modelId="{E5F066CA-EE13-4AE9-B170-78BDE01B0E24}" type="presOf" srcId="{0F0CB9AD-68CA-49F9-B5C2-697F646CE749}" destId="{49CB7EE7-3250-42B5-B3BE-2B030D5404DF}" srcOrd="0" destOrd="0" presId="urn:microsoft.com/office/officeart/2018/2/layout/IconVerticalSolidList"/>
    <dgm:cxn modelId="{F4F7A1D6-A08B-47A3-9C35-FFE58E59054A}" type="presOf" srcId="{BF74F6B5-C7C1-4FE0-ACE3-480847922DE3}" destId="{073052B7-F811-42A0-907D-9B5E6428BF60}" srcOrd="0" destOrd="0" presId="urn:microsoft.com/office/officeart/2018/2/layout/IconVerticalSolidList"/>
    <dgm:cxn modelId="{621012F4-7ED7-4BFE-9A05-3984ED672F79}" srcId="{0F0CB9AD-68CA-49F9-B5C2-697F646CE749}" destId="{61A8DCFD-3122-4F0C-9969-B4C7F32F1AE5}" srcOrd="4" destOrd="0" parTransId="{D3DED501-70BE-4D93-B155-353B8A03E6B5}" sibTransId="{91F5C148-7894-45A9-8E39-86B4E0E315D7}"/>
    <dgm:cxn modelId="{A8C2F351-AC81-4EBC-B19D-7E2669E7AB56}" type="presParOf" srcId="{49CB7EE7-3250-42B5-B3BE-2B030D5404DF}" destId="{63B9FA0F-559F-4CD7-94BF-84237915787D}" srcOrd="0" destOrd="0" presId="urn:microsoft.com/office/officeart/2018/2/layout/IconVerticalSolidList"/>
    <dgm:cxn modelId="{E11F78C8-8161-46D5-B954-B9512EB63084}" type="presParOf" srcId="{63B9FA0F-559F-4CD7-94BF-84237915787D}" destId="{5E48AE04-8C5B-4103-83C9-125DD17B3645}" srcOrd="0" destOrd="0" presId="urn:microsoft.com/office/officeart/2018/2/layout/IconVerticalSolidList"/>
    <dgm:cxn modelId="{8D5D50B1-3821-4E85-90A2-CE6BAC5CA04B}" type="presParOf" srcId="{63B9FA0F-559F-4CD7-94BF-84237915787D}" destId="{F74BC42F-AE09-4687-9C8D-4630B7FBDA5D}" srcOrd="1" destOrd="0" presId="urn:microsoft.com/office/officeart/2018/2/layout/IconVerticalSolidList"/>
    <dgm:cxn modelId="{0C3C4A53-CA3D-4A93-9C9F-B95A07817AFA}" type="presParOf" srcId="{63B9FA0F-559F-4CD7-94BF-84237915787D}" destId="{9D4332DD-86E6-490D-8B72-B2D770AA5B97}" srcOrd="2" destOrd="0" presId="urn:microsoft.com/office/officeart/2018/2/layout/IconVerticalSolidList"/>
    <dgm:cxn modelId="{F5A9AE62-E947-437B-908F-5FA8D19FAC79}" type="presParOf" srcId="{63B9FA0F-559F-4CD7-94BF-84237915787D}" destId="{31AD5953-1CEC-4FD9-A444-C9F3EB4923C8}" srcOrd="3" destOrd="0" presId="urn:microsoft.com/office/officeart/2018/2/layout/IconVerticalSolidList"/>
    <dgm:cxn modelId="{71FBD7D8-08AC-4EC1-BA4E-68CBCBE61A54}" type="presParOf" srcId="{49CB7EE7-3250-42B5-B3BE-2B030D5404DF}" destId="{40C622C9-C743-46AA-9B0A-C230B9F2A221}" srcOrd="1" destOrd="0" presId="urn:microsoft.com/office/officeart/2018/2/layout/IconVerticalSolidList"/>
    <dgm:cxn modelId="{416E12BA-1FDC-4380-B7CF-74E8F3C012E4}" type="presParOf" srcId="{49CB7EE7-3250-42B5-B3BE-2B030D5404DF}" destId="{D0BB9EB9-F601-42C1-87DA-7DCB23602167}" srcOrd="2" destOrd="0" presId="urn:microsoft.com/office/officeart/2018/2/layout/IconVerticalSolidList"/>
    <dgm:cxn modelId="{B9C20404-0127-460F-BE63-F930C5814119}" type="presParOf" srcId="{D0BB9EB9-F601-42C1-87DA-7DCB23602167}" destId="{CA656698-F97A-4C9F-BA83-10ACDB847067}" srcOrd="0" destOrd="0" presId="urn:microsoft.com/office/officeart/2018/2/layout/IconVerticalSolidList"/>
    <dgm:cxn modelId="{FFA97CDC-22CB-4C85-8015-7568DB7054C9}" type="presParOf" srcId="{D0BB9EB9-F601-42C1-87DA-7DCB23602167}" destId="{39AB0AF8-41EA-4A84-AAA8-D36889EBF501}" srcOrd="1" destOrd="0" presId="urn:microsoft.com/office/officeart/2018/2/layout/IconVerticalSolidList"/>
    <dgm:cxn modelId="{97F93D7D-532C-4442-BA64-509F6407A7AA}" type="presParOf" srcId="{D0BB9EB9-F601-42C1-87DA-7DCB23602167}" destId="{6C47C260-BB0C-462C-97DC-E22E62A40607}" srcOrd="2" destOrd="0" presId="urn:microsoft.com/office/officeart/2018/2/layout/IconVerticalSolidList"/>
    <dgm:cxn modelId="{EC47A4CE-D8CD-4B40-AACA-E824C4085A5A}" type="presParOf" srcId="{D0BB9EB9-F601-42C1-87DA-7DCB23602167}" destId="{90E67C0E-70A5-42F2-9970-7BF8EECDB09E}" srcOrd="3" destOrd="0" presId="urn:microsoft.com/office/officeart/2018/2/layout/IconVerticalSolidList"/>
    <dgm:cxn modelId="{808D29F3-DF31-4793-9A4A-6E3BBAF36857}" type="presParOf" srcId="{49CB7EE7-3250-42B5-B3BE-2B030D5404DF}" destId="{C1382FF9-33B7-45CF-B8F2-BBB3B1D1F0DD}" srcOrd="3" destOrd="0" presId="urn:microsoft.com/office/officeart/2018/2/layout/IconVerticalSolidList"/>
    <dgm:cxn modelId="{0114EB59-E895-4F1F-A287-9246757D1206}" type="presParOf" srcId="{49CB7EE7-3250-42B5-B3BE-2B030D5404DF}" destId="{5AD3A32D-D8AA-429C-99C2-2826657F2D41}" srcOrd="4" destOrd="0" presId="urn:microsoft.com/office/officeart/2018/2/layout/IconVerticalSolidList"/>
    <dgm:cxn modelId="{8E8353D4-CB2F-49B6-8206-D0932599AD7D}" type="presParOf" srcId="{5AD3A32D-D8AA-429C-99C2-2826657F2D41}" destId="{9232CC58-3883-4E0F-9CBC-F47F248E8355}" srcOrd="0" destOrd="0" presId="urn:microsoft.com/office/officeart/2018/2/layout/IconVerticalSolidList"/>
    <dgm:cxn modelId="{E5F26186-A34A-4305-91A9-C8C61A4B0D97}" type="presParOf" srcId="{5AD3A32D-D8AA-429C-99C2-2826657F2D41}" destId="{1AE51944-9C95-4553-ADAE-E92A59CD7BA9}" srcOrd="1" destOrd="0" presId="urn:microsoft.com/office/officeart/2018/2/layout/IconVerticalSolidList"/>
    <dgm:cxn modelId="{3DA17E83-61FC-4F33-9D1D-03B0F06F9B62}" type="presParOf" srcId="{5AD3A32D-D8AA-429C-99C2-2826657F2D41}" destId="{D8588A33-26B4-492A-8156-0DD8A9CDABC8}" srcOrd="2" destOrd="0" presId="urn:microsoft.com/office/officeart/2018/2/layout/IconVerticalSolidList"/>
    <dgm:cxn modelId="{8B111FE9-57EE-45B3-AB51-591FC0D21D92}" type="presParOf" srcId="{5AD3A32D-D8AA-429C-99C2-2826657F2D41}" destId="{073052B7-F811-42A0-907D-9B5E6428BF60}" srcOrd="3" destOrd="0" presId="urn:microsoft.com/office/officeart/2018/2/layout/IconVerticalSolidList"/>
    <dgm:cxn modelId="{6DA3759F-DD3F-4CFF-BA39-3C655EA12D5A}" type="presParOf" srcId="{49CB7EE7-3250-42B5-B3BE-2B030D5404DF}" destId="{7169279D-D396-488E-B679-3F8F5579F3A2}" srcOrd="5" destOrd="0" presId="urn:microsoft.com/office/officeart/2018/2/layout/IconVerticalSolidList"/>
    <dgm:cxn modelId="{7D2FC042-D2B1-435E-A0CF-11895318C8F1}" type="presParOf" srcId="{49CB7EE7-3250-42B5-B3BE-2B030D5404DF}" destId="{EBA5BDE0-7C52-44C4-A0AC-87E3862292D8}" srcOrd="6" destOrd="0" presId="urn:microsoft.com/office/officeart/2018/2/layout/IconVerticalSolidList"/>
    <dgm:cxn modelId="{6252C384-13E0-4758-BCAB-370BAE5F516E}" type="presParOf" srcId="{EBA5BDE0-7C52-44C4-A0AC-87E3862292D8}" destId="{4C433BDD-1C1F-48E4-9415-154F413BDA08}" srcOrd="0" destOrd="0" presId="urn:microsoft.com/office/officeart/2018/2/layout/IconVerticalSolidList"/>
    <dgm:cxn modelId="{465E0E7F-AF3F-46E3-A5F1-AAB8AC70A744}" type="presParOf" srcId="{EBA5BDE0-7C52-44C4-A0AC-87E3862292D8}" destId="{B0CECDB0-8FED-4903-9D3D-53E621A670AD}" srcOrd="1" destOrd="0" presId="urn:microsoft.com/office/officeart/2018/2/layout/IconVerticalSolidList"/>
    <dgm:cxn modelId="{F0611E31-2B2D-4443-9AC0-468409D8E0D5}" type="presParOf" srcId="{EBA5BDE0-7C52-44C4-A0AC-87E3862292D8}" destId="{51440397-F759-4AD6-969C-2995D93E6CF3}" srcOrd="2" destOrd="0" presId="urn:microsoft.com/office/officeart/2018/2/layout/IconVerticalSolidList"/>
    <dgm:cxn modelId="{1C8FAF89-F873-41A1-825B-711BE2EBC41B}" type="presParOf" srcId="{EBA5BDE0-7C52-44C4-A0AC-87E3862292D8}" destId="{F99054C5-EF20-47E2-8CF5-53CE9AE61BC0}" srcOrd="3" destOrd="0" presId="urn:microsoft.com/office/officeart/2018/2/layout/IconVerticalSolidList"/>
    <dgm:cxn modelId="{88159F76-5D47-496F-AFD2-C0598DB1E3EA}" type="presParOf" srcId="{49CB7EE7-3250-42B5-B3BE-2B030D5404DF}" destId="{5DC37B55-7FF6-4237-B3C1-32D048EAEDA2}" srcOrd="7" destOrd="0" presId="urn:microsoft.com/office/officeart/2018/2/layout/IconVerticalSolidList"/>
    <dgm:cxn modelId="{63C4C0C5-7933-414C-805C-D424F2827D11}" type="presParOf" srcId="{49CB7EE7-3250-42B5-B3BE-2B030D5404DF}" destId="{D9E364D9-6055-4C33-BCFE-FD516AE961F0}" srcOrd="8" destOrd="0" presId="urn:microsoft.com/office/officeart/2018/2/layout/IconVerticalSolidList"/>
    <dgm:cxn modelId="{D2D51DB1-F9EC-4718-A949-0FBACD88ECD1}" type="presParOf" srcId="{D9E364D9-6055-4C33-BCFE-FD516AE961F0}" destId="{EF04DD36-6821-4F42-9144-E5196A9CB09A}" srcOrd="0" destOrd="0" presId="urn:microsoft.com/office/officeart/2018/2/layout/IconVerticalSolidList"/>
    <dgm:cxn modelId="{B318AE09-800A-489A-B3AC-45F5C7F1FA48}" type="presParOf" srcId="{D9E364D9-6055-4C33-BCFE-FD516AE961F0}" destId="{2068B059-E429-4712-AA0F-F349CBD4BF9D}" srcOrd="1" destOrd="0" presId="urn:microsoft.com/office/officeart/2018/2/layout/IconVerticalSolidList"/>
    <dgm:cxn modelId="{E00567DD-0505-4735-B42A-062188115246}" type="presParOf" srcId="{D9E364D9-6055-4C33-BCFE-FD516AE961F0}" destId="{82E434D2-F076-4AE8-ADA1-E5FFCD5C89F5}" srcOrd="2" destOrd="0" presId="urn:microsoft.com/office/officeart/2018/2/layout/IconVerticalSolidList"/>
    <dgm:cxn modelId="{955E1EC2-41BE-4524-B1C8-30376A5B452B}" type="presParOf" srcId="{D9E364D9-6055-4C33-BCFE-FD516AE961F0}" destId="{A28181F9-A7A6-45EB-A58A-BB4DE58D5B5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1BC483F-9F94-40C7-8365-39ACFA02F416}"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C47BAD67-EE50-4ED7-A9CC-B08EA2E98D9D}">
      <dgm:prSet/>
      <dgm:spPr/>
      <dgm:t>
        <a:bodyPr/>
        <a:lstStyle/>
        <a:p>
          <a:pPr>
            <a:defRPr cap="all"/>
          </a:pPr>
          <a:r>
            <a:rPr lang="en-US"/>
            <a:t>• Design AI literacy programmes</a:t>
          </a:r>
        </a:p>
      </dgm:t>
    </dgm:pt>
    <dgm:pt modelId="{3797A1A5-CF3A-4E04-A153-CB13646BD2C8}" type="parTrans" cxnId="{0E0F92EB-69D3-4DB0-A9D3-40BD04D878C6}">
      <dgm:prSet/>
      <dgm:spPr/>
      <dgm:t>
        <a:bodyPr/>
        <a:lstStyle/>
        <a:p>
          <a:endParaRPr lang="en-US"/>
        </a:p>
      </dgm:t>
    </dgm:pt>
    <dgm:pt modelId="{193F36E1-E47C-42AF-98AE-736C47BAE67B}" type="sibTrans" cxnId="{0E0F92EB-69D3-4DB0-A9D3-40BD04D878C6}">
      <dgm:prSet/>
      <dgm:spPr/>
      <dgm:t>
        <a:bodyPr/>
        <a:lstStyle/>
        <a:p>
          <a:endParaRPr lang="en-US"/>
        </a:p>
      </dgm:t>
    </dgm:pt>
    <dgm:pt modelId="{1E5E4D1A-2FB1-456D-A918-897DFC66A46E}">
      <dgm:prSet/>
      <dgm:spPr/>
      <dgm:t>
        <a:bodyPr/>
        <a:lstStyle/>
        <a:p>
          <a:pPr>
            <a:defRPr cap="all"/>
          </a:pPr>
          <a:r>
            <a:rPr lang="en-US"/>
            <a:t>• Deliver workshops and training</a:t>
          </a:r>
        </a:p>
      </dgm:t>
    </dgm:pt>
    <dgm:pt modelId="{5E2C0EA9-6732-4F27-8D9F-995FBFF7E89F}" type="parTrans" cxnId="{ADB2A24A-196D-4F09-84D9-E2AE8D3DD468}">
      <dgm:prSet/>
      <dgm:spPr/>
      <dgm:t>
        <a:bodyPr/>
        <a:lstStyle/>
        <a:p>
          <a:endParaRPr lang="en-US"/>
        </a:p>
      </dgm:t>
    </dgm:pt>
    <dgm:pt modelId="{71FEDF54-4AC0-4F86-92ED-EE5A8D1AB3AB}" type="sibTrans" cxnId="{ADB2A24A-196D-4F09-84D9-E2AE8D3DD468}">
      <dgm:prSet/>
      <dgm:spPr/>
      <dgm:t>
        <a:bodyPr/>
        <a:lstStyle/>
        <a:p>
          <a:endParaRPr lang="en-US"/>
        </a:p>
      </dgm:t>
    </dgm:pt>
    <dgm:pt modelId="{30791574-F389-4866-81B3-91A86C8D5C4F}">
      <dgm:prSet/>
      <dgm:spPr/>
      <dgm:t>
        <a:bodyPr/>
        <a:lstStyle/>
        <a:p>
          <a:pPr>
            <a:defRPr cap="all"/>
          </a:pPr>
          <a:r>
            <a:rPr lang="en-US"/>
            <a:t>• Support assessment redesign</a:t>
          </a:r>
        </a:p>
      </dgm:t>
    </dgm:pt>
    <dgm:pt modelId="{C86AD30A-D8E2-44DE-ACAC-DB1148FC2A4C}" type="parTrans" cxnId="{78C98C3F-E04D-4BFE-B0C0-5AF9F807B9D6}">
      <dgm:prSet/>
      <dgm:spPr/>
      <dgm:t>
        <a:bodyPr/>
        <a:lstStyle/>
        <a:p>
          <a:endParaRPr lang="en-US"/>
        </a:p>
      </dgm:t>
    </dgm:pt>
    <dgm:pt modelId="{50658B1D-CEDE-427D-A757-153D541BB028}" type="sibTrans" cxnId="{78C98C3F-E04D-4BFE-B0C0-5AF9F807B9D6}">
      <dgm:prSet/>
      <dgm:spPr/>
      <dgm:t>
        <a:bodyPr/>
        <a:lstStyle/>
        <a:p>
          <a:endParaRPr lang="en-US"/>
        </a:p>
      </dgm:t>
    </dgm:pt>
    <dgm:pt modelId="{3711AA7A-4DA3-4812-9DDA-31024134D853}">
      <dgm:prSet/>
      <dgm:spPr/>
      <dgm:t>
        <a:bodyPr/>
        <a:lstStyle/>
        <a:p>
          <a:pPr>
            <a:defRPr cap="all"/>
          </a:pPr>
          <a:r>
            <a:rPr lang="en-US"/>
            <a:t>• Monitor AI policy and legislation</a:t>
          </a:r>
        </a:p>
      </dgm:t>
    </dgm:pt>
    <dgm:pt modelId="{A5809761-4197-40FF-A7D4-548457251C70}" type="parTrans" cxnId="{D03FEDF9-3039-47C4-B7DF-10E8B442C362}">
      <dgm:prSet/>
      <dgm:spPr/>
      <dgm:t>
        <a:bodyPr/>
        <a:lstStyle/>
        <a:p>
          <a:endParaRPr lang="en-US"/>
        </a:p>
      </dgm:t>
    </dgm:pt>
    <dgm:pt modelId="{80D277D5-912A-4D31-951C-F1E3CCF50094}" type="sibTrans" cxnId="{D03FEDF9-3039-47C4-B7DF-10E8B442C362}">
      <dgm:prSet/>
      <dgm:spPr/>
      <dgm:t>
        <a:bodyPr/>
        <a:lstStyle/>
        <a:p>
          <a:endParaRPr lang="en-US"/>
        </a:p>
      </dgm:t>
    </dgm:pt>
    <dgm:pt modelId="{955B30AD-2D1A-46CE-B47E-D2A8CE9767DF}">
      <dgm:prSet/>
      <dgm:spPr/>
      <dgm:t>
        <a:bodyPr/>
        <a:lstStyle/>
        <a:p>
          <a:pPr>
            <a:defRPr cap="all"/>
          </a:pPr>
          <a:r>
            <a:rPr lang="en-US"/>
            <a:t>• Develop guidance and resources</a:t>
          </a:r>
        </a:p>
      </dgm:t>
    </dgm:pt>
    <dgm:pt modelId="{B5044E60-20B1-4691-B44E-51C5CDB6FD59}" type="parTrans" cxnId="{F7C0C8F1-DDC6-4C33-8834-5024AA2CA23D}">
      <dgm:prSet/>
      <dgm:spPr/>
      <dgm:t>
        <a:bodyPr/>
        <a:lstStyle/>
        <a:p>
          <a:endParaRPr lang="en-US"/>
        </a:p>
      </dgm:t>
    </dgm:pt>
    <dgm:pt modelId="{E3C5A431-2F91-4B1F-9498-D6F35CCE0091}" type="sibTrans" cxnId="{F7C0C8F1-DDC6-4C33-8834-5024AA2CA23D}">
      <dgm:prSet/>
      <dgm:spPr/>
      <dgm:t>
        <a:bodyPr/>
        <a:lstStyle/>
        <a:p>
          <a:endParaRPr lang="en-US"/>
        </a:p>
      </dgm:t>
    </dgm:pt>
    <dgm:pt modelId="{C796AA61-C4F9-4238-B71B-E7E8D3300B5F}">
      <dgm:prSet/>
      <dgm:spPr/>
      <dgm:t>
        <a:bodyPr/>
        <a:lstStyle/>
        <a:p>
          <a:pPr>
            <a:defRPr cap="all"/>
          </a:pPr>
          <a:r>
            <a:rPr lang="en-US"/>
            <a:t>• Produce strategic reports</a:t>
          </a:r>
        </a:p>
      </dgm:t>
    </dgm:pt>
    <dgm:pt modelId="{2CA544D2-6959-4B09-ABEE-64054428289F}" type="parTrans" cxnId="{C32568F2-3DE4-486F-AD54-CB17D5F84667}">
      <dgm:prSet/>
      <dgm:spPr/>
      <dgm:t>
        <a:bodyPr/>
        <a:lstStyle/>
        <a:p>
          <a:endParaRPr lang="en-US"/>
        </a:p>
      </dgm:t>
    </dgm:pt>
    <dgm:pt modelId="{BBD1EEC2-1F2C-4BC8-B9ED-946D26713400}" type="sibTrans" cxnId="{C32568F2-3DE4-486F-AD54-CB17D5F84667}">
      <dgm:prSet/>
      <dgm:spPr/>
      <dgm:t>
        <a:bodyPr/>
        <a:lstStyle/>
        <a:p>
          <a:endParaRPr lang="en-US"/>
        </a:p>
      </dgm:t>
    </dgm:pt>
    <dgm:pt modelId="{3830EA6C-4448-441A-ACB8-2B9490F5A74A}" type="pres">
      <dgm:prSet presAssocID="{F1BC483F-9F94-40C7-8365-39ACFA02F416}" presName="root" presStyleCnt="0">
        <dgm:presLayoutVars>
          <dgm:dir/>
          <dgm:resizeHandles val="exact"/>
        </dgm:presLayoutVars>
      </dgm:prSet>
      <dgm:spPr/>
    </dgm:pt>
    <dgm:pt modelId="{7E0D1946-186D-4A3B-9E50-CE4244ED6986}" type="pres">
      <dgm:prSet presAssocID="{C47BAD67-EE50-4ED7-A9CC-B08EA2E98D9D}" presName="compNode" presStyleCnt="0"/>
      <dgm:spPr/>
    </dgm:pt>
    <dgm:pt modelId="{EEA41293-6373-4369-80B8-A3DA22F2FEFA}" type="pres">
      <dgm:prSet presAssocID="{C47BAD67-EE50-4ED7-A9CC-B08EA2E98D9D}" presName="iconBgRect" presStyleLbl="bgShp" presStyleIdx="0" presStyleCnt="6"/>
      <dgm:spPr/>
    </dgm:pt>
    <dgm:pt modelId="{079CEF60-03E7-49A0-82C2-97F4EE8CFB16}" type="pres">
      <dgm:prSet presAssocID="{C47BAD67-EE50-4ED7-A9CC-B08EA2E98D9D}"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ad with Gears"/>
        </a:ext>
      </dgm:extLst>
    </dgm:pt>
    <dgm:pt modelId="{05712F34-103E-4C69-B49E-C55E274F812E}" type="pres">
      <dgm:prSet presAssocID="{C47BAD67-EE50-4ED7-A9CC-B08EA2E98D9D}" presName="spaceRect" presStyleCnt="0"/>
      <dgm:spPr/>
    </dgm:pt>
    <dgm:pt modelId="{6EB733BE-9042-4108-8C72-67E9E4AC67B3}" type="pres">
      <dgm:prSet presAssocID="{C47BAD67-EE50-4ED7-A9CC-B08EA2E98D9D}" presName="textRect" presStyleLbl="revTx" presStyleIdx="0" presStyleCnt="6">
        <dgm:presLayoutVars>
          <dgm:chMax val="1"/>
          <dgm:chPref val="1"/>
        </dgm:presLayoutVars>
      </dgm:prSet>
      <dgm:spPr/>
    </dgm:pt>
    <dgm:pt modelId="{5079259A-6960-44C4-BC24-2BB116B29844}" type="pres">
      <dgm:prSet presAssocID="{193F36E1-E47C-42AF-98AE-736C47BAE67B}" presName="sibTrans" presStyleCnt="0"/>
      <dgm:spPr/>
    </dgm:pt>
    <dgm:pt modelId="{43428AA8-4894-4604-9C0B-B3F83AE293F7}" type="pres">
      <dgm:prSet presAssocID="{1E5E4D1A-2FB1-456D-A918-897DFC66A46E}" presName="compNode" presStyleCnt="0"/>
      <dgm:spPr/>
    </dgm:pt>
    <dgm:pt modelId="{2185118F-8A04-4196-81BA-736A955EA133}" type="pres">
      <dgm:prSet presAssocID="{1E5E4D1A-2FB1-456D-A918-897DFC66A46E}" presName="iconBgRect" presStyleLbl="bgShp" presStyleIdx="1" presStyleCnt="6"/>
      <dgm:spPr/>
    </dgm:pt>
    <dgm:pt modelId="{6D7A54CB-FCB9-4DAA-84E0-AFD99A15E413}" type="pres">
      <dgm:prSet presAssocID="{1E5E4D1A-2FB1-456D-A918-897DFC66A46E}"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4F1B0D78-5A0D-41A9-BDD2-8B357FC905F0}" type="pres">
      <dgm:prSet presAssocID="{1E5E4D1A-2FB1-456D-A918-897DFC66A46E}" presName="spaceRect" presStyleCnt="0"/>
      <dgm:spPr/>
    </dgm:pt>
    <dgm:pt modelId="{B6802620-CA0E-48AA-986C-C3A6D26B9A44}" type="pres">
      <dgm:prSet presAssocID="{1E5E4D1A-2FB1-456D-A918-897DFC66A46E}" presName="textRect" presStyleLbl="revTx" presStyleIdx="1" presStyleCnt="6">
        <dgm:presLayoutVars>
          <dgm:chMax val="1"/>
          <dgm:chPref val="1"/>
        </dgm:presLayoutVars>
      </dgm:prSet>
      <dgm:spPr/>
    </dgm:pt>
    <dgm:pt modelId="{DD7AB2EF-E1DB-46D6-BDA1-463257969105}" type="pres">
      <dgm:prSet presAssocID="{71FEDF54-4AC0-4F86-92ED-EE5A8D1AB3AB}" presName="sibTrans" presStyleCnt="0"/>
      <dgm:spPr/>
    </dgm:pt>
    <dgm:pt modelId="{EAEBAD2D-9365-4B43-B0B6-D6958F7D8075}" type="pres">
      <dgm:prSet presAssocID="{30791574-F389-4866-81B3-91A86C8D5C4F}" presName="compNode" presStyleCnt="0"/>
      <dgm:spPr/>
    </dgm:pt>
    <dgm:pt modelId="{B586EE94-5048-4A3C-9AD8-D0C3B0160C2B}" type="pres">
      <dgm:prSet presAssocID="{30791574-F389-4866-81B3-91A86C8D5C4F}" presName="iconBgRect" presStyleLbl="bgShp" presStyleIdx="2" presStyleCnt="6"/>
      <dgm:spPr/>
    </dgm:pt>
    <dgm:pt modelId="{D89818CB-D2AE-4F05-AEFB-D2DF8CA2525A}" type="pres">
      <dgm:prSet presAssocID="{30791574-F389-4866-81B3-91A86C8D5C4F}"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eckmark"/>
        </a:ext>
      </dgm:extLst>
    </dgm:pt>
    <dgm:pt modelId="{9B804D85-B95B-4EE4-8D78-9A8CA8784025}" type="pres">
      <dgm:prSet presAssocID="{30791574-F389-4866-81B3-91A86C8D5C4F}" presName="spaceRect" presStyleCnt="0"/>
      <dgm:spPr/>
    </dgm:pt>
    <dgm:pt modelId="{9894722A-C891-41FA-B097-DF1DC1E17837}" type="pres">
      <dgm:prSet presAssocID="{30791574-F389-4866-81B3-91A86C8D5C4F}" presName="textRect" presStyleLbl="revTx" presStyleIdx="2" presStyleCnt="6">
        <dgm:presLayoutVars>
          <dgm:chMax val="1"/>
          <dgm:chPref val="1"/>
        </dgm:presLayoutVars>
      </dgm:prSet>
      <dgm:spPr/>
    </dgm:pt>
    <dgm:pt modelId="{045E37DC-6DE1-4E4A-9930-5C99C619A657}" type="pres">
      <dgm:prSet presAssocID="{50658B1D-CEDE-427D-A757-153D541BB028}" presName="sibTrans" presStyleCnt="0"/>
      <dgm:spPr/>
    </dgm:pt>
    <dgm:pt modelId="{AFB138EE-26CF-470C-8F62-F2E821E631B2}" type="pres">
      <dgm:prSet presAssocID="{3711AA7A-4DA3-4812-9DDA-31024134D853}" presName="compNode" presStyleCnt="0"/>
      <dgm:spPr/>
    </dgm:pt>
    <dgm:pt modelId="{1F70A9B8-3AB9-4D49-AC56-143F913B7168}" type="pres">
      <dgm:prSet presAssocID="{3711AA7A-4DA3-4812-9DDA-31024134D853}" presName="iconBgRect" presStyleLbl="bgShp" presStyleIdx="3" presStyleCnt="6"/>
      <dgm:spPr/>
    </dgm:pt>
    <dgm:pt modelId="{31DADE77-1558-4ABF-B9B7-53FFAC599B02}" type="pres">
      <dgm:prSet presAssocID="{3711AA7A-4DA3-4812-9DDA-31024134D853}"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73151F26-8506-4396-BABF-6943A2B32B96}" type="pres">
      <dgm:prSet presAssocID="{3711AA7A-4DA3-4812-9DDA-31024134D853}" presName="spaceRect" presStyleCnt="0"/>
      <dgm:spPr/>
    </dgm:pt>
    <dgm:pt modelId="{D9D1D1E8-777B-46FA-B485-D4F1B2F2A12F}" type="pres">
      <dgm:prSet presAssocID="{3711AA7A-4DA3-4812-9DDA-31024134D853}" presName="textRect" presStyleLbl="revTx" presStyleIdx="3" presStyleCnt="6">
        <dgm:presLayoutVars>
          <dgm:chMax val="1"/>
          <dgm:chPref val="1"/>
        </dgm:presLayoutVars>
      </dgm:prSet>
      <dgm:spPr/>
    </dgm:pt>
    <dgm:pt modelId="{05A951B9-4BEA-4786-BA76-E7AC7C407CB5}" type="pres">
      <dgm:prSet presAssocID="{80D277D5-912A-4D31-951C-F1E3CCF50094}" presName="sibTrans" presStyleCnt="0"/>
      <dgm:spPr/>
    </dgm:pt>
    <dgm:pt modelId="{01F68D91-34CD-4FA1-9575-77E38D09505E}" type="pres">
      <dgm:prSet presAssocID="{955B30AD-2D1A-46CE-B47E-D2A8CE9767DF}" presName="compNode" presStyleCnt="0"/>
      <dgm:spPr/>
    </dgm:pt>
    <dgm:pt modelId="{4D45BA70-D8D0-4E77-B418-3C0F869C7023}" type="pres">
      <dgm:prSet presAssocID="{955B30AD-2D1A-46CE-B47E-D2A8CE9767DF}" presName="iconBgRect" presStyleLbl="bgShp" presStyleIdx="4" presStyleCnt="6"/>
      <dgm:spPr/>
    </dgm:pt>
    <dgm:pt modelId="{A5894230-2752-48E3-83D3-11B245AD0427}" type="pres">
      <dgm:prSet presAssocID="{955B30AD-2D1A-46CE-B47E-D2A8CE9767DF}"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Books on Shelf"/>
        </a:ext>
      </dgm:extLst>
    </dgm:pt>
    <dgm:pt modelId="{5F8FA3A1-3E33-49FA-AB56-D1BB8EE3AB8D}" type="pres">
      <dgm:prSet presAssocID="{955B30AD-2D1A-46CE-B47E-D2A8CE9767DF}" presName="spaceRect" presStyleCnt="0"/>
      <dgm:spPr/>
    </dgm:pt>
    <dgm:pt modelId="{6C06DB8C-C0F1-4B4C-B15A-1A904A8510AE}" type="pres">
      <dgm:prSet presAssocID="{955B30AD-2D1A-46CE-B47E-D2A8CE9767DF}" presName="textRect" presStyleLbl="revTx" presStyleIdx="4" presStyleCnt="6">
        <dgm:presLayoutVars>
          <dgm:chMax val="1"/>
          <dgm:chPref val="1"/>
        </dgm:presLayoutVars>
      </dgm:prSet>
      <dgm:spPr/>
    </dgm:pt>
    <dgm:pt modelId="{A94DE08E-62F8-4578-80A7-1B16779F9784}" type="pres">
      <dgm:prSet presAssocID="{E3C5A431-2F91-4B1F-9498-D6F35CCE0091}" presName="sibTrans" presStyleCnt="0"/>
      <dgm:spPr/>
    </dgm:pt>
    <dgm:pt modelId="{A084C342-1014-4D8E-B753-5928CC3F8F43}" type="pres">
      <dgm:prSet presAssocID="{C796AA61-C4F9-4238-B71B-E7E8D3300B5F}" presName="compNode" presStyleCnt="0"/>
      <dgm:spPr/>
    </dgm:pt>
    <dgm:pt modelId="{9FC37940-C568-44F9-8D75-76DB8499C8BE}" type="pres">
      <dgm:prSet presAssocID="{C796AA61-C4F9-4238-B71B-E7E8D3300B5F}" presName="iconBgRect" presStyleLbl="bgShp" presStyleIdx="5" presStyleCnt="6"/>
      <dgm:spPr/>
    </dgm:pt>
    <dgm:pt modelId="{119F2B33-29B5-4A58-90A8-DCCCA96A6062}" type="pres">
      <dgm:prSet presAssocID="{C796AA61-C4F9-4238-B71B-E7E8D3300B5F}"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47153CBF-358E-428D-9631-EC1F453B7BF9}" type="pres">
      <dgm:prSet presAssocID="{C796AA61-C4F9-4238-B71B-E7E8D3300B5F}" presName="spaceRect" presStyleCnt="0"/>
      <dgm:spPr/>
    </dgm:pt>
    <dgm:pt modelId="{6FE422F6-2EBE-48E2-A3CF-4237A62B42F8}" type="pres">
      <dgm:prSet presAssocID="{C796AA61-C4F9-4238-B71B-E7E8D3300B5F}" presName="textRect" presStyleLbl="revTx" presStyleIdx="5" presStyleCnt="6">
        <dgm:presLayoutVars>
          <dgm:chMax val="1"/>
          <dgm:chPref val="1"/>
        </dgm:presLayoutVars>
      </dgm:prSet>
      <dgm:spPr/>
    </dgm:pt>
  </dgm:ptLst>
  <dgm:cxnLst>
    <dgm:cxn modelId="{66B05A12-967A-49CD-8885-C057B0143340}" type="presOf" srcId="{30791574-F389-4866-81B3-91A86C8D5C4F}" destId="{9894722A-C891-41FA-B097-DF1DC1E17837}" srcOrd="0" destOrd="0" presId="urn:microsoft.com/office/officeart/2018/5/layout/IconCircleLabelList"/>
    <dgm:cxn modelId="{9DE50117-9BB6-4905-954B-6C5861EA2808}" type="presOf" srcId="{3711AA7A-4DA3-4812-9DDA-31024134D853}" destId="{D9D1D1E8-777B-46FA-B485-D4F1B2F2A12F}" srcOrd="0" destOrd="0" presId="urn:microsoft.com/office/officeart/2018/5/layout/IconCircleLabelList"/>
    <dgm:cxn modelId="{78C98C3F-E04D-4BFE-B0C0-5AF9F807B9D6}" srcId="{F1BC483F-9F94-40C7-8365-39ACFA02F416}" destId="{30791574-F389-4866-81B3-91A86C8D5C4F}" srcOrd="2" destOrd="0" parTransId="{C86AD30A-D8E2-44DE-ACAC-DB1148FC2A4C}" sibTransId="{50658B1D-CEDE-427D-A757-153D541BB028}"/>
    <dgm:cxn modelId="{ADB2A24A-196D-4F09-84D9-E2AE8D3DD468}" srcId="{F1BC483F-9F94-40C7-8365-39ACFA02F416}" destId="{1E5E4D1A-2FB1-456D-A918-897DFC66A46E}" srcOrd="1" destOrd="0" parTransId="{5E2C0EA9-6732-4F27-8D9F-995FBFF7E89F}" sibTransId="{71FEDF54-4AC0-4F86-92ED-EE5A8D1AB3AB}"/>
    <dgm:cxn modelId="{7C74336D-73AF-409D-9252-FBE0A9A64BDF}" type="presOf" srcId="{C796AA61-C4F9-4238-B71B-E7E8D3300B5F}" destId="{6FE422F6-2EBE-48E2-A3CF-4237A62B42F8}" srcOrd="0" destOrd="0" presId="urn:microsoft.com/office/officeart/2018/5/layout/IconCircleLabelList"/>
    <dgm:cxn modelId="{1ED7CC9C-0D0B-41D5-A5A4-133637473BE6}" type="presOf" srcId="{C47BAD67-EE50-4ED7-A9CC-B08EA2E98D9D}" destId="{6EB733BE-9042-4108-8C72-67E9E4AC67B3}" srcOrd="0" destOrd="0" presId="urn:microsoft.com/office/officeart/2018/5/layout/IconCircleLabelList"/>
    <dgm:cxn modelId="{7365BFBB-C111-47A4-B09C-E578A6991A59}" type="presOf" srcId="{F1BC483F-9F94-40C7-8365-39ACFA02F416}" destId="{3830EA6C-4448-441A-ACB8-2B9490F5A74A}" srcOrd="0" destOrd="0" presId="urn:microsoft.com/office/officeart/2018/5/layout/IconCircleLabelList"/>
    <dgm:cxn modelId="{FE4F09D7-320A-46F8-9CB7-AB57A286D7FB}" type="presOf" srcId="{1E5E4D1A-2FB1-456D-A918-897DFC66A46E}" destId="{B6802620-CA0E-48AA-986C-C3A6D26B9A44}" srcOrd="0" destOrd="0" presId="urn:microsoft.com/office/officeart/2018/5/layout/IconCircleLabelList"/>
    <dgm:cxn modelId="{0E0F92EB-69D3-4DB0-A9D3-40BD04D878C6}" srcId="{F1BC483F-9F94-40C7-8365-39ACFA02F416}" destId="{C47BAD67-EE50-4ED7-A9CC-B08EA2E98D9D}" srcOrd="0" destOrd="0" parTransId="{3797A1A5-CF3A-4E04-A153-CB13646BD2C8}" sibTransId="{193F36E1-E47C-42AF-98AE-736C47BAE67B}"/>
    <dgm:cxn modelId="{F7C0C8F1-DDC6-4C33-8834-5024AA2CA23D}" srcId="{F1BC483F-9F94-40C7-8365-39ACFA02F416}" destId="{955B30AD-2D1A-46CE-B47E-D2A8CE9767DF}" srcOrd="4" destOrd="0" parTransId="{B5044E60-20B1-4691-B44E-51C5CDB6FD59}" sibTransId="{E3C5A431-2F91-4B1F-9498-D6F35CCE0091}"/>
    <dgm:cxn modelId="{C32568F2-3DE4-486F-AD54-CB17D5F84667}" srcId="{F1BC483F-9F94-40C7-8365-39ACFA02F416}" destId="{C796AA61-C4F9-4238-B71B-E7E8D3300B5F}" srcOrd="5" destOrd="0" parTransId="{2CA544D2-6959-4B09-ABEE-64054428289F}" sibTransId="{BBD1EEC2-1F2C-4BC8-B9ED-946D26713400}"/>
    <dgm:cxn modelId="{F51E6AF8-C1B4-4030-947E-41B7EB524ECC}" type="presOf" srcId="{955B30AD-2D1A-46CE-B47E-D2A8CE9767DF}" destId="{6C06DB8C-C0F1-4B4C-B15A-1A904A8510AE}" srcOrd="0" destOrd="0" presId="urn:microsoft.com/office/officeart/2018/5/layout/IconCircleLabelList"/>
    <dgm:cxn modelId="{D03FEDF9-3039-47C4-B7DF-10E8B442C362}" srcId="{F1BC483F-9F94-40C7-8365-39ACFA02F416}" destId="{3711AA7A-4DA3-4812-9DDA-31024134D853}" srcOrd="3" destOrd="0" parTransId="{A5809761-4197-40FF-A7D4-548457251C70}" sibTransId="{80D277D5-912A-4D31-951C-F1E3CCF50094}"/>
    <dgm:cxn modelId="{1DF9F017-BB3C-431D-8BBE-09FE2A467B34}" type="presParOf" srcId="{3830EA6C-4448-441A-ACB8-2B9490F5A74A}" destId="{7E0D1946-186D-4A3B-9E50-CE4244ED6986}" srcOrd="0" destOrd="0" presId="urn:microsoft.com/office/officeart/2018/5/layout/IconCircleLabelList"/>
    <dgm:cxn modelId="{031C9468-2B07-41A3-8F29-B5B6DEBF9CEF}" type="presParOf" srcId="{7E0D1946-186D-4A3B-9E50-CE4244ED6986}" destId="{EEA41293-6373-4369-80B8-A3DA22F2FEFA}" srcOrd="0" destOrd="0" presId="urn:microsoft.com/office/officeart/2018/5/layout/IconCircleLabelList"/>
    <dgm:cxn modelId="{BA431C0B-B56B-49F7-AA62-B34A41B46EBE}" type="presParOf" srcId="{7E0D1946-186D-4A3B-9E50-CE4244ED6986}" destId="{079CEF60-03E7-49A0-82C2-97F4EE8CFB16}" srcOrd="1" destOrd="0" presId="urn:microsoft.com/office/officeart/2018/5/layout/IconCircleLabelList"/>
    <dgm:cxn modelId="{9B8B9FCB-2323-41B1-ACE3-3803A7033464}" type="presParOf" srcId="{7E0D1946-186D-4A3B-9E50-CE4244ED6986}" destId="{05712F34-103E-4C69-B49E-C55E274F812E}" srcOrd="2" destOrd="0" presId="urn:microsoft.com/office/officeart/2018/5/layout/IconCircleLabelList"/>
    <dgm:cxn modelId="{AD70A2E4-C853-4651-A102-35C96EE5D994}" type="presParOf" srcId="{7E0D1946-186D-4A3B-9E50-CE4244ED6986}" destId="{6EB733BE-9042-4108-8C72-67E9E4AC67B3}" srcOrd="3" destOrd="0" presId="urn:microsoft.com/office/officeart/2018/5/layout/IconCircleLabelList"/>
    <dgm:cxn modelId="{803E0D40-3923-466D-940F-FFD909699600}" type="presParOf" srcId="{3830EA6C-4448-441A-ACB8-2B9490F5A74A}" destId="{5079259A-6960-44C4-BC24-2BB116B29844}" srcOrd="1" destOrd="0" presId="urn:microsoft.com/office/officeart/2018/5/layout/IconCircleLabelList"/>
    <dgm:cxn modelId="{72DFCACD-C787-4DC5-BE2C-E9883AE7FFE3}" type="presParOf" srcId="{3830EA6C-4448-441A-ACB8-2B9490F5A74A}" destId="{43428AA8-4894-4604-9C0B-B3F83AE293F7}" srcOrd="2" destOrd="0" presId="urn:microsoft.com/office/officeart/2018/5/layout/IconCircleLabelList"/>
    <dgm:cxn modelId="{80965E61-8E28-43B5-A3AE-02653B6F660C}" type="presParOf" srcId="{43428AA8-4894-4604-9C0B-B3F83AE293F7}" destId="{2185118F-8A04-4196-81BA-736A955EA133}" srcOrd="0" destOrd="0" presId="urn:microsoft.com/office/officeart/2018/5/layout/IconCircleLabelList"/>
    <dgm:cxn modelId="{AEBE31F7-23DA-42F1-9F57-453DCC06A427}" type="presParOf" srcId="{43428AA8-4894-4604-9C0B-B3F83AE293F7}" destId="{6D7A54CB-FCB9-4DAA-84E0-AFD99A15E413}" srcOrd="1" destOrd="0" presId="urn:microsoft.com/office/officeart/2018/5/layout/IconCircleLabelList"/>
    <dgm:cxn modelId="{A328298D-2E87-459B-B5A3-C39F594C1A95}" type="presParOf" srcId="{43428AA8-4894-4604-9C0B-B3F83AE293F7}" destId="{4F1B0D78-5A0D-41A9-BDD2-8B357FC905F0}" srcOrd="2" destOrd="0" presId="urn:microsoft.com/office/officeart/2018/5/layout/IconCircleLabelList"/>
    <dgm:cxn modelId="{8AEA38D4-4349-4C5B-A7EB-13812804C078}" type="presParOf" srcId="{43428AA8-4894-4604-9C0B-B3F83AE293F7}" destId="{B6802620-CA0E-48AA-986C-C3A6D26B9A44}" srcOrd="3" destOrd="0" presId="urn:microsoft.com/office/officeart/2018/5/layout/IconCircleLabelList"/>
    <dgm:cxn modelId="{6C026F84-1A75-495F-8769-803BB1FE365F}" type="presParOf" srcId="{3830EA6C-4448-441A-ACB8-2B9490F5A74A}" destId="{DD7AB2EF-E1DB-46D6-BDA1-463257969105}" srcOrd="3" destOrd="0" presId="urn:microsoft.com/office/officeart/2018/5/layout/IconCircleLabelList"/>
    <dgm:cxn modelId="{16321EC6-B8FF-4409-A9A2-BD867835DDCC}" type="presParOf" srcId="{3830EA6C-4448-441A-ACB8-2B9490F5A74A}" destId="{EAEBAD2D-9365-4B43-B0B6-D6958F7D8075}" srcOrd="4" destOrd="0" presId="urn:microsoft.com/office/officeart/2018/5/layout/IconCircleLabelList"/>
    <dgm:cxn modelId="{91A48945-EDB7-427C-B964-D2B2377AE61D}" type="presParOf" srcId="{EAEBAD2D-9365-4B43-B0B6-D6958F7D8075}" destId="{B586EE94-5048-4A3C-9AD8-D0C3B0160C2B}" srcOrd="0" destOrd="0" presId="urn:microsoft.com/office/officeart/2018/5/layout/IconCircleLabelList"/>
    <dgm:cxn modelId="{91269EB8-E853-4246-BF2E-D3CFA8ADB5B6}" type="presParOf" srcId="{EAEBAD2D-9365-4B43-B0B6-D6958F7D8075}" destId="{D89818CB-D2AE-4F05-AEFB-D2DF8CA2525A}" srcOrd="1" destOrd="0" presId="urn:microsoft.com/office/officeart/2018/5/layout/IconCircleLabelList"/>
    <dgm:cxn modelId="{E568985B-DDEA-4C2A-BF95-1D6AA9376A4F}" type="presParOf" srcId="{EAEBAD2D-9365-4B43-B0B6-D6958F7D8075}" destId="{9B804D85-B95B-4EE4-8D78-9A8CA8784025}" srcOrd="2" destOrd="0" presId="urn:microsoft.com/office/officeart/2018/5/layout/IconCircleLabelList"/>
    <dgm:cxn modelId="{D91BC3FD-0B62-4FC7-89C6-B5C1A3FAF2C2}" type="presParOf" srcId="{EAEBAD2D-9365-4B43-B0B6-D6958F7D8075}" destId="{9894722A-C891-41FA-B097-DF1DC1E17837}" srcOrd="3" destOrd="0" presId="urn:microsoft.com/office/officeart/2018/5/layout/IconCircleLabelList"/>
    <dgm:cxn modelId="{AEBE0E3E-2084-4745-AD7B-FB557CB5E439}" type="presParOf" srcId="{3830EA6C-4448-441A-ACB8-2B9490F5A74A}" destId="{045E37DC-6DE1-4E4A-9930-5C99C619A657}" srcOrd="5" destOrd="0" presId="urn:microsoft.com/office/officeart/2018/5/layout/IconCircleLabelList"/>
    <dgm:cxn modelId="{0D90F873-3062-41CD-AAF5-E77E3893E9D3}" type="presParOf" srcId="{3830EA6C-4448-441A-ACB8-2B9490F5A74A}" destId="{AFB138EE-26CF-470C-8F62-F2E821E631B2}" srcOrd="6" destOrd="0" presId="urn:microsoft.com/office/officeart/2018/5/layout/IconCircleLabelList"/>
    <dgm:cxn modelId="{ADCA2296-5941-48DE-91A2-7C1AAA4C36D5}" type="presParOf" srcId="{AFB138EE-26CF-470C-8F62-F2E821E631B2}" destId="{1F70A9B8-3AB9-4D49-AC56-143F913B7168}" srcOrd="0" destOrd="0" presId="urn:microsoft.com/office/officeart/2018/5/layout/IconCircleLabelList"/>
    <dgm:cxn modelId="{A9FE53FA-2612-45AB-8853-CE220C1B2289}" type="presParOf" srcId="{AFB138EE-26CF-470C-8F62-F2E821E631B2}" destId="{31DADE77-1558-4ABF-B9B7-53FFAC599B02}" srcOrd="1" destOrd="0" presId="urn:microsoft.com/office/officeart/2018/5/layout/IconCircleLabelList"/>
    <dgm:cxn modelId="{0EB7ADA1-00DF-4BDF-9EF8-7871C4ABA00F}" type="presParOf" srcId="{AFB138EE-26CF-470C-8F62-F2E821E631B2}" destId="{73151F26-8506-4396-BABF-6943A2B32B96}" srcOrd="2" destOrd="0" presId="urn:microsoft.com/office/officeart/2018/5/layout/IconCircleLabelList"/>
    <dgm:cxn modelId="{BC4D14A5-C418-4E27-A0F6-754FC0D2C590}" type="presParOf" srcId="{AFB138EE-26CF-470C-8F62-F2E821E631B2}" destId="{D9D1D1E8-777B-46FA-B485-D4F1B2F2A12F}" srcOrd="3" destOrd="0" presId="urn:microsoft.com/office/officeart/2018/5/layout/IconCircleLabelList"/>
    <dgm:cxn modelId="{9266B928-1237-4736-8FEB-0969C34F55CB}" type="presParOf" srcId="{3830EA6C-4448-441A-ACB8-2B9490F5A74A}" destId="{05A951B9-4BEA-4786-BA76-E7AC7C407CB5}" srcOrd="7" destOrd="0" presId="urn:microsoft.com/office/officeart/2018/5/layout/IconCircleLabelList"/>
    <dgm:cxn modelId="{4B7007E1-C604-49CE-9888-99AD045DCF1F}" type="presParOf" srcId="{3830EA6C-4448-441A-ACB8-2B9490F5A74A}" destId="{01F68D91-34CD-4FA1-9575-77E38D09505E}" srcOrd="8" destOrd="0" presId="urn:microsoft.com/office/officeart/2018/5/layout/IconCircleLabelList"/>
    <dgm:cxn modelId="{6CE38EDD-9562-4137-9746-DACF3983478D}" type="presParOf" srcId="{01F68D91-34CD-4FA1-9575-77E38D09505E}" destId="{4D45BA70-D8D0-4E77-B418-3C0F869C7023}" srcOrd="0" destOrd="0" presId="urn:microsoft.com/office/officeart/2018/5/layout/IconCircleLabelList"/>
    <dgm:cxn modelId="{271EA80E-0209-42E8-9D35-DA338D64D6F3}" type="presParOf" srcId="{01F68D91-34CD-4FA1-9575-77E38D09505E}" destId="{A5894230-2752-48E3-83D3-11B245AD0427}" srcOrd="1" destOrd="0" presId="urn:microsoft.com/office/officeart/2018/5/layout/IconCircleLabelList"/>
    <dgm:cxn modelId="{93D1952E-D9BE-4F01-A35B-F883EB1C1579}" type="presParOf" srcId="{01F68D91-34CD-4FA1-9575-77E38D09505E}" destId="{5F8FA3A1-3E33-49FA-AB56-D1BB8EE3AB8D}" srcOrd="2" destOrd="0" presId="urn:microsoft.com/office/officeart/2018/5/layout/IconCircleLabelList"/>
    <dgm:cxn modelId="{1E0B17C9-4EBB-42F1-818A-F2A6F2F6EA87}" type="presParOf" srcId="{01F68D91-34CD-4FA1-9575-77E38D09505E}" destId="{6C06DB8C-C0F1-4B4C-B15A-1A904A8510AE}" srcOrd="3" destOrd="0" presId="urn:microsoft.com/office/officeart/2018/5/layout/IconCircleLabelList"/>
    <dgm:cxn modelId="{29C348A5-E537-4738-A169-13A6B163FB10}" type="presParOf" srcId="{3830EA6C-4448-441A-ACB8-2B9490F5A74A}" destId="{A94DE08E-62F8-4578-80A7-1B16779F9784}" srcOrd="9" destOrd="0" presId="urn:microsoft.com/office/officeart/2018/5/layout/IconCircleLabelList"/>
    <dgm:cxn modelId="{08A1D00B-BFF0-4EAA-A2B5-D56574F09C8F}" type="presParOf" srcId="{3830EA6C-4448-441A-ACB8-2B9490F5A74A}" destId="{A084C342-1014-4D8E-B753-5928CC3F8F43}" srcOrd="10" destOrd="0" presId="urn:microsoft.com/office/officeart/2018/5/layout/IconCircleLabelList"/>
    <dgm:cxn modelId="{4EBE48D1-41AD-426C-9F15-BA33016020C6}" type="presParOf" srcId="{A084C342-1014-4D8E-B753-5928CC3F8F43}" destId="{9FC37940-C568-44F9-8D75-76DB8499C8BE}" srcOrd="0" destOrd="0" presId="urn:microsoft.com/office/officeart/2018/5/layout/IconCircleLabelList"/>
    <dgm:cxn modelId="{5714FD93-8A50-4609-87FB-FA53D4562B2C}" type="presParOf" srcId="{A084C342-1014-4D8E-B753-5928CC3F8F43}" destId="{119F2B33-29B5-4A58-90A8-DCCCA96A6062}" srcOrd="1" destOrd="0" presId="urn:microsoft.com/office/officeart/2018/5/layout/IconCircleLabelList"/>
    <dgm:cxn modelId="{08899294-96BB-43DA-978F-DAD458D24EE8}" type="presParOf" srcId="{A084C342-1014-4D8E-B753-5928CC3F8F43}" destId="{47153CBF-358E-428D-9631-EC1F453B7BF9}" srcOrd="2" destOrd="0" presId="urn:microsoft.com/office/officeart/2018/5/layout/IconCircleLabelList"/>
    <dgm:cxn modelId="{4D4AEDED-5AD1-485B-9F98-718DA180F3C1}" type="presParOf" srcId="{A084C342-1014-4D8E-B753-5928CC3F8F43}" destId="{6FE422F6-2EBE-48E2-A3CF-4237A62B42F8}"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482612F-7616-4DD7-9F49-2416D1BE515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E4A5FD-0478-4A4B-B27F-77D29EF77C9B}">
      <dgm:prSet/>
      <dgm:spPr/>
      <dgm:t>
        <a:bodyPr/>
        <a:lstStyle/>
        <a:p>
          <a:r>
            <a:rPr lang="en-US"/>
            <a:t>• Relevant degree</a:t>
          </a:r>
        </a:p>
      </dgm:t>
    </dgm:pt>
    <dgm:pt modelId="{B11C2B1B-B367-46FF-9F41-3C252D92B2A1}" type="parTrans" cxnId="{D49C9DD5-3C6B-4AEA-808B-2D982CDAB470}">
      <dgm:prSet/>
      <dgm:spPr/>
      <dgm:t>
        <a:bodyPr/>
        <a:lstStyle/>
        <a:p>
          <a:endParaRPr lang="en-US"/>
        </a:p>
      </dgm:t>
    </dgm:pt>
    <dgm:pt modelId="{E4087402-E1F7-4C53-A9A5-C4F37B698EBF}" type="sibTrans" cxnId="{D49C9DD5-3C6B-4AEA-808B-2D982CDAB470}">
      <dgm:prSet/>
      <dgm:spPr/>
      <dgm:t>
        <a:bodyPr/>
        <a:lstStyle/>
        <a:p>
          <a:endParaRPr lang="en-US"/>
        </a:p>
      </dgm:t>
    </dgm:pt>
    <dgm:pt modelId="{1FCD01D9-2AAB-4A5F-B9AE-529AB7030BFE}">
      <dgm:prSet/>
      <dgm:spPr/>
      <dgm:t>
        <a:bodyPr/>
        <a:lstStyle/>
        <a:p>
          <a:r>
            <a:rPr lang="en-US"/>
            <a:t>• Knowledge of Generative AI</a:t>
          </a:r>
        </a:p>
      </dgm:t>
    </dgm:pt>
    <dgm:pt modelId="{FE88325F-B07C-4DBB-9512-587E4FA2CE08}" type="parTrans" cxnId="{B8AB507C-C2BF-4286-9779-DD4CCF6176B5}">
      <dgm:prSet/>
      <dgm:spPr/>
      <dgm:t>
        <a:bodyPr/>
        <a:lstStyle/>
        <a:p>
          <a:endParaRPr lang="en-US"/>
        </a:p>
      </dgm:t>
    </dgm:pt>
    <dgm:pt modelId="{B6A61B9C-21BA-41B1-A7A7-327634A9E698}" type="sibTrans" cxnId="{B8AB507C-C2BF-4286-9779-DD4CCF6176B5}">
      <dgm:prSet/>
      <dgm:spPr/>
      <dgm:t>
        <a:bodyPr/>
        <a:lstStyle/>
        <a:p>
          <a:endParaRPr lang="en-US"/>
        </a:p>
      </dgm:t>
    </dgm:pt>
    <dgm:pt modelId="{8DE616B3-F780-473B-AA52-F38D32A8E4F0}">
      <dgm:prSet/>
      <dgm:spPr/>
      <dgm:t>
        <a:bodyPr/>
        <a:lstStyle/>
        <a:p>
          <a:r>
            <a:rPr lang="en-US"/>
            <a:t>• Excellent communication skills</a:t>
          </a:r>
        </a:p>
      </dgm:t>
    </dgm:pt>
    <dgm:pt modelId="{6B6FBB60-74E8-4554-84BE-639EC92A749D}" type="parTrans" cxnId="{31DDE4A1-6BD7-4D18-9B31-6066A1053511}">
      <dgm:prSet/>
      <dgm:spPr/>
      <dgm:t>
        <a:bodyPr/>
        <a:lstStyle/>
        <a:p>
          <a:endParaRPr lang="en-US"/>
        </a:p>
      </dgm:t>
    </dgm:pt>
    <dgm:pt modelId="{A336EE9D-F0E5-47FA-8283-6A2401385B0E}" type="sibTrans" cxnId="{31DDE4A1-6BD7-4D18-9B31-6066A1053511}">
      <dgm:prSet/>
      <dgm:spPr/>
      <dgm:t>
        <a:bodyPr/>
        <a:lstStyle/>
        <a:p>
          <a:endParaRPr lang="en-US"/>
        </a:p>
      </dgm:t>
    </dgm:pt>
    <dgm:pt modelId="{539D4EB0-20C2-4C0F-A099-25301444474E}">
      <dgm:prSet/>
      <dgm:spPr/>
      <dgm:t>
        <a:bodyPr/>
        <a:lstStyle/>
        <a:p>
          <a:r>
            <a:rPr lang="en-US"/>
            <a:t>• Research and analytical ability</a:t>
          </a:r>
        </a:p>
      </dgm:t>
    </dgm:pt>
    <dgm:pt modelId="{54FDE386-F771-43D7-9C27-ED065C729D73}" type="parTrans" cxnId="{9E5C0B7F-8892-41CE-A2C7-B0A631113A12}">
      <dgm:prSet/>
      <dgm:spPr/>
      <dgm:t>
        <a:bodyPr/>
        <a:lstStyle/>
        <a:p>
          <a:endParaRPr lang="en-US"/>
        </a:p>
      </dgm:t>
    </dgm:pt>
    <dgm:pt modelId="{888F3AF7-D24D-47F9-B7BA-090E9DA3A54A}" type="sibTrans" cxnId="{9E5C0B7F-8892-41CE-A2C7-B0A631113A12}">
      <dgm:prSet/>
      <dgm:spPr/>
      <dgm:t>
        <a:bodyPr/>
        <a:lstStyle/>
        <a:p>
          <a:endParaRPr lang="en-US"/>
        </a:p>
      </dgm:t>
    </dgm:pt>
    <dgm:pt modelId="{D0EC5A99-6503-46C3-B110-C874B5C9E54C}">
      <dgm:prSet/>
      <dgm:spPr/>
      <dgm:t>
        <a:bodyPr/>
        <a:lstStyle/>
        <a:p>
          <a:r>
            <a:rPr lang="en-US"/>
            <a:t>• Ethical awareness</a:t>
          </a:r>
        </a:p>
      </dgm:t>
    </dgm:pt>
    <dgm:pt modelId="{25290AA0-C2D4-4B83-AD35-39748D17D903}" type="parTrans" cxnId="{16ECE21A-5BCC-4107-9090-FC6AC2860520}">
      <dgm:prSet/>
      <dgm:spPr/>
      <dgm:t>
        <a:bodyPr/>
        <a:lstStyle/>
        <a:p>
          <a:endParaRPr lang="en-US"/>
        </a:p>
      </dgm:t>
    </dgm:pt>
    <dgm:pt modelId="{CF468C8C-32D0-48F7-AD10-C81F9CA034C8}" type="sibTrans" cxnId="{16ECE21A-5BCC-4107-9090-FC6AC2860520}">
      <dgm:prSet/>
      <dgm:spPr/>
      <dgm:t>
        <a:bodyPr/>
        <a:lstStyle/>
        <a:p>
          <a:endParaRPr lang="en-US"/>
        </a:p>
      </dgm:t>
    </dgm:pt>
    <dgm:pt modelId="{9DF1C5C9-ADB4-4A0A-92F5-183006136FFA}">
      <dgm:prSet/>
      <dgm:spPr/>
      <dgm:t>
        <a:bodyPr/>
        <a:lstStyle/>
        <a:p>
          <a:r>
            <a:rPr lang="en-US"/>
            <a:t>• Teamwork and stakeholder management</a:t>
          </a:r>
        </a:p>
      </dgm:t>
    </dgm:pt>
    <dgm:pt modelId="{A37C07A7-BC3F-47F9-9F45-2B7DE62DF7A7}" type="parTrans" cxnId="{27DD62BD-3662-46F8-9C66-89784E6F555D}">
      <dgm:prSet/>
      <dgm:spPr/>
      <dgm:t>
        <a:bodyPr/>
        <a:lstStyle/>
        <a:p>
          <a:endParaRPr lang="en-US"/>
        </a:p>
      </dgm:t>
    </dgm:pt>
    <dgm:pt modelId="{662C0D1A-6D77-4F16-92BE-5618AA51BDC5}" type="sibTrans" cxnId="{27DD62BD-3662-46F8-9C66-89784E6F555D}">
      <dgm:prSet/>
      <dgm:spPr/>
      <dgm:t>
        <a:bodyPr/>
        <a:lstStyle/>
        <a:p>
          <a:endParaRPr lang="en-US"/>
        </a:p>
      </dgm:t>
    </dgm:pt>
    <dgm:pt modelId="{8D3536AC-8FC9-4E6F-9985-6FFA2006AE95}" type="pres">
      <dgm:prSet presAssocID="{A482612F-7616-4DD7-9F49-2416D1BE515C}" presName="root" presStyleCnt="0">
        <dgm:presLayoutVars>
          <dgm:dir/>
          <dgm:resizeHandles val="exact"/>
        </dgm:presLayoutVars>
      </dgm:prSet>
      <dgm:spPr/>
    </dgm:pt>
    <dgm:pt modelId="{90B399EB-5F15-458E-AEB6-DDF6FB07C2B2}" type="pres">
      <dgm:prSet presAssocID="{35E4A5FD-0478-4A4B-B27F-77D29EF77C9B}" presName="compNode" presStyleCnt="0"/>
      <dgm:spPr/>
    </dgm:pt>
    <dgm:pt modelId="{B8B9B42E-423D-4B3F-9070-DDF6CDC57550}" type="pres">
      <dgm:prSet presAssocID="{35E4A5FD-0478-4A4B-B27F-77D29EF77C9B}" presName="bgRect" presStyleLbl="bgShp" presStyleIdx="0" presStyleCnt="6"/>
      <dgm:spPr/>
    </dgm:pt>
    <dgm:pt modelId="{1BF33F45-9D5D-4CC6-A297-C7EAE83DFD91}" type="pres">
      <dgm:prSet presAssocID="{35E4A5FD-0478-4A4B-B27F-77D29EF77C9B}"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iploma Roll"/>
        </a:ext>
      </dgm:extLst>
    </dgm:pt>
    <dgm:pt modelId="{1F4EA17E-9324-40AF-AB7B-E6FC74727BD1}" type="pres">
      <dgm:prSet presAssocID="{35E4A5FD-0478-4A4B-B27F-77D29EF77C9B}" presName="spaceRect" presStyleCnt="0"/>
      <dgm:spPr/>
    </dgm:pt>
    <dgm:pt modelId="{84ECACD9-C9E7-4FF9-B25A-4D68FD992C30}" type="pres">
      <dgm:prSet presAssocID="{35E4A5FD-0478-4A4B-B27F-77D29EF77C9B}" presName="parTx" presStyleLbl="revTx" presStyleIdx="0" presStyleCnt="6">
        <dgm:presLayoutVars>
          <dgm:chMax val="0"/>
          <dgm:chPref val="0"/>
        </dgm:presLayoutVars>
      </dgm:prSet>
      <dgm:spPr/>
    </dgm:pt>
    <dgm:pt modelId="{EBC7B52C-E09D-45A9-AF52-826F4510F09C}" type="pres">
      <dgm:prSet presAssocID="{E4087402-E1F7-4C53-A9A5-C4F37B698EBF}" presName="sibTrans" presStyleCnt="0"/>
      <dgm:spPr/>
    </dgm:pt>
    <dgm:pt modelId="{498F37FE-64A4-47E8-BBE2-715E92D62210}" type="pres">
      <dgm:prSet presAssocID="{1FCD01D9-2AAB-4A5F-B9AE-529AB7030BFE}" presName="compNode" presStyleCnt="0"/>
      <dgm:spPr/>
    </dgm:pt>
    <dgm:pt modelId="{43863AB6-DC11-4BA4-A05C-9D2341E3B9B4}" type="pres">
      <dgm:prSet presAssocID="{1FCD01D9-2AAB-4A5F-B9AE-529AB7030BFE}" presName="bgRect" presStyleLbl="bgShp" presStyleIdx="1" presStyleCnt="6"/>
      <dgm:spPr/>
    </dgm:pt>
    <dgm:pt modelId="{1650AD6C-F1AE-4055-BE13-05F1D1705E25}" type="pres">
      <dgm:prSet presAssocID="{1FCD01D9-2AAB-4A5F-B9AE-529AB7030BFE}"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5734A96F-0915-40B2-8185-2B641D3DCEB1}" type="pres">
      <dgm:prSet presAssocID="{1FCD01D9-2AAB-4A5F-B9AE-529AB7030BFE}" presName="spaceRect" presStyleCnt="0"/>
      <dgm:spPr/>
    </dgm:pt>
    <dgm:pt modelId="{58B3193E-88A8-434D-9319-6D18A7E1938A}" type="pres">
      <dgm:prSet presAssocID="{1FCD01D9-2AAB-4A5F-B9AE-529AB7030BFE}" presName="parTx" presStyleLbl="revTx" presStyleIdx="1" presStyleCnt="6">
        <dgm:presLayoutVars>
          <dgm:chMax val="0"/>
          <dgm:chPref val="0"/>
        </dgm:presLayoutVars>
      </dgm:prSet>
      <dgm:spPr/>
    </dgm:pt>
    <dgm:pt modelId="{652F174B-BFEE-4E39-BBC1-DCA4DF5573C9}" type="pres">
      <dgm:prSet presAssocID="{B6A61B9C-21BA-41B1-A7A7-327634A9E698}" presName="sibTrans" presStyleCnt="0"/>
      <dgm:spPr/>
    </dgm:pt>
    <dgm:pt modelId="{AD8EA685-BC44-4D6E-BE6F-9E091A6E1DFC}" type="pres">
      <dgm:prSet presAssocID="{8DE616B3-F780-473B-AA52-F38D32A8E4F0}" presName="compNode" presStyleCnt="0"/>
      <dgm:spPr/>
    </dgm:pt>
    <dgm:pt modelId="{33DDF0F1-DFE4-49E7-8C75-262D3D06183C}" type="pres">
      <dgm:prSet presAssocID="{8DE616B3-F780-473B-AA52-F38D32A8E4F0}" presName="bgRect" presStyleLbl="bgShp" presStyleIdx="2" presStyleCnt="6"/>
      <dgm:spPr/>
    </dgm:pt>
    <dgm:pt modelId="{1F8C2D13-E365-407A-B45F-5272EC75E3CC}" type="pres">
      <dgm:prSet presAssocID="{8DE616B3-F780-473B-AA52-F38D32A8E4F0}"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at"/>
        </a:ext>
      </dgm:extLst>
    </dgm:pt>
    <dgm:pt modelId="{32EDF4A6-636B-482A-A422-2BEB559EA378}" type="pres">
      <dgm:prSet presAssocID="{8DE616B3-F780-473B-AA52-F38D32A8E4F0}" presName="spaceRect" presStyleCnt="0"/>
      <dgm:spPr/>
    </dgm:pt>
    <dgm:pt modelId="{D8A464A4-0872-4A55-8277-7FEDC8F666C8}" type="pres">
      <dgm:prSet presAssocID="{8DE616B3-F780-473B-AA52-F38D32A8E4F0}" presName="parTx" presStyleLbl="revTx" presStyleIdx="2" presStyleCnt="6">
        <dgm:presLayoutVars>
          <dgm:chMax val="0"/>
          <dgm:chPref val="0"/>
        </dgm:presLayoutVars>
      </dgm:prSet>
      <dgm:spPr/>
    </dgm:pt>
    <dgm:pt modelId="{4C290043-F1E1-4080-8A50-FA91DE4A4FC0}" type="pres">
      <dgm:prSet presAssocID="{A336EE9D-F0E5-47FA-8283-6A2401385B0E}" presName="sibTrans" presStyleCnt="0"/>
      <dgm:spPr/>
    </dgm:pt>
    <dgm:pt modelId="{9494DB5B-3D0F-4B61-8C39-44540D5F7147}" type="pres">
      <dgm:prSet presAssocID="{539D4EB0-20C2-4C0F-A099-25301444474E}" presName="compNode" presStyleCnt="0"/>
      <dgm:spPr/>
    </dgm:pt>
    <dgm:pt modelId="{8B0BF60D-50E3-478B-8BF8-CF1506D093AC}" type="pres">
      <dgm:prSet presAssocID="{539D4EB0-20C2-4C0F-A099-25301444474E}" presName="bgRect" presStyleLbl="bgShp" presStyleIdx="3" presStyleCnt="6"/>
      <dgm:spPr/>
    </dgm:pt>
    <dgm:pt modelId="{7BA4DB90-5C39-4489-A6DA-E45D89CB1565}" type="pres">
      <dgm:prSet presAssocID="{539D4EB0-20C2-4C0F-A099-25301444474E}"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D4310123-7625-4EEB-A872-CC6D5D301D36}" type="pres">
      <dgm:prSet presAssocID="{539D4EB0-20C2-4C0F-A099-25301444474E}" presName="spaceRect" presStyleCnt="0"/>
      <dgm:spPr/>
    </dgm:pt>
    <dgm:pt modelId="{4977F2B9-3BE5-438D-9C17-A9BFE22105EE}" type="pres">
      <dgm:prSet presAssocID="{539D4EB0-20C2-4C0F-A099-25301444474E}" presName="parTx" presStyleLbl="revTx" presStyleIdx="3" presStyleCnt="6">
        <dgm:presLayoutVars>
          <dgm:chMax val="0"/>
          <dgm:chPref val="0"/>
        </dgm:presLayoutVars>
      </dgm:prSet>
      <dgm:spPr/>
    </dgm:pt>
    <dgm:pt modelId="{F559B3EC-C52A-4D11-BFDE-B61EE62739B2}" type="pres">
      <dgm:prSet presAssocID="{888F3AF7-D24D-47F9-B7BA-090E9DA3A54A}" presName="sibTrans" presStyleCnt="0"/>
      <dgm:spPr/>
    </dgm:pt>
    <dgm:pt modelId="{5B0263C2-A611-49A6-A194-878C923F8E38}" type="pres">
      <dgm:prSet presAssocID="{D0EC5A99-6503-46C3-B110-C874B5C9E54C}" presName="compNode" presStyleCnt="0"/>
      <dgm:spPr/>
    </dgm:pt>
    <dgm:pt modelId="{1B25A0C9-6F0B-4B16-91C4-6F9FAFADC5AE}" type="pres">
      <dgm:prSet presAssocID="{D0EC5A99-6503-46C3-B110-C874B5C9E54C}" presName="bgRect" presStyleLbl="bgShp" presStyleIdx="4" presStyleCnt="6"/>
      <dgm:spPr/>
    </dgm:pt>
    <dgm:pt modelId="{B7F312E5-6853-47E4-A49F-00E7990D4A7C}" type="pres">
      <dgm:prSet presAssocID="{D0EC5A99-6503-46C3-B110-C874B5C9E54C}"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Scales of Justice"/>
        </a:ext>
      </dgm:extLst>
    </dgm:pt>
    <dgm:pt modelId="{D43FC3B3-E39B-4F5E-8D4F-1976B9960EA3}" type="pres">
      <dgm:prSet presAssocID="{D0EC5A99-6503-46C3-B110-C874B5C9E54C}" presName="spaceRect" presStyleCnt="0"/>
      <dgm:spPr/>
    </dgm:pt>
    <dgm:pt modelId="{314923F1-2EFB-4AED-9764-3D38BDDCD743}" type="pres">
      <dgm:prSet presAssocID="{D0EC5A99-6503-46C3-B110-C874B5C9E54C}" presName="parTx" presStyleLbl="revTx" presStyleIdx="4" presStyleCnt="6">
        <dgm:presLayoutVars>
          <dgm:chMax val="0"/>
          <dgm:chPref val="0"/>
        </dgm:presLayoutVars>
      </dgm:prSet>
      <dgm:spPr/>
    </dgm:pt>
    <dgm:pt modelId="{671AFF32-D2C2-48EA-8E23-E58C77F248AE}" type="pres">
      <dgm:prSet presAssocID="{CF468C8C-32D0-48F7-AD10-C81F9CA034C8}" presName="sibTrans" presStyleCnt="0"/>
      <dgm:spPr/>
    </dgm:pt>
    <dgm:pt modelId="{5A67BB04-3811-44FE-8790-E18EBC9A9FD6}" type="pres">
      <dgm:prSet presAssocID="{9DF1C5C9-ADB4-4A0A-92F5-183006136FFA}" presName="compNode" presStyleCnt="0"/>
      <dgm:spPr/>
    </dgm:pt>
    <dgm:pt modelId="{9297EE37-3E50-4F82-8401-E9301E6F9A68}" type="pres">
      <dgm:prSet presAssocID="{9DF1C5C9-ADB4-4A0A-92F5-183006136FFA}" presName="bgRect" presStyleLbl="bgShp" presStyleIdx="5" presStyleCnt="6"/>
      <dgm:spPr/>
    </dgm:pt>
    <dgm:pt modelId="{C740FAD9-BA10-42E2-8327-57802AB6B9C9}" type="pres">
      <dgm:prSet presAssocID="{9DF1C5C9-ADB4-4A0A-92F5-183006136FFA}"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E95F2818-105B-44DC-9441-05A15A4AF777}" type="pres">
      <dgm:prSet presAssocID="{9DF1C5C9-ADB4-4A0A-92F5-183006136FFA}" presName="spaceRect" presStyleCnt="0"/>
      <dgm:spPr/>
    </dgm:pt>
    <dgm:pt modelId="{E274ED48-EBE2-4168-A926-735AC22108F1}" type="pres">
      <dgm:prSet presAssocID="{9DF1C5C9-ADB4-4A0A-92F5-183006136FFA}" presName="parTx" presStyleLbl="revTx" presStyleIdx="5" presStyleCnt="6">
        <dgm:presLayoutVars>
          <dgm:chMax val="0"/>
          <dgm:chPref val="0"/>
        </dgm:presLayoutVars>
      </dgm:prSet>
      <dgm:spPr/>
    </dgm:pt>
  </dgm:ptLst>
  <dgm:cxnLst>
    <dgm:cxn modelId="{16ECE21A-5BCC-4107-9090-FC6AC2860520}" srcId="{A482612F-7616-4DD7-9F49-2416D1BE515C}" destId="{D0EC5A99-6503-46C3-B110-C874B5C9E54C}" srcOrd="4" destOrd="0" parTransId="{25290AA0-C2D4-4B83-AD35-39748D17D903}" sibTransId="{CF468C8C-32D0-48F7-AD10-C81F9CA034C8}"/>
    <dgm:cxn modelId="{3B4CF66D-7DCC-4A10-9724-C572ED3A86FF}" type="presOf" srcId="{539D4EB0-20C2-4C0F-A099-25301444474E}" destId="{4977F2B9-3BE5-438D-9C17-A9BFE22105EE}" srcOrd="0" destOrd="0" presId="urn:microsoft.com/office/officeart/2018/2/layout/IconVerticalSolidList"/>
    <dgm:cxn modelId="{03266952-EFF0-48F3-AD1F-33E15CA7ED8C}" type="presOf" srcId="{35E4A5FD-0478-4A4B-B27F-77D29EF77C9B}" destId="{84ECACD9-C9E7-4FF9-B25A-4D68FD992C30}" srcOrd="0" destOrd="0" presId="urn:microsoft.com/office/officeart/2018/2/layout/IconVerticalSolidList"/>
    <dgm:cxn modelId="{B8AB507C-C2BF-4286-9779-DD4CCF6176B5}" srcId="{A482612F-7616-4DD7-9F49-2416D1BE515C}" destId="{1FCD01D9-2AAB-4A5F-B9AE-529AB7030BFE}" srcOrd="1" destOrd="0" parTransId="{FE88325F-B07C-4DBB-9512-587E4FA2CE08}" sibTransId="{B6A61B9C-21BA-41B1-A7A7-327634A9E698}"/>
    <dgm:cxn modelId="{9E5C0B7F-8892-41CE-A2C7-B0A631113A12}" srcId="{A482612F-7616-4DD7-9F49-2416D1BE515C}" destId="{539D4EB0-20C2-4C0F-A099-25301444474E}" srcOrd="3" destOrd="0" parTransId="{54FDE386-F771-43D7-9C27-ED065C729D73}" sibTransId="{888F3AF7-D24D-47F9-B7BA-090E9DA3A54A}"/>
    <dgm:cxn modelId="{5B5A9896-3456-4E9B-BB9D-5ACD1681CFE0}" type="presOf" srcId="{8DE616B3-F780-473B-AA52-F38D32A8E4F0}" destId="{D8A464A4-0872-4A55-8277-7FEDC8F666C8}" srcOrd="0" destOrd="0" presId="urn:microsoft.com/office/officeart/2018/2/layout/IconVerticalSolidList"/>
    <dgm:cxn modelId="{31DDE4A1-6BD7-4D18-9B31-6066A1053511}" srcId="{A482612F-7616-4DD7-9F49-2416D1BE515C}" destId="{8DE616B3-F780-473B-AA52-F38D32A8E4F0}" srcOrd="2" destOrd="0" parTransId="{6B6FBB60-74E8-4554-84BE-639EC92A749D}" sibTransId="{A336EE9D-F0E5-47FA-8283-6A2401385B0E}"/>
    <dgm:cxn modelId="{27DD62BD-3662-46F8-9C66-89784E6F555D}" srcId="{A482612F-7616-4DD7-9F49-2416D1BE515C}" destId="{9DF1C5C9-ADB4-4A0A-92F5-183006136FFA}" srcOrd="5" destOrd="0" parTransId="{A37C07A7-BC3F-47F9-9F45-2B7DE62DF7A7}" sibTransId="{662C0D1A-6D77-4F16-92BE-5618AA51BDC5}"/>
    <dgm:cxn modelId="{D49C9DD5-3C6B-4AEA-808B-2D982CDAB470}" srcId="{A482612F-7616-4DD7-9F49-2416D1BE515C}" destId="{35E4A5FD-0478-4A4B-B27F-77D29EF77C9B}" srcOrd="0" destOrd="0" parTransId="{B11C2B1B-B367-46FF-9F41-3C252D92B2A1}" sibTransId="{E4087402-E1F7-4C53-A9A5-C4F37B698EBF}"/>
    <dgm:cxn modelId="{F385A0E3-C7D3-4F7F-A0F3-BD8BB9C6B013}" type="presOf" srcId="{D0EC5A99-6503-46C3-B110-C874B5C9E54C}" destId="{314923F1-2EFB-4AED-9764-3D38BDDCD743}" srcOrd="0" destOrd="0" presId="urn:microsoft.com/office/officeart/2018/2/layout/IconVerticalSolidList"/>
    <dgm:cxn modelId="{47700CFC-ECD2-4781-8423-BA23A2CCDCD8}" type="presOf" srcId="{A482612F-7616-4DD7-9F49-2416D1BE515C}" destId="{8D3536AC-8FC9-4E6F-9985-6FFA2006AE95}" srcOrd="0" destOrd="0" presId="urn:microsoft.com/office/officeart/2018/2/layout/IconVerticalSolidList"/>
    <dgm:cxn modelId="{E6C2CAFE-54F9-419C-AABB-B3EA0C9EEBCC}" type="presOf" srcId="{9DF1C5C9-ADB4-4A0A-92F5-183006136FFA}" destId="{E274ED48-EBE2-4168-A926-735AC22108F1}" srcOrd="0" destOrd="0" presId="urn:microsoft.com/office/officeart/2018/2/layout/IconVerticalSolidList"/>
    <dgm:cxn modelId="{78C690FF-73D4-41D7-B0B0-2FD2666B1E84}" type="presOf" srcId="{1FCD01D9-2AAB-4A5F-B9AE-529AB7030BFE}" destId="{58B3193E-88A8-434D-9319-6D18A7E1938A}" srcOrd="0" destOrd="0" presId="urn:microsoft.com/office/officeart/2018/2/layout/IconVerticalSolidList"/>
    <dgm:cxn modelId="{924514EE-6148-4374-B9DF-0039F809E2DC}" type="presParOf" srcId="{8D3536AC-8FC9-4E6F-9985-6FFA2006AE95}" destId="{90B399EB-5F15-458E-AEB6-DDF6FB07C2B2}" srcOrd="0" destOrd="0" presId="urn:microsoft.com/office/officeart/2018/2/layout/IconVerticalSolidList"/>
    <dgm:cxn modelId="{B9D0FB3E-CF95-4A6A-AF7C-F473C18A4719}" type="presParOf" srcId="{90B399EB-5F15-458E-AEB6-DDF6FB07C2B2}" destId="{B8B9B42E-423D-4B3F-9070-DDF6CDC57550}" srcOrd="0" destOrd="0" presId="urn:microsoft.com/office/officeart/2018/2/layout/IconVerticalSolidList"/>
    <dgm:cxn modelId="{C64A90D3-2D7A-4553-95DA-FFAA2C820F73}" type="presParOf" srcId="{90B399EB-5F15-458E-AEB6-DDF6FB07C2B2}" destId="{1BF33F45-9D5D-4CC6-A297-C7EAE83DFD91}" srcOrd="1" destOrd="0" presId="urn:microsoft.com/office/officeart/2018/2/layout/IconVerticalSolidList"/>
    <dgm:cxn modelId="{D8272EDA-46DA-4036-8444-7DB0CE566F51}" type="presParOf" srcId="{90B399EB-5F15-458E-AEB6-DDF6FB07C2B2}" destId="{1F4EA17E-9324-40AF-AB7B-E6FC74727BD1}" srcOrd="2" destOrd="0" presId="urn:microsoft.com/office/officeart/2018/2/layout/IconVerticalSolidList"/>
    <dgm:cxn modelId="{0CD86676-5FC9-4FCD-A359-71DF9EF155E5}" type="presParOf" srcId="{90B399EB-5F15-458E-AEB6-DDF6FB07C2B2}" destId="{84ECACD9-C9E7-4FF9-B25A-4D68FD992C30}" srcOrd="3" destOrd="0" presId="urn:microsoft.com/office/officeart/2018/2/layout/IconVerticalSolidList"/>
    <dgm:cxn modelId="{055DE0E2-1DAD-45C0-A16D-0E757560A319}" type="presParOf" srcId="{8D3536AC-8FC9-4E6F-9985-6FFA2006AE95}" destId="{EBC7B52C-E09D-45A9-AF52-826F4510F09C}" srcOrd="1" destOrd="0" presId="urn:microsoft.com/office/officeart/2018/2/layout/IconVerticalSolidList"/>
    <dgm:cxn modelId="{C4DC208A-D4BB-4E3C-ABAA-B69097A7DABD}" type="presParOf" srcId="{8D3536AC-8FC9-4E6F-9985-6FFA2006AE95}" destId="{498F37FE-64A4-47E8-BBE2-715E92D62210}" srcOrd="2" destOrd="0" presId="urn:microsoft.com/office/officeart/2018/2/layout/IconVerticalSolidList"/>
    <dgm:cxn modelId="{7255365F-B99B-46C2-A687-575BDD4D168E}" type="presParOf" srcId="{498F37FE-64A4-47E8-BBE2-715E92D62210}" destId="{43863AB6-DC11-4BA4-A05C-9D2341E3B9B4}" srcOrd="0" destOrd="0" presId="urn:microsoft.com/office/officeart/2018/2/layout/IconVerticalSolidList"/>
    <dgm:cxn modelId="{CDF59F83-FC1D-42D2-B626-58522FE1D870}" type="presParOf" srcId="{498F37FE-64A4-47E8-BBE2-715E92D62210}" destId="{1650AD6C-F1AE-4055-BE13-05F1D1705E25}" srcOrd="1" destOrd="0" presId="urn:microsoft.com/office/officeart/2018/2/layout/IconVerticalSolidList"/>
    <dgm:cxn modelId="{41DCDF1C-4B05-4680-A014-662DDF731323}" type="presParOf" srcId="{498F37FE-64A4-47E8-BBE2-715E92D62210}" destId="{5734A96F-0915-40B2-8185-2B641D3DCEB1}" srcOrd="2" destOrd="0" presId="urn:microsoft.com/office/officeart/2018/2/layout/IconVerticalSolidList"/>
    <dgm:cxn modelId="{00B62CBB-CEF7-4A1E-A145-6FD5FF0F4538}" type="presParOf" srcId="{498F37FE-64A4-47E8-BBE2-715E92D62210}" destId="{58B3193E-88A8-434D-9319-6D18A7E1938A}" srcOrd="3" destOrd="0" presId="urn:microsoft.com/office/officeart/2018/2/layout/IconVerticalSolidList"/>
    <dgm:cxn modelId="{23BFFDB1-5EEC-4715-BD02-313923680060}" type="presParOf" srcId="{8D3536AC-8FC9-4E6F-9985-6FFA2006AE95}" destId="{652F174B-BFEE-4E39-BBC1-DCA4DF5573C9}" srcOrd="3" destOrd="0" presId="urn:microsoft.com/office/officeart/2018/2/layout/IconVerticalSolidList"/>
    <dgm:cxn modelId="{57510C63-EC78-475B-8B0A-4AC045EC77E4}" type="presParOf" srcId="{8D3536AC-8FC9-4E6F-9985-6FFA2006AE95}" destId="{AD8EA685-BC44-4D6E-BE6F-9E091A6E1DFC}" srcOrd="4" destOrd="0" presId="urn:microsoft.com/office/officeart/2018/2/layout/IconVerticalSolidList"/>
    <dgm:cxn modelId="{8F47732C-9A70-4080-BD8F-C62B32F99B7E}" type="presParOf" srcId="{AD8EA685-BC44-4D6E-BE6F-9E091A6E1DFC}" destId="{33DDF0F1-DFE4-49E7-8C75-262D3D06183C}" srcOrd="0" destOrd="0" presId="urn:microsoft.com/office/officeart/2018/2/layout/IconVerticalSolidList"/>
    <dgm:cxn modelId="{5F0FE3A4-4BCE-4EE1-8BA3-659BAD47C417}" type="presParOf" srcId="{AD8EA685-BC44-4D6E-BE6F-9E091A6E1DFC}" destId="{1F8C2D13-E365-407A-B45F-5272EC75E3CC}" srcOrd="1" destOrd="0" presId="urn:microsoft.com/office/officeart/2018/2/layout/IconVerticalSolidList"/>
    <dgm:cxn modelId="{D59DF018-59DD-4734-B6DB-135C7C9E63A6}" type="presParOf" srcId="{AD8EA685-BC44-4D6E-BE6F-9E091A6E1DFC}" destId="{32EDF4A6-636B-482A-A422-2BEB559EA378}" srcOrd="2" destOrd="0" presId="urn:microsoft.com/office/officeart/2018/2/layout/IconVerticalSolidList"/>
    <dgm:cxn modelId="{4EDF6DAE-CD26-4C2B-A052-9B6016B7E104}" type="presParOf" srcId="{AD8EA685-BC44-4D6E-BE6F-9E091A6E1DFC}" destId="{D8A464A4-0872-4A55-8277-7FEDC8F666C8}" srcOrd="3" destOrd="0" presId="urn:microsoft.com/office/officeart/2018/2/layout/IconVerticalSolidList"/>
    <dgm:cxn modelId="{082E57ED-466C-47A4-9ECC-7EDD12A31138}" type="presParOf" srcId="{8D3536AC-8FC9-4E6F-9985-6FFA2006AE95}" destId="{4C290043-F1E1-4080-8A50-FA91DE4A4FC0}" srcOrd="5" destOrd="0" presId="urn:microsoft.com/office/officeart/2018/2/layout/IconVerticalSolidList"/>
    <dgm:cxn modelId="{E73CA6BE-7469-4729-B330-79D3EC2C5DA4}" type="presParOf" srcId="{8D3536AC-8FC9-4E6F-9985-6FFA2006AE95}" destId="{9494DB5B-3D0F-4B61-8C39-44540D5F7147}" srcOrd="6" destOrd="0" presId="urn:microsoft.com/office/officeart/2018/2/layout/IconVerticalSolidList"/>
    <dgm:cxn modelId="{992B865C-973D-447C-B4D2-CE7788512561}" type="presParOf" srcId="{9494DB5B-3D0F-4B61-8C39-44540D5F7147}" destId="{8B0BF60D-50E3-478B-8BF8-CF1506D093AC}" srcOrd="0" destOrd="0" presId="urn:microsoft.com/office/officeart/2018/2/layout/IconVerticalSolidList"/>
    <dgm:cxn modelId="{D12FA1E5-A447-47FF-90D2-43DD38217E09}" type="presParOf" srcId="{9494DB5B-3D0F-4B61-8C39-44540D5F7147}" destId="{7BA4DB90-5C39-4489-A6DA-E45D89CB1565}" srcOrd="1" destOrd="0" presId="urn:microsoft.com/office/officeart/2018/2/layout/IconVerticalSolidList"/>
    <dgm:cxn modelId="{E842C2E0-5BA0-40E9-8B6E-280C2157F75A}" type="presParOf" srcId="{9494DB5B-3D0F-4B61-8C39-44540D5F7147}" destId="{D4310123-7625-4EEB-A872-CC6D5D301D36}" srcOrd="2" destOrd="0" presId="urn:microsoft.com/office/officeart/2018/2/layout/IconVerticalSolidList"/>
    <dgm:cxn modelId="{EA04CF53-3308-4AD1-806A-7C849C223785}" type="presParOf" srcId="{9494DB5B-3D0F-4B61-8C39-44540D5F7147}" destId="{4977F2B9-3BE5-438D-9C17-A9BFE22105EE}" srcOrd="3" destOrd="0" presId="urn:microsoft.com/office/officeart/2018/2/layout/IconVerticalSolidList"/>
    <dgm:cxn modelId="{2475D70F-E206-40FB-ACA9-70FC42C9E171}" type="presParOf" srcId="{8D3536AC-8FC9-4E6F-9985-6FFA2006AE95}" destId="{F559B3EC-C52A-4D11-BFDE-B61EE62739B2}" srcOrd="7" destOrd="0" presId="urn:microsoft.com/office/officeart/2018/2/layout/IconVerticalSolidList"/>
    <dgm:cxn modelId="{5531C06F-BEDF-4AF9-94BD-F31FF157C4D1}" type="presParOf" srcId="{8D3536AC-8FC9-4E6F-9985-6FFA2006AE95}" destId="{5B0263C2-A611-49A6-A194-878C923F8E38}" srcOrd="8" destOrd="0" presId="urn:microsoft.com/office/officeart/2018/2/layout/IconVerticalSolidList"/>
    <dgm:cxn modelId="{672BE787-9971-4A30-B267-0551039FFD0C}" type="presParOf" srcId="{5B0263C2-A611-49A6-A194-878C923F8E38}" destId="{1B25A0C9-6F0B-4B16-91C4-6F9FAFADC5AE}" srcOrd="0" destOrd="0" presId="urn:microsoft.com/office/officeart/2018/2/layout/IconVerticalSolidList"/>
    <dgm:cxn modelId="{69E53ADE-30F7-4341-A1D7-85163223B405}" type="presParOf" srcId="{5B0263C2-A611-49A6-A194-878C923F8E38}" destId="{B7F312E5-6853-47E4-A49F-00E7990D4A7C}" srcOrd="1" destOrd="0" presId="urn:microsoft.com/office/officeart/2018/2/layout/IconVerticalSolidList"/>
    <dgm:cxn modelId="{139F38A3-853C-41A9-BFA1-932855D8C913}" type="presParOf" srcId="{5B0263C2-A611-49A6-A194-878C923F8E38}" destId="{D43FC3B3-E39B-4F5E-8D4F-1976B9960EA3}" srcOrd="2" destOrd="0" presId="urn:microsoft.com/office/officeart/2018/2/layout/IconVerticalSolidList"/>
    <dgm:cxn modelId="{CE41B380-ADA5-4338-BECE-01CD0B52FF2C}" type="presParOf" srcId="{5B0263C2-A611-49A6-A194-878C923F8E38}" destId="{314923F1-2EFB-4AED-9764-3D38BDDCD743}" srcOrd="3" destOrd="0" presId="urn:microsoft.com/office/officeart/2018/2/layout/IconVerticalSolidList"/>
    <dgm:cxn modelId="{93EAA782-AEB5-4CDC-923E-3C5A9D614C33}" type="presParOf" srcId="{8D3536AC-8FC9-4E6F-9985-6FFA2006AE95}" destId="{671AFF32-D2C2-48EA-8E23-E58C77F248AE}" srcOrd="9" destOrd="0" presId="urn:microsoft.com/office/officeart/2018/2/layout/IconVerticalSolidList"/>
    <dgm:cxn modelId="{F8ECF1A5-F2FD-4C20-9A73-E6A7FE2A316B}" type="presParOf" srcId="{8D3536AC-8FC9-4E6F-9985-6FFA2006AE95}" destId="{5A67BB04-3811-44FE-8790-E18EBC9A9FD6}" srcOrd="10" destOrd="0" presId="urn:microsoft.com/office/officeart/2018/2/layout/IconVerticalSolidList"/>
    <dgm:cxn modelId="{B93CB58B-D09D-4FDB-9A05-F280044E6A52}" type="presParOf" srcId="{5A67BB04-3811-44FE-8790-E18EBC9A9FD6}" destId="{9297EE37-3E50-4F82-8401-E9301E6F9A68}" srcOrd="0" destOrd="0" presId="urn:microsoft.com/office/officeart/2018/2/layout/IconVerticalSolidList"/>
    <dgm:cxn modelId="{12DB4618-9922-4535-9FBC-9F7CA5B9E184}" type="presParOf" srcId="{5A67BB04-3811-44FE-8790-E18EBC9A9FD6}" destId="{C740FAD9-BA10-42E2-8327-57802AB6B9C9}" srcOrd="1" destOrd="0" presId="urn:microsoft.com/office/officeart/2018/2/layout/IconVerticalSolidList"/>
    <dgm:cxn modelId="{55061ADF-20AC-4320-8583-1D2761E3A7B6}" type="presParOf" srcId="{5A67BB04-3811-44FE-8790-E18EBC9A9FD6}" destId="{E95F2818-105B-44DC-9441-05A15A4AF777}" srcOrd="2" destOrd="0" presId="urn:microsoft.com/office/officeart/2018/2/layout/IconVerticalSolidList"/>
    <dgm:cxn modelId="{2C016CF6-0FCB-4044-A2BC-79489EAA08B6}" type="presParOf" srcId="{5A67BB04-3811-44FE-8790-E18EBC9A9FD6}" destId="{E274ED48-EBE2-4168-A926-735AC22108F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E9B702C-0D23-422F-81C9-CF033A75E74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072D2AC-716A-4D01-975F-A7FC933507EC}">
      <dgm:prSet/>
      <dgm:spPr/>
      <dgm:t>
        <a:bodyPr/>
        <a:lstStyle/>
        <a:p>
          <a:r>
            <a:rPr lang="en-US"/>
            <a:t>• Masters degree</a:t>
          </a:r>
        </a:p>
      </dgm:t>
    </dgm:pt>
    <dgm:pt modelId="{C34CA130-BE34-445D-BE65-8DF1754811C7}" type="parTrans" cxnId="{1634008F-E80F-4392-94FE-F395B74306FA}">
      <dgm:prSet/>
      <dgm:spPr/>
      <dgm:t>
        <a:bodyPr/>
        <a:lstStyle/>
        <a:p>
          <a:endParaRPr lang="en-US"/>
        </a:p>
      </dgm:t>
    </dgm:pt>
    <dgm:pt modelId="{7DED1D7D-C368-46B2-8DF3-68B04EF63B69}" type="sibTrans" cxnId="{1634008F-E80F-4392-94FE-F395B74306FA}">
      <dgm:prSet/>
      <dgm:spPr/>
      <dgm:t>
        <a:bodyPr/>
        <a:lstStyle/>
        <a:p>
          <a:endParaRPr lang="en-US"/>
        </a:p>
      </dgm:t>
    </dgm:pt>
    <dgm:pt modelId="{F8B0521C-8CD3-4547-A449-284F8CC76262}">
      <dgm:prSet/>
      <dgm:spPr/>
      <dgm:t>
        <a:bodyPr/>
        <a:lstStyle/>
        <a:p>
          <a:r>
            <a:rPr lang="en-US"/>
            <a:t>• AI certifications</a:t>
          </a:r>
        </a:p>
      </dgm:t>
    </dgm:pt>
    <dgm:pt modelId="{88DF0FE1-FB54-465D-9D6D-CC121C81942A}" type="parTrans" cxnId="{CC7369E2-5343-487A-B877-FA1F69A25314}">
      <dgm:prSet/>
      <dgm:spPr/>
      <dgm:t>
        <a:bodyPr/>
        <a:lstStyle/>
        <a:p>
          <a:endParaRPr lang="en-US"/>
        </a:p>
      </dgm:t>
    </dgm:pt>
    <dgm:pt modelId="{E378846A-FE9A-4780-8F4B-C53411256783}" type="sibTrans" cxnId="{CC7369E2-5343-487A-B877-FA1F69A25314}">
      <dgm:prSet/>
      <dgm:spPr/>
      <dgm:t>
        <a:bodyPr/>
        <a:lstStyle/>
        <a:p>
          <a:endParaRPr lang="en-US"/>
        </a:p>
      </dgm:t>
    </dgm:pt>
    <dgm:pt modelId="{A73D2DD0-6E04-4C23-812F-78035F7F9D60}">
      <dgm:prSet/>
      <dgm:spPr/>
      <dgm:t>
        <a:bodyPr/>
        <a:lstStyle/>
        <a:p>
          <a:r>
            <a:rPr lang="en-US"/>
            <a:t>• Educational technology experience</a:t>
          </a:r>
        </a:p>
      </dgm:t>
    </dgm:pt>
    <dgm:pt modelId="{DFAD19C8-4ACC-41C1-8EAB-BD2DD38AED8D}" type="parTrans" cxnId="{B546F658-4C02-43C0-9B47-DF634CE61734}">
      <dgm:prSet/>
      <dgm:spPr/>
      <dgm:t>
        <a:bodyPr/>
        <a:lstStyle/>
        <a:p>
          <a:endParaRPr lang="en-US"/>
        </a:p>
      </dgm:t>
    </dgm:pt>
    <dgm:pt modelId="{22DE9965-A264-4F4A-B9ED-E97438334942}" type="sibTrans" cxnId="{B546F658-4C02-43C0-9B47-DF634CE61734}">
      <dgm:prSet/>
      <dgm:spPr/>
      <dgm:t>
        <a:bodyPr/>
        <a:lstStyle/>
        <a:p>
          <a:endParaRPr lang="en-US"/>
        </a:p>
      </dgm:t>
    </dgm:pt>
    <dgm:pt modelId="{7B86EF71-EB8E-4EBC-8C6D-8C2EEACFD732}">
      <dgm:prSet/>
      <dgm:spPr/>
      <dgm:t>
        <a:bodyPr/>
        <a:lstStyle/>
        <a:p>
          <a:r>
            <a:rPr lang="en-US"/>
            <a:t>• Training delivery experience</a:t>
          </a:r>
        </a:p>
      </dgm:t>
    </dgm:pt>
    <dgm:pt modelId="{6207815D-69EF-4C60-A07F-CB11F5C982A9}" type="parTrans" cxnId="{C3D7F762-A534-48CB-B516-334A3849A0ED}">
      <dgm:prSet/>
      <dgm:spPr/>
      <dgm:t>
        <a:bodyPr/>
        <a:lstStyle/>
        <a:p>
          <a:endParaRPr lang="en-US"/>
        </a:p>
      </dgm:t>
    </dgm:pt>
    <dgm:pt modelId="{65EABCC5-84E7-4F66-8A78-9E96FEFC4785}" type="sibTrans" cxnId="{C3D7F762-A534-48CB-B516-334A3849A0ED}">
      <dgm:prSet/>
      <dgm:spPr/>
      <dgm:t>
        <a:bodyPr/>
        <a:lstStyle/>
        <a:p>
          <a:endParaRPr lang="en-US"/>
        </a:p>
      </dgm:t>
    </dgm:pt>
    <dgm:pt modelId="{29E6A1E6-0005-4C5A-94FB-756C7D024FB9}">
      <dgm:prSet/>
      <dgm:spPr/>
      <dgm:t>
        <a:bodyPr/>
        <a:lstStyle/>
        <a:p>
          <a:r>
            <a:rPr lang="en-US"/>
            <a:t>• Knowledge of higher education sector</a:t>
          </a:r>
        </a:p>
      </dgm:t>
    </dgm:pt>
    <dgm:pt modelId="{75D967B9-89DD-42F7-ACC1-1838E3356A50}" type="parTrans" cxnId="{2986E0C9-6C5E-434E-9F97-5E0053A88ED0}">
      <dgm:prSet/>
      <dgm:spPr/>
      <dgm:t>
        <a:bodyPr/>
        <a:lstStyle/>
        <a:p>
          <a:endParaRPr lang="en-US"/>
        </a:p>
      </dgm:t>
    </dgm:pt>
    <dgm:pt modelId="{5A5FAAA2-7485-4E08-A381-26B6DDAD4CE3}" type="sibTrans" cxnId="{2986E0C9-6C5E-434E-9F97-5E0053A88ED0}">
      <dgm:prSet/>
      <dgm:spPr/>
      <dgm:t>
        <a:bodyPr/>
        <a:lstStyle/>
        <a:p>
          <a:endParaRPr lang="en-US"/>
        </a:p>
      </dgm:t>
    </dgm:pt>
    <dgm:pt modelId="{E135A085-D07D-4839-AA3E-293AF1561AAD}" type="pres">
      <dgm:prSet presAssocID="{BE9B702C-0D23-422F-81C9-CF033A75E74B}" presName="linear" presStyleCnt="0">
        <dgm:presLayoutVars>
          <dgm:animLvl val="lvl"/>
          <dgm:resizeHandles val="exact"/>
        </dgm:presLayoutVars>
      </dgm:prSet>
      <dgm:spPr/>
    </dgm:pt>
    <dgm:pt modelId="{6620CC5A-D767-4FAA-A5AC-04D7F05E65F8}" type="pres">
      <dgm:prSet presAssocID="{F072D2AC-716A-4D01-975F-A7FC933507EC}" presName="parentText" presStyleLbl="node1" presStyleIdx="0" presStyleCnt="5">
        <dgm:presLayoutVars>
          <dgm:chMax val="0"/>
          <dgm:bulletEnabled val="1"/>
        </dgm:presLayoutVars>
      </dgm:prSet>
      <dgm:spPr/>
    </dgm:pt>
    <dgm:pt modelId="{324D51BF-0216-4301-A4B2-638C75EB6916}" type="pres">
      <dgm:prSet presAssocID="{7DED1D7D-C368-46B2-8DF3-68B04EF63B69}" presName="spacer" presStyleCnt="0"/>
      <dgm:spPr/>
    </dgm:pt>
    <dgm:pt modelId="{2C35150B-2EFB-464E-BFEB-545FBBBEDACF}" type="pres">
      <dgm:prSet presAssocID="{F8B0521C-8CD3-4547-A449-284F8CC76262}" presName="parentText" presStyleLbl="node1" presStyleIdx="1" presStyleCnt="5">
        <dgm:presLayoutVars>
          <dgm:chMax val="0"/>
          <dgm:bulletEnabled val="1"/>
        </dgm:presLayoutVars>
      </dgm:prSet>
      <dgm:spPr/>
    </dgm:pt>
    <dgm:pt modelId="{E13DD4DF-8649-4E94-8145-981A8C8C8CD6}" type="pres">
      <dgm:prSet presAssocID="{E378846A-FE9A-4780-8F4B-C53411256783}" presName="spacer" presStyleCnt="0"/>
      <dgm:spPr/>
    </dgm:pt>
    <dgm:pt modelId="{1303F4AA-F649-4DE4-A09E-7CD4398FD09E}" type="pres">
      <dgm:prSet presAssocID="{A73D2DD0-6E04-4C23-812F-78035F7F9D60}" presName="parentText" presStyleLbl="node1" presStyleIdx="2" presStyleCnt="5">
        <dgm:presLayoutVars>
          <dgm:chMax val="0"/>
          <dgm:bulletEnabled val="1"/>
        </dgm:presLayoutVars>
      </dgm:prSet>
      <dgm:spPr/>
    </dgm:pt>
    <dgm:pt modelId="{E8AD7FBE-BDBE-4628-B1CD-5425B337973D}" type="pres">
      <dgm:prSet presAssocID="{22DE9965-A264-4F4A-B9ED-E97438334942}" presName="spacer" presStyleCnt="0"/>
      <dgm:spPr/>
    </dgm:pt>
    <dgm:pt modelId="{FAA6EF46-8588-4F35-89FD-6F7E04253923}" type="pres">
      <dgm:prSet presAssocID="{7B86EF71-EB8E-4EBC-8C6D-8C2EEACFD732}" presName="parentText" presStyleLbl="node1" presStyleIdx="3" presStyleCnt="5">
        <dgm:presLayoutVars>
          <dgm:chMax val="0"/>
          <dgm:bulletEnabled val="1"/>
        </dgm:presLayoutVars>
      </dgm:prSet>
      <dgm:spPr/>
    </dgm:pt>
    <dgm:pt modelId="{2B43EEF8-D363-418D-911E-E93CA6C19CFD}" type="pres">
      <dgm:prSet presAssocID="{65EABCC5-84E7-4F66-8A78-9E96FEFC4785}" presName="spacer" presStyleCnt="0"/>
      <dgm:spPr/>
    </dgm:pt>
    <dgm:pt modelId="{631FF0C6-9302-49CD-9DB3-E77B3BB6D43E}" type="pres">
      <dgm:prSet presAssocID="{29E6A1E6-0005-4C5A-94FB-756C7D024FB9}" presName="parentText" presStyleLbl="node1" presStyleIdx="4" presStyleCnt="5">
        <dgm:presLayoutVars>
          <dgm:chMax val="0"/>
          <dgm:bulletEnabled val="1"/>
        </dgm:presLayoutVars>
      </dgm:prSet>
      <dgm:spPr/>
    </dgm:pt>
  </dgm:ptLst>
  <dgm:cxnLst>
    <dgm:cxn modelId="{490A9839-163A-4AE2-A847-38051866EB34}" type="presOf" srcId="{7B86EF71-EB8E-4EBC-8C6D-8C2EEACFD732}" destId="{FAA6EF46-8588-4F35-89FD-6F7E04253923}" srcOrd="0" destOrd="0" presId="urn:microsoft.com/office/officeart/2005/8/layout/vList2"/>
    <dgm:cxn modelId="{C3D7F762-A534-48CB-B516-334A3849A0ED}" srcId="{BE9B702C-0D23-422F-81C9-CF033A75E74B}" destId="{7B86EF71-EB8E-4EBC-8C6D-8C2EEACFD732}" srcOrd="3" destOrd="0" parTransId="{6207815D-69EF-4C60-A07F-CB11F5C982A9}" sibTransId="{65EABCC5-84E7-4F66-8A78-9E96FEFC4785}"/>
    <dgm:cxn modelId="{B546F658-4C02-43C0-9B47-DF634CE61734}" srcId="{BE9B702C-0D23-422F-81C9-CF033A75E74B}" destId="{A73D2DD0-6E04-4C23-812F-78035F7F9D60}" srcOrd="2" destOrd="0" parTransId="{DFAD19C8-4ACC-41C1-8EAB-BD2DD38AED8D}" sibTransId="{22DE9965-A264-4F4A-B9ED-E97438334942}"/>
    <dgm:cxn modelId="{1634008F-E80F-4392-94FE-F395B74306FA}" srcId="{BE9B702C-0D23-422F-81C9-CF033A75E74B}" destId="{F072D2AC-716A-4D01-975F-A7FC933507EC}" srcOrd="0" destOrd="0" parTransId="{C34CA130-BE34-445D-BE65-8DF1754811C7}" sibTransId="{7DED1D7D-C368-46B2-8DF3-68B04EF63B69}"/>
    <dgm:cxn modelId="{E5C6F3AC-1F3F-4C95-9BCD-DD9EBD099255}" type="presOf" srcId="{A73D2DD0-6E04-4C23-812F-78035F7F9D60}" destId="{1303F4AA-F649-4DE4-A09E-7CD4398FD09E}" srcOrd="0" destOrd="0" presId="urn:microsoft.com/office/officeart/2005/8/layout/vList2"/>
    <dgm:cxn modelId="{38F7C4B0-0D1D-49B4-A45D-8B133CE51C0A}" type="presOf" srcId="{29E6A1E6-0005-4C5A-94FB-756C7D024FB9}" destId="{631FF0C6-9302-49CD-9DB3-E77B3BB6D43E}" srcOrd="0" destOrd="0" presId="urn:microsoft.com/office/officeart/2005/8/layout/vList2"/>
    <dgm:cxn modelId="{2986E0C9-6C5E-434E-9F97-5E0053A88ED0}" srcId="{BE9B702C-0D23-422F-81C9-CF033A75E74B}" destId="{29E6A1E6-0005-4C5A-94FB-756C7D024FB9}" srcOrd="4" destOrd="0" parTransId="{75D967B9-89DD-42F7-ACC1-1838E3356A50}" sibTransId="{5A5FAAA2-7485-4E08-A381-26B6DDAD4CE3}"/>
    <dgm:cxn modelId="{CC7369E2-5343-487A-B877-FA1F69A25314}" srcId="{BE9B702C-0D23-422F-81C9-CF033A75E74B}" destId="{F8B0521C-8CD3-4547-A449-284F8CC76262}" srcOrd="1" destOrd="0" parTransId="{88DF0FE1-FB54-465D-9D6D-CC121C81942A}" sibTransId="{E378846A-FE9A-4780-8F4B-C53411256783}"/>
    <dgm:cxn modelId="{C42A42E8-CDB7-4965-B960-FD7538A67151}" type="presOf" srcId="{BE9B702C-0D23-422F-81C9-CF033A75E74B}" destId="{E135A085-D07D-4839-AA3E-293AF1561AAD}" srcOrd="0" destOrd="0" presId="urn:microsoft.com/office/officeart/2005/8/layout/vList2"/>
    <dgm:cxn modelId="{E08A37ED-8BBA-4ED9-83C4-E59353630DF8}" type="presOf" srcId="{F072D2AC-716A-4D01-975F-A7FC933507EC}" destId="{6620CC5A-D767-4FAA-A5AC-04D7F05E65F8}" srcOrd="0" destOrd="0" presId="urn:microsoft.com/office/officeart/2005/8/layout/vList2"/>
    <dgm:cxn modelId="{39F93FED-D156-4C28-A5F5-540314DE2919}" type="presOf" srcId="{F8B0521C-8CD3-4547-A449-284F8CC76262}" destId="{2C35150B-2EFB-464E-BFEB-545FBBBEDACF}" srcOrd="0" destOrd="0" presId="urn:microsoft.com/office/officeart/2005/8/layout/vList2"/>
    <dgm:cxn modelId="{51BC4CC6-6E77-4F10-9A63-C49CDD1122E8}" type="presParOf" srcId="{E135A085-D07D-4839-AA3E-293AF1561AAD}" destId="{6620CC5A-D767-4FAA-A5AC-04D7F05E65F8}" srcOrd="0" destOrd="0" presId="urn:microsoft.com/office/officeart/2005/8/layout/vList2"/>
    <dgm:cxn modelId="{780C5CCB-F750-4602-8723-3F6E5827C1CA}" type="presParOf" srcId="{E135A085-D07D-4839-AA3E-293AF1561AAD}" destId="{324D51BF-0216-4301-A4B2-638C75EB6916}" srcOrd="1" destOrd="0" presId="urn:microsoft.com/office/officeart/2005/8/layout/vList2"/>
    <dgm:cxn modelId="{1AF74AC8-AFCD-4C79-8C44-17FCC243A775}" type="presParOf" srcId="{E135A085-D07D-4839-AA3E-293AF1561AAD}" destId="{2C35150B-2EFB-464E-BFEB-545FBBBEDACF}" srcOrd="2" destOrd="0" presId="urn:microsoft.com/office/officeart/2005/8/layout/vList2"/>
    <dgm:cxn modelId="{2A35AD6D-6BED-462E-A43D-BA019CACEE04}" type="presParOf" srcId="{E135A085-D07D-4839-AA3E-293AF1561AAD}" destId="{E13DD4DF-8649-4E94-8145-981A8C8C8CD6}" srcOrd="3" destOrd="0" presId="urn:microsoft.com/office/officeart/2005/8/layout/vList2"/>
    <dgm:cxn modelId="{4124CF84-C63E-4668-8CEE-6731D4DA808A}" type="presParOf" srcId="{E135A085-D07D-4839-AA3E-293AF1561AAD}" destId="{1303F4AA-F649-4DE4-A09E-7CD4398FD09E}" srcOrd="4" destOrd="0" presId="urn:microsoft.com/office/officeart/2005/8/layout/vList2"/>
    <dgm:cxn modelId="{A84FB817-7089-445C-B681-ECDA69144939}" type="presParOf" srcId="{E135A085-D07D-4839-AA3E-293AF1561AAD}" destId="{E8AD7FBE-BDBE-4628-B1CD-5425B337973D}" srcOrd="5" destOrd="0" presId="urn:microsoft.com/office/officeart/2005/8/layout/vList2"/>
    <dgm:cxn modelId="{C66B884B-3BAC-4D94-86C2-D469A461968E}" type="presParOf" srcId="{E135A085-D07D-4839-AA3E-293AF1561AAD}" destId="{FAA6EF46-8588-4F35-89FD-6F7E04253923}" srcOrd="6" destOrd="0" presId="urn:microsoft.com/office/officeart/2005/8/layout/vList2"/>
    <dgm:cxn modelId="{051ADC12-5CA6-46F2-8CF9-614C3EE9F598}" type="presParOf" srcId="{E135A085-D07D-4839-AA3E-293AF1561AAD}" destId="{2B43EEF8-D363-418D-911E-E93CA6C19CFD}" srcOrd="7" destOrd="0" presId="urn:microsoft.com/office/officeart/2005/8/layout/vList2"/>
    <dgm:cxn modelId="{7F845BDE-15DE-412B-BB17-0D77A05A165F}" type="presParOf" srcId="{E135A085-D07D-4839-AA3E-293AF1561AAD}" destId="{631FF0C6-9302-49CD-9DB3-E77B3BB6D43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0E6579-E5B2-4A20-9AC8-2900A3CA094D}"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088B08A2-ABD6-410A-9BBA-249EA9F895BA}">
      <dgm:prSet/>
      <dgm:spPr/>
      <dgm:t>
        <a:bodyPr/>
        <a:lstStyle/>
        <a:p>
          <a:r>
            <a:rPr lang="en-US"/>
            <a:t>• Understanding AI and GenAI</a:t>
          </a:r>
        </a:p>
      </dgm:t>
    </dgm:pt>
    <dgm:pt modelId="{58EC7480-02E1-4B38-B925-11B8E60D7953}" type="parTrans" cxnId="{71FED45E-62DB-43DB-9DA1-3BF4275F41DF}">
      <dgm:prSet/>
      <dgm:spPr/>
      <dgm:t>
        <a:bodyPr/>
        <a:lstStyle/>
        <a:p>
          <a:endParaRPr lang="en-US"/>
        </a:p>
      </dgm:t>
    </dgm:pt>
    <dgm:pt modelId="{52052AA2-575F-4D93-9F70-C193E2786310}" type="sibTrans" cxnId="{71FED45E-62DB-43DB-9DA1-3BF4275F41DF}">
      <dgm:prSet/>
      <dgm:spPr/>
      <dgm:t>
        <a:bodyPr/>
        <a:lstStyle/>
        <a:p>
          <a:endParaRPr lang="en-US"/>
        </a:p>
      </dgm:t>
    </dgm:pt>
    <dgm:pt modelId="{393FE12E-5F99-46F3-BF70-B87372395B53}">
      <dgm:prSet/>
      <dgm:spPr/>
      <dgm:t>
        <a:bodyPr/>
        <a:lstStyle/>
        <a:p>
          <a:r>
            <a:rPr lang="en-US"/>
            <a:t>• Opportunities and limitations</a:t>
          </a:r>
        </a:p>
      </dgm:t>
    </dgm:pt>
    <dgm:pt modelId="{318FA438-BE07-4B33-9ED2-72A08B3A5740}" type="parTrans" cxnId="{C66001B1-2F8E-43BA-9397-551F3F4AFADB}">
      <dgm:prSet/>
      <dgm:spPr/>
      <dgm:t>
        <a:bodyPr/>
        <a:lstStyle/>
        <a:p>
          <a:endParaRPr lang="en-US"/>
        </a:p>
      </dgm:t>
    </dgm:pt>
    <dgm:pt modelId="{AD646AAF-0994-4CB1-9E17-0A5B9D7115B6}" type="sibTrans" cxnId="{C66001B1-2F8E-43BA-9397-551F3F4AFADB}">
      <dgm:prSet/>
      <dgm:spPr/>
      <dgm:t>
        <a:bodyPr/>
        <a:lstStyle/>
        <a:p>
          <a:endParaRPr lang="en-US"/>
        </a:p>
      </dgm:t>
    </dgm:pt>
    <dgm:pt modelId="{04D89390-68C9-4D94-A3BA-783196A2E5C2}">
      <dgm:prSet/>
      <dgm:spPr/>
      <dgm:t>
        <a:bodyPr/>
        <a:lstStyle/>
        <a:p>
          <a:r>
            <a:rPr lang="en-US"/>
            <a:t>• AI hallucinations</a:t>
          </a:r>
        </a:p>
      </dgm:t>
    </dgm:pt>
    <dgm:pt modelId="{5E3C01AA-44D7-401C-A99F-95F3BAC9B981}" type="parTrans" cxnId="{C23C5047-2CAA-4989-8635-1A2D1FE7CBC6}">
      <dgm:prSet/>
      <dgm:spPr/>
      <dgm:t>
        <a:bodyPr/>
        <a:lstStyle/>
        <a:p>
          <a:endParaRPr lang="en-US"/>
        </a:p>
      </dgm:t>
    </dgm:pt>
    <dgm:pt modelId="{F49202C9-71DB-49D5-92A3-5667ADA988A4}" type="sibTrans" cxnId="{C23C5047-2CAA-4989-8635-1A2D1FE7CBC6}">
      <dgm:prSet/>
      <dgm:spPr/>
      <dgm:t>
        <a:bodyPr/>
        <a:lstStyle/>
        <a:p>
          <a:endParaRPr lang="en-US"/>
        </a:p>
      </dgm:t>
    </dgm:pt>
    <dgm:pt modelId="{941BDD85-CE84-4A05-8A4E-785BA66F3EA0}">
      <dgm:prSet/>
      <dgm:spPr/>
      <dgm:t>
        <a:bodyPr/>
        <a:lstStyle/>
        <a:p>
          <a:r>
            <a:rPr lang="en-US"/>
            <a:t>• Human oversight principles</a:t>
          </a:r>
        </a:p>
      </dgm:t>
    </dgm:pt>
    <dgm:pt modelId="{EC05BE04-8159-4E94-83D8-6E334A4435CA}" type="parTrans" cxnId="{5253FD82-5EB4-41D9-8E6A-3A4EEFC33BF1}">
      <dgm:prSet/>
      <dgm:spPr/>
      <dgm:t>
        <a:bodyPr/>
        <a:lstStyle/>
        <a:p>
          <a:endParaRPr lang="en-US"/>
        </a:p>
      </dgm:t>
    </dgm:pt>
    <dgm:pt modelId="{6D19A7CD-8CE4-46F4-B244-67AE9AA26D36}" type="sibTrans" cxnId="{5253FD82-5EB4-41D9-8E6A-3A4EEFC33BF1}">
      <dgm:prSet/>
      <dgm:spPr/>
      <dgm:t>
        <a:bodyPr/>
        <a:lstStyle/>
        <a:p>
          <a:endParaRPr lang="en-US"/>
        </a:p>
      </dgm:t>
    </dgm:pt>
    <dgm:pt modelId="{787E0A79-7082-4B1C-8AE0-A27620A27E9D}" type="pres">
      <dgm:prSet presAssocID="{330E6579-E5B2-4A20-9AC8-2900A3CA094D}" presName="linear" presStyleCnt="0">
        <dgm:presLayoutVars>
          <dgm:dir/>
          <dgm:animLvl val="lvl"/>
          <dgm:resizeHandles val="exact"/>
        </dgm:presLayoutVars>
      </dgm:prSet>
      <dgm:spPr/>
    </dgm:pt>
    <dgm:pt modelId="{9E38D2DD-9EF4-4AC1-B0DE-FCE09144191A}" type="pres">
      <dgm:prSet presAssocID="{088B08A2-ABD6-410A-9BBA-249EA9F895BA}" presName="parentLin" presStyleCnt="0"/>
      <dgm:spPr/>
    </dgm:pt>
    <dgm:pt modelId="{8221FBA3-76CB-48AB-AD8A-D4EE99B64C7B}" type="pres">
      <dgm:prSet presAssocID="{088B08A2-ABD6-410A-9BBA-249EA9F895BA}" presName="parentLeftMargin" presStyleLbl="node1" presStyleIdx="0" presStyleCnt="4"/>
      <dgm:spPr/>
    </dgm:pt>
    <dgm:pt modelId="{A415E5F0-56FC-4FC6-8732-2794979B9642}" type="pres">
      <dgm:prSet presAssocID="{088B08A2-ABD6-410A-9BBA-249EA9F895BA}" presName="parentText" presStyleLbl="node1" presStyleIdx="0" presStyleCnt="4">
        <dgm:presLayoutVars>
          <dgm:chMax val="0"/>
          <dgm:bulletEnabled val="1"/>
        </dgm:presLayoutVars>
      </dgm:prSet>
      <dgm:spPr/>
    </dgm:pt>
    <dgm:pt modelId="{998199DD-C6A4-44E2-8843-D139D2B66ACB}" type="pres">
      <dgm:prSet presAssocID="{088B08A2-ABD6-410A-9BBA-249EA9F895BA}" presName="negativeSpace" presStyleCnt="0"/>
      <dgm:spPr/>
    </dgm:pt>
    <dgm:pt modelId="{65B77490-C829-40D1-B0CF-359F681852DD}" type="pres">
      <dgm:prSet presAssocID="{088B08A2-ABD6-410A-9BBA-249EA9F895BA}" presName="childText" presStyleLbl="conFgAcc1" presStyleIdx="0" presStyleCnt="4">
        <dgm:presLayoutVars>
          <dgm:bulletEnabled val="1"/>
        </dgm:presLayoutVars>
      </dgm:prSet>
      <dgm:spPr/>
    </dgm:pt>
    <dgm:pt modelId="{5448DD58-E2E0-4EC6-9BAD-CBFF7CB46502}" type="pres">
      <dgm:prSet presAssocID="{52052AA2-575F-4D93-9F70-C193E2786310}" presName="spaceBetweenRectangles" presStyleCnt="0"/>
      <dgm:spPr/>
    </dgm:pt>
    <dgm:pt modelId="{57A01BDC-6E3B-4BCA-8056-189B7D8AC6E0}" type="pres">
      <dgm:prSet presAssocID="{393FE12E-5F99-46F3-BF70-B87372395B53}" presName="parentLin" presStyleCnt="0"/>
      <dgm:spPr/>
    </dgm:pt>
    <dgm:pt modelId="{BB3343BD-265A-43A5-BAEE-D6F00DFAA73C}" type="pres">
      <dgm:prSet presAssocID="{393FE12E-5F99-46F3-BF70-B87372395B53}" presName="parentLeftMargin" presStyleLbl="node1" presStyleIdx="0" presStyleCnt="4"/>
      <dgm:spPr/>
    </dgm:pt>
    <dgm:pt modelId="{BE4E9B66-AB05-441A-9AD3-75338BAEF69D}" type="pres">
      <dgm:prSet presAssocID="{393FE12E-5F99-46F3-BF70-B87372395B53}" presName="parentText" presStyleLbl="node1" presStyleIdx="1" presStyleCnt="4">
        <dgm:presLayoutVars>
          <dgm:chMax val="0"/>
          <dgm:bulletEnabled val="1"/>
        </dgm:presLayoutVars>
      </dgm:prSet>
      <dgm:spPr/>
    </dgm:pt>
    <dgm:pt modelId="{F409F89E-C9DD-4833-BC3F-BBBCFBB868D5}" type="pres">
      <dgm:prSet presAssocID="{393FE12E-5F99-46F3-BF70-B87372395B53}" presName="negativeSpace" presStyleCnt="0"/>
      <dgm:spPr/>
    </dgm:pt>
    <dgm:pt modelId="{E3BDD621-07CD-4639-AFC0-07A7A181FC4B}" type="pres">
      <dgm:prSet presAssocID="{393FE12E-5F99-46F3-BF70-B87372395B53}" presName="childText" presStyleLbl="conFgAcc1" presStyleIdx="1" presStyleCnt="4">
        <dgm:presLayoutVars>
          <dgm:bulletEnabled val="1"/>
        </dgm:presLayoutVars>
      </dgm:prSet>
      <dgm:spPr/>
    </dgm:pt>
    <dgm:pt modelId="{394C3C9B-5977-4AFE-8FB0-79F4CBE978AC}" type="pres">
      <dgm:prSet presAssocID="{AD646AAF-0994-4CB1-9E17-0A5B9D7115B6}" presName="spaceBetweenRectangles" presStyleCnt="0"/>
      <dgm:spPr/>
    </dgm:pt>
    <dgm:pt modelId="{42CE7857-532A-4782-B0B9-FD86EC1D6C69}" type="pres">
      <dgm:prSet presAssocID="{04D89390-68C9-4D94-A3BA-783196A2E5C2}" presName="parentLin" presStyleCnt="0"/>
      <dgm:spPr/>
    </dgm:pt>
    <dgm:pt modelId="{FC143362-1F7E-4B69-B96A-7E7D208F4C5C}" type="pres">
      <dgm:prSet presAssocID="{04D89390-68C9-4D94-A3BA-783196A2E5C2}" presName="parentLeftMargin" presStyleLbl="node1" presStyleIdx="1" presStyleCnt="4"/>
      <dgm:spPr/>
    </dgm:pt>
    <dgm:pt modelId="{64A01C16-CBE8-494A-BF57-CF69B897276D}" type="pres">
      <dgm:prSet presAssocID="{04D89390-68C9-4D94-A3BA-783196A2E5C2}" presName="parentText" presStyleLbl="node1" presStyleIdx="2" presStyleCnt="4">
        <dgm:presLayoutVars>
          <dgm:chMax val="0"/>
          <dgm:bulletEnabled val="1"/>
        </dgm:presLayoutVars>
      </dgm:prSet>
      <dgm:spPr/>
    </dgm:pt>
    <dgm:pt modelId="{A59B476D-93A7-4A8A-B2FF-DFBDB3C3CB4D}" type="pres">
      <dgm:prSet presAssocID="{04D89390-68C9-4D94-A3BA-783196A2E5C2}" presName="negativeSpace" presStyleCnt="0"/>
      <dgm:spPr/>
    </dgm:pt>
    <dgm:pt modelId="{570D51CB-7457-41E7-ABF2-74BA080B3BD1}" type="pres">
      <dgm:prSet presAssocID="{04D89390-68C9-4D94-A3BA-783196A2E5C2}" presName="childText" presStyleLbl="conFgAcc1" presStyleIdx="2" presStyleCnt="4">
        <dgm:presLayoutVars>
          <dgm:bulletEnabled val="1"/>
        </dgm:presLayoutVars>
      </dgm:prSet>
      <dgm:spPr/>
    </dgm:pt>
    <dgm:pt modelId="{259E78A7-0E35-4470-A784-45F95070B0D2}" type="pres">
      <dgm:prSet presAssocID="{F49202C9-71DB-49D5-92A3-5667ADA988A4}" presName="spaceBetweenRectangles" presStyleCnt="0"/>
      <dgm:spPr/>
    </dgm:pt>
    <dgm:pt modelId="{87DADE51-5A96-4DA5-A9F5-C37AD859482C}" type="pres">
      <dgm:prSet presAssocID="{941BDD85-CE84-4A05-8A4E-785BA66F3EA0}" presName="parentLin" presStyleCnt="0"/>
      <dgm:spPr/>
    </dgm:pt>
    <dgm:pt modelId="{35131C52-180E-4004-A380-467374E71BB7}" type="pres">
      <dgm:prSet presAssocID="{941BDD85-CE84-4A05-8A4E-785BA66F3EA0}" presName="parentLeftMargin" presStyleLbl="node1" presStyleIdx="2" presStyleCnt="4"/>
      <dgm:spPr/>
    </dgm:pt>
    <dgm:pt modelId="{6EB25353-FE3D-41E9-A1D2-F405013BBB84}" type="pres">
      <dgm:prSet presAssocID="{941BDD85-CE84-4A05-8A4E-785BA66F3EA0}" presName="parentText" presStyleLbl="node1" presStyleIdx="3" presStyleCnt="4">
        <dgm:presLayoutVars>
          <dgm:chMax val="0"/>
          <dgm:bulletEnabled val="1"/>
        </dgm:presLayoutVars>
      </dgm:prSet>
      <dgm:spPr/>
    </dgm:pt>
    <dgm:pt modelId="{8422E0EA-228D-4FCF-9B5D-A62FCB2E9276}" type="pres">
      <dgm:prSet presAssocID="{941BDD85-CE84-4A05-8A4E-785BA66F3EA0}" presName="negativeSpace" presStyleCnt="0"/>
      <dgm:spPr/>
    </dgm:pt>
    <dgm:pt modelId="{F4B97213-CC68-4115-AA08-B01A787BC568}" type="pres">
      <dgm:prSet presAssocID="{941BDD85-CE84-4A05-8A4E-785BA66F3EA0}" presName="childText" presStyleLbl="conFgAcc1" presStyleIdx="3" presStyleCnt="4">
        <dgm:presLayoutVars>
          <dgm:bulletEnabled val="1"/>
        </dgm:presLayoutVars>
      </dgm:prSet>
      <dgm:spPr/>
    </dgm:pt>
  </dgm:ptLst>
  <dgm:cxnLst>
    <dgm:cxn modelId="{01A0AF04-A10F-44F5-B7EB-012CEEAF114D}" type="presOf" srcId="{941BDD85-CE84-4A05-8A4E-785BA66F3EA0}" destId="{35131C52-180E-4004-A380-467374E71BB7}" srcOrd="0" destOrd="0" presId="urn:microsoft.com/office/officeart/2005/8/layout/list1"/>
    <dgm:cxn modelId="{ADEAED5C-AF50-4E40-AFF2-9EF0D480D420}" type="presOf" srcId="{04D89390-68C9-4D94-A3BA-783196A2E5C2}" destId="{64A01C16-CBE8-494A-BF57-CF69B897276D}" srcOrd="1" destOrd="0" presId="urn:microsoft.com/office/officeart/2005/8/layout/list1"/>
    <dgm:cxn modelId="{71FED45E-62DB-43DB-9DA1-3BF4275F41DF}" srcId="{330E6579-E5B2-4A20-9AC8-2900A3CA094D}" destId="{088B08A2-ABD6-410A-9BBA-249EA9F895BA}" srcOrd="0" destOrd="0" parTransId="{58EC7480-02E1-4B38-B925-11B8E60D7953}" sibTransId="{52052AA2-575F-4D93-9F70-C193E2786310}"/>
    <dgm:cxn modelId="{C23C5047-2CAA-4989-8635-1A2D1FE7CBC6}" srcId="{330E6579-E5B2-4A20-9AC8-2900A3CA094D}" destId="{04D89390-68C9-4D94-A3BA-783196A2E5C2}" srcOrd="2" destOrd="0" parTransId="{5E3C01AA-44D7-401C-A99F-95F3BAC9B981}" sibTransId="{F49202C9-71DB-49D5-92A3-5667ADA988A4}"/>
    <dgm:cxn modelId="{A3740551-D0AD-4E16-B882-75D5929C8B8E}" type="presOf" srcId="{088B08A2-ABD6-410A-9BBA-249EA9F895BA}" destId="{8221FBA3-76CB-48AB-AD8A-D4EE99B64C7B}" srcOrd="0" destOrd="0" presId="urn:microsoft.com/office/officeart/2005/8/layout/list1"/>
    <dgm:cxn modelId="{F1F7C858-39D8-454C-B25B-4A17C39A327C}" type="presOf" srcId="{330E6579-E5B2-4A20-9AC8-2900A3CA094D}" destId="{787E0A79-7082-4B1C-8AE0-A27620A27E9D}" srcOrd="0" destOrd="0" presId="urn:microsoft.com/office/officeart/2005/8/layout/list1"/>
    <dgm:cxn modelId="{3411A67C-D415-4F15-B33A-3FDE962F54FB}" type="presOf" srcId="{04D89390-68C9-4D94-A3BA-783196A2E5C2}" destId="{FC143362-1F7E-4B69-B96A-7E7D208F4C5C}" srcOrd="0" destOrd="0" presId="urn:microsoft.com/office/officeart/2005/8/layout/list1"/>
    <dgm:cxn modelId="{5253FD82-5EB4-41D9-8E6A-3A4EEFC33BF1}" srcId="{330E6579-E5B2-4A20-9AC8-2900A3CA094D}" destId="{941BDD85-CE84-4A05-8A4E-785BA66F3EA0}" srcOrd="3" destOrd="0" parTransId="{EC05BE04-8159-4E94-83D8-6E334A4435CA}" sibTransId="{6D19A7CD-8CE4-46F4-B244-67AE9AA26D36}"/>
    <dgm:cxn modelId="{53E2A490-82E6-46D5-ADDA-BF8909044DE6}" type="presOf" srcId="{088B08A2-ABD6-410A-9BBA-249EA9F895BA}" destId="{A415E5F0-56FC-4FC6-8732-2794979B9642}" srcOrd="1" destOrd="0" presId="urn:microsoft.com/office/officeart/2005/8/layout/list1"/>
    <dgm:cxn modelId="{F7A066A2-0725-4E8C-97E5-211396F61E61}" type="presOf" srcId="{393FE12E-5F99-46F3-BF70-B87372395B53}" destId="{BE4E9B66-AB05-441A-9AD3-75338BAEF69D}" srcOrd="1" destOrd="0" presId="urn:microsoft.com/office/officeart/2005/8/layout/list1"/>
    <dgm:cxn modelId="{C66001B1-2F8E-43BA-9397-551F3F4AFADB}" srcId="{330E6579-E5B2-4A20-9AC8-2900A3CA094D}" destId="{393FE12E-5F99-46F3-BF70-B87372395B53}" srcOrd="1" destOrd="0" parTransId="{318FA438-BE07-4B33-9ED2-72A08B3A5740}" sibTransId="{AD646AAF-0994-4CB1-9E17-0A5B9D7115B6}"/>
    <dgm:cxn modelId="{FA7376CA-9393-49D9-B712-2CE0D2FF9507}" type="presOf" srcId="{941BDD85-CE84-4A05-8A4E-785BA66F3EA0}" destId="{6EB25353-FE3D-41E9-A1D2-F405013BBB84}" srcOrd="1" destOrd="0" presId="urn:microsoft.com/office/officeart/2005/8/layout/list1"/>
    <dgm:cxn modelId="{E4B653F3-E889-4931-91A0-A15518FA71B4}" type="presOf" srcId="{393FE12E-5F99-46F3-BF70-B87372395B53}" destId="{BB3343BD-265A-43A5-BAEE-D6F00DFAA73C}" srcOrd="0" destOrd="0" presId="urn:microsoft.com/office/officeart/2005/8/layout/list1"/>
    <dgm:cxn modelId="{371DE151-6E00-492E-BA02-BACAF0094381}" type="presParOf" srcId="{787E0A79-7082-4B1C-8AE0-A27620A27E9D}" destId="{9E38D2DD-9EF4-4AC1-B0DE-FCE09144191A}" srcOrd="0" destOrd="0" presId="urn:microsoft.com/office/officeart/2005/8/layout/list1"/>
    <dgm:cxn modelId="{2BD87AD1-7E8E-4404-92C8-E0869B89ACF3}" type="presParOf" srcId="{9E38D2DD-9EF4-4AC1-B0DE-FCE09144191A}" destId="{8221FBA3-76CB-48AB-AD8A-D4EE99B64C7B}" srcOrd="0" destOrd="0" presId="urn:microsoft.com/office/officeart/2005/8/layout/list1"/>
    <dgm:cxn modelId="{F993C4FF-25A7-4AFC-82F9-A49E11BE0BBF}" type="presParOf" srcId="{9E38D2DD-9EF4-4AC1-B0DE-FCE09144191A}" destId="{A415E5F0-56FC-4FC6-8732-2794979B9642}" srcOrd="1" destOrd="0" presId="urn:microsoft.com/office/officeart/2005/8/layout/list1"/>
    <dgm:cxn modelId="{D14DC9C9-6213-45A8-BAB0-0225A4AC1382}" type="presParOf" srcId="{787E0A79-7082-4B1C-8AE0-A27620A27E9D}" destId="{998199DD-C6A4-44E2-8843-D139D2B66ACB}" srcOrd="1" destOrd="0" presId="urn:microsoft.com/office/officeart/2005/8/layout/list1"/>
    <dgm:cxn modelId="{DF725E68-6C28-4E5F-A5E9-EFEC580544FD}" type="presParOf" srcId="{787E0A79-7082-4B1C-8AE0-A27620A27E9D}" destId="{65B77490-C829-40D1-B0CF-359F681852DD}" srcOrd="2" destOrd="0" presId="urn:microsoft.com/office/officeart/2005/8/layout/list1"/>
    <dgm:cxn modelId="{5FFA21D3-BF9B-46AA-ABD8-597D6214D720}" type="presParOf" srcId="{787E0A79-7082-4B1C-8AE0-A27620A27E9D}" destId="{5448DD58-E2E0-4EC6-9BAD-CBFF7CB46502}" srcOrd="3" destOrd="0" presId="urn:microsoft.com/office/officeart/2005/8/layout/list1"/>
    <dgm:cxn modelId="{9DE7E4CC-4EB4-4F08-AF59-87188742AD62}" type="presParOf" srcId="{787E0A79-7082-4B1C-8AE0-A27620A27E9D}" destId="{57A01BDC-6E3B-4BCA-8056-189B7D8AC6E0}" srcOrd="4" destOrd="0" presId="urn:microsoft.com/office/officeart/2005/8/layout/list1"/>
    <dgm:cxn modelId="{D81EE9D9-7051-4D97-992A-0BEF4E1A1943}" type="presParOf" srcId="{57A01BDC-6E3B-4BCA-8056-189B7D8AC6E0}" destId="{BB3343BD-265A-43A5-BAEE-D6F00DFAA73C}" srcOrd="0" destOrd="0" presId="urn:microsoft.com/office/officeart/2005/8/layout/list1"/>
    <dgm:cxn modelId="{25548395-C510-4285-A437-C23274867C58}" type="presParOf" srcId="{57A01BDC-6E3B-4BCA-8056-189B7D8AC6E0}" destId="{BE4E9B66-AB05-441A-9AD3-75338BAEF69D}" srcOrd="1" destOrd="0" presId="urn:microsoft.com/office/officeart/2005/8/layout/list1"/>
    <dgm:cxn modelId="{6A5C6303-6F0C-4360-95AC-D1F2E7BE6F12}" type="presParOf" srcId="{787E0A79-7082-4B1C-8AE0-A27620A27E9D}" destId="{F409F89E-C9DD-4833-BC3F-BBBCFBB868D5}" srcOrd="5" destOrd="0" presId="urn:microsoft.com/office/officeart/2005/8/layout/list1"/>
    <dgm:cxn modelId="{BB02BDED-65BD-4007-A371-B35B1EB26B58}" type="presParOf" srcId="{787E0A79-7082-4B1C-8AE0-A27620A27E9D}" destId="{E3BDD621-07CD-4639-AFC0-07A7A181FC4B}" srcOrd="6" destOrd="0" presId="urn:microsoft.com/office/officeart/2005/8/layout/list1"/>
    <dgm:cxn modelId="{1F4942E3-A5E4-49B9-AD31-11F1D905A3B6}" type="presParOf" srcId="{787E0A79-7082-4B1C-8AE0-A27620A27E9D}" destId="{394C3C9B-5977-4AFE-8FB0-79F4CBE978AC}" srcOrd="7" destOrd="0" presId="urn:microsoft.com/office/officeart/2005/8/layout/list1"/>
    <dgm:cxn modelId="{E62C00B1-8B3D-4137-BCBC-065E2CC5FA16}" type="presParOf" srcId="{787E0A79-7082-4B1C-8AE0-A27620A27E9D}" destId="{42CE7857-532A-4782-B0B9-FD86EC1D6C69}" srcOrd="8" destOrd="0" presId="urn:microsoft.com/office/officeart/2005/8/layout/list1"/>
    <dgm:cxn modelId="{54B7D4D8-5815-4C7C-93C0-51C751B8F29F}" type="presParOf" srcId="{42CE7857-532A-4782-B0B9-FD86EC1D6C69}" destId="{FC143362-1F7E-4B69-B96A-7E7D208F4C5C}" srcOrd="0" destOrd="0" presId="urn:microsoft.com/office/officeart/2005/8/layout/list1"/>
    <dgm:cxn modelId="{A7090F18-7E03-4130-AE72-CB4044744714}" type="presParOf" srcId="{42CE7857-532A-4782-B0B9-FD86EC1D6C69}" destId="{64A01C16-CBE8-494A-BF57-CF69B897276D}" srcOrd="1" destOrd="0" presId="urn:microsoft.com/office/officeart/2005/8/layout/list1"/>
    <dgm:cxn modelId="{5766C47B-5D3F-41BA-996D-D39C3A5BA4AD}" type="presParOf" srcId="{787E0A79-7082-4B1C-8AE0-A27620A27E9D}" destId="{A59B476D-93A7-4A8A-B2FF-DFBDB3C3CB4D}" srcOrd="9" destOrd="0" presId="urn:microsoft.com/office/officeart/2005/8/layout/list1"/>
    <dgm:cxn modelId="{76ACB47C-D347-4AC8-894C-51ED34238403}" type="presParOf" srcId="{787E0A79-7082-4B1C-8AE0-A27620A27E9D}" destId="{570D51CB-7457-41E7-ABF2-74BA080B3BD1}" srcOrd="10" destOrd="0" presId="urn:microsoft.com/office/officeart/2005/8/layout/list1"/>
    <dgm:cxn modelId="{C4D28F1D-F8E0-403D-8499-7F4C744B1AB8}" type="presParOf" srcId="{787E0A79-7082-4B1C-8AE0-A27620A27E9D}" destId="{259E78A7-0E35-4470-A784-45F95070B0D2}" srcOrd="11" destOrd="0" presId="urn:microsoft.com/office/officeart/2005/8/layout/list1"/>
    <dgm:cxn modelId="{2E67CF5F-F08D-4DA3-8A9C-1C79DFDE5145}" type="presParOf" srcId="{787E0A79-7082-4B1C-8AE0-A27620A27E9D}" destId="{87DADE51-5A96-4DA5-A9F5-C37AD859482C}" srcOrd="12" destOrd="0" presId="urn:microsoft.com/office/officeart/2005/8/layout/list1"/>
    <dgm:cxn modelId="{4312A95A-2240-4B8B-85E9-10E509AC75AE}" type="presParOf" srcId="{87DADE51-5A96-4DA5-A9F5-C37AD859482C}" destId="{35131C52-180E-4004-A380-467374E71BB7}" srcOrd="0" destOrd="0" presId="urn:microsoft.com/office/officeart/2005/8/layout/list1"/>
    <dgm:cxn modelId="{0AAF3F63-B797-46C9-A4DA-B424B5785EB1}" type="presParOf" srcId="{87DADE51-5A96-4DA5-A9F5-C37AD859482C}" destId="{6EB25353-FE3D-41E9-A1D2-F405013BBB84}" srcOrd="1" destOrd="0" presId="urn:microsoft.com/office/officeart/2005/8/layout/list1"/>
    <dgm:cxn modelId="{FC3A1F30-012E-446C-91D8-5375431FE266}" type="presParOf" srcId="{787E0A79-7082-4B1C-8AE0-A27620A27E9D}" destId="{8422E0EA-228D-4FCF-9B5D-A62FCB2E9276}" srcOrd="13" destOrd="0" presId="urn:microsoft.com/office/officeart/2005/8/layout/list1"/>
    <dgm:cxn modelId="{8457E285-B5BD-4013-893F-48D41A3C9187}" type="presParOf" srcId="{787E0A79-7082-4B1C-8AE0-A27620A27E9D}" destId="{F4B97213-CC68-4115-AA08-B01A787BC56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23ACC99-6254-4A14-9230-035D2C2C1B0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FFCAD1E-3206-4E06-B636-41292691F87F}">
      <dgm:prSet/>
      <dgm:spPr/>
      <dgm:t>
        <a:bodyPr/>
        <a:lstStyle/>
        <a:p>
          <a:r>
            <a:rPr lang="en-US"/>
            <a:t>• Academic integrity</a:t>
          </a:r>
        </a:p>
      </dgm:t>
    </dgm:pt>
    <dgm:pt modelId="{74D72811-57FD-4C97-9939-10D1714A6C22}" type="parTrans" cxnId="{9ECCBE8D-1CB0-4ACC-A00B-F063E1502A0D}">
      <dgm:prSet/>
      <dgm:spPr/>
      <dgm:t>
        <a:bodyPr/>
        <a:lstStyle/>
        <a:p>
          <a:endParaRPr lang="en-US"/>
        </a:p>
      </dgm:t>
    </dgm:pt>
    <dgm:pt modelId="{849F1542-1610-4447-A65E-38BDE47D636E}" type="sibTrans" cxnId="{9ECCBE8D-1CB0-4ACC-A00B-F063E1502A0D}">
      <dgm:prSet/>
      <dgm:spPr/>
      <dgm:t>
        <a:bodyPr/>
        <a:lstStyle/>
        <a:p>
          <a:endParaRPr lang="en-US"/>
        </a:p>
      </dgm:t>
    </dgm:pt>
    <dgm:pt modelId="{B5511FDD-F33D-4CAD-BD2B-EBE1A3A57258}">
      <dgm:prSet/>
      <dgm:spPr/>
      <dgm:t>
        <a:bodyPr/>
        <a:lstStyle/>
        <a:p>
          <a:r>
            <a:rPr lang="en-US"/>
            <a:t>• Data privacy and GDPR</a:t>
          </a:r>
        </a:p>
      </dgm:t>
    </dgm:pt>
    <dgm:pt modelId="{729D4D5A-9E02-425F-B137-905AD1A70416}" type="parTrans" cxnId="{5773FF7A-3B02-4338-B4F9-CEB21B957070}">
      <dgm:prSet/>
      <dgm:spPr/>
      <dgm:t>
        <a:bodyPr/>
        <a:lstStyle/>
        <a:p>
          <a:endParaRPr lang="en-US"/>
        </a:p>
      </dgm:t>
    </dgm:pt>
    <dgm:pt modelId="{AD775977-99BC-4D3F-A394-8472FE9DBAA8}" type="sibTrans" cxnId="{5773FF7A-3B02-4338-B4F9-CEB21B957070}">
      <dgm:prSet/>
      <dgm:spPr/>
      <dgm:t>
        <a:bodyPr/>
        <a:lstStyle/>
        <a:p>
          <a:endParaRPr lang="en-US"/>
        </a:p>
      </dgm:t>
    </dgm:pt>
    <dgm:pt modelId="{079CF700-D253-4CC2-B679-EA83E8CFB6DF}">
      <dgm:prSet/>
      <dgm:spPr/>
      <dgm:t>
        <a:bodyPr/>
        <a:lstStyle/>
        <a:p>
          <a:r>
            <a:rPr lang="en-US"/>
            <a:t>• Bias and fairness</a:t>
          </a:r>
        </a:p>
      </dgm:t>
    </dgm:pt>
    <dgm:pt modelId="{347D1DEB-A2AE-4DCD-A34D-56E85B747F0B}" type="parTrans" cxnId="{A7ED719E-F92F-4126-9514-9D4226274CC7}">
      <dgm:prSet/>
      <dgm:spPr/>
      <dgm:t>
        <a:bodyPr/>
        <a:lstStyle/>
        <a:p>
          <a:endParaRPr lang="en-US"/>
        </a:p>
      </dgm:t>
    </dgm:pt>
    <dgm:pt modelId="{179EE0D5-6799-4B30-A94F-627BEDFDC28D}" type="sibTrans" cxnId="{A7ED719E-F92F-4126-9514-9D4226274CC7}">
      <dgm:prSet/>
      <dgm:spPr/>
      <dgm:t>
        <a:bodyPr/>
        <a:lstStyle/>
        <a:p>
          <a:endParaRPr lang="en-US"/>
        </a:p>
      </dgm:t>
    </dgm:pt>
    <dgm:pt modelId="{1D2AA5E0-3F85-46C1-8B0E-66516D8ECB36}">
      <dgm:prSet/>
      <dgm:spPr/>
      <dgm:t>
        <a:bodyPr/>
        <a:lstStyle/>
        <a:p>
          <a:r>
            <a:rPr lang="en-US"/>
            <a:t>• Transparency and accountability</a:t>
          </a:r>
        </a:p>
      </dgm:t>
    </dgm:pt>
    <dgm:pt modelId="{0C4A33CC-894F-4EA1-A9BA-F4853CB8DE4C}" type="parTrans" cxnId="{4E5E8882-709A-401A-8913-CFD36BF2FB05}">
      <dgm:prSet/>
      <dgm:spPr/>
      <dgm:t>
        <a:bodyPr/>
        <a:lstStyle/>
        <a:p>
          <a:endParaRPr lang="en-US"/>
        </a:p>
      </dgm:t>
    </dgm:pt>
    <dgm:pt modelId="{028B3AB1-C012-4996-AA1C-9AD5E51A6FF5}" type="sibTrans" cxnId="{4E5E8882-709A-401A-8913-CFD36BF2FB05}">
      <dgm:prSet/>
      <dgm:spPr/>
      <dgm:t>
        <a:bodyPr/>
        <a:lstStyle/>
        <a:p>
          <a:endParaRPr lang="en-US"/>
        </a:p>
      </dgm:t>
    </dgm:pt>
    <dgm:pt modelId="{3DBA0ECE-534D-4D51-9332-2C8BBF0362BC}" type="pres">
      <dgm:prSet presAssocID="{023ACC99-6254-4A14-9230-035D2C2C1B08}" presName="root" presStyleCnt="0">
        <dgm:presLayoutVars>
          <dgm:dir/>
          <dgm:resizeHandles val="exact"/>
        </dgm:presLayoutVars>
      </dgm:prSet>
      <dgm:spPr/>
    </dgm:pt>
    <dgm:pt modelId="{5E59C218-1A29-4DAE-A480-3E7B569DBA63}" type="pres">
      <dgm:prSet presAssocID="{AFFCAD1E-3206-4E06-B636-41292691F87F}" presName="compNode" presStyleCnt="0"/>
      <dgm:spPr/>
    </dgm:pt>
    <dgm:pt modelId="{74ADDB6F-20CE-4309-B4B6-1C11E7A98D5B}" type="pres">
      <dgm:prSet presAssocID="{AFFCAD1E-3206-4E06-B636-41292691F87F}" presName="bgRect" presStyleLbl="bgShp" presStyleIdx="0" presStyleCnt="4"/>
      <dgm:spPr/>
    </dgm:pt>
    <dgm:pt modelId="{6C65A4DB-A033-4DC7-A33D-C6E0871C71D5}" type="pres">
      <dgm:prSet presAssocID="{AFFCAD1E-3206-4E06-B636-41292691F87F}"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ooks"/>
        </a:ext>
      </dgm:extLst>
    </dgm:pt>
    <dgm:pt modelId="{51E7128C-7FBD-48AA-BE35-D06941537341}" type="pres">
      <dgm:prSet presAssocID="{AFFCAD1E-3206-4E06-B636-41292691F87F}" presName="spaceRect" presStyleCnt="0"/>
      <dgm:spPr/>
    </dgm:pt>
    <dgm:pt modelId="{B824F60B-45F9-4CB1-A69A-4AE764BF3387}" type="pres">
      <dgm:prSet presAssocID="{AFFCAD1E-3206-4E06-B636-41292691F87F}" presName="parTx" presStyleLbl="revTx" presStyleIdx="0" presStyleCnt="4">
        <dgm:presLayoutVars>
          <dgm:chMax val="0"/>
          <dgm:chPref val="0"/>
        </dgm:presLayoutVars>
      </dgm:prSet>
      <dgm:spPr/>
    </dgm:pt>
    <dgm:pt modelId="{C4A746E7-BC14-470B-B482-EE45E3F33A4D}" type="pres">
      <dgm:prSet presAssocID="{849F1542-1610-4447-A65E-38BDE47D636E}" presName="sibTrans" presStyleCnt="0"/>
      <dgm:spPr/>
    </dgm:pt>
    <dgm:pt modelId="{F68C8C1D-0ED2-4837-9CFB-77C35333EC74}" type="pres">
      <dgm:prSet presAssocID="{B5511FDD-F33D-4CAD-BD2B-EBE1A3A57258}" presName="compNode" presStyleCnt="0"/>
      <dgm:spPr/>
    </dgm:pt>
    <dgm:pt modelId="{150340CC-3D79-4C59-8BF1-BFDDDB83513B}" type="pres">
      <dgm:prSet presAssocID="{B5511FDD-F33D-4CAD-BD2B-EBE1A3A57258}" presName="bgRect" presStyleLbl="bgShp" presStyleIdx="1" presStyleCnt="4"/>
      <dgm:spPr/>
    </dgm:pt>
    <dgm:pt modelId="{A9DFB52F-222B-47EA-8175-F407C116AF65}" type="pres">
      <dgm:prSet presAssocID="{B5511FDD-F33D-4CAD-BD2B-EBE1A3A57258}"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ck"/>
        </a:ext>
      </dgm:extLst>
    </dgm:pt>
    <dgm:pt modelId="{F8A88D27-25C2-4921-967B-D466C3CFBDA5}" type="pres">
      <dgm:prSet presAssocID="{B5511FDD-F33D-4CAD-BD2B-EBE1A3A57258}" presName="spaceRect" presStyleCnt="0"/>
      <dgm:spPr/>
    </dgm:pt>
    <dgm:pt modelId="{05D91EB0-77EF-417A-AB24-203B8DAE76BE}" type="pres">
      <dgm:prSet presAssocID="{B5511FDD-F33D-4CAD-BD2B-EBE1A3A57258}" presName="parTx" presStyleLbl="revTx" presStyleIdx="1" presStyleCnt="4">
        <dgm:presLayoutVars>
          <dgm:chMax val="0"/>
          <dgm:chPref val="0"/>
        </dgm:presLayoutVars>
      </dgm:prSet>
      <dgm:spPr/>
    </dgm:pt>
    <dgm:pt modelId="{C9C69EEA-D52F-41F0-8BBD-FA6A839CFE11}" type="pres">
      <dgm:prSet presAssocID="{AD775977-99BC-4D3F-A394-8472FE9DBAA8}" presName="sibTrans" presStyleCnt="0"/>
      <dgm:spPr/>
    </dgm:pt>
    <dgm:pt modelId="{4DAEA2AF-BB03-4346-8D72-6F2F47B7D5F5}" type="pres">
      <dgm:prSet presAssocID="{079CF700-D253-4CC2-B679-EA83E8CFB6DF}" presName="compNode" presStyleCnt="0"/>
      <dgm:spPr/>
    </dgm:pt>
    <dgm:pt modelId="{32C99762-1D10-452F-83C2-37C52B529A93}" type="pres">
      <dgm:prSet presAssocID="{079CF700-D253-4CC2-B679-EA83E8CFB6DF}" presName="bgRect" presStyleLbl="bgShp" presStyleIdx="2" presStyleCnt="4"/>
      <dgm:spPr/>
    </dgm:pt>
    <dgm:pt modelId="{6C37C3F9-CEEF-4159-A9E5-5B1693E27C02}" type="pres">
      <dgm:prSet presAssocID="{079CF700-D253-4CC2-B679-EA83E8CFB6DF}"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cales of Justice"/>
        </a:ext>
      </dgm:extLst>
    </dgm:pt>
    <dgm:pt modelId="{456C8724-8CFC-460A-A7A0-DF2D19695575}" type="pres">
      <dgm:prSet presAssocID="{079CF700-D253-4CC2-B679-EA83E8CFB6DF}" presName="spaceRect" presStyleCnt="0"/>
      <dgm:spPr/>
    </dgm:pt>
    <dgm:pt modelId="{F8AEF851-BB09-4423-9102-D59BADFD7E26}" type="pres">
      <dgm:prSet presAssocID="{079CF700-D253-4CC2-B679-EA83E8CFB6DF}" presName="parTx" presStyleLbl="revTx" presStyleIdx="2" presStyleCnt="4">
        <dgm:presLayoutVars>
          <dgm:chMax val="0"/>
          <dgm:chPref val="0"/>
        </dgm:presLayoutVars>
      </dgm:prSet>
      <dgm:spPr/>
    </dgm:pt>
    <dgm:pt modelId="{3C2CE012-04D3-4992-A524-3E414B0B5DA5}" type="pres">
      <dgm:prSet presAssocID="{179EE0D5-6799-4B30-A94F-627BEDFDC28D}" presName="sibTrans" presStyleCnt="0"/>
      <dgm:spPr/>
    </dgm:pt>
    <dgm:pt modelId="{50EE51B6-2858-4D1B-94C4-8B54300026D3}" type="pres">
      <dgm:prSet presAssocID="{1D2AA5E0-3F85-46C1-8B0E-66516D8ECB36}" presName="compNode" presStyleCnt="0"/>
      <dgm:spPr/>
    </dgm:pt>
    <dgm:pt modelId="{387C8768-5039-413E-A9C7-07B00184209F}" type="pres">
      <dgm:prSet presAssocID="{1D2AA5E0-3F85-46C1-8B0E-66516D8ECB36}" presName="bgRect" presStyleLbl="bgShp" presStyleIdx="3" presStyleCnt="4"/>
      <dgm:spPr/>
    </dgm:pt>
    <dgm:pt modelId="{661945E8-252D-4523-A85E-1AE7BEF154F4}" type="pres">
      <dgm:prSet presAssocID="{1D2AA5E0-3F85-46C1-8B0E-66516D8ECB3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6FF28BE5-A8FD-4D37-AEF0-8C82CB8DB373}" type="pres">
      <dgm:prSet presAssocID="{1D2AA5E0-3F85-46C1-8B0E-66516D8ECB36}" presName="spaceRect" presStyleCnt="0"/>
      <dgm:spPr/>
    </dgm:pt>
    <dgm:pt modelId="{C443C4B2-A719-4A8C-B525-34FDC00A5656}" type="pres">
      <dgm:prSet presAssocID="{1D2AA5E0-3F85-46C1-8B0E-66516D8ECB36}" presName="parTx" presStyleLbl="revTx" presStyleIdx="3" presStyleCnt="4">
        <dgm:presLayoutVars>
          <dgm:chMax val="0"/>
          <dgm:chPref val="0"/>
        </dgm:presLayoutVars>
      </dgm:prSet>
      <dgm:spPr/>
    </dgm:pt>
  </dgm:ptLst>
  <dgm:cxnLst>
    <dgm:cxn modelId="{B391575E-3296-4AD9-BC9A-0B93E2212CBF}" type="presOf" srcId="{B5511FDD-F33D-4CAD-BD2B-EBE1A3A57258}" destId="{05D91EB0-77EF-417A-AB24-203B8DAE76BE}" srcOrd="0" destOrd="0" presId="urn:microsoft.com/office/officeart/2018/2/layout/IconVerticalSolidList"/>
    <dgm:cxn modelId="{AEE6EB43-D28A-49E4-8353-37AEC0FD50FC}" type="presOf" srcId="{AFFCAD1E-3206-4E06-B636-41292691F87F}" destId="{B824F60B-45F9-4CB1-A69A-4AE764BF3387}" srcOrd="0" destOrd="0" presId="urn:microsoft.com/office/officeart/2018/2/layout/IconVerticalSolidList"/>
    <dgm:cxn modelId="{FB91D364-E4D0-48E1-8490-87117364FA9E}" type="presOf" srcId="{079CF700-D253-4CC2-B679-EA83E8CFB6DF}" destId="{F8AEF851-BB09-4423-9102-D59BADFD7E26}" srcOrd="0" destOrd="0" presId="urn:microsoft.com/office/officeart/2018/2/layout/IconVerticalSolidList"/>
    <dgm:cxn modelId="{5773FF7A-3B02-4338-B4F9-CEB21B957070}" srcId="{023ACC99-6254-4A14-9230-035D2C2C1B08}" destId="{B5511FDD-F33D-4CAD-BD2B-EBE1A3A57258}" srcOrd="1" destOrd="0" parTransId="{729D4D5A-9E02-425F-B137-905AD1A70416}" sibTransId="{AD775977-99BC-4D3F-A394-8472FE9DBAA8}"/>
    <dgm:cxn modelId="{4E5E8882-709A-401A-8913-CFD36BF2FB05}" srcId="{023ACC99-6254-4A14-9230-035D2C2C1B08}" destId="{1D2AA5E0-3F85-46C1-8B0E-66516D8ECB36}" srcOrd="3" destOrd="0" parTransId="{0C4A33CC-894F-4EA1-A9BA-F4853CB8DE4C}" sibTransId="{028B3AB1-C012-4996-AA1C-9AD5E51A6FF5}"/>
    <dgm:cxn modelId="{9ECCBE8D-1CB0-4ACC-A00B-F063E1502A0D}" srcId="{023ACC99-6254-4A14-9230-035D2C2C1B08}" destId="{AFFCAD1E-3206-4E06-B636-41292691F87F}" srcOrd="0" destOrd="0" parTransId="{74D72811-57FD-4C97-9939-10D1714A6C22}" sibTransId="{849F1542-1610-4447-A65E-38BDE47D636E}"/>
    <dgm:cxn modelId="{A7ED719E-F92F-4126-9514-9D4226274CC7}" srcId="{023ACC99-6254-4A14-9230-035D2C2C1B08}" destId="{079CF700-D253-4CC2-B679-EA83E8CFB6DF}" srcOrd="2" destOrd="0" parTransId="{347D1DEB-A2AE-4DCD-A34D-56E85B747F0B}" sibTransId="{179EE0D5-6799-4B30-A94F-627BEDFDC28D}"/>
    <dgm:cxn modelId="{80B3F4A2-8B86-4D4A-BDBA-CCD6AE09FDD5}" type="presOf" srcId="{1D2AA5E0-3F85-46C1-8B0E-66516D8ECB36}" destId="{C443C4B2-A719-4A8C-B525-34FDC00A5656}" srcOrd="0" destOrd="0" presId="urn:microsoft.com/office/officeart/2018/2/layout/IconVerticalSolidList"/>
    <dgm:cxn modelId="{84B42FC4-D1E8-40B9-A6BB-36B6F6C42B9E}" type="presOf" srcId="{023ACC99-6254-4A14-9230-035D2C2C1B08}" destId="{3DBA0ECE-534D-4D51-9332-2C8BBF0362BC}" srcOrd="0" destOrd="0" presId="urn:microsoft.com/office/officeart/2018/2/layout/IconVerticalSolidList"/>
    <dgm:cxn modelId="{E0DEA942-989B-4538-B865-FC7D0BA0EF87}" type="presParOf" srcId="{3DBA0ECE-534D-4D51-9332-2C8BBF0362BC}" destId="{5E59C218-1A29-4DAE-A480-3E7B569DBA63}" srcOrd="0" destOrd="0" presId="urn:microsoft.com/office/officeart/2018/2/layout/IconVerticalSolidList"/>
    <dgm:cxn modelId="{98223183-CC1A-4021-8B5C-8D23FAA1DC48}" type="presParOf" srcId="{5E59C218-1A29-4DAE-A480-3E7B569DBA63}" destId="{74ADDB6F-20CE-4309-B4B6-1C11E7A98D5B}" srcOrd="0" destOrd="0" presId="urn:microsoft.com/office/officeart/2018/2/layout/IconVerticalSolidList"/>
    <dgm:cxn modelId="{0F784184-3887-4C77-B3E7-E9AF6A5FA381}" type="presParOf" srcId="{5E59C218-1A29-4DAE-A480-3E7B569DBA63}" destId="{6C65A4DB-A033-4DC7-A33D-C6E0871C71D5}" srcOrd="1" destOrd="0" presId="urn:microsoft.com/office/officeart/2018/2/layout/IconVerticalSolidList"/>
    <dgm:cxn modelId="{64966CB1-FEFD-4466-9D59-84775E0E8863}" type="presParOf" srcId="{5E59C218-1A29-4DAE-A480-3E7B569DBA63}" destId="{51E7128C-7FBD-48AA-BE35-D06941537341}" srcOrd="2" destOrd="0" presId="urn:microsoft.com/office/officeart/2018/2/layout/IconVerticalSolidList"/>
    <dgm:cxn modelId="{CE6E908C-B81C-4E45-B0AC-975FE05F3010}" type="presParOf" srcId="{5E59C218-1A29-4DAE-A480-3E7B569DBA63}" destId="{B824F60B-45F9-4CB1-A69A-4AE764BF3387}" srcOrd="3" destOrd="0" presId="urn:microsoft.com/office/officeart/2018/2/layout/IconVerticalSolidList"/>
    <dgm:cxn modelId="{6ABF0BC0-4579-4634-9D6D-ED14DF9B84DC}" type="presParOf" srcId="{3DBA0ECE-534D-4D51-9332-2C8BBF0362BC}" destId="{C4A746E7-BC14-470B-B482-EE45E3F33A4D}" srcOrd="1" destOrd="0" presId="urn:microsoft.com/office/officeart/2018/2/layout/IconVerticalSolidList"/>
    <dgm:cxn modelId="{8835047B-5E95-49D7-9C22-F1D93108AF62}" type="presParOf" srcId="{3DBA0ECE-534D-4D51-9332-2C8BBF0362BC}" destId="{F68C8C1D-0ED2-4837-9CFB-77C35333EC74}" srcOrd="2" destOrd="0" presId="urn:microsoft.com/office/officeart/2018/2/layout/IconVerticalSolidList"/>
    <dgm:cxn modelId="{FB2914EB-AC35-4398-8D14-BB071CCDF755}" type="presParOf" srcId="{F68C8C1D-0ED2-4837-9CFB-77C35333EC74}" destId="{150340CC-3D79-4C59-8BF1-BFDDDB83513B}" srcOrd="0" destOrd="0" presId="urn:microsoft.com/office/officeart/2018/2/layout/IconVerticalSolidList"/>
    <dgm:cxn modelId="{C2C0E090-53DA-4D0D-BA56-22DBC980CA86}" type="presParOf" srcId="{F68C8C1D-0ED2-4837-9CFB-77C35333EC74}" destId="{A9DFB52F-222B-47EA-8175-F407C116AF65}" srcOrd="1" destOrd="0" presId="urn:microsoft.com/office/officeart/2018/2/layout/IconVerticalSolidList"/>
    <dgm:cxn modelId="{61D1C406-43DB-43D9-8D30-174EC151AB2E}" type="presParOf" srcId="{F68C8C1D-0ED2-4837-9CFB-77C35333EC74}" destId="{F8A88D27-25C2-4921-967B-D466C3CFBDA5}" srcOrd="2" destOrd="0" presId="urn:microsoft.com/office/officeart/2018/2/layout/IconVerticalSolidList"/>
    <dgm:cxn modelId="{B67257DF-FA62-4237-A55D-DB66E587C89F}" type="presParOf" srcId="{F68C8C1D-0ED2-4837-9CFB-77C35333EC74}" destId="{05D91EB0-77EF-417A-AB24-203B8DAE76BE}" srcOrd="3" destOrd="0" presId="urn:microsoft.com/office/officeart/2018/2/layout/IconVerticalSolidList"/>
    <dgm:cxn modelId="{FF102136-DFBA-487D-B104-784D8EDBCB8F}" type="presParOf" srcId="{3DBA0ECE-534D-4D51-9332-2C8BBF0362BC}" destId="{C9C69EEA-D52F-41F0-8BBD-FA6A839CFE11}" srcOrd="3" destOrd="0" presId="urn:microsoft.com/office/officeart/2018/2/layout/IconVerticalSolidList"/>
    <dgm:cxn modelId="{90CE64CA-7DF7-446F-A817-43185C01B706}" type="presParOf" srcId="{3DBA0ECE-534D-4D51-9332-2C8BBF0362BC}" destId="{4DAEA2AF-BB03-4346-8D72-6F2F47B7D5F5}" srcOrd="4" destOrd="0" presId="urn:microsoft.com/office/officeart/2018/2/layout/IconVerticalSolidList"/>
    <dgm:cxn modelId="{BF5A2CD3-12D7-493C-A2DF-8F640C65731B}" type="presParOf" srcId="{4DAEA2AF-BB03-4346-8D72-6F2F47B7D5F5}" destId="{32C99762-1D10-452F-83C2-37C52B529A93}" srcOrd="0" destOrd="0" presId="urn:microsoft.com/office/officeart/2018/2/layout/IconVerticalSolidList"/>
    <dgm:cxn modelId="{C40DAB7E-11E9-4966-8045-88314E5BFE86}" type="presParOf" srcId="{4DAEA2AF-BB03-4346-8D72-6F2F47B7D5F5}" destId="{6C37C3F9-CEEF-4159-A9E5-5B1693E27C02}" srcOrd="1" destOrd="0" presId="urn:microsoft.com/office/officeart/2018/2/layout/IconVerticalSolidList"/>
    <dgm:cxn modelId="{B0BC1BD5-4BAA-4A2B-9EBC-8BE2F22E80DC}" type="presParOf" srcId="{4DAEA2AF-BB03-4346-8D72-6F2F47B7D5F5}" destId="{456C8724-8CFC-460A-A7A0-DF2D19695575}" srcOrd="2" destOrd="0" presId="urn:microsoft.com/office/officeart/2018/2/layout/IconVerticalSolidList"/>
    <dgm:cxn modelId="{F522288E-6D83-4CFB-B5A2-46382D64B5B0}" type="presParOf" srcId="{4DAEA2AF-BB03-4346-8D72-6F2F47B7D5F5}" destId="{F8AEF851-BB09-4423-9102-D59BADFD7E26}" srcOrd="3" destOrd="0" presId="urn:microsoft.com/office/officeart/2018/2/layout/IconVerticalSolidList"/>
    <dgm:cxn modelId="{87567C58-2E95-4512-A2D8-F9B22A2082B3}" type="presParOf" srcId="{3DBA0ECE-534D-4D51-9332-2C8BBF0362BC}" destId="{3C2CE012-04D3-4992-A524-3E414B0B5DA5}" srcOrd="5" destOrd="0" presId="urn:microsoft.com/office/officeart/2018/2/layout/IconVerticalSolidList"/>
    <dgm:cxn modelId="{66810730-AAAA-4C02-9D7B-4A6034F5C90A}" type="presParOf" srcId="{3DBA0ECE-534D-4D51-9332-2C8BBF0362BC}" destId="{50EE51B6-2858-4D1B-94C4-8B54300026D3}" srcOrd="6" destOrd="0" presId="urn:microsoft.com/office/officeart/2018/2/layout/IconVerticalSolidList"/>
    <dgm:cxn modelId="{98102C0C-45F8-4FAA-9FE2-A6E61BEB84CE}" type="presParOf" srcId="{50EE51B6-2858-4D1B-94C4-8B54300026D3}" destId="{387C8768-5039-413E-A9C7-07B00184209F}" srcOrd="0" destOrd="0" presId="urn:microsoft.com/office/officeart/2018/2/layout/IconVerticalSolidList"/>
    <dgm:cxn modelId="{6BB91E95-34B0-48CA-B15F-DC1503339BD9}" type="presParOf" srcId="{50EE51B6-2858-4D1B-94C4-8B54300026D3}" destId="{661945E8-252D-4523-A85E-1AE7BEF154F4}" srcOrd="1" destOrd="0" presId="urn:microsoft.com/office/officeart/2018/2/layout/IconVerticalSolidList"/>
    <dgm:cxn modelId="{2FF6A1A6-BEE0-4F1A-A124-1A59B0AE58D4}" type="presParOf" srcId="{50EE51B6-2858-4D1B-94C4-8B54300026D3}" destId="{6FF28BE5-A8FD-4D37-AEF0-8C82CB8DB373}" srcOrd="2" destOrd="0" presId="urn:microsoft.com/office/officeart/2018/2/layout/IconVerticalSolidList"/>
    <dgm:cxn modelId="{B8B002CE-5AB3-4583-B7E8-8CB12F0A3FA1}" type="presParOf" srcId="{50EE51B6-2858-4D1B-94C4-8B54300026D3}" destId="{C443C4B2-A719-4A8C-B525-34FDC00A565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541F3EB-7F9F-4D94-B572-34A0145A02D6}" type="doc">
      <dgm:prSet loTypeId="urn:microsoft.com/office/officeart/2005/8/layout/arrow5" loCatId="relationship" qsTypeId="urn:microsoft.com/office/officeart/2005/8/quickstyle/simple1" qsCatId="simple" csTypeId="urn:microsoft.com/office/officeart/2005/8/colors/colorful1" csCatId="colorful"/>
      <dgm:spPr/>
      <dgm:t>
        <a:bodyPr/>
        <a:lstStyle/>
        <a:p>
          <a:endParaRPr lang="en-US"/>
        </a:p>
      </dgm:t>
    </dgm:pt>
    <dgm:pt modelId="{D03FB636-0097-4F3F-AD03-5274B397BC0A}">
      <dgm:prSet/>
      <dgm:spPr/>
      <dgm:t>
        <a:bodyPr/>
        <a:lstStyle/>
        <a:p>
          <a:r>
            <a:rPr lang="en-US"/>
            <a:t>Academic Staff: training and assessment redesign</a:t>
          </a:r>
        </a:p>
      </dgm:t>
    </dgm:pt>
    <dgm:pt modelId="{AD7B1FBD-7762-453E-905F-37A798F82B86}" type="parTrans" cxnId="{040A5406-47DA-4C4A-95AB-55DA6CD25B24}">
      <dgm:prSet/>
      <dgm:spPr/>
      <dgm:t>
        <a:bodyPr/>
        <a:lstStyle/>
        <a:p>
          <a:endParaRPr lang="en-US"/>
        </a:p>
      </dgm:t>
    </dgm:pt>
    <dgm:pt modelId="{66ABC691-F27A-493C-A70F-7907EE934E1F}" type="sibTrans" cxnId="{040A5406-47DA-4C4A-95AB-55DA6CD25B24}">
      <dgm:prSet/>
      <dgm:spPr/>
      <dgm:t>
        <a:bodyPr/>
        <a:lstStyle/>
        <a:p>
          <a:endParaRPr lang="en-US"/>
        </a:p>
      </dgm:t>
    </dgm:pt>
    <dgm:pt modelId="{10BCD043-5B24-4444-9CD9-B3E8A1700CD6}">
      <dgm:prSet/>
      <dgm:spPr/>
      <dgm:t>
        <a:bodyPr/>
        <a:lstStyle/>
        <a:p>
          <a:r>
            <a:rPr lang="en-US"/>
            <a:t>Library: AI information literacy</a:t>
          </a:r>
        </a:p>
      </dgm:t>
    </dgm:pt>
    <dgm:pt modelId="{F05A9355-52EE-40C5-842E-EE32AED8493E}" type="parTrans" cxnId="{047F0317-C99C-4A1B-BAF1-61CB0CF1388D}">
      <dgm:prSet/>
      <dgm:spPr/>
      <dgm:t>
        <a:bodyPr/>
        <a:lstStyle/>
        <a:p>
          <a:endParaRPr lang="en-US"/>
        </a:p>
      </dgm:t>
    </dgm:pt>
    <dgm:pt modelId="{7DFC7214-29A5-43E2-BEB8-FE51237C84EE}" type="sibTrans" cxnId="{047F0317-C99C-4A1B-BAF1-61CB0CF1388D}">
      <dgm:prSet/>
      <dgm:spPr/>
      <dgm:t>
        <a:bodyPr/>
        <a:lstStyle/>
        <a:p>
          <a:endParaRPr lang="en-US"/>
        </a:p>
      </dgm:t>
    </dgm:pt>
    <dgm:pt modelId="{79059306-4593-4DE5-B3EB-61982AEA9D53}">
      <dgm:prSet/>
      <dgm:spPr/>
      <dgm:t>
        <a:bodyPr/>
        <a:lstStyle/>
        <a:p>
          <a:r>
            <a:rPr lang="en-US"/>
            <a:t>Learner Developers: study skills support</a:t>
          </a:r>
        </a:p>
      </dgm:t>
    </dgm:pt>
    <dgm:pt modelId="{3712B77E-DB76-4671-B5D6-200CA7AC793A}" type="parTrans" cxnId="{E6EE0451-1372-4F54-BE62-CD0D8AF34D9B}">
      <dgm:prSet/>
      <dgm:spPr/>
      <dgm:t>
        <a:bodyPr/>
        <a:lstStyle/>
        <a:p>
          <a:endParaRPr lang="en-US"/>
        </a:p>
      </dgm:t>
    </dgm:pt>
    <dgm:pt modelId="{570BE62C-55E1-47D0-8F40-6F1552331B4B}" type="sibTrans" cxnId="{E6EE0451-1372-4F54-BE62-CD0D8AF34D9B}">
      <dgm:prSet/>
      <dgm:spPr/>
      <dgm:t>
        <a:bodyPr/>
        <a:lstStyle/>
        <a:p>
          <a:endParaRPr lang="en-US"/>
        </a:p>
      </dgm:t>
    </dgm:pt>
    <dgm:pt modelId="{45AF17FA-9F68-434E-A102-3FB328E52BA9}">
      <dgm:prSet/>
      <dgm:spPr/>
      <dgm:t>
        <a:bodyPr/>
        <a:lstStyle/>
        <a:p>
          <a:r>
            <a:rPr lang="en-US"/>
            <a:t>Careers Team: AI employability training</a:t>
          </a:r>
        </a:p>
      </dgm:t>
    </dgm:pt>
    <dgm:pt modelId="{E04E8CA7-0649-41E7-80FB-92DB775EFA49}" type="parTrans" cxnId="{1BD31651-84D3-49CE-BD17-010AC416AB2D}">
      <dgm:prSet/>
      <dgm:spPr/>
      <dgm:t>
        <a:bodyPr/>
        <a:lstStyle/>
        <a:p>
          <a:endParaRPr lang="en-US"/>
        </a:p>
      </dgm:t>
    </dgm:pt>
    <dgm:pt modelId="{1F6828A2-C85A-4595-A74E-A024B550BF5E}" type="sibTrans" cxnId="{1BD31651-84D3-49CE-BD17-010AC416AB2D}">
      <dgm:prSet/>
      <dgm:spPr/>
      <dgm:t>
        <a:bodyPr/>
        <a:lstStyle/>
        <a:p>
          <a:endParaRPr lang="en-US"/>
        </a:p>
      </dgm:t>
    </dgm:pt>
    <dgm:pt modelId="{3681F769-F087-4FCB-9261-0D3411C933F9}">
      <dgm:prSet/>
      <dgm:spPr/>
      <dgm:t>
        <a:bodyPr/>
        <a:lstStyle/>
        <a:p>
          <a:r>
            <a:rPr lang="en-US"/>
            <a:t>Management: governance and policy</a:t>
          </a:r>
        </a:p>
      </dgm:t>
    </dgm:pt>
    <dgm:pt modelId="{E63D7E85-2F20-4FC5-BAF5-74E219757C59}" type="parTrans" cxnId="{79C004E4-0D46-4380-8502-167FE70CF69B}">
      <dgm:prSet/>
      <dgm:spPr/>
      <dgm:t>
        <a:bodyPr/>
        <a:lstStyle/>
        <a:p>
          <a:endParaRPr lang="en-US"/>
        </a:p>
      </dgm:t>
    </dgm:pt>
    <dgm:pt modelId="{884ACDDE-4390-489F-B2F6-A3C4E7E855FC}" type="sibTrans" cxnId="{79C004E4-0D46-4380-8502-167FE70CF69B}">
      <dgm:prSet/>
      <dgm:spPr/>
      <dgm:t>
        <a:bodyPr/>
        <a:lstStyle/>
        <a:p>
          <a:endParaRPr lang="en-US"/>
        </a:p>
      </dgm:t>
    </dgm:pt>
    <dgm:pt modelId="{889F12FE-9107-4BCC-9A27-1944FC4115D3}" type="pres">
      <dgm:prSet presAssocID="{F541F3EB-7F9F-4D94-B572-34A0145A02D6}" presName="diagram" presStyleCnt="0">
        <dgm:presLayoutVars>
          <dgm:dir/>
          <dgm:resizeHandles val="exact"/>
        </dgm:presLayoutVars>
      </dgm:prSet>
      <dgm:spPr/>
    </dgm:pt>
    <dgm:pt modelId="{15F7D5FD-3BBB-4FC6-BF3E-F817DAC86B46}" type="pres">
      <dgm:prSet presAssocID="{D03FB636-0097-4F3F-AD03-5274B397BC0A}" presName="arrow" presStyleLbl="node1" presStyleIdx="0" presStyleCnt="5">
        <dgm:presLayoutVars>
          <dgm:bulletEnabled val="1"/>
        </dgm:presLayoutVars>
      </dgm:prSet>
      <dgm:spPr/>
    </dgm:pt>
    <dgm:pt modelId="{47E50464-C574-418D-8C05-E2211D58F3B0}" type="pres">
      <dgm:prSet presAssocID="{10BCD043-5B24-4444-9CD9-B3E8A1700CD6}" presName="arrow" presStyleLbl="node1" presStyleIdx="1" presStyleCnt="5">
        <dgm:presLayoutVars>
          <dgm:bulletEnabled val="1"/>
        </dgm:presLayoutVars>
      </dgm:prSet>
      <dgm:spPr/>
    </dgm:pt>
    <dgm:pt modelId="{15B6A705-89E8-44D0-93D8-CCF39A47B508}" type="pres">
      <dgm:prSet presAssocID="{79059306-4593-4DE5-B3EB-61982AEA9D53}" presName="arrow" presStyleLbl="node1" presStyleIdx="2" presStyleCnt="5">
        <dgm:presLayoutVars>
          <dgm:bulletEnabled val="1"/>
        </dgm:presLayoutVars>
      </dgm:prSet>
      <dgm:spPr/>
    </dgm:pt>
    <dgm:pt modelId="{5D38BDA2-4BC6-473A-A249-701B8E99676E}" type="pres">
      <dgm:prSet presAssocID="{45AF17FA-9F68-434E-A102-3FB328E52BA9}" presName="arrow" presStyleLbl="node1" presStyleIdx="3" presStyleCnt="5">
        <dgm:presLayoutVars>
          <dgm:bulletEnabled val="1"/>
        </dgm:presLayoutVars>
      </dgm:prSet>
      <dgm:spPr/>
    </dgm:pt>
    <dgm:pt modelId="{E2B4218E-36F5-428C-B578-612FE324D9EA}" type="pres">
      <dgm:prSet presAssocID="{3681F769-F087-4FCB-9261-0D3411C933F9}" presName="arrow" presStyleLbl="node1" presStyleIdx="4" presStyleCnt="5">
        <dgm:presLayoutVars>
          <dgm:bulletEnabled val="1"/>
        </dgm:presLayoutVars>
      </dgm:prSet>
      <dgm:spPr/>
    </dgm:pt>
  </dgm:ptLst>
  <dgm:cxnLst>
    <dgm:cxn modelId="{040A5406-47DA-4C4A-95AB-55DA6CD25B24}" srcId="{F541F3EB-7F9F-4D94-B572-34A0145A02D6}" destId="{D03FB636-0097-4F3F-AD03-5274B397BC0A}" srcOrd="0" destOrd="0" parTransId="{AD7B1FBD-7762-453E-905F-37A798F82B86}" sibTransId="{66ABC691-F27A-493C-A70F-7907EE934E1F}"/>
    <dgm:cxn modelId="{824D6410-3C36-4DB7-A28D-34AB578ECA7F}" type="presOf" srcId="{10BCD043-5B24-4444-9CD9-B3E8A1700CD6}" destId="{47E50464-C574-418D-8C05-E2211D58F3B0}" srcOrd="0" destOrd="0" presId="urn:microsoft.com/office/officeart/2005/8/layout/arrow5"/>
    <dgm:cxn modelId="{047F0317-C99C-4A1B-BAF1-61CB0CF1388D}" srcId="{F541F3EB-7F9F-4D94-B572-34A0145A02D6}" destId="{10BCD043-5B24-4444-9CD9-B3E8A1700CD6}" srcOrd="1" destOrd="0" parTransId="{F05A9355-52EE-40C5-842E-EE32AED8493E}" sibTransId="{7DFC7214-29A5-43E2-BEB8-FE51237C84EE}"/>
    <dgm:cxn modelId="{80918836-B4DA-477C-AA66-38A677F9BD29}" type="presOf" srcId="{45AF17FA-9F68-434E-A102-3FB328E52BA9}" destId="{5D38BDA2-4BC6-473A-A249-701B8E99676E}" srcOrd="0" destOrd="0" presId="urn:microsoft.com/office/officeart/2005/8/layout/arrow5"/>
    <dgm:cxn modelId="{448F4A63-16C6-49BD-8A16-E3D8781C9DC0}" type="presOf" srcId="{79059306-4593-4DE5-B3EB-61982AEA9D53}" destId="{15B6A705-89E8-44D0-93D8-CCF39A47B508}" srcOrd="0" destOrd="0" presId="urn:microsoft.com/office/officeart/2005/8/layout/arrow5"/>
    <dgm:cxn modelId="{E6EE0451-1372-4F54-BE62-CD0D8AF34D9B}" srcId="{F541F3EB-7F9F-4D94-B572-34A0145A02D6}" destId="{79059306-4593-4DE5-B3EB-61982AEA9D53}" srcOrd="2" destOrd="0" parTransId="{3712B77E-DB76-4671-B5D6-200CA7AC793A}" sibTransId="{570BE62C-55E1-47D0-8F40-6F1552331B4B}"/>
    <dgm:cxn modelId="{1BD31651-84D3-49CE-BD17-010AC416AB2D}" srcId="{F541F3EB-7F9F-4D94-B572-34A0145A02D6}" destId="{45AF17FA-9F68-434E-A102-3FB328E52BA9}" srcOrd="3" destOrd="0" parTransId="{E04E8CA7-0649-41E7-80FB-92DB775EFA49}" sibTransId="{1F6828A2-C85A-4595-A74E-A024B550BF5E}"/>
    <dgm:cxn modelId="{9C09247E-DDC9-4343-B725-6CD5D3167AF5}" type="presOf" srcId="{F541F3EB-7F9F-4D94-B572-34A0145A02D6}" destId="{889F12FE-9107-4BCC-9A27-1944FC4115D3}" srcOrd="0" destOrd="0" presId="urn:microsoft.com/office/officeart/2005/8/layout/arrow5"/>
    <dgm:cxn modelId="{5FD78F9C-8037-420C-8F5D-7B278DE7BAB8}" type="presOf" srcId="{D03FB636-0097-4F3F-AD03-5274B397BC0A}" destId="{15F7D5FD-3BBB-4FC6-BF3E-F817DAC86B46}" srcOrd="0" destOrd="0" presId="urn:microsoft.com/office/officeart/2005/8/layout/arrow5"/>
    <dgm:cxn modelId="{42CF1DD2-C524-484C-AA24-CA641C025B3D}" type="presOf" srcId="{3681F769-F087-4FCB-9261-0D3411C933F9}" destId="{E2B4218E-36F5-428C-B578-612FE324D9EA}" srcOrd="0" destOrd="0" presId="urn:microsoft.com/office/officeart/2005/8/layout/arrow5"/>
    <dgm:cxn modelId="{79C004E4-0D46-4380-8502-167FE70CF69B}" srcId="{F541F3EB-7F9F-4D94-B572-34A0145A02D6}" destId="{3681F769-F087-4FCB-9261-0D3411C933F9}" srcOrd="4" destOrd="0" parTransId="{E63D7E85-2F20-4FC5-BAF5-74E219757C59}" sibTransId="{884ACDDE-4390-489F-B2F6-A3C4E7E855FC}"/>
    <dgm:cxn modelId="{842D4099-1C05-408F-8813-9A56964B1B8C}" type="presParOf" srcId="{889F12FE-9107-4BCC-9A27-1944FC4115D3}" destId="{15F7D5FD-3BBB-4FC6-BF3E-F817DAC86B46}" srcOrd="0" destOrd="0" presId="urn:microsoft.com/office/officeart/2005/8/layout/arrow5"/>
    <dgm:cxn modelId="{EFD1CF0D-06AB-4EDB-96F5-15D6DF90C474}" type="presParOf" srcId="{889F12FE-9107-4BCC-9A27-1944FC4115D3}" destId="{47E50464-C574-418D-8C05-E2211D58F3B0}" srcOrd="1" destOrd="0" presId="urn:microsoft.com/office/officeart/2005/8/layout/arrow5"/>
    <dgm:cxn modelId="{DB88BF14-833C-4DBE-AFBC-8D0309F8CC35}" type="presParOf" srcId="{889F12FE-9107-4BCC-9A27-1944FC4115D3}" destId="{15B6A705-89E8-44D0-93D8-CCF39A47B508}" srcOrd="2" destOrd="0" presId="urn:microsoft.com/office/officeart/2005/8/layout/arrow5"/>
    <dgm:cxn modelId="{1E2007BE-3125-47EC-8995-72A1BFE5FF63}" type="presParOf" srcId="{889F12FE-9107-4BCC-9A27-1944FC4115D3}" destId="{5D38BDA2-4BC6-473A-A249-701B8E99676E}" srcOrd="3" destOrd="0" presId="urn:microsoft.com/office/officeart/2005/8/layout/arrow5"/>
    <dgm:cxn modelId="{4CE71D11-B791-4EEA-8D44-1B11B7A57942}" type="presParOf" srcId="{889F12FE-9107-4BCC-9A27-1944FC4115D3}" destId="{E2B4218E-36F5-428C-B578-612FE324D9EA}" srcOrd="4"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AEA5A29-8083-4FD9-878C-751C2DF1225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FFBC7BA-D545-4B4C-A67C-5ECC4735BE79}">
      <dgm:prSet/>
      <dgm:spPr/>
      <dgm:t>
        <a:bodyPr/>
        <a:lstStyle/>
        <a:p>
          <a:pPr>
            <a:lnSpc>
              <a:spcPct val="100000"/>
            </a:lnSpc>
          </a:pPr>
          <a:r>
            <a:rPr lang="en-US"/>
            <a:t>1. What are the biggest opportunities and risks of AI in higher education?</a:t>
          </a:r>
        </a:p>
      </dgm:t>
    </dgm:pt>
    <dgm:pt modelId="{1417449D-9721-4B64-B821-998CCB876C04}" type="parTrans" cxnId="{4F9C82D5-2867-4BA3-B0CF-04DAB4EB2B17}">
      <dgm:prSet/>
      <dgm:spPr/>
      <dgm:t>
        <a:bodyPr/>
        <a:lstStyle/>
        <a:p>
          <a:endParaRPr lang="en-US"/>
        </a:p>
      </dgm:t>
    </dgm:pt>
    <dgm:pt modelId="{9C3BF87F-1F49-478E-9062-95D5A95572A3}" type="sibTrans" cxnId="{4F9C82D5-2867-4BA3-B0CF-04DAB4EB2B17}">
      <dgm:prSet/>
      <dgm:spPr/>
      <dgm:t>
        <a:bodyPr/>
        <a:lstStyle/>
        <a:p>
          <a:endParaRPr lang="en-US"/>
        </a:p>
      </dgm:t>
    </dgm:pt>
    <dgm:pt modelId="{A72363CD-6272-4602-B4E0-528769AED49F}">
      <dgm:prSet/>
      <dgm:spPr/>
      <dgm:t>
        <a:bodyPr/>
        <a:lstStyle/>
        <a:p>
          <a:pPr>
            <a:lnSpc>
              <a:spcPct val="100000"/>
            </a:lnSpc>
          </a:pPr>
          <a:r>
            <a:rPr lang="en-US"/>
            <a:t>2. How would you design an AI literacy programme for first-year students?</a:t>
          </a:r>
        </a:p>
      </dgm:t>
    </dgm:pt>
    <dgm:pt modelId="{33A3F0B3-73EF-494D-B9E7-E51FD1510509}" type="parTrans" cxnId="{4FBAE494-B5B4-4EF1-92F5-281A0E9DECDF}">
      <dgm:prSet/>
      <dgm:spPr/>
      <dgm:t>
        <a:bodyPr/>
        <a:lstStyle/>
        <a:p>
          <a:endParaRPr lang="en-US"/>
        </a:p>
      </dgm:t>
    </dgm:pt>
    <dgm:pt modelId="{584BFB8A-4D74-4E9C-81C9-3D9E7218919E}" type="sibTrans" cxnId="{4FBAE494-B5B4-4EF1-92F5-281A0E9DECDF}">
      <dgm:prSet/>
      <dgm:spPr/>
      <dgm:t>
        <a:bodyPr/>
        <a:lstStyle/>
        <a:p>
          <a:endParaRPr lang="en-US"/>
        </a:p>
      </dgm:t>
    </dgm:pt>
    <dgm:pt modelId="{0A509026-9B24-4058-88FC-9A1572E52805}">
      <dgm:prSet/>
      <dgm:spPr/>
      <dgm:t>
        <a:bodyPr/>
        <a:lstStyle/>
        <a:p>
          <a:pPr>
            <a:lnSpc>
              <a:spcPct val="100000"/>
            </a:lnSpc>
          </a:pPr>
          <a:r>
            <a:rPr lang="en-US"/>
            <a:t>3. How can universities maintain academic integrity while embracing AI?</a:t>
          </a:r>
        </a:p>
      </dgm:t>
    </dgm:pt>
    <dgm:pt modelId="{1F4AF64A-B794-4641-AAE7-973D352D119B}" type="parTrans" cxnId="{92742B5F-ABCA-404F-896C-2F9AE5194A73}">
      <dgm:prSet/>
      <dgm:spPr/>
      <dgm:t>
        <a:bodyPr/>
        <a:lstStyle/>
        <a:p>
          <a:endParaRPr lang="en-US"/>
        </a:p>
      </dgm:t>
    </dgm:pt>
    <dgm:pt modelId="{A5092109-0157-4170-AFC0-792737C53A68}" type="sibTrans" cxnId="{92742B5F-ABCA-404F-896C-2F9AE5194A73}">
      <dgm:prSet/>
      <dgm:spPr/>
      <dgm:t>
        <a:bodyPr/>
        <a:lstStyle/>
        <a:p>
          <a:endParaRPr lang="en-US"/>
        </a:p>
      </dgm:t>
    </dgm:pt>
    <dgm:pt modelId="{B3F393CB-6ECF-492C-B8AF-CC99A6285AD6}">
      <dgm:prSet/>
      <dgm:spPr/>
      <dgm:t>
        <a:bodyPr/>
        <a:lstStyle/>
        <a:p>
          <a:pPr>
            <a:lnSpc>
              <a:spcPct val="100000"/>
            </a:lnSpc>
          </a:pPr>
          <a:r>
            <a:rPr lang="en-US"/>
            <a:t>4. How would you address AI bias and misinformation?</a:t>
          </a:r>
        </a:p>
      </dgm:t>
    </dgm:pt>
    <dgm:pt modelId="{3C4B1A84-6046-44CA-8748-7E3560DAE5C4}" type="parTrans" cxnId="{BF67054F-5CBD-41FD-A67F-1D7BACC349D8}">
      <dgm:prSet/>
      <dgm:spPr/>
      <dgm:t>
        <a:bodyPr/>
        <a:lstStyle/>
        <a:p>
          <a:endParaRPr lang="en-US"/>
        </a:p>
      </dgm:t>
    </dgm:pt>
    <dgm:pt modelId="{BB4B20AB-83CD-48BC-91E8-92DD69833FDE}" type="sibTrans" cxnId="{BF67054F-5CBD-41FD-A67F-1D7BACC349D8}">
      <dgm:prSet/>
      <dgm:spPr/>
      <dgm:t>
        <a:bodyPr/>
        <a:lstStyle/>
        <a:p>
          <a:endParaRPr lang="en-US"/>
        </a:p>
      </dgm:t>
    </dgm:pt>
    <dgm:pt modelId="{A15DE72F-A8AA-4FC9-B859-2F08C04BC4AD}" type="pres">
      <dgm:prSet presAssocID="{8AEA5A29-8083-4FD9-878C-751C2DF12250}" presName="root" presStyleCnt="0">
        <dgm:presLayoutVars>
          <dgm:dir/>
          <dgm:resizeHandles val="exact"/>
        </dgm:presLayoutVars>
      </dgm:prSet>
      <dgm:spPr/>
    </dgm:pt>
    <dgm:pt modelId="{59DD4171-895E-434F-83BF-63985A27A84B}" type="pres">
      <dgm:prSet presAssocID="{EFFBC7BA-D545-4B4C-A67C-5ECC4735BE79}" presName="compNode" presStyleCnt="0"/>
      <dgm:spPr/>
    </dgm:pt>
    <dgm:pt modelId="{0C48336C-8021-4D95-8B28-6D0BC1B9091F}" type="pres">
      <dgm:prSet presAssocID="{EFFBC7BA-D545-4B4C-A67C-5ECC4735BE79}" presName="bgRect" presStyleLbl="bgShp" presStyleIdx="0" presStyleCnt="4"/>
      <dgm:spPr/>
    </dgm:pt>
    <dgm:pt modelId="{E7B62170-D986-4AE1-A2D7-15AEEB7C3028}" type="pres">
      <dgm:prSet presAssocID="{EFFBC7BA-D545-4B4C-A67C-5ECC4735BE79}"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ooks"/>
        </a:ext>
      </dgm:extLst>
    </dgm:pt>
    <dgm:pt modelId="{C26A801B-9F08-4187-819F-2A3FEECB431B}" type="pres">
      <dgm:prSet presAssocID="{EFFBC7BA-D545-4B4C-A67C-5ECC4735BE79}" presName="spaceRect" presStyleCnt="0"/>
      <dgm:spPr/>
    </dgm:pt>
    <dgm:pt modelId="{A2CB7CE6-169F-4AAA-8EE5-3FE764EAA419}" type="pres">
      <dgm:prSet presAssocID="{EFFBC7BA-D545-4B4C-A67C-5ECC4735BE79}" presName="parTx" presStyleLbl="revTx" presStyleIdx="0" presStyleCnt="4">
        <dgm:presLayoutVars>
          <dgm:chMax val="0"/>
          <dgm:chPref val="0"/>
        </dgm:presLayoutVars>
      </dgm:prSet>
      <dgm:spPr/>
    </dgm:pt>
    <dgm:pt modelId="{7265AF30-0914-40F5-840C-11644658BB50}" type="pres">
      <dgm:prSet presAssocID="{9C3BF87F-1F49-478E-9062-95D5A95572A3}" presName="sibTrans" presStyleCnt="0"/>
      <dgm:spPr/>
    </dgm:pt>
    <dgm:pt modelId="{40A7F4B2-B069-4D57-A4FD-3DE5131AAE28}" type="pres">
      <dgm:prSet presAssocID="{A72363CD-6272-4602-B4E0-528769AED49F}" presName="compNode" presStyleCnt="0"/>
      <dgm:spPr/>
    </dgm:pt>
    <dgm:pt modelId="{27EC3B32-8FCF-4A51-8F51-06482EE94057}" type="pres">
      <dgm:prSet presAssocID="{A72363CD-6272-4602-B4E0-528769AED49F}" presName="bgRect" presStyleLbl="bgShp" presStyleIdx="1" presStyleCnt="4"/>
      <dgm:spPr/>
    </dgm:pt>
    <dgm:pt modelId="{6982F510-6224-4CE1-9600-09612C755BEC}" type="pres">
      <dgm:prSet presAssocID="{A72363CD-6272-4602-B4E0-528769AED49F}"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2090E01C-9917-4DA0-AC45-505EEFDC9CBC}" type="pres">
      <dgm:prSet presAssocID="{A72363CD-6272-4602-B4E0-528769AED49F}" presName="spaceRect" presStyleCnt="0"/>
      <dgm:spPr/>
    </dgm:pt>
    <dgm:pt modelId="{2A4B3FA9-313A-42ED-88CF-9A6E935CD401}" type="pres">
      <dgm:prSet presAssocID="{A72363CD-6272-4602-B4E0-528769AED49F}" presName="parTx" presStyleLbl="revTx" presStyleIdx="1" presStyleCnt="4">
        <dgm:presLayoutVars>
          <dgm:chMax val="0"/>
          <dgm:chPref val="0"/>
        </dgm:presLayoutVars>
      </dgm:prSet>
      <dgm:spPr/>
    </dgm:pt>
    <dgm:pt modelId="{3B47C74D-544C-41DC-955F-FCE72D3B4545}" type="pres">
      <dgm:prSet presAssocID="{584BFB8A-4D74-4E9C-81C9-3D9E7218919E}" presName="sibTrans" presStyleCnt="0"/>
      <dgm:spPr/>
    </dgm:pt>
    <dgm:pt modelId="{34F5491D-E727-48F4-82F4-23EAB88F7137}" type="pres">
      <dgm:prSet presAssocID="{0A509026-9B24-4058-88FC-9A1572E52805}" presName="compNode" presStyleCnt="0"/>
      <dgm:spPr/>
    </dgm:pt>
    <dgm:pt modelId="{279EE2EB-A26C-4854-9A3B-5B1FD3EB0D17}" type="pres">
      <dgm:prSet presAssocID="{0A509026-9B24-4058-88FC-9A1572E52805}" presName="bgRect" presStyleLbl="bgShp" presStyleIdx="2" presStyleCnt="4"/>
      <dgm:spPr/>
    </dgm:pt>
    <dgm:pt modelId="{355B25AB-C624-4816-9073-0CADA0357028}" type="pres">
      <dgm:prSet presAssocID="{0A509026-9B24-4058-88FC-9A1572E52805}"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Head with Gears"/>
        </a:ext>
      </dgm:extLst>
    </dgm:pt>
    <dgm:pt modelId="{72E54AE5-2746-4E1A-BAB5-9F8A5F5C5D80}" type="pres">
      <dgm:prSet presAssocID="{0A509026-9B24-4058-88FC-9A1572E52805}" presName="spaceRect" presStyleCnt="0"/>
      <dgm:spPr/>
    </dgm:pt>
    <dgm:pt modelId="{BE9969AC-8271-487B-A65C-F4E1119CAAFC}" type="pres">
      <dgm:prSet presAssocID="{0A509026-9B24-4058-88FC-9A1572E52805}" presName="parTx" presStyleLbl="revTx" presStyleIdx="2" presStyleCnt="4">
        <dgm:presLayoutVars>
          <dgm:chMax val="0"/>
          <dgm:chPref val="0"/>
        </dgm:presLayoutVars>
      </dgm:prSet>
      <dgm:spPr/>
    </dgm:pt>
    <dgm:pt modelId="{AA5D5914-9FB3-467D-986E-D8B8D6F21249}" type="pres">
      <dgm:prSet presAssocID="{A5092109-0157-4170-AFC0-792737C53A68}" presName="sibTrans" presStyleCnt="0"/>
      <dgm:spPr/>
    </dgm:pt>
    <dgm:pt modelId="{CFA478F9-225A-4B08-B7A6-DED962321D38}" type="pres">
      <dgm:prSet presAssocID="{B3F393CB-6ECF-492C-B8AF-CC99A6285AD6}" presName="compNode" presStyleCnt="0"/>
      <dgm:spPr/>
    </dgm:pt>
    <dgm:pt modelId="{87FA6E9D-D09B-4A6D-BD59-53AD6D8FC37A}" type="pres">
      <dgm:prSet presAssocID="{B3F393CB-6ECF-492C-B8AF-CC99A6285AD6}" presName="bgRect" presStyleLbl="bgShp" presStyleIdx="3" presStyleCnt="4"/>
      <dgm:spPr/>
    </dgm:pt>
    <dgm:pt modelId="{A9B4D564-621D-4EF0-A38A-B7AC936B6827}" type="pres">
      <dgm:prSet presAssocID="{B3F393CB-6ECF-492C-B8AF-CC99A6285AD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rson with Idea"/>
        </a:ext>
      </dgm:extLst>
    </dgm:pt>
    <dgm:pt modelId="{3569585B-59EC-43D7-BBE1-250676B28AF3}" type="pres">
      <dgm:prSet presAssocID="{B3F393CB-6ECF-492C-B8AF-CC99A6285AD6}" presName="spaceRect" presStyleCnt="0"/>
      <dgm:spPr/>
    </dgm:pt>
    <dgm:pt modelId="{9432DB86-B0DC-4CE4-B8BE-284A096ADC82}" type="pres">
      <dgm:prSet presAssocID="{B3F393CB-6ECF-492C-B8AF-CC99A6285AD6}" presName="parTx" presStyleLbl="revTx" presStyleIdx="3" presStyleCnt="4">
        <dgm:presLayoutVars>
          <dgm:chMax val="0"/>
          <dgm:chPref val="0"/>
        </dgm:presLayoutVars>
      </dgm:prSet>
      <dgm:spPr/>
    </dgm:pt>
  </dgm:ptLst>
  <dgm:cxnLst>
    <dgm:cxn modelId="{D3799522-B042-42BE-B9AC-2199CA3250D3}" type="presOf" srcId="{A72363CD-6272-4602-B4E0-528769AED49F}" destId="{2A4B3FA9-313A-42ED-88CF-9A6E935CD401}" srcOrd="0" destOrd="0" presId="urn:microsoft.com/office/officeart/2018/2/layout/IconVerticalSolidList"/>
    <dgm:cxn modelId="{92742B5F-ABCA-404F-896C-2F9AE5194A73}" srcId="{8AEA5A29-8083-4FD9-878C-751C2DF12250}" destId="{0A509026-9B24-4058-88FC-9A1572E52805}" srcOrd="2" destOrd="0" parTransId="{1F4AF64A-B794-4641-AAE7-973D352D119B}" sibTransId="{A5092109-0157-4170-AFC0-792737C53A68}"/>
    <dgm:cxn modelId="{BF67054F-5CBD-41FD-A67F-1D7BACC349D8}" srcId="{8AEA5A29-8083-4FD9-878C-751C2DF12250}" destId="{B3F393CB-6ECF-492C-B8AF-CC99A6285AD6}" srcOrd="3" destOrd="0" parTransId="{3C4B1A84-6046-44CA-8748-7E3560DAE5C4}" sibTransId="{BB4B20AB-83CD-48BC-91E8-92DD69833FDE}"/>
    <dgm:cxn modelId="{0FC9A054-BBC2-4ECB-AC90-781EF38D7522}" type="presOf" srcId="{EFFBC7BA-D545-4B4C-A67C-5ECC4735BE79}" destId="{A2CB7CE6-169F-4AAA-8EE5-3FE764EAA419}" srcOrd="0" destOrd="0" presId="urn:microsoft.com/office/officeart/2018/2/layout/IconVerticalSolidList"/>
    <dgm:cxn modelId="{E69BD98A-959A-4CCD-8CF4-1165AD4258AB}" type="presOf" srcId="{8AEA5A29-8083-4FD9-878C-751C2DF12250}" destId="{A15DE72F-A8AA-4FC9-B859-2F08C04BC4AD}" srcOrd="0" destOrd="0" presId="urn:microsoft.com/office/officeart/2018/2/layout/IconVerticalSolidList"/>
    <dgm:cxn modelId="{4FBAE494-B5B4-4EF1-92F5-281A0E9DECDF}" srcId="{8AEA5A29-8083-4FD9-878C-751C2DF12250}" destId="{A72363CD-6272-4602-B4E0-528769AED49F}" srcOrd="1" destOrd="0" parTransId="{33A3F0B3-73EF-494D-B9E7-E51FD1510509}" sibTransId="{584BFB8A-4D74-4E9C-81C9-3D9E7218919E}"/>
    <dgm:cxn modelId="{4F9C82D5-2867-4BA3-B0CF-04DAB4EB2B17}" srcId="{8AEA5A29-8083-4FD9-878C-751C2DF12250}" destId="{EFFBC7BA-D545-4B4C-A67C-5ECC4735BE79}" srcOrd="0" destOrd="0" parTransId="{1417449D-9721-4B64-B821-998CCB876C04}" sibTransId="{9C3BF87F-1F49-478E-9062-95D5A95572A3}"/>
    <dgm:cxn modelId="{0FA3D4EE-CED5-4861-8EBD-7B96E71F0126}" type="presOf" srcId="{0A509026-9B24-4058-88FC-9A1572E52805}" destId="{BE9969AC-8271-487B-A65C-F4E1119CAAFC}" srcOrd="0" destOrd="0" presId="urn:microsoft.com/office/officeart/2018/2/layout/IconVerticalSolidList"/>
    <dgm:cxn modelId="{BFADC8F7-E132-41C6-9332-1D6B1EC814D0}" type="presOf" srcId="{B3F393CB-6ECF-492C-B8AF-CC99A6285AD6}" destId="{9432DB86-B0DC-4CE4-B8BE-284A096ADC82}" srcOrd="0" destOrd="0" presId="urn:microsoft.com/office/officeart/2018/2/layout/IconVerticalSolidList"/>
    <dgm:cxn modelId="{63017DF1-5736-49A4-8FB6-FF1AED5C583C}" type="presParOf" srcId="{A15DE72F-A8AA-4FC9-B859-2F08C04BC4AD}" destId="{59DD4171-895E-434F-83BF-63985A27A84B}" srcOrd="0" destOrd="0" presId="urn:microsoft.com/office/officeart/2018/2/layout/IconVerticalSolidList"/>
    <dgm:cxn modelId="{842EB517-B181-45CC-94C6-A4CA28FA8DFE}" type="presParOf" srcId="{59DD4171-895E-434F-83BF-63985A27A84B}" destId="{0C48336C-8021-4D95-8B28-6D0BC1B9091F}" srcOrd="0" destOrd="0" presId="urn:microsoft.com/office/officeart/2018/2/layout/IconVerticalSolidList"/>
    <dgm:cxn modelId="{E94F683C-D7A0-416F-B8D9-CD581FB99559}" type="presParOf" srcId="{59DD4171-895E-434F-83BF-63985A27A84B}" destId="{E7B62170-D986-4AE1-A2D7-15AEEB7C3028}" srcOrd="1" destOrd="0" presId="urn:microsoft.com/office/officeart/2018/2/layout/IconVerticalSolidList"/>
    <dgm:cxn modelId="{FBEBC20E-D66F-4804-B135-6BD856CD9AE3}" type="presParOf" srcId="{59DD4171-895E-434F-83BF-63985A27A84B}" destId="{C26A801B-9F08-4187-819F-2A3FEECB431B}" srcOrd="2" destOrd="0" presId="urn:microsoft.com/office/officeart/2018/2/layout/IconVerticalSolidList"/>
    <dgm:cxn modelId="{4440DFA1-8804-4EA0-BABC-B99D2C5D0703}" type="presParOf" srcId="{59DD4171-895E-434F-83BF-63985A27A84B}" destId="{A2CB7CE6-169F-4AAA-8EE5-3FE764EAA419}" srcOrd="3" destOrd="0" presId="urn:microsoft.com/office/officeart/2018/2/layout/IconVerticalSolidList"/>
    <dgm:cxn modelId="{929B8859-1FE0-432C-A69E-E0B33B405A46}" type="presParOf" srcId="{A15DE72F-A8AA-4FC9-B859-2F08C04BC4AD}" destId="{7265AF30-0914-40F5-840C-11644658BB50}" srcOrd="1" destOrd="0" presId="urn:microsoft.com/office/officeart/2018/2/layout/IconVerticalSolidList"/>
    <dgm:cxn modelId="{96F8940F-6386-4C31-8BDA-1389054B1679}" type="presParOf" srcId="{A15DE72F-A8AA-4FC9-B859-2F08C04BC4AD}" destId="{40A7F4B2-B069-4D57-A4FD-3DE5131AAE28}" srcOrd="2" destOrd="0" presId="urn:microsoft.com/office/officeart/2018/2/layout/IconVerticalSolidList"/>
    <dgm:cxn modelId="{2011EA3D-9882-42F6-9DD8-5223EFDCA2DB}" type="presParOf" srcId="{40A7F4B2-B069-4D57-A4FD-3DE5131AAE28}" destId="{27EC3B32-8FCF-4A51-8F51-06482EE94057}" srcOrd="0" destOrd="0" presId="urn:microsoft.com/office/officeart/2018/2/layout/IconVerticalSolidList"/>
    <dgm:cxn modelId="{58451502-9AE3-4188-826D-F7ACB69C63B1}" type="presParOf" srcId="{40A7F4B2-B069-4D57-A4FD-3DE5131AAE28}" destId="{6982F510-6224-4CE1-9600-09612C755BEC}" srcOrd="1" destOrd="0" presId="urn:microsoft.com/office/officeart/2018/2/layout/IconVerticalSolidList"/>
    <dgm:cxn modelId="{B8AC5C1F-0947-42AD-8AF7-88D3DED4CA57}" type="presParOf" srcId="{40A7F4B2-B069-4D57-A4FD-3DE5131AAE28}" destId="{2090E01C-9917-4DA0-AC45-505EEFDC9CBC}" srcOrd="2" destOrd="0" presId="urn:microsoft.com/office/officeart/2018/2/layout/IconVerticalSolidList"/>
    <dgm:cxn modelId="{E1FE0139-64C7-45A2-A03F-5988EA265197}" type="presParOf" srcId="{40A7F4B2-B069-4D57-A4FD-3DE5131AAE28}" destId="{2A4B3FA9-313A-42ED-88CF-9A6E935CD401}" srcOrd="3" destOrd="0" presId="urn:microsoft.com/office/officeart/2018/2/layout/IconVerticalSolidList"/>
    <dgm:cxn modelId="{F3C597E2-A5C8-43E4-B2F3-6DCABF47EB1F}" type="presParOf" srcId="{A15DE72F-A8AA-4FC9-B859-2F08C04BC4AD}" destId="{3B47C74D-544C-41DC-955F-FCE72D3B4545}" srcOrd="3" destOrd="0" presId="urn:microsoft.com/office/officeart/2018/2/layout/IconVerticalSolidList"/>
    <dgm:cxn modelId="{94ECE46A-744E-459D-B6DC-0CAB27E15CEE}" type="presParOf" srcId="{A15DE72F-A8AA-4FC9-B859-2F08C04BC4AD}" destId="{34F5491D-E727-48F4-82F4-23EAB88F7137}" srcOrd="4" destOrd="0" presId="urn:microsoft.com/office/officeart/2018/2/layout/IconVerticalSolidList"/>
    <dgm:cxn modelId="{E745D31A-A205-4609-8DE3-E22F47C2466A}" type="presParOf" srcId="{34F5491D-E727-48F4-82F4-23EAB88F7137}" destId="{279EE2EB-A26C-4854-9A3B-5B1FD3EB0D17}" srcOrd="0" destOrd="0" presId="urn:microsoft.com/office/officeart/2018/2/layout/IconVerticalSolidList"/>
    <dgm:cxn modelId="{0E14CC6D-E307-440B-8693-D4A8D8A24A7C}" type="presParOf" srcId="{34F5491D-E727-48F4-82F4-23EAB88F7137}" destId="{355B25AB-C624-4816-9073-0CADA0357028}" srcOrd="1" destOrd="0" presId="urn:microsoft.com/office/officeart/2018/2/layout/IconVerticalSolidList"/>
    <dgm:cxn modelId="{76D0C19F-36A0-4C59-9249-3E9F139D4D55}" type="presParOf" srcId="{34F5491D-E727-48F4-82F4-23EAB88F7137}" destId="{72E54AE5-2746-4E1A-BAB5-9F8A5F5C5D80}" srcOrd="2" destOrd="0" presId="urn:microsoft.com/office/officeart/2018/2/layout/IconVerticalSolidList"/>
    <dgm:cxn modelId="{7EDD0224-3C69-412D-B8F6-06FB16C27999}" type="presParOf" srcId="{34F5491D-E727-48F4-82F4-23EAB88F7137}" destId="{BE9969AC-8271-487B-A65C-F4E1119CAAFC}" srcOrd="3" destOrd="0" presId="urn:microsoft.com/office/officeart/2018/2/layout/IconVerticalSolidList"/>
    <dgm:cxn modelId="{B2FBB7B6-A780-46B7-A1EC-35CD566DC323}" type="presParOf" srcId="{A15DE72F-A8AA-4FC9-B859-2F08C04BC4AD}" destId="{AA5D5914-9FB3-467D-986E-D8B8D6F21249}" srcOrd="5" destOrd="0" presId="urn:microsoft.com/office/officeart/2018/2/layout/IconVerticalSolidList"/>
    <dgm:cxn modelId="{04D49F2B-C743-4188-A8EA-6E252928CF8E}" type="presParOf" srcId="{A15DE72F-A8AA-4FC9-B859-2F08C04BC4AD}" destId="{CFA478F9-225A-4B08-B7A6-DED962321D38}" srcOrd="6" destOrd="0" presId="urn:microsoft.com/office/officeart/2018/2/layout/IconVerticalSolidList"/>
    <dgm:cxn modelId="{26C21782-EFFD-4D92-8510-2A15BF9C08EB}" type="presParOf" srcId="{CFA478F9-225A-4B08-B7A6-DED962321D38}" destId="{87FA6E9D-D09B-4A6D-BD59-53AD6D8FC37A}" srcOrd="0" destOrd="0" presId="urn:microsoft.com/office/officeart/2018/2/layout/IconVerticalSolidList"/>
    <dgm:cxn modelId="{30490796-DE0A-43E1-99A8-D87C2298BA9C}" type="presParOf" srcId="{CFA478F9-225A-4B08-B7A6-DED962321D38}" destId="{A9B4D564-621D-4EF0-A38A-B7AC936B6827}" srcOrd="1" destOrd="0" presId="urn:microsoft.com/office/officeart/2018/2/layout/IconVerticalSolidList"/>
    <dgm:cxn modelId="{F03815AF-FFF6-4CCF-A13B-2D07ED04485F}" type="presParOf" srcId="{CFA478F9-225A-4B08-B7A6-DED962321D38}" destId="{3569585B-59EC-43D7-BBE1-250676B28AF3}" srcOrd="2" destOrd="0" presId="urn:microsoft.com/office/officeart/2018/2/layout/IconVerticalSolidList"/>
    <dgm:cxn modelId="{EB4DFC01-7EFA-4B5C-A80D-DE06ED99653E}" type="presParOf" srcId="{CFA478F9-225A-4B08-B7A6-DED962321D38}" destId="{9432DB86-B0DC-4CE4-B8BE-284A096ADC8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312BAFA-85F3-4C49-9BEF-297A91AD22B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EC0A3BE-F68B-4E5F-8141-DFC14FD2D950}">
      <dgm:prSet/>
      <dgm:spPr/>
      <dgm:t>
        <a:bodyPr/>
        <a:lstStyle/>
        <a:p>
          <a:pPr>
            <a:lnSpc>
              <a:spcPct val="100000"/>
            </a:lnSpc>
          </a:pPr>
          <a:r>
            <a:rPr lang="en-US"/>
            <a:t>5. How would you engage staff who are resistant to AI adoption?</a:t>
          </a:r>
        </a:p>
      </dgm:t>
    </dgm:pt>
    <dgm:pt modelId="{E912033F-EB1A-46EB-8AAC-B00D9166FFC1}" type="parTrans" cxnId="{C624C1D4-1708-419D-9862-57ADEC6323D0}">
      <dgm:prSet/>
      <dgm:spPr/>
      <dgm:t>
        <a:bodyPr/>
        <a:lstStyle/>
        <a:p>
          <a:endParaRPr lang="en-US"/>
        </a:p>
      </dgm:t>
    </dgm:pt>
    <dgm:pt modelId="{D7F9FB01-BD92-423F-A98E-AD00439F70CF}" type="sibTrans" cxnId="{C624C1D4-1708-419D-9862-57ADEC6323D0}">
      <dgm:prSet/>
      <dgm:spPr/>
      <dgm:t>
        <a:bodyPr/>
        <a:lstStyle/>
        <a:p>
          <a:endParaRPr lang="en-US"/>
        </a:p>
      </dgm:t>
    </dgm:pt>
    <dgm:pt modelId="{E5A37336-0B8E-4909-85C0-1D45F30BB8AA}">
      <dgm:prSet/>
      <dgm:spPr/>
      <dgm:t>
        <a:bodyPr/>
        <a:lstStyle/>
        <a:p>
          <a:pPr>
            <a:lnSpc>
              <a:spcPct val="100000"/>
            </a:lnSpc>
          </a:pPr>
          <a:r>
            <a:rPr lang="en-US"/>
            <a:t>6. What recommendations would you make regarding AI governance?</a:t>
          </a:r>
        </a:p>
      </dgm:t>
    </dgm:pt>
    <dgm:pt modelId="{7D136566-7FF0-4FD4-8C29-B5214A2D20D9}" type="parTrans" cxnId="{62B240FA-8337-4640-82D6-EFADD5218072}">
      <dgm:prSet/>
      <dgm:spPr/>
      <dgm:t>
        <a:bodyPr/>
        <a:lstStyle/>
        <a:p>
          <a:endParaRPr lang="en-US"/>
        </a:p>
      </dgm:t>
    </dgm:pt>
    <dgm:pt modelId="{65C32B7F-DAD2-4FAA-93F9-F604E2702A43}" type="sibTrans" cxnId="{62B240FA-8337-4640-82D6-EFADD5218072}">
      <dgm:prSet/>
      <dgm:spPr/>
      <dgm:t>
        <a:bodyPr/>
        <a:lstStyle/>
        <a:p>
          <a:endParaRPr lang="en-US"/>
        </a:p>
      </dgm:t>
    </dgm:pt>
    <dgm:pt modelId="{11824AF2-B288-4448-AFAD-CC5CD6403246}">
      <dgm:prSet/>
      <dgm:spPr/>
      <dgm:t>
        <a:bodyPr/>
        <a:lstStyle/>
        <a:p>
          <a:pPr>
            <a:lnSpc>
              <a:spcPct val="100000"/>
            </a:lnSpc>
          </a:pPr>
          <a:r>
            <a:rPr lang="en-US"/>
            <a:t>7. What AI innovation project would you propose for UWTSD?</a:t>
          </a:r>
        </a:p>
      </dgm:t>
    </dgm:pt>
    <dgm:pt modelId="{A246EF39-CD26-473B-B69C-3D5BBBD20F9F}" type="parTrans" cxnId="{3C10E161-3215-4D1F-B4D4-7DCB1E50F47B}">
      <dgm:prSet/>
      <dgm:spPr/>
      <dgm:t>
        <a:bodyPr/>
        <a:lstStyle/>
        <a:p>
          <a:endParaRPr lang="en-US"/>
        </a:p>
      </dgm:t>
    </dgm:pt>
    <dgm:pt modelId="{072D9526-AA6E-4FF1-9C53-A6B1E3E84DBD}" type="sibTrans" cxnId="{3C10E161-3215-4D1F-B4D4-7DCB1E50F47B}">
      <dgm:prSet/>
      <dgm:spPr/>
      <dgm:t>
        <a:bodyPr/>
        <a:lstStyle/>
        <a:p>
          <a:endParaRPr lang="en-US"/>
        </a:p>
      </dgm:t>
    </dgm:pt>
    <dgm:pt modelId="{F03F1ADB-D32D-42E2-B882-95F2B411EF1F}">
      <dgm:prSet/>
      <dgm:spPr/>
      <dgm:t>
        <a:bodyPr/>
        <a:lstStyle/>
        <a:p>
          <a:pPr>
            <a:lnSpc>
              <a:spcPct val="100000"/>
            </a:lnSpc>
          </a:pPr>
          <a:r>
            <a:rPr lang="en-US"/>
            <a:t>8. How would you measure the success of an AI literacy strategy?</a:t>
          </a:r>
        </a:p>
      </dgm:t>
    </dgm:pt>
    <dgm:pt modelId="{26AAA6A7-CDE7-48C7-8504-AC309C8C629A}" type="parTrans" cxnId="{F1AE7400-752B-42C1-ADFD-7A9CB6B8A611}">
      <dgm:prSet/>
      <dgm:spPr/>
      <dgm:t>
        <a:bodyPr/>
        <a:lstStyle/>
        <a:p>
          <a:endParaRPr lang="en-US"/>
        </a:p>
      </dgm:t>
    </dgm:pt>
    <dgm:pt modelId="{CF793E04-6921-4695-B96F-3D8DF2818040}" type="sibTrans" cxnId="{F1AE7400-752B-42C1-ADFD-7A9CB6B8A611}">
      <dgm:prSet/>
      <dgm:spPr/>
      <dgm:t>
        <a:bodyPr/>
        <a:lstStyle/>
        <a:p>
          <a:endParaRPr lang="en-US"/>
        </a:p>
      </dgm:t>
    </dgm:pt>
    <dgm:pt modelId="{9D502363-B013-41E0-8881-A21F216A234F}" type="pres">
      <dgm:prSet presAssocID="{6312BAFA-85F3-4C49-9BEF-297A91AD22BB}" presName="root" presStyleCnt="0">
        <dgm:presLayoutVars>
          <dgm:dir/>
          <dgm:resizeHandles val="exact"/>
        </dgm:presLayoutVars>
      </dgm:prSet>
      <dgm:spPr/>
    </dgm:pt>
    <dgm:pt modelId="{0FC86D4E-1399-44B6-9EE3-DB88ED766565}" type="pres">
      <dgm:prSet presAssocID="{AEC0A3BE-F68B-4E5F-8141-DFC14FD2D950}" presName="compNode" presStyleCnt="0"/>
      <dgm:spPr/>
    </dgm:pt>
    <dgm:pt modelId="{7BA49A54-0519-4832-A355-AE79F8CA0134}" type="pres">
      <dgm:prSet presAssocID="{AEC0A3BE-F68B-4E5F-8141-DFC14FD2D950}" presName="bgRect" presStyleLbl="bgShp" presStyleIdx="0" presStyleCnt="4"/>
      <dgm:spPr/>
    </dgm:pt>
    <dgm:pt modelId="{20EC490B-C618-42F5-8AB8-B0A00C24AF47}" type="pres">
      <dgm:prSet presAssocID="{AEC0A3BE-F68B-4E5F-8141-DFC14FD2D950}"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Robot"/>
        </a:ext>
      </dgm:extLst>
    </dgm:pt>
    <dgm:pt modelId="{267DA8D9-52A6-4F20-9610-1BABF2CD9338}" type="pres">
      <dgm:prSet presAssocID="{AEC0A3BE-F68B-4E5F-8141-DFC14FD2D950}" presName="spaceRect" presStyleCnt="0"/>
      <dgm:spPr/>
    </dgm:pt>
    <dgm:pt modelId="{D49058EA-A485-496E-87DF-57947446B5C2}" type="pres">
      <dgm:prSet presAssocID="{AEC0A3BE-F68B-4E5F-8141-DFC14FD2D950}" presName="parTx" presStyleLbl="revTx" presStyleIdx="0" presStyleCnt="4">
        <dgm:presLayoutVars>
          <dgm:chMax val="0"/>
          <dgm:chPref val="0"/>
        </dgm:presLayoutVars>
      </dgm:prSet>
      <dgm:spPr/>
    </dgm:pt>
    <dgm:pt modelId="{463E345F-A7E1-4807-A35D-84DE14BEE9B6}" type="pres">
      <dgm:prSet presAssocID="{D7F9FB01-BD92-423F-A98E-AD00439F70CF}" presName="sibTrans" presStyleCnt="0"/>
      <dgm:spPr/>
    </dgm:pt>
    <dgm:pt modelId="{FEB8DC4A-AE44-4E65-84E0-6D869107C7D2}" type="pres">
      <dgm:prSet presAssocID="{E5A37336-0B8E-4909-85C0-1D45F30BB8AA}" presName="compNode" presStyleCnt="0"/>
      <dgm:spPr/>
    </dgm:pt>
    <dgm:pt modelId="{ED1E6C22-29BA-44B6-8474-4C5A49D981A1}" type="pres">
      <dgm:prSet presAssocID="{E5A37336-0B8E-4909-85C0-1D45F30BB8AA}" presName="bgRect" presStyleLbl="bgShp" presStyleIdx="1" presStyleCnt="4"/>
      <dgm:spPr/>
    </dgm:pt>
    <dgm:pt modelId="{0085EB24-11CA-4705-97DF-A7FE6C2B7B03}" type="pres">
      <dgm:prSet presAssocID="{E5A37336-0B8E-4909-85C0-1D45F30BB8AA}"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B872A460-B320-4A2C-AFA0-910134A36606}" type="pres">
      <dgm:prSet presAssocID="{E5A37336-0B8E-4909-85C0-1D45F30BB8AA}" presName="spaceRect" presStyleCnt="0"/>
      <dgm:spPr/>
    </dgm:pt>
    <dgm:pt modelId="{7ABBBCBE-C36B-45C6-94EC-91A0304AA9A1}" type="pres">
      <dgm:prSet presAssocID="{E5A37336-0B8E-4909-85C0-1D45F30BB8AA}" presName="parTx" presStyleLbl="revTx" presStyleIdx="1" presStyleCnt="4">
        <dgm:presLayoutVars>
          <dgm:chMax val="0"/>
          <dgm:chPref val="0"/>
        </dgm:presLayoutVars>
      </dgm:prSet>
      <dgm:spPr/>
    </dgm:pt>
    <dgm:pt modelId="{AC102165-E99E-4FF2-81FF-E558DF3A18C0}" type="pres">
      <dgm:prSet presAssocID="{65C32B7F-DAD2-4FAA-93F9-F604E2702A43}" presName="sibTrans" presStyleCnt="0"/>
      <dgm:spPr/>
    </dgm:pt>
    <dgm:pt modelId="{1191FF7B-66E0-4BC0-9009-8557A34606B9}" type="pres">
      <dgm:prSet presAssocID="{11824AF2-B288-4448-AFAD-CC5CD6403246}" presName="compNode" presStyleCnt="0"/>
      <dgm:spPr/>
    </dgm:pt>
    <dgm:pt modelId="{8F953AAF-8732-47EF-A2F6-364E3B14F8E2}" type="pres">
      <dgm:prSet presAssocID="{11824AF2-B288-4448-AFAD-CC5CD6403246}" presName="bgRect" presStyleLbl="bgShp" presStyleIdx="2" presStyleCnt="4"/>
      <dgm:spPr/>
    </dgm:pt>
    <dgm:pt modelId="{0C6EC731-669E-4438-BF4D-6C9C0F17265A}" type="pres">
      <dgm:prSet presAssocID="{11824AF2-B288-4448-AFAD-CC5CD6403246}"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hought bubble"/>
        </a:ext>
      </dgm:extLst>
    </dgm:pt>
    <dgm:pt modelId="{D9FEBB28-C502-4A11-B356-3AA2B4721D77}" type="pres">
      <dgm:prSet presAssocID="{11824AF2-B288-4448-AFAD-CC5CD6403246}" presName="spaceRect" presStyleCnt="0"/>
      <dgm:spPr/>
    </dgm:pt>
    <dgm:pt modelId="{68ECD05E-AD2E-4D1F-B0AA-F30092592385}" type="pres">
      <dgm:prSet presAssocID="{11824AF2-B288-4448-AFAD-CC5CD6403246}" presName="parTx" presStyleLbl="revTx" presStyleIdx="2" presStyleCnt="4">
        <dgm:presLayoutVars>
          <dgm:chMax val="0"/>
          <dgm:chPref val="0"/>
        </dgm:presLayoutVars>
      </dgm:prSet>
      <dgm:spPr/>
    </dgm:pt>
    <dgm:pt modelId="{94F97BF7-ED07-431C-9415-E66FE49C9EA8}" type="pres">
      <dgm:prSet presAssocID="{072D9526-AA6E-4FF1-9C53-A6B1E3E84DBD}" presName="sibTrans" presStyleCnt="0"/>
      <dgm:spPr/>
    </dgm:pt>
    <dgm:pt modelId="{C0D47B3C-F0EA-4E17-829C-D5AD079E36AA}" type="pres">
      <dgm:prSet presAssocID="{F03F1ADB-D32D-42E2-B882-95F2B411EF1F}" presName="compNode" presStyleCnt="0"/>
      <dgm:spPr/>
    </dgm:pt>
    <dgm:pt modelId="{6E867FCE-F961-4220-92F4-EE2F929266FF}" type="pres">
      <dgm:prSet presAssocID="{F03F1ADB-D32D-42E2-B882-95F2B411EF1F}" presName="bgRect" presStyleLbl="bgShp" presStyleIdx="3" presStyleCnt="4"/>
      <dgm:spPr/>
    </dgm:pt>
    <dgm:pt modelId="{2757E7B1-76BC-4BC1-B70F-A9612360397E}" type="pres">
      <dgm:prSet presAssocID="{F03F1ADB-D32D-42E2-B882-95F2B411EF1F}"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uzzle"/>
        </a:ext>
      </dgm:extLst>
    </dgm:pt>
    <dgm:pt modelId="{261D318A-9527-4E51-BF59-4B74CFAE5B74}" type="pres">
      <dgm:prSet presAssocID="{F03F1ADB-D32D-42E2-B882-95F2B411EF1F}" presName="spaceRect" presStyleCnt="0"/>
      <dgm:spPr/>
    </dgm:pt>
    <dgm:pt modelId="{C898C393-93E5-41AF-AAB2-50E4167A8588}" type="pres">
      <dgm:prSet presAssocID="{F03F1ADB-D32D-42E2-B882-95F2B411EF1F}" presName="parTx" presStyleLbl="revTx" presStyleIdx="3" presStyleCnt="4">
        <dgm:presLayoutVars>
          <dgm:chMax val="0"/>
          <dgm:chPref val="0"/>
        </dgm:presLayoutVars>
      </dgm:prSet>
      <dgm:spPr/>
    </dgm:pt>
  </dgm:ptLst>
  <dgm:cxnLst>
    <dgm:cxn modelId="{F1AE7400-752B-42C1-ADFD-7A9CB6B8A611}" srcId="{6312BAFA-85F3-4C49-9BEF-297A91AD22BB}" destId="{F03F1ADB-D32D-42E2-B882-95F2B411EF1F}" srcOrd="3" destOrd="0" parTransId="{26AAA6A7-CDE7-48C7-8504-AC309C8C629A}" sibTransId="{CF793E04-6921-4695-B96F-3D8DF2818040}"/>
    <dgm:cxn modelId="{07044C0A-358F-42BE-A14D-4EC873FA5F6E}" type="presOf" srcId="{F03F1ADB-D32D-42E2-B882-95F2B411EF1F}" destId="{C898C393-93E5-41AF-AAB2-50E4167A8588}" srcOrd="0" destOrd="0" presId="urn:microsoft.com/office/officeart/2018/2/layout/IconVerticalSolidList"/>
    <dgm:cxn modelId="{56C9DC14-1757-4EE6-8FAE-F60800D91910}" type="presOf" srcId="{11824AF2-B288-4448-AFAD-CC5CD6403246}" destId="{68ECD05E-AD2E-4D1F-B0AA-F30092592385}" srcOrd="0" destOrd="0" presId="urn:microsoft.com/office/officeart/2018/2/layout/IconVerticalSolidList"/>
    <dgm:cxn modelId="{12470C3C-964F-41B6-8829-D885422DAE2C}" type="presOf" srcId="{E5A37336-0B8E-4909-85C0-1D45F30BB8AA}" destId="{7ABBBCBE-C36B-45C6-94EC-91A0304AA9A1}" srcOrd="0" destOrd="0" presId="urn:microsoft.com/office/officeart/2018/2/layout/IconVerticalSolidList"/>
    <dgm:cxn modelId="{3C10E161-3215-4D1F-B4D4-7DCB1E50F47B}" srcId="{6312BAFA-85F3-4C49-9BEF-297A91AD22BB}" destId="{11824AF2-B288-4448-AFAD-CC5CD6403246}" srcOrd="2" destOrd="0" parTransId="{A246EF39-CD26-473B-B69C-3D5BBBD20F9F}" sibTransId="{072D9526-AA6E-4FF1-9C53-A6B1E3E84DBD}"/>
    <dgm:cxn modelId="{9BC51489-E73A-4A80-B7BB-B1CFDFE7CEB0}" type="presOf" srcId="{AEC0A3BE-F68B-4E5F-8141-DFC14FD2D950}" destId="{D49058EA-A485-496E-87DF-57947446B5C2}" srcOrd="0" destOrd="0" presId="urn:microsoft.com/office/officeart/2018/2/layout/IconVerticalSolidList"/>
    <dgm:cxn modelId="{35116293-09FC-4976-B309-C40499AD571A}" type="presOf" srcId="{6312BAFA-85F3-4C49-9BEF-297A91AD22BB}" destId="{9D502363-B013-41E0-8881-A21F216A234F}" srcOrd="0" destOrd="0" presId="urn:microsoft.com/office/officeart/2018/2/layout/IconVerticalSolidList"/>
    <dgm:cxn modelId="{C624C1D4-1708-419D-9862-57ADEC6323D0}" srcId="{6312BAFA-85F3-4C49-9BEF-297A91AD22BB}" destId="{AEC0A3BE-F68B-4E5F-8141-DFC14FD2D950}" srcOrd="0" destOrd="0" parTransId="{E912033F-EB1A-46EB-8AAC-B00D9166FFC1}" sibTransId="{D7F9FB01-BD92-423F-A98E-AD00439F70CF}"/>
    <dgm:cxn modelId="{62B240FA-8337-4640-82D6-EFADD5218072}" srcId="{6312BAFA-85F3-4C49-9BEF-297A91AD22BB}" destId="{E5A37336-0B8E-4909-85C0-1D45F30BB8AA}" srcOrd="1" destOrd="0" parTransId="{7D136566-7FF0-4FD4-8C29-B5214A2D20D9}" sibTransId="{65C32B7F-DAD2-4FAA-93F9-F604E2702A43}"/>
    <dgm:cxn modelId="{C212D58F-4293-44D9-BD84-3C08AECD6A93}" type="presParOf" srcId="{9D502363-B013-41E0-8881-A21F216A234F}" destId="{0FC86D4E-1399-44B6-9EE3-DB88ED766565}" srcOrd="0" destOrd="0" presId="urn:microsoft.com/office/officeart/2018/2/layout/IconVerticalSolidList"/>
    <dgm:cxn modelId="{DD9D6108-4D98-4433-9911-577A2EAC149D}" type="presParOf" srcId="{0FC86D4E-1399-44B6-9EE3-DB88ED766565}" destId="{7BA49A54-0519-4832-A355-AE79F8CA0134}" srcOrd="0" destOrd="0" presId="urn:microsoft.com/office/officeart/2018/2/layout/IconVerticalSolidList"/>
    <dgm:cxn modelId="{402B0597-DA93-41B7-AAF7-6CE0904EF372}" type="presParOf" srcId="{0FC86D4E-1399-44B6-9EE3-DB88ED766565}" destId="{20EC490B-C618-42F5-8AB8-B0A00C24AF47}" srcOrd="1" destOrd="0" presId="urn:microsoft.com/office/officeart/2018/2/layout/IconVerticalSolidList"/>
    <dgm:cxn modelId="{4DFE2E0D-1DF9-4381-AFEE-1F278161410E}" type="presParOf" srcId="{0FC86D4E-1399-44B6-9EE3-DB88ED766565}" destId="{267DA8D9-52A6-4F20-9610-1BABF2CD9338}" srcOrd="2" destOrd="0" presId="urn:microsoft.com/office/officeart/2018/2/layout/IconVerticalSolidList"/>
    <dgm:cxn modelId="{E83A486E-91B4-439E-8F95-5444DD029A72}" type="presParOf" srcId="{0FC86D4E-1399-44B6-9EE3-DB88ED766565}" destId="{D49058EA-A485-496E-87DF-57947446B5C2}" srcOrd="3" destOrd="0" presId="urn:microsoft.com/office/officeart/2018/2/layout/IconVerticalSolidList"/>
    <dgm:cxn modelId="{9693A4C1-CFA9-4206-96F2-961BFE7EBFAE}" type="presParOf" srcId="{9D502363-B013-41E0-8881-A21F216A234F}" destId="{463E345F-A7E1-4807-A35D-84DE14BEE9B6}" srcOrd="1" destOrd="0" presId="urn:microsoft.com/office/officeart/2018/2/layout/IconVerticalSolidList"/>
    <dgm:cxn modelId="{FE99ADEB-673E-44C3-8B02-2C9374E12EC3}" type="presParOf" srcId="{9D502363-B013-41E0-8881-A21F216A234F}" destId="{FEB8DC4A-AE44-4E65-84E0-6D869107C7D2}" srcOrd="2" destOrd="0" presId="urn:microsoft.com/office/officeart/2018/2/layout/IconVerticalSolidList"/>
    <dgm:cxn modelId="{E9405524-0F1D-4C1A-97EE-9F7A21220919}" type="presParOf" srcId="{FEB8DC4A-AE44-4E65-84E0-6D869107C7D2}" destId="{ED1E6C22-29BA-44B6-8474-4C5A49D981A1}" srcOrd="0" destOrd="0" presId="urn:microsoft.com/office/officeart/2018/2/layout/IconVerticalSolidList"/>
    <dgm:cxn modelId="{45B108C3-4132-46A5-B2F1-B8F412A830E5}" type="presParOf" srcId="{FEB8DC4A-AE44-4E65-84E0-6D869107C7D2}" destId="{0085EB24-11CA-4705-97DF-A7FE6C2B7B03}" srcOrd="1" destOrd="0" presId="urn:microsoft.com/office/officeart/2018/2/layout/IconVerticalSolidList"/>
    <dgm:cxn modelId="{9754C8F2-69BB-48A7-8C3B-EB735ADEF5F9}" type="presParOf" srcId="{FEB8DC4A-AE44-4E65-84E0-6D869107C7D2}" destId="{B872A460-B320-4A2C-AFA0-910134A36606}" srcOrd="2" destOrd="0" presId="urn:microsoft.com/office/officeart/2018/2/layout/IconVerticalSolidList"/>
    <dgm:cxn modelId="{036123A3-0CD4-46A8-8175-D5EEFAFB0636}" type="presParOf" srcId="{FEB8DC4A-AE44-4E65-84E0-6D869107C7D2}" destId="{7ABBBCBE-C36B-45C6-94EC-91A0304AA9A1}" srcOrd="3" destOrd="0" presId="urn:microsoft.com/office/officeart/2018/2/layout/IconVerticalSolidList"/>
    <dgm:cxn modelId="{988BFC83-0CA2-4E2F-BB28-E70DD18469EE}" type="presParOf" srcId="{9D502363-B013-41E0-8881-A21F216A234F}" destId="{AC102165-E99E-4FF2-81FF-E558DF3A18C0}" srcOrd="3" destOrd="0" presId="urn:microsoft.com/office/officeart/2018/2/layout/IconVerticalSolidList"/>
    <dgm:cxn modelId="{6F362362-F7E5-4AFF-961A-3AE8FA4AA3D4}" type="presParOf" srcId="{9D502363-B013-41E0-8881-A21F216A234F}" destId="{1191FF7B-66E0-4BC0-9009-8557A34606B9}" srcOrd="4" destOrd="0" presId="urn:microsoft.com/office/officeart/2018/2/layout/IconVerticalSolidList"/>
    <dgm:cxn modelId="{FDDDA9FD-DF68-486D-93C9-7E099376DADC}" type="presParOf" srcId="{1191FF7B-66E0-4BC0-9009-8557A34606B9}" destId="{8F953AAF-8732-47EF-A2F6-364E3B14F8E2}" srcOrd="0" destOrd="0" presId="urn:microsoft.com/office/officeart/2018/2/layout/IconVerticalSolidList"/>
    <dgm:cxn modelId="{D4864B47-B090-4EA7-90B5-D8AADC3ADFB8}" type="presParOf" srcId="{1191FF7B-66E0-4BC0-9009-8557A34606B9}" destId="{0C6EC731-669E-4438-BF4D-6C9C0F17265A}" srcOrd="1" destOrd="0" presId="urn:microsoft.com/office/officeart/2018/2/layout/IconVerticalSolidList"/>
    <dgm:cxn modelId="{0252CA5D-05E4-4F76-A33A-ACBC36618231}" type="presParOf" srcId="{1191FF7B-66E0-4BC0-9009-8557A34606B9}" destId="{D9FEBB28-C502-4A11-B356-3AA2B4721D77}" srcOrd="2" destOrd="0" presId="urn:microsoft.com/office/officeart/2018/2/layout/IconVerticalSolidList"/>
    <dgm:cxn modelId="{F4D788B6-8321-44C6-9BB3-4BACF61FAAD5}" type="presParOf" srcId="{1191FF7B-66E0-4BC0-9009-8557A34606B9}" destId="{68ECD05E-AD2E-4D1F-B0AA-F30092592385}" srcOrd="3" destOrd="0" presId="urn:microsoft.com/office/officeart/2018/2/layout/IconVerticalSolidList"/>
    <dgm:cxn modelId="{04796AA2-4146-4714-A02C-371E579D2948}" type="presParOf" srcId="{9D502363-B013-41E0-8881-A21F216A234F}" destId="{94F97BF7-ED07-431C-9415-E66FE49C9EA8}" srcOrd="5" destOrd="0" presId="urn:microsoft.com/office/officeart/2018/2/layout/IconVerticalSolidList"/>
    <dgm:cxn modelId="{0CF3ACF7-0925-4055-9F54-CA9677657562}" type="presParOf" srcId="{9D502363-B013-41E0-8881-A21F216A234F}" destId="{C0D47B3C-F0EA-4E17-829C-D5AD079E36AA}" srcOrd="6" destOrd="0" presId="urn:microsoft.com/office/officeart/2018/2/layout/IconVerticalSolidList"/>
    <dgm:cxn modelId="{1A401298-5F3A-48B9-BA67-28C48791FFF8}" type="presParOf" srcId="{C0D47B3C-F0EA-4E17-829C-D5AD079E36AA}" destId="{6E867FCE-F961-4220-92F4-EE2F929266FF}" srcOrd="0" destOrd="0" presId="urn:microsoft.com/office/officeart/2018/2/layout/IconVerticalSolidList"/>
    <dgm:cxn modelId="{46EB0CA0-5365-4D3A-A7B8-4C8BBE99B35F}" type="presParOf" srcId="{C0D47B3C-F0EA-4E17-829C-D5AD079E36AA}" destId="{2757E7B1-76BC-4BC1-B70F-A9612360397E}" srcOrd="1" destOrd="0" presId="urn:microsoft.com/office/officeart/2018/2/layout/IconVerticalSolidList"/>
    <dgm:cxn modelId="{9493E84E-1E74-4C84-B0E3-83BD5D9275A4}" type="presParOf" srcId="{C0D47B3C-F0EA-4E17-829C-D5AD079E36AA}" destId="{261D318A-9527-4E51-BF59-4B74CFAE5B74}" srcOrd="2" destOrd="0" presId="urn:microsoft.com/office/officeart/2018/2/layout/IconVerticalSolidList"/>
    <dgm:cxn modelId="{F5C19635-7A1F-42D1-AF7B-2FEA9CE97DE2}" type="presParOf" srcId="{C0D47B3C-F0EA-4E17-829C-D5AD079E36AA}" destId="{C898C393-93E5-41AF-AAB2-50E4167A858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A8B13-3DC2-4DCC-93D0-C7F6C9C94544}">
      <dsp:nvSpPr>
        <dsp:cNvPr id="0" name=""/>
        <dsp:cNvSpPr/>
      </dsp:nvSpPr>
      <dsp:spPr>
        <a:xfrm>
          <a:off x="0" y="76459"/>
          <a:ext cx="5000124" cy="599625"/>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AI and Higher Education Context</a:t>
          </a:r>
        </a:p>
      </dsp:txBody>
      <dsp:txXfrm>
        <a:off x="29271" y="105730"/>
        <a:ext cx="4941582" cy="541083"/>
      </dsp:txXfrm>
    </dsp:sp>
    <dsp:sp modelId="{DFDDEBF2-96C8-41FD-9CAF-36B13C005C1E}">
      <dsp:nvSpPr>
        <dsp:cNvPr id="0" name=""/>
        <dsp:cNvSpPr/>
      </dsp:nvSpPr>
      <dsp:spPr>
        <a:xfrm>
          <a:off x="0" y="748084"/>
          <a:ext cx="5000124" cy="599625"/>
        </a:xfrm>
        <a:prstGeom prst="roundRect">
          <a:avLst/>
        </a:prstGeom>
        <a:gradFill rotWithShape="0">
          <a:gsLst>
            <a:gs pos="0">
              <a:schemeClr val="accent2">
                <a:hueOff val="668788"/>
                <a:satOff val="-834"/>
                <a:lumOff val="196"/>
                <a:alphaOff val="0"/>
                <a:tint val="100000"/>
                <a:shade val="100000"/>
                <a:satMod val="130000"/>
              </a:schemeClr>
            </a:gs>
            <a:gs pos="100000">
              <a:schemeClr val="accent2">
                <a:hueOff val="668788"/>
                <a:satOff val="-834"/>
                <a:lumOff val="19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Job Description</a:t>
          </a:r>
        </a:p>
      </dsp:txBody>
      <dsp:txXfrm>
        <a:off x="29271" y="777355"/>
        <a:ext cx="4941582" cy="541083"/>
      </dsp:txXfrm>
    </dsp:sp>
    <dsp:sp modelId="{D83CA0B5-7AC7-453D-98F0-6754E118D7FF}">
      <dsp:nvSpPr>
        <dsp:cNvPr id="0" name=""/>
        <dsp:cNvSpPr/>
      </dsp:nvSpPr>
      <dsp:spPr>
        <a:xfrm>
          <a:off x="0" y="1419709"/>
          <a:ext cx="5000124" cy="599625"/>
        </a:xfrm>
        <a:prstGeom prst="roundRect">
          <a:avLst/>
        </a:prstGeom>
        <a:gradFill rotWithShape="0">
          <a:gsLst>
            <a:gs pos="0">
              <a:schemeClr val="accent2">
                <a:hueOff val="1337577"/>
                <a:satOff val="-1668"/>
                <a:lumOff val="392"/>
                <a:alphaOff val="0"/>
                <a:tint val="100000"/>
                <a:shade val="100000"/>
                <a:satMod val="130000"/>
              </a:schemeClr>
            </a:gs>
            <a:gs pos="100000">
              <a:schemeClr val="accent2">
                <a:hueOff val="1337577"/>
                <a:satOff val="-1668"/>
                <a:lumOff val="392"/>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Person Specification</a:t>
          </a:r>
        </a:p>
      </dsp:txBody>
      <dsp:txXfrm>
        <a:off x="29271" y="1448980"/>
        <a:ext cx="4941582" cy="541083"/>
      </dsp:txXfrm>
    </dsp:sp>
    <dsp:sp modelId="{4950EB6D-6D8E-43A1-A367-A211FA182A76}">
      <dsp:nvSpPr>
        <dsp:cNvPr id="0" name=""/>
        <dsp:cNvSpPr/>
      </dsp:nvSpPr>
      <dsp:spPr>
        <a:xfrm>
          <a:off x="0" y="2091335"/>
          <a:ext cx="5000124" cy="599625"/>
        </a:xfrm>
        <a:prstGeom prst="roundRect">
          <a:avLst/>
        </a:prstGeom>
        <a:gradFill rotWithShape="0">
          <a:gsLst>
            <a:gs pos="0">
              <a:schemeClr val="accent2">
                <a:hueOff val="2006365"/>
                <a:satOff val="-2502"/>
                <a:lumOff val="588"/>
                <a:alphaOff val="0"/>
                <a:tint val="100000"/>
                <a:shade val="100000"/>
                <a:satMod val="130000"/>
              </a:schemeClr>
            </a:gs>
            <a:gs pos="100000">
              <a:schemeClr val="accent2">
                <a:hueOff val="2006365"/>
                <a:satOff val="-2502"/>
                <a:lumOff val="58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Student AI Literacy Strategy</a:t>
          </a:r>
        </a:p>
      </dsp:txBody>
      <dsp:txXfrm>
        <a:off x="29271" y="2120606"/>
        <a:ext cx="4941582" cy="541083"/>
      </dsp:txXfrm>
    </dsp:sp>
    <dsp:sp modelId="{BBAD59ED-4C30-4EAE-BFDB-8ECA9BEC083E}">
      <dsp:nvSpPr>
        <dsp:cNvPr id="0" name=""/>
        <dsp:cNvSpPr/>
      </dsp:nvSpPr>
      <dsp:spPr>
        <a:xfrm>
          <a:off x="0" y="2762960"/>
          <a:ext cx="5000124" cy="599625"/>
        </a:xfrm>
        <a:prstGeom prst="roundRect">
          <a:avLst/>
        </a:prstGeom>
        <a:gradFill rotWithShape="0">
          <a:gsLst>
            <a:gs pos="0">
              <a:schemeClr val="accent2">
                <a:hueOff val="2675154"/>
                <a:satOff val="-3337"/>
                <a:lumOff val="785"/>
                <a:alphaOff val="0"/>
                <a:tint val="100000"/>
                <a:shade val="100000"/>
                <a:satMod val="130000"/>
              </a:schemeClr>
            </a:gs>
            <a:gs pos="100000">
              <a:schemeClr val="accent2">
                <a:hueOff val="2675154"/>
                <a:satOff val="-3337"/>
                <a:lumOff val="78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Institutional Readiness</a:t>
          </a:r>
        </a:p>
      </dsp:txBody>
      <dsp:txXfrm>
        <a:off x="29271" y="2792231"/>
        <a:ext cx="4941582" cy="541083"/>
      </dsp:txXfrm>
    </dsp:sp>
    <dsp:sp modelId="{A59798E0-B747-48A3-AAB6-D73A253F67B0}">
      <dsp:nvSpPr>
        <dsp:cNvPr id="0" name=""/>
        <dsp:cNvSpPr/>
      </dsp:nvSpPr>
      <dsp:spPr>
        <a:xfrm>
          <a:off x="0" y="3434585"/>
          <a:ext cx="5000124" cy="599625"/>
        </a:xfrm>
        <a:prstGeom prst="roundRect">
          <a:avLst/>
        </a:prstGeom>
        <a:gradFill rotWithShape="0">
          <a:gsLst>
            <a:gs pos="0">
              <a:schemeClr val="accent2">
                <a:hueOff val="3343942"/>
                <a:satOff val="-4171"/>
                <a:lumOff val="981"/>
                <a:alphaOff val="0"/>
                <a:tint val="100000"/>
                <a:shade val="100000"/>
                <a:satMod val="130000"/>
              </a:schemeClr>
            </a:gs>
            <a:gs pos="100000">
              <a:schemeClr val="accent2">
                <a:hueOff val="3343942"/>
                <a:satOff val="-4171"/>
                <a:lumOff val="981"/>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Recommendations</a:t>
          </a:r>
        </a:p>
      </dsp:txBody>
      <dsp:txXfrm>
        <a:off x="29271" y="3463856"/>
        <a:ext cx="4941582" cy="541083"/>
      </dsp:txXfrm>
    </dsp:sp>
    <dsp:sp modelId="{5A243130-3367-416A-99D4-6FF89973CDC7}">
      <dsp:nvSpPr>
        <dsp:cNvPr id="0" name=""/>
        <dsp:cNvSpPr/>
      </dsp:nvSpPr>
      <dsp:spPr>
        <a:xfrm>
          <a:off x="0" y="4106210"/>
          <a:ext cx="5000124" cy="599625"/>
        </a:xfrm>
        <a:prstGeom prst="roundRect">
          <a:avLst/>
        </a:prstGeom>
        <a:gradFill rotWithShape="0">
          <a:gsLst>
            <a:gs pos="0">
              <a:schemeClr val="accent2">
                <a:hueOff val="4012731"/>
                <a:satOff val="-5005"/>
                <a:lumOff val="1177"/>
                <a:alphaOff val="0"/>
                <a:tint val="100000"/>
                <a:shade val="100000"/>
                <a:satMod val="130000"/>
              </a:schemeClr>
            </a:gs>
            <a:gs pos="100000">
              <a:schemeClr val="accent2">
                <a:hueOff val="4012731"/>
                <a:satOff val="-5005"/>
                <a:lumOff val="1177"/>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Interview Questions</a:t>
          </a:r>
        </a:p>
      </dsp:txBody>
      <dsp:txXfrm>
        <a:off x="29271" y="4135481"/>
        <a:ext cx="4941582" cy="541083"/>
      </dsp:txXfrm>
    </dsp:sp>
    <dsp:sp modelId="{2D3E9192-1204-400D-8B71-A79A79E26785}">
      <dsp:nvSpPr>
        <dsp:cNvPr id="0" name=""/>
        <dsp:cNvSpPr/>
      </dsp:nvSpPr>
      <dsp:spPr>
        <a:xfrm>
          <a:off x="0" y="4777834"/>
          <a:ext cx="5000124" cy="599625"/>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References</a:t>
          </a:r>
        </a:p>
      </dsp:txBody>
      <dsp:txXfrm>
        <a:off x="29271" y="4807105"/>
        <a:ext cx="4941582" cy="5410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D5223-13A2-4831-AF23-731BC1BDEAFB}">
      <dsp:nvSpPr>
        <dsp:cNvPr id="0" name=""/>
        <dsp:cNvSpPr/>
      </dsp:nvSpPr>
      <dsp:spPr>
        <a:xfrm>
          <a:off x="285002" y="1020570"/>
          <a:ext cx="876041" cy="87604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4E9B31-3A94-432D-989C-0B6E07CE7F14}">
      <dsp:nvSpPr>
        <dsp:cNvPr id="0" name=""/>
        <dsp:cNvSpPr/>
      </dsp:nvSpPr>
      <dsp:spPr>
        <a:xfrm>
          <a:off x="471700" y="1207268"/>
          <a:ext cx="502646" cy="50264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647D5CD-5202-48E2-A642-9A78ED86E05A}">
      <dsp:nvSpPr>
        <dsp:cNvPr id="0" name=""/>
        <dsp:cNvSpPr/>
      </dsp:nvSpPr>
      <dsp:spPr>
        <a:xfrm>
          <a:off x="4956" y="2169477"/>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kern="1200"/>
            <a:t>• Increase AI literacy</a:t>
          </a:r>
        </a:p>
      </dsp:txBody>
      <dsp:txXfrm>
        <a:off x="4956" y="2169477"/>
        <a:ext cx="1436132" cy="574453"/>
      </dsp:txXfrm>
    </dsp:sp>
    <dsp:sp modelId="{1B981CD6-1CAA-45E8-BB41-96A0B02DD272}">
      <dsp:nvSpPr>
        <dsp:cNvPr id="0" name=""/>
        <dsp:cNvSpPr/>
      </dsp:nvSpPr>
      <dsp:spPr>
        <a:xfrm>
          <a:off x="1972458" y="1020570"/>
          <a:ext cx="876041" cy="87604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4CA930-C986-4E3F-8D25-CC6BE992C6D7}">
      <dsp:nvSpPr>
        <dsp:cNvPr id="0" name=""/>
        <dsp:cNvSpPr/>
      </dsp:nvSpPr>
      <dsp:spPr>
        <a:xfrm>
          <a:off x="2159156" y="1207268"/>
          <a:ext cx="502646" cy="50264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9CA4C95-2452-485F-BD44-28D0FF223288}">
      <dsp:nvSpPr>
        <dsp:cNvPr id="0" name=""/>
        <dsp:cNvSpPr/>
      </dsp:nvSpPr>
      <dsp:spPr>
        <a:xfrm>
          <a:off x="1692413" y="2169477"/>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kern="1200"/>
            <a:t>• Support staff and students</a:t>
          </a:r>
        </a:p>
      </dsp:txBody>
      <dsp:txXfrm>
        <a:off x="1692413" y="2169477"/>
        <a:ext cx="1436132" cy="574453"/>
      </dsp:txXfrm>
    </dsp:sp>
    <dsp:sp modelId="{1AE53810-C553-4DF6-8807-C5B6868404E2}">
      <dsp:nvSpPr>
        <dsp:cNvPr id="0" name=""/>
        <dsp:cNvSpPr/>
      </dsp:nvSpPr>
      <dsp:spPr>
        <a:xfrm>
          <a:off x="3659914" y="1020570"/>
          <a:ext cx="876041" cy="87604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ECE8F3-2DEC-4561-A0CD-CE084B47F7AD}">
      <dsp:nvSpPr>
        <dsp:cNvPr id="0" name=""/>
        <dsp:cNvSpPr/>
      </dsp:nvSpPr>
      <dsp:spPr>
        <a:xfrm>
          <a:off x="3846612" y="1207268"/>
          <a:ext cx="502646" cy="50264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0A649B5-4240-4225-B8C9-99AC54864F9C}">
      <dsp:nvSpPr>
        <dsp:cNvPr id="0" name=""/>
        <dsp:cNvSpPr/>
      </dsp:nvSpPr>
      <dsp:spPr>
        <a:xfrm>
          <a:off x="3379869" y="2169477"/>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kern="1200"/>
            <a:t>• Develop governance frameworks</a:t>
          </a:r>
        </a:p>
      </dsp:txBody>
      <dsp:txXfrm>
        <a:off x="3379869" y="2169477"/>
        <a:ext cx="1436132" cy="574453"/>
      </dsp:txXfrm>
    </dsp:sp>
    <dsp:sp modelId="{66AA2260-512C-4448-BDE9-D8507F9B33D3}">
      <dsp:nvSpPr>
        <dsp:cNvPr id="0" name=""/>
        <dsp:cNvSpPr/>
      </dsp:nvSpPr>
      <dsp:spPr>
        <a:xfrm>
          <a:off x="5347371" y="1020570"/>
          <a:ext cx="876041" cy="87604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1489E2-29AE-486F-B8DD-AB7FC8596526}">
      <dsp:nvSpPr>
        <dsp:cNvPr id="0" name=""/>
        <dsp:cNvSpPr/>
      </dsp:nvSpPr>
      <dsp:spPr>
        <a:xfrm>
          <a:off x="5534068" y="1207268"/>
          <a:ext cx="502646" cy="50264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521E20-ED0A-4507-A691-6FF623C32877}">
      <dsp:nvSpPr>
        <dsp:cNvPr id="0" name=""/>
        <dsp:cNvSpPr/>
      </dsp:nvSpPr>
      <dsp:spPr>
        <a:xfrm>
          <a:off x="5067325" y="2169477"/>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kern="1200"/>
            <a:t>• Improve employability skills</a:t>
          </a:r>
        </a:p>
      </dsp:txBody>
      <dsp:txXfrm>
        <a:off x="5067325" y="2169477"/>
        <a:ext cx="1436132" cy="574453"/>
      </dsp:txXfrm>
    </dsp:sp>
    <dsp:sp modelId="{0AB8D1F9-D073-486E-8FC6-70ADECC000D8}">
      <dsp:nvSpPr>
        <dsp:cNvPr id="0" name=""/>
        <dsp:cNvSpPr/>
      </dsp:nvSpPr>
      <dsp:spPr>
        <a:xfrm>
          <a:off x="7034827" y="1020570"/>
          <a:ext cx="876041" cy="87604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2C75D6-C897-45A0-9262-1F740051077E}">
      <dsp:nvSpPr>
        <dsp:cNvPr id="0" name=""/>
        <dsp:cNvSpPr/>
      </dsp:nvSpPr>
      <dsp:spPr>
        <a:xfrm>
          <a:off x="7221524" y="1207268"/>
          <a:ext cx="502646" cy="50264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927A111-7D92-45E6-B806-7324BBAD8934}">
      <dsp:nvSpPr>
        <dsp:cNvPr id="0" name=""/>
        <dsp:cNvSpPr/>
      </dsp:nvSpPr>
      <dsp:spPr>
        <a:xfrm>
          <a:off x="6754781" y="2169477"/>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kern="1200"/>
            <a:t>• Promote responsible AI adoption</a:t>
          </a:r>
        </a:p>
      </dsp:txBody>
      <dsp:txXfrm>
        <a:off x="6754781" y="2169477"/>
        <a:ext cx="1436132" cy="5744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48AE04-8C5B-4103-83C9-125DD17B3645}">
      <dsp:nvSpPr>
        <dsp:cNvPr id="0" name=""/>
        <dsp:cNvSpPr/>
      </dsp:nvSpPr>
      <dsp:spPr>
        <a:xfrm>
          <a:off x="0" y="3535"/>
          <a:ext cx="8229600" cy="753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4BC42F-AE09-4687-9C8D-4630B7FBDA5D}">
      <dsp:nvSpPr>
        <dsp:cNvPr id="0" name=""/>
        <dsp:cNvSpPr/>
      </dsp:nvSpPr>
      <dsp:spPr>
        <a:xfrm>
          <a:off x="227827" y="172994"/>
          <a:ext cx="414231" cy="41423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AD5953-1CEC-4FD9-A444-C9F3EB4923C8}">
      <dsp:nvSpPr>
        <dsp:cNvPr id="0" name=""/>
        <dsp:cNvSpPr/>
      </dsp:nvSpPr>
      <dsp:spPr>
        <a:xfrm>
          <a:off x="869886" y="3535"/>
          <a:ext cx="7359713" cy="753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08" tIns="79708" rIns="79708" bIns="79708" numCol="1" spcCol="1270" anchor="ctr" anchorCtr="0">
          <a:noAutofit/>
        </a:bodyPr>
        <a:lstStyle/>
        <a:p>
          <a:pPr marL="0" lvl="0" indent="0" algn="l" defTabSz="844550">
            <a:lnSpc>
              <a:spcPct val="100000"/>
            </a:lnSpc>
            <a:spcBef>
              <a:spcPct val="0"/>
            </a:spcBef>
            <a:spcAft>
              <a:spcPct val="35000"/>
            </a:spcAft>
            <a:buNone/>
          </a:pPr>
          <a:r>
            <a:rPr lang="en-US" sz="1900" kern="1200" dirty="0"/>
            <a:t>Job Title: Graduate AI Strategist</a:t>
          </a:r>
        </a:p>
      </dsp:txBody>
      <dsp:txXfrm>
        <a:off x="869886" y="3535"/>
        <a:ext cx="7359713" cy="753148"/>
      </dsp:txXfrm>
    </dsp:sp>
    <dsp:sp modelId="{CA656698-F97A-4C9F-BA83-10ACDB847067}">
      <dsp:nvSpPr>
        <dsp:cNvPr id="0" name=""/>
        <dsp:cNvSpPr/>
      </dsp:nvSpPr>
      <dsp:spPr>
        <a:xfrm>
          <a:off x="0" y="944971"/>
          <a:ext cx="8229600" cy="753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AB0AF8-41EA-4A84-AAA8-D36889EBF501}">
      <dsp:nvSpPr>
        <dsp:cNvPr id="0" name=""/>
        <dsp:cNvSpPr/>
      </dsp:nvSpPr>
      <dsp:spPr>
        <a:xfrm>
          <a:off x="227827" y="1114429"/>
          <a:ext cx="414231" cy="41423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E67C0E-70A5-42F2-9970-7BF8EECDB09E}">
      <dsp:nvSpPr>
        <dsp:cNvPr id="0" name=""/>
        <dsp:cNvSpPr/>
      </dsp:nvSpPr>
      <dsp:spPr>
        <a:xfrm>
          <a:off x="869886" y="944971"/>
          <a:ext cx="7359713" cy="753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08" tIns="79708" rIns="79708" bIns="79708" numCol="1" spcCol="1270" anchor="ctr" anchorCtr="0">
          <a:noAutofit/>
        </a:bodyPr>
        <a:lstStyle/>
        <a:p>
          <a:pPr marL="0" lvl="0" indent="0" algn="l" defTabSz="844550">
            <a:lnSpc>
              <a:spcPct val="100000"/>
            </a:lnSpc>
            <a:spcBef>
              <a:spcPct val="0"/>
            </a:spcBef>
            <a:spcAft>
              <a:spcPct val="35000"/>
            </a:spcAft>
            <a:buNone/>
          </a:pPr>
          <a:r>
            <a:rPr lang="en-US" sz="1900" kern="1200" dirty="0"/>
            <a:t>Location: UWTSD Birmingham</a:t>
          </a:r>
        </a:p>
      </dsp:txBody>
      <dsp:txXfrm>
        <a:off x="869886" y="944971"/>
        <a:ext cx="7359713" cy="753148"/>
      </dsp:txXfrm>
    </dsp:sp>
    <dsp:sp modelId="{9232CC58-3883-4E0F-9CBC-F47F248E8355}">
      <dsp:nvSpPr>
        <dsp:cNvPr id="0" name=""/>
        <dsp:cNvSpPr/>
      </dsp:nvSpPr>
      <dsp:spPr>
        <a:xfrm>
          <a:off x="0" y="1886407"/>
          <a:ext cx="8229600" cy="753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E51944-9C95-4553-ADAE-E92A59CD7BA9}">
      <dsp:nvSpPr>
        <dsp:cNvPr id="0" name=""/>
        <dsp:cNvSpPr/>
      </dsp:nvSpPr>
      <dsp:spPr>
        <a:xfrm>
          <a:off x="227827" y="2055865"/>
          <a:ext cx="414231" cy="41423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3052B7-F811-42A0-907D-9B5E6428BF60}">
      <dsp:nvSpPr>
        <dsp:cNvPr id="0" name=""/>
        <dsp:cNvSpPr/>
      </dsp:nvSpPr>
      <dsp:spPr>
        <a:xfrm>
          <a:off x="869886" y="1886407"/>
          <a:ext cx="7359713" cy="753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08" tIns="79708" rIns="79708" bIns="79708" numCol="1" spcCol="1270" anchor="ctr" anchorCtr="0">
          <a:noAutofit/>
        </a:bodyPr>
        <a:lstStyle/>
        <a:p>
          <a:pPr marL="0" lvl="0" indent="0" algn="l" defTabSz="844550">
            <a:lnSpc>
              <a:spcPct val="100000"/>
            </a:lnSpc>
            <a:spcBef>
              <a:spcPct val="0"/>
            </a:spcBef>
            <a:spcAft>
              <a:spcPct val="35000"/>
            </a:spcAft>
            <a:buNone/>
          </a:pPr>
          <a:r>
            <a:rPr lang="en-US" sz="1900" kern="1200"/>
            <a:t>Working Pattern: Hybrid</a:t>
          </a:r>
        </a:p>
      </dsp:txBody>
      <dsp:txXfrm>
        <a:off x="869886" y="1886407"/>
        <a:ext cx="7359713" cy="753148"/>
      </dsp:txXfrm>
    </dsp:sp>
    <dsp:sp modelId="{4C433BDD-1C1F-48E4-9415-154F413BDA08}">
      <dsp:nvSpPr>
        <dsp:cNvPr id="0" name=""/>
        <dsp:cNvSpPr/>
      </dsp:nvSpPr>
      <dsp:spPr>
        <a:xfrm>
          <a:off x="0" y="2827842"/>
          <a:ext cx="8229600" cy="753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ECDB0-8FED-4903-9D3D-53E621A670AD}">
      <dsp:nvSpPr>
        <dsp:cNvPr id="0" name=""/>
        <dsp:cNvSpPr/>
      </dsp:nvSpPr>
      <dsp:spPr>
        <a:xfrm>
          <a:off x="227827" y="2997301"/>
          <a:ext cx="414231" cy="41423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9054C5-EF20-47E2-8CF5-53CE9AE61BC0}">
      <dsp:nvSpPr>
        <dsp:cNvPr id="0" name=""/>
        <dsp:cNvSpPr/>
      </dsp:nvSpPr>
      <dsp:spPr>
        <a:xfrm>
          <a:off x="869886" y="2827842"/>
          <a:ext cx="7359713" cy="753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08" tIns="79708" rIns="79708" bIns="79708" numCol="1" spcCol="1270" anchor="ctr" anchorCtr="0">
          <a:noAutofit/>
        </a:bodyPr>
        <a:lstStyle/>
        <a:p>
          <a:pPr marL="0" lvl="0" indent="0" algn="l" defTabSz="844550">
            <a:lnSpc>
              <a:spcPct val="100000"/>
            </a:lnSpc>
            <a:spcBef>
              <a:spcPct val="0"/>
            </a:spcBef>
            <a:spcAft>
              <a:spcPct val="35000"/>
            </a:spcAft>
            <a:buNone/>
          </a:pPr>
          <a:r>
            <a:rPr lang="en-US" sz="1900" kern="1200"/>
            <a:t>Hours: 37.5 per week</a:t>
          </a:r>
        </a:p>
      </dsp:txBody>
      <dsp:txXfrm>
        <a:off x="869886" y="2827842"/>
        <a:ext cx="7359713" cy="753148"/>
      </dsp:txXfrm>
    </dsp:sp>
    <dsp:sp modelId="{EF04DD36-6821-4F42-9144-E5196A9CB09A}">
      <dsp:nvSpPr>
        <dsp:cNvPr id="0" name=""/>
        <dsp:cNvSpPr/>
      </dsp:nvSpPr>
      <dsp:spPr>
        <a:xfrm>
          <a:off x="0" y="3769278"/>
          <a:ext cx="8229600" cy="753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68B059-E429-4712-AA0F-F349CBD4BF9D}">
      <dsp:nvSpPr>
        <dsp:cNvPr id="0" name=""/>
        <dsp:cNvSpPr/>
      </dsp:nvSpPr>
      <dsp:spPr>
        <a:xfrm>
          <a:off x="227827" y="3938736"/>
          <a:ext cx="414231" cy="41423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8181F9-A7A6-45EB-A58A-BB4DE58D5B57}">
      <dsp:nvSpPr>
        <dsp:cNvPr id="0" name=""/>
        <dsp:cNvSpPr/>
      </dsp:nvSpPr>
      <dsp:spPr>
        <a:xfrm>
          <a:off x="869886" y="3769278"/>
          <a:ext cx="7359713" cy="753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08" tIns="79708" rIns="79708" bIns="79708" numCol="1" spcCol="1270" anchor="ctr" anchorCtr="0">
          <a:noAutofit/>
        </a:bodyPr>
        <a:lstStyle/>
        <a:p>
          <a:pPr marL="0" lvl="0" indent="0" algn="l" defTabSz="844550">
            <a:lnSpc>
              <a:spcPct val="100000"/>
            </a:lnSpc>
            <a:spcBef>
              <a:spcPct val="0"/>
            </a:spcBef>
            <a:spcAft>
              <a:spcPct val="35000"/>
            </a:spcAft>
            <a:buNone/>
          </a:pPr>
          <a:r>
            <a:rPr lang="en-US" sz="1900" kern="1200"/>
            <a:t>Salary: £28,000–£32,000</a:t>
          </a:r>
        </a:p>
      </dsp:txBody>
      <dsp:txXfrm>
        <a:off x="869886" y="3769278"/>
        <a:ext cx="7359713" cy="7531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41293-6373-4369-80B8-A3DA22F2FEFA}">
      <dsp:nvSpPr>
        <dsp:cNvPr id="0" name=""/>
        <dsp:cNvSpPr/>
      </dsp:nvSpPr>
      <dsp:spPr>
        <a:xfrm>
          <a:off x="827085" y="211"/>
          <a:ext cx="965039" cy="96503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9CEF60-03E7-49A0-82C2-97F4EE8CFB16}">
      <dsp:nvSpPr>
        <dsp:cNvPr id="0" name=""/>
        <dsp:cNvSpPr/>
      </dsp:nvSpPr>
      <dsp:spPr>
        <a:xfrm>
          <a:off x="1032749" y="205875"/>
          <a:ext cx="553710" cy="5537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EB733BE-9042-4108-8C72-67E9E4AC67B3}">
      <dsp:nvSpPr>
        <dsp:cNvPr id="0" name=""/>
        <dsp:cNvSpPr/>
      </dsp:nvSpPr>
      <dsp:spPr>
        <a:xfrm>
          <a:off x="518589" y="1265836"/>
          <a:ext cx="1582031" cy="632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Design AI literacy programmes</a:t>
          </a:r>
        </a:p>
      </dsp:txBody>
      <dsp:txXfrm>
        <a:off x="518589" y="1265836"/>
        <a:ext cx="1582031" cy="632812"/>
      </dsp:txXfrm>
    </dsp:sp>
    <dsp:sp modelId="{2185118F-8A04-4196-81BA-736A955EA133}">
      <dsp:nvSpPr>
        <dsp:cNvPr id="0" name=""/>
        <dsp:cNvSpPr/>
      </dsp:nvSpPr>
      <dsp:spPr>
        <a:xfrm>
          <a:off x="2685972" y="211"/>
          <a:ext cx="965039" cy="96503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7A54CB-FCB9-4DAA-84E0-AFD99A15E413}">
      <dsp:nvSpPr>
        <dsp:cNvPr id="0" name=""/>
        <dsp:cNvSpPr/>
      </dsp:nvSpPr>
      <dsp:spPr>
        <a:xfrm>
          <a:off x="2891636" y="205875"/>
          <a:ext cx="553710" cy="5537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802620-CA0E-48AA-986C-C3A6D26B9A44}">
      <dsp:nvSpPr>
        <dsp:cNvPr id="0" name=""/>
        <dsp:cNvSpPr/>
      </dsp:nvSpPr>
      <dsp:spPr>
        <a:xfrm>
          <a:off x="2377476" y="1265836"/>
          <a:ext cx="1582031" cy="632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Deliver workshops and training</a:t>
          </a:r>
        </a:p>
      </dsp:txBody>
      <dsp:txXfrm>
        <a:off x="2377476" y="1265836"/>
        <a:ext cx="1582031" cy="632812"/>
      </dsp:txXfrm>
    </dsp:sp>
    <dsp:sp modelId="{B586EE94-5048-4A3C-9AD8-D0C3B0160C2B}">
      <dsp:nvSpPr>
        <dsp:cNvPr id="0" name=""/>
        <dsp:cNvSpPr/>
      </dsp:nvSpPr>
      <dsp:spPr>
        <a:xfrm>
          <a:off x="4544859" y="211"/>
          <a:ext cx="965039" cy="96503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9818CB-D2AE-4F05-AEFB-D2DF8CA2525A}">
      <dsp:nvSpPr>
        <dsp:cNvPr id="0" name=""/>
        <dsp:cNvSpPr/>
      </dsp:nvSpPr>
      <dsp:spPr>
        <a:xfrm>
          <a:off x="4750523" y="205875"/>
          <a:ext cx="553710" cy="5537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894722A-C891-41FA-B097-DF1DC1E17837}">
      <dsp:nvSpPr>
        <dsp:cNvPr id="0" name=""/>
        <dsp:cNvSpPr/>
      </dsp:nvSpPr>
      <dsp:spPr>
        <a:xfrm>
          <a:off x="4236363" y="1265836"/>
          <a:ext cx="1582031" cy="632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Support assessment redesign</a:t>
          </a:r>
        </a:p>
      </dsp:txBody>
      <dsp:txXfrm>
        <a:off x="4236363" y="1265836"/>
        <a:ext cx="1582031" cy="632812"/>
      </dsp:txXfrm>
    </dsp:sp>
    <dsp:sp modelId="{1F70A9B8-3AB9-4D49-AC56-143F913B7168}">
      <dsp:nvSpPr>
        <dsp:cNvPr id="0" name=""/>
        <dsp:cNvSpPr/>
      </dsp:nvSpPr>
      <dsp:spPr>
        <a:xfrm>
          <a:off x="6403746" y="211"/>
          <a:ext cx="965039" cy="96503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DADE77-1558-4ABF-B9B7-53FFAC599B02}">
      <dsp:nvSpPr>
        <dsp:cNvPr id="0" name=""/>
        <dsp:cNvSpPr/>
      </dsp:nvSpPr>
      <dsp:spPr>
        <a:xfrm>
          <a:off x="6609410" y="205875"/>
          <a:ext cx="553710" cy="5537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9D1D1E8-777B-46FA-B485-D4F1B2F2A12F}">
      <dsp:nvSpPr>
        <dsp:cNvPr id="0" name=""/>
        <dsp:cNvSpPr/>
      </dsp:nvSpPr>
      <dsp:spPr>
        <a:xfrm>
          <a:off x="6095249" y="1265836"/>
          <a:ext cx="1582031" cy="632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Monitor AI policy and legislation</a:t>
          </a:r>
        </a:p>
      </dsp:txBody>
      <dsp:txXfrm>
        <a:off x="6095249" y="1265836"/>
        <a:ext cx="1582031" cy="632812"/>
      </dsp:txXfrm>
    </dsp:sp>
    <dsp:sp modelId="{4D45BA70-D8D0-4E77-B418-3C0F869C7023}">
      <dsp:nvSpPr>
        <dsp:cNvPr id="0" name=""/>
        <dsp:cNvSpPr/>
      </dsp:nvSpPr>
      <dsp:spPr>
        <a:xfrm>
          <a:off x="2685972" y="2294156"/>
          <a:ext cx="965039" cy="965039"/>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894230-2752-48E3-83D3-11B245AD0427}">
      <dsp:nvSpPr>
        <dsp:cNvPr id="0" name=""/>
        <dsp:cNvSpPr/>
      </dsp:nvSpPr>
      <dsp:spPr>
        <a:xfrm>
          <a:off x="2891636" y="2499820"/>
          <a:ext cx="553710" cy="5537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06DB8C-C0F1-4B4C-B15A-1A904A8510AE}">
      <dsp:nvSpPr>
        <dsp:cNvPr id="0" name=""/>
        <dsp:cNvSpPr/>
      </dsp:nvSpPr>
      <dsp:spPr>
        <a:xfrm>
          <a:off x="2377476" y="3559781"/>
          <a:ext cx="1582031" cy="632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Develop guidance and resources</a:t>
          </a:r>
        </a:p>
      </dsp:txBody>
      <dsp:txXfrm>
        <a:off x="2377476" y="3559781"/>
        <a:ext cx="1582031" cy="632812"/>
      </dsp:txXfrm>
    </dsp:sp>
    <dsp:sp modelId="{9FC37940-C568-44F9-8D75-76DB8499C8BE}">
      <dsp:nvSpPr>
        <dsp:cNvPr id="0" name=""/>
        <dsp:cNvSpPr/>
      </dsp:nvSpPr>
      <dsp:spPr>
        <a:xfrm>
          <a:off x="4544859" y="2294156"/>
          <a:ext cx="965039" cy="96503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9F2B33-29B5-4A58-90A8-DCCCA96A6062}">
      <dsp:nvSpPr>
        <dsp:cNvPr id="0" name=""/>
        <dsp:cNvSpPr/>
      </dsp:nvSpPr>
      <dsp:spPr>
        <a:xfrm>
          <a:off x="4750523" y="2499820"/>
          <a:ext cx="553710" cy="55371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E422F6-2EBE-48E2-A3CF-4237A62B42F8}">
      <dsp:nvSpPr>
        <dsp:cNvPr id="0" name=""/>
        <dsp:cNvSpPr/>
      </dsp:nvSpPr>
      <dsp:spPr>
        <a:xfrm>
          <a:off x="4236363" y="3559781"/>
          <a:ext cx="1582031" cy="632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Produce strategic reports</a:t>
          </a:r>
        </a:p>
      </dsp:txBody>
      <dsp:txXfrm>
        <a:off x="4236363" y="3559781"/>
        <a:ext cx="1582031" cy="6328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B9B42E-423D-4B3F-9070-DDF6CDC57550}">
      <dsp:nvSpPr>
        <dsp:cNvPr id="0" name=""/>
        <dsp:cNvSpPr/>
      </dsp:nvSpPr>
      <dsp:spPr>
        <a:xfrm>
          <a:off x="0" y="1783"/>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F33F45-9D5D-4CC6-A297-C7EAE83DFD91}">
      <dsp:nvSpPr>
        <dsp:cNvPr id="0" name=""/>
        <dsp:cNvSpPr/>
      </dsp:nvSpPr>
      <dsp:spPr>
        <a:xfrm>
          <a:off x="229911" y="172791"/>
          <a:ext cx="418020" cy="4180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ECACD9-C9E7-4FF9-B25A-4D68FD992C30}">
      <dsp:nvSpPr>
        <dsp:cNvPr id="0" name=""/>
        <dsp:cNvSpPr/>
      </dsp:nvSpPr>
      <dsp:spPr>
        <a:xfrm>
          <a:off x="877842" y="1783"/>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844550">
            <a:lnSpc>
              <a:spcPct val="90000"/>
            </a:lnSpc>
            <a:spcBef>
              <a:spcPct val="0"/>
            </a:spcBef>
            <a:spcAft>
              <a:spcPct val="35000"/>
            </a:spcAft>
            <a:buNone/>
          </a:pPr>
          <a:r>
            <a:rPr lang="en-US" sz="1900" kern="1200"/>
            <a:t>• Relevant degree</a:t>
          </a:r>
        </a:p>
      </dsp:txBody>
      <dsp:txXfrm>
        <a:off x="877842" y="1783"/>
        <a:ext cx="3895325" cy="760036"/>
      </dsp:txXfrm>
    </dsp:sp>
    <dsp:sp modelId="{43863AB6-DC11-4BA4-A05C-9D2341E3B9B4}">
      <dsp:nvSpPr>
        <dsp:cNvPr id="0" name=""/>
        <dsp:cNvSpPr/>
      </dsp:nvSpPr>
      <dsp:spPr>
        <a:xfrm>
          <a:off x="0" y="951829"/>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50AD6C-F1AE-4055-BE13-05F1D1705E25}">
      <dsp:nvSpPr>
        <dsp:cNvPr id="0" name=""/>
        <dsp:cNvSpPr/>
      </dsp:nvSpPr>
      <dsp:spPr>
        <a:xfrm>
          <a:off x="229911" y="1122837"/>
          <a:ext cx="418020" cy="4180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8B3193E-88A8-434D-9319-6D18A7E1938A}">
      <dsp:nvSpPr>
        <dsp:cNvPr id="0" name=""/>
        <dsp:cNvSpPr/>
      </dsp:nvSpPr>
      <dsp:spPr>
        <a:xfrm>
          <a:off x="877842" y="951829"/>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844550">
            <a:lnSpc>
              <a:spcPct val="90000"/>
            </a:lnSpc>
            <a:spcBef>
              <a:spcPct val="0"/>
            </a:spcBef>
            <a:spcAft>
              <a:spcPct val="35000"/>
            </a:spcAft>
            <a:buNone/>
          </a:pPr>
          <a:r>
            <a:rPr lang="en-US" sz="1900" kern="1200"/>
            <a:t>• Knowledge of Generative AI</a:t>
          </a:r>
        </a:p>
      </dsp:txBody>
      <dsp:txXfrm>
        <a:off x="877842" y="951829"/>
        <a:ext cx="3895325" cy="760036"/>
      </dsp:txXfrm>
    </dsp:sp>
    <dsp:sp modelId="{33DDF0F1-DFE4-49E7-8C75-262D3D06183C}">
      <dsp:nvSpPr>
        <dsp:cNvPr id="0" name=""/>
        <dsp:cNvSpPr/>
      </dsp:nvSpPr>
      <dsp:spPr>
        <a:xfrm>
          <a:off x="0" y="1901874"/>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8C2D13-E365-407A-B45F-5272EC75E3CC}">
      <dsp:nvSpPr>
        <dsp:cNvPr id="0" name=""/>
        <dsp:cNvSpPr/>
      </dsp:nvSpPr>
      <dsp:spPr>
        <a:xfrm>
          <a:off x="229911" y="2072883"/>
          <a:ext cx="418020" cy="4180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8A464A4-0872-4A55-8277-7FEDC8F666C8}">
      <dsp:nvSpPr>
        <dsp:cNvPr id="0" name=""/>
        <dsp:cNvSpPr/>
      </dsp:nvSpPr>
      <dsp:spPr>
        <a:xfrm>
          <a:off x="877842" y="1901874"/>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844550">
            <a:lnSpc>
              <a:spcPct val="90000"/>
            </a:lnSpc>
            <a:spcBef>
              <a:spcPct val="0"/>
            </a:spcBef>
            <a:spcAft>
              <a:spcPct val="35000"/>
            </a:spcAft>
            <a:buNone/>
          </a:pPr>
          <a:r>
            <a:rPr lang="en-US" sz="1900" kern="1200"/>
            <a:t>• Excellent communication skills</a:t>
          </a:r>
        </a:p>
      </dsp:txBody>
      <dsp:txXfrm>
        <a:off x="877842" y="1901874"/>
        <a:ext cx="3895325" cy="760036"/>
      </dsp:txXfrm>
    </dsp:sp>
    <dsp:sp modelId="{8B0BF60D-50E3-478B-8BF8-CF1506D093AC}">
      <dsp:nvSpPr>
        <dsp:cNvPr id="0" name=""/>
        <dsp:cNvSpPr/>
      </dsp:nvSpPr>
      <dsp:spPr>
        <a:xfrm>
          <a:off x="0" y="2851920"/>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A4DB90-5C39-4489-A6DA-E45D89CB1565}">
      <dsp:nvSpPr>
        <dsp:cNvPr id="0" name=""/>
        <dsp:cNvSpPr/>
      </dsp:nvSpPr>
      <dsp:spPr>
        <a:xfrm>
          <a:off x="229911" y="3022928"/>
          <a:ext cx="418020" cy="4180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977F2B9-3BE5-438D-9C17-A9BFE22105EE}">
      <dsp:nvSpPr>
        <dsp:cNvPr id="0" name=""/>
        <dsp:cNvSpPr/>
      </dsp:nvSpPr>
      <dsp:spPr>
        <a:xfrm>
          <a:off x="877842" y="2851920"/>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844550">
            <a:lnSpc>
              <a:spcPct val="90000"/>
            </a:lnSpc>
            <a:spcBef>
              <a:spcPct val="0"/>
            </a:spcBef>
            <a:spcAft>
              <a:spcPct val="35000"/>
            </a:spcAft>
            <a:buNone/>
          </a:pPr>
          <a:r>
            <a:rPr lang="en-US" sz="1900" kern="1200"/>
            <a:t>• Research and analytical ability</a:t>
          </a:r>
        </a:p>
      </dsp:txBody>
      <dsp:txXfrm>
        <a:off x="877842" y="2851920"/>
        <a:ext cx="3895325" cy="760036"/>
      </dsp:txXfrm>
    </dsp:sp>
    <dsp:sp modelId="{1B25A0C9-6F0B-4B16-91C4-6F9FAFADC5AE}">
      <dsp:nvSpPr>
        <dsp:cNvPr id="0" name=""/>
        <dsp:cNvSpPr/>
      </dsp:nvSpPr>
      <dsp:spPr>
        <a:xfrm>
          <a:off x="0" y="3801966"/>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F312E5-6853-47E4-A49F-00E7990D4A7C}">
      <dsp:nvSpPr>
        <dsp:cNvPr id="0" name=""/>
        <dsp:cNvSpPr/>
      </dsp:nvSpPr>
      <dsp:spPr>
        <a:xfrm>
          <a:off x="229911" y="3972974"/>
          <a:ext cx="418020" cy="4180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14923F1-2EFB-4AED-9764-3D38BDDCD743}">
      <dsp:nvSpPr>
        <dsp:cNvPr id="0" name=""/>
        <dsp:cNvSpPr/>
      </dsp:nvSpPr>
      <dsp:spPr>
        <a:xfrm>
          <a:off x="877842" y="3801966"/>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844550">
            <a:lnSpc>
              <a:spcPct val="90000"/>
            </a:lnSpc>
            <a:spcBef>
              <a:spcPct val="0"/>
            </a:spcBef>
            <a:spcAft>
              <a:spcPct val="35000"/>
            </a:spcAft>
            <a:buNone/>
          </a:pPr>
          <a:r>
            <a:rPr lang="en-US" sz="1900" kern="1200"/>
            <a:t>• Ethical awareness</a:t>
          </a:r>
        </a:p>
      </dsp:txBody>
      <dsp:txXfrm>
        <a:off x="877842" y="3801966"/>
        <a:ext cx="3895325" cy="760036"/>
      </dsp:txXfrm>
    </dsp:sp>
    <dsp:sp modelId="{9297EE37-3E50-4F82-8401-E9301E6F9A68}">
      <dsp:nvSpPr>
        <dsp:cNvPr id="0" name=""/>
        <dsp:cNvSpPr/>
      </dsp:nvSpPr>
      <dsp:spPr>
        <a:xfrm>
          <a:off x="0" y="4752011"/>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40FAD9-BA10-42E2-8327-57802AB6B9C9}">
      <dsp:nvSpPr>
        <dsp:cNvPr id="0" name=""/>
        <dsp:cNvSpPr/>
      </dsp:nvSpPr>
      <dsp:spPr>
        <a:xfrm>
          <a:off x="229911" y="4923020"/>
          <a:ext cx="418020" cy="4180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274ED48-EBE2-4168-A926-735AC22108F1}">
      <dsp:nvSpPr>
        <dsp:cNvPr id="0" name=""/>
        <dsp:cNvSpPr/>
      </dsp:nvSpPr>
      <dsp:spPr>
        <a:xfrm>
          <a:off x="877842" y="4752011"/>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844550">
            <a:lnSpc>
              <a:spcPct val="90000"/>
            </a:lnSpc>
            <a:spcBef>
              <a:spcPct val="0"/>
            </a:spcBef>
            <a:spcAft>
              <a:spcPct val="35000"/>
            </a:spcAft>
            <a:buNone/>
          </a:pPr>
          <a:r>
            <a:rPr lang="en-US" sz="1900" kern="1200"/>
            <a:t>• Teamwork and stakeholder management</a:t>
          </a:r>
        </a:p>
      </dsp:txBody>
      <dsp:txXfrm>
        <a:off x="877842" y="4752011"/>
        <a:ext cx="3895325" cy="7600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20CC5A-D767-4FAA-A5AC-04D7F05E65F8}">
      <dsp:nvSpPr>
        <dsp:cNvPr id="0" name=""/>
        <dsp:cNvSpPr/>
      </dsp:nvSpPr>
      <dsp:spPr>
        <a:xfrm>
          <a:off x="0" y="36175"/>
          <a:ext cx="5175384" cy="1032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 Masters degree</a:t>
          </a:r>
        </a:p>
      </dsp:txBody>
      <dsp:txXfrm>
        <a:off x="50420" y="86595"/>
        <a:ext cx="5074544" cy="932014"/>
      </dsp:txXfrm>
    </dsp:sp>
    <dsp:sp modelId="{2C35150B-2EFB-464E-BFEB-545FBBBEDACF}">
      <dsp:nvSpPr>
        <dsp:cNvPr id="0" name=""/>
        <dsp:cNvSpPr/>
      </dsp:nvSpPr>
      <dsp:spPr>
        <a:xfrm>
          <a:off x="0" y="1143909"/>
          <a:ext cx="5175384" cy="1032854"/>
        </a:xfrm>
        <a:prstGeom prst="roundRect">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 AI certifications</a:t>
          </a:r>
        </a:p>
      </dsp:txBody>
      <dsp:txXfrm>
        <a:off x="50420" y="1194329"/>
        <a:ext cx="5074544" cy="932014"/>
      </dsp:txXfrm>
    </dsp:sp>
    <dsp:sp modelId="{1303F4AA-F649-4DE4-A09E-7CD4398FD09E}">
      <dsp:nvSpPr>
        <dsp:cNvPr id="0" name=""/>
        <dsp:cNvSpPr/>
      </dsp:nvSpPr>
      <dsp:spPr>
        <a:xfrm>
          <a:off x="0" y="2251643"/>
          <a:ext cx="5175384" cy="1032854"/>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 Educational technology experience</a:t>
          </a:r>
        </a:p>
      </dsp:txBody>
      <dsp:txXfrm>
        <a:off x="50420" y="2302063"/>
        <a:ext cx="5074544" cy="932014"/>
      </dsp:txXfrm>
    </dsp:sp>
    <dsp:sp modelId="{FAA6EF46-8588-4F35-89FD-6F7E04253923}">
      <dsp:nvSpPr>
        <dsp:cNvPr id="0" name=""/>
        <dsp:cNvSpPr/>
      </dsp:nvSpPr>
      <dsp:spPr>
        <a:xfrm>
          <a:off x="0" y="3359377"/>
          <a:ext cx="5175384" cy="1032854"/>
        </a:xfrm>
        <a:prstGeom prst="roundRect">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 Training delivery experience</a:t>
          </a:r>
        </a:p>
      </dsp:txBody>
      <dsp:txXfrm>
        <a:off x="50420" y="3409797"/>
        <a:ext cx="5074544" cy="932014"/>
      </dsp:txXfrm>
    </dsp:sp>
    <dsp:sp modelId="{631FF0C6-9302-49CD-9DB3-E77B3BB6D43E}">
      <dsp:nvSpPr>
        <dsp:cNvPr id="0" name=""/>
        <dsp:cNvSpPr/>
      </dsp:nvSpPr>
      <dsp:spPr>
        <a:xfrm>
          <a:off x="0" y="4467111"/>
          <a:ext cx="5175384" cy="1032854"/>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 Knowledge of higher education sector</a:t>
          </a:r>
        </a:p>
      </dsp:txBody>
      <dsp:txXfrm>
        <a:off x="50420" y="4517531"/>
        <a:ext cx="5074544" cy="9320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77490-C829-40D1-B0CF-359F681852DD}">
      <dsp:nvSpPr>
        <dsp:cNvPr id="0" name=""/>
        <dsp:cNvSpPr/>
      </dsp:nvSpPr>
      <dsp:spPr>
        <a:xfrm>
          <a:off x="0" y="1335019"/>
          <a:ext cx="5000124" cy="4788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415E5F0-56FC-4FC6-8732-2794979B9642}">
      <dsp:nvSpPr>
        <dsp:cNvPr id="0" name=""/>
        <dsp:cNvSpPr/>
      </dsp:nvSpPr>
      <dsp:spPr>
        <a:xfrm>
          <a:off x="250006" y="1054579"/>
          <a:ext cx="3500086" cy="56088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844550">
            <a:lnSpc>
              <a:spcPct val="90000"/>
            </a:lnSpc>
            <a:spcBef>
              <a:spcPct val="0"/>
            </a:spcBef>
            <a:spcAft>
              <a:spcPct val="35000"/>
            </a:spcAft>
            <a:buNone/>
          </a:pPr>
          <a:r>
            <a:rPr lang="en-US" sz="1900" kern="1200"/>
            <a:t>• Understanding AI and GenAI</a:t>
          </a:r>
        </a:p>
      </dsp:txBody>
      <dsp:txXfrm>
        <a:off x="277386" y="1081959"/>
        <a:ext cx="3445326" cy="506120"/>
      </dsp:txXfrm>
    </dsp:sp>
    <dsp:sp modelId="{E3BDD621-07CD-4639-AFC0-07A7A181FC4B}">
      <dsp:nvSpPr>
        <dsp:cNvPr id="0" name=""/>
        <dsp:cNvSpPr/>
      </dsp:nvSpPr>
      <dsp:spPr>
        <a:xfrm>
          <a:off x="0" y="2196860"/>
          <a:ext cx="5000124" cy="478800"/>
        </a:xfrm>
        <a:prstGeom prst="rect">
          <a:avLst/>
        </a:prstGeom>
        <a:solidFill>
          <a:schemeClr val="lt1">
            <a:alpha val="90000"/>
            <a:hueOff val="0"/>
            <a:satOff val="0"/>
            <a:lumOff val="0"/>
            <a:alphaOff val="0"/>
          </a:schemeClr>
        </a:solidFill>
        <a:ln w="9525" cap="flat" cmpd="sng" algn="ctr">
          <a:solidFill>
            <a:schemeClr val="accent2">
              <a:hueOff val="1560506"/>
              <a:satOff val="-1946"/>
              <a:lumOff val="458"/>
              <a:alphaOff val="0"/>
            </a:schemeClr>
          </a:solidFill>
          <a:prstDash val="solid"/>
        </a:ln>
        <a:effectLst/>
      </dsp:spPr>
      <dsp:style>
        <a:lnRef idx="1">
          <a:scrgbClr r="0" g="0" b="0"/>
        </a:lnRef>
        <a:fillRef idx="1">
          <a:scrgbClr r="0" g="0" b="0"/>
        </a:fillRef>
        <a:effectRef idx="0">
          <a:scrgbClr r="0" g="0" b="0"/>
        </a:effectRef>
        <a:fontRef idx="minor"/>
      </dsp:style>
    </dsp:sp>
    <dsp:sp modelId="{BE4E9B66-AB05-441A-9AD3-75338BAEF69D}">
      <dsp:nvSpPr>
        <dsp:cNvPr id="0" name=""/>
        <dsp:cNvSpPr/>
      </dsp:nvSpPr>
      <dsp:spPr>
        <a:xfrm>
          <a:off x="250006" y="1916420"/>
          <a:ext cx="3500086" cy="560880"/>
        </a:xfrm>
        <a:prstGeom prst="roundRect">
          <a:avLst/>
        </a:prstGeom>
        <a:gradFill rotWithShape="0">
          <a:gsLst>
            <a:gs pos="0">
              <a:schemeClr val="accent2">
                <a:hueOff val="1560506"/>
                <a:satOff val="-1946"/>
                <a:lumOff val="458"/>
                <a:alphaOff val="0"/>
                <a:tint val="100000"/>
                <a:shade val="100000"/>
                <a:satMod val="130000"/>
              </a:schemeClr>
            </a:gs>
            <a:gs pos="100000">
              <a:schemeClr val="accent2">
                <a:hueOff val="1560506"/>
                <a:satOff val="-1946"/>
                <a:lumOff val="45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844550">
            <a:lnSpc>
              <a:spcPct val="90000"/>
            </a:lnSpc>
            <a:spcBef>
              <a:spcPct val="0"/>
            </a:spcBef>
            <a:spcAft>
              <a:spcPct val="35000"/>
            </a:spcAft>
            <a:buNone/>
          </a:pPr>
          <a:r>
            <a:rPr lang="en-US" sz="1900" kern="1200"/>
            <a:t>• Opportunities and limitations</a:t>
          </a:r>
        </a:p>
      </dsp:txBody>
      <dsp:txXfrm>
        <a:off x="277386" y="1943800"/>
        <a:ext cx="3445326" cy="506120"/>
      </dsp:txXfrm>
    </dsp:sp>
    <dsp:sp modelId="{570D51CB-7457-41E7-ABF2-74BA080B3BD1}">
      <dsp:nvSpPr>
        <dsp:cNvPr id="0" name=""/>
        <dsp:cNvSpPr/>
      </dsp:nvSpPr>
      <dsp:spPr>
        <a:xfrm>
          <a:off x="0" y="3058700"/>
          <a:ext cx="5000124" cy="478800"/>
        </a:xfrm>
        <a:prstGeom prst="rect">
          <a:avLst/>
        </a:prstGeom>
        <a:solidFill>
          <a:schemeClr val="lt1">
            <a:alpha val="90000"/>
            <a:hueOff val="0"/>
            <a:satOff val="0"/>
            <a:lumOff val="0"/>
            <a:alphaOff val="0"/>
          </a:schemeClr>
        </a:solidFill>
        <a:ln w="9525" cap="flat" cmpd="sng" algn="ctr">
          <a:solidFill>
            <a:schemeClr val="accent2">
              <a:hueOff val="3121013"/>
              <a:satOff val="-3893"/>
              <a:lumOff val="915"/>
              <a:alphaOff val="0"/>
            </a:schemeClr>
          </a:solidFill>
          <a:prstDash val="solid"/>
        </a:ln>
        <a:effectLst/>
      </dsp:spPr>
      <dsp:style>
        <a:lnRef idx="1">
          <a:scrgbClr r="0" g="0" b="0"/>
        </a:lnRef>
        <a:fillRef idx="1">
          <a:scrgbClr r="0" g="0" b="0"/>
        </a:fillRef>
        <a:effectRef idx="0">
          <a:scrgbClr r="0" g="0" b="0"/>
        </a:effectRef>
        <a:fontRef idx="minor"/>
      </dsp:style>
    </dsp:sp>
    <dsp:sp modelId="{64A01C16-CBE8-494A-BF57-CF69B897276D}">
      <dsp:nvSpPr>
        <dsp:cNvPr id="0" name=""/>
        <dsp:cNvSpPr/>
      </dsp:nvSpPr>
      <dsp:spPr>
        <a:xfrm>
          <a:off x="250006" y="2778260"/>
          <a:ext cx="3500086" cy="560880"/>
        </a:xfrm>
        <a:prstGeom prst="roundRect">
          <a:avLst/>
        </a:prstGeom>
        <a:gradFill rotWithShape="0">
          <a:gsLst>
            <a:gs pos="0">
              <a:schemeClr val="accent2">
                <a:hueOff val="3121013"/>
                <a:satOff val="-3893"/>
                <a:lumOff val="915"/>
                <a:alphaOff val="0"/>
                <a:tint val="100000"/>
                <a:shade val="100000"/>
                <a:satMod val="130000"/>
              </a:schemeClr>
            </a:gs>
            <a:gs pos="100000">
              <a:schemeClr val="accent2">
                <a:hueOff val="3121013"/>
                <a:satOff val="-3893"/>
                <a:lumOff val="9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844550">
            <a:lnSpc>
              <a:spcPct val="90000"/>
            </a:lnSpc>
            <a:spcBef>
              <a:spcPct val="0"/>
            </a:spcBef>
            <a:spcAft>
              <a:spcPct val="35000"/>
            </a:spcAft>
            <a:buNone/>
          </a:pPr>
          <a:r>
            <a:rPr lang="en-US" sz="1900" kern="1200"/>
            <a:t>• AI hallucinations</a:t>
          </a:r>
        </a:p>
      </dsp:txBody>
      <dsp:txXfrm>
        <a:off x="277386" y="2805640"/>
        <a:ext cx="3445326" cy="506120"/>
      </dsp:txXfrm>
    </dsp:sp>
    <dsp:sp modelId="{F4B97213-CC68-4115-AA08-B01A787BC568}">
      <dsp:nvSpPr>
        <dsp:cNvPr id="0" name=""/>
        <dsp:cNvSpPr/>
      </dsp:nvSpPr>
      <dsp:spPr>
        <a:xfrm>
          <a:off x="0" y="3920540"/>
          <a:ext cx="5000124" cy="478800"/>
        </a:xfrm>
        <a:prstGeom prst="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sp>
    <dsp:sp modelId="{6EB25353-FE3D-41E9-A1D2-F405013BBB84}">
      <dsp:nvSpPr>
        <dsp:cNvPr id="0" name=""/>
        <dsp:cNvSpPr/>
      </dsp:nvSpPr>
      <dsp:spPr>
        <a:xfrm>
          <a:off x="250006" y="3640100"/>
          <a:ext cx="3500086" cy="56088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844550">
            <a:lnSpc>
              <a:spcPct val="90000"/>
            </a:lnSpc>
            <a:spcBef>
              <a:spcPct val="0"/>
            </a:spcBef>
            <a:spcAft>
              <a:spcPct val="35000"/>
            </a:spcAft>
            <a:buNone/>
          </a:pPr>
          <a:r>
            <a:rPr lang="en-US" sz="1900" kern="1200"/>
            <a:t>• Human oversight principles</a:t>
          </a:r>
        </a:p>
      </dsp:txBody>
      <dsp:txXfrm>
        <a:off x="277386" y="3667480"/>
        <a:ext cx="3445326" cy="5061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ADDB6F-20CE-4309-B4B6-1C11E7A98D5B}">
      <dsp:nvSpPr>
        <dsp:cNvPr id="0" name=""/>
        <dsp:cNvSpPr/>
      </dsp:nvSpPr>
      <dsp:spPr>
        <a:xfrm>
          <a:off x="0" y="2288"/>
          <a:ext cx="4773168"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65A4DB-A033-4DC7-A33D-C6E0871C71D5}">
      <dsp:nvSpPr>
        <dsp:cNvPr id="0" name=""/>
        <dsp:cNvSpPr/>
      </dsp:nvSpPr>
      <dsp:spPr>
        <a:xfrm>
          <a:off x="350852" y="263253"/>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824F60B-45F9-4CB1-A69A-4AE764BF3387}">
      <dsp:nvSpPr>
        <dsp:cNvPr id="0" name=""/>
        <dsp:cNvSpPr/>
      </dsp:nvSpPr>
      <dsp:spPr>
        <a:xfrm>
          <a:off x="1339618" y="2288"/>
          <a:ext cx="3433549"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 Academic integrity</a:t>
          </a:r>
        </a:p>
      </dsp:txBody>
      <dsp:txXfrm>
        <a:off x="1339618" y="2288"/>
        <a:ext cx="3433549" cy="1159843"/>
      </dsp:txXfrm>
    </dsp:sp>
    <dsp:sp modelId="{150340CC-3D79-4C59-8BF1-BFDDDB83513B}">
      <dsp:nvSpPr>
        <dsp:cNvPr id="0" name=""/>
        <dsp:cNvSpPr/>
      </dsp:nvSpPr>
      <dsp:spPr>
        <a:xfrm>
          <a:off x="0" y="1452092"/>
          <a:ext cx="4773168"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DFB52F-222B-47EA-8175-F407C116AF65}">
      <dsp:nvSpPr>
        <dsp:cNvPr id="0" name=""/>
        <dsp:cNvSpPr/>
      </dsp:nvSpPr>
      <dsp:spPr>
        <a:xfrm>
          <a:off x="350852" y="1713057"/>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5D91EB0-77EF-417A-AB24-203B8DAE76BE}">
      <dsp:nvSpPr>
        <dsp:cNvPr id="0" name=""/>
        <dsp:cNvSpPr/>
      </dsp:nvSpPr>
      <dsp:spPr>
        <a:xfrm>
          <a:off x="1339618" y="1452092"/>
          <a:ext cx="3433549"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 Data privacy and GDPR</a:t>
          </a:r>
        </a:p>
      </dsp:txBody>
      <dsp:txXfrm>
        <a:off x="1339618" y="1452092"/>
        <a:ext cx="3433549" cy="1159843"/>
      </dsp:txXfrm>
    </dsp:sp>
    <dsp:sp modelId="{32C99762-1D10-452F-83C2-37C52B529A93}">
      <dsp:nvSpPr>
        <dsp:cNvPr id="0" name=""/>
        <dsp:cNvSpPr/>
      </dsp:nvSpPr>
      <dsp:spPr>
        <a:xfrm>
          <a:off x="0" y="2901896"/>
          <a:ext cx="4773168"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37C3F9-CEEF-4159-A9E5-5B1693E27C02}">
      <dsp:nvSpPr>
        <dsp:cNvPr id="0" name=""/>
        <dsp:cNvSpPr/>
      </dsp:nvSpPr>
      <dsp:spPr>
        <a:xfrm>
          <a:off x="350852" y="3162861"/>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8AEF851-BB09-4423-9102-D59BADFD7E26}">
      <dsp:nvSpPr>
        <dsp:cNvPr id="0" name=""/>
        <dsp:cNvSpPr/>
      </dsp:nvSpPr>
      <dsp:spPr>
        <a:xfrm>
          <a:off x="1339618" y="2901896"/>
          <a:ext cx="3433549"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 Bias and fairness</a:t>
          </a:r>
        </a:p>
      </dsp:txBody>
      <dsp:txXfrm>
        <a:off x="1339618" y="2901896"/>
        <a:ext cx="3433549" cy="1159843"/>
      </dsp:txXfrm>
    </dsp:sp>
    <dsp:sp modelId="{387C8768-5039-413E-A9C7-07B00184209F}">
      <dsp:nvSpPr>
        <dsp:cNvPr id="0" name=""/>
        <dsp:cNvSpPr/>
      </dsp:nvSpPr>
      <dsp:spPr>
        <a:xfrm>
          <a:off x="0" y="4351700"/>
          <a:ext cx="4773168" cy="11598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1945E8-252D-4523-A85E-1AE7BEF154F4}">
      <dsp:nvSpPr>
        <dsp:cNvPr id="0" name=""/>
        <dsp:cNvSpPr/>
      </dsp:nvSpPr>
      <dsp:spPr>
        <a:xfrm>
          <a:off x="350852" y="4612665"/>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43C4B2-A719-4A8C-B525-34FDC00A5656}">
      <dsp:nvSpPr>
        <dsp:cNvPr id="0" name=""/>
        <dsp:cNvSpPr/>
      </dsp:nvSpPr>
      <dsp:spPr>
        <a:xfrm>
          <a:off x="1339618" y="4351700"/>
          <a:ext cx="3433549"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77900">
            <a:lnSpc>
              <a:spcPct val="90000"/>
            </a:lnSpc>
            <a:spcBef>
              <a:spcPct val="0"/>
            </a:spcBef>
            <a:spcAft>
              <a:spcPct val="35000"/>
            </a:spcAft>
            <a:buNone/>
          </a:pPr>
          <a:r>
            <a:rPr lang="en-US" sz="2200" kern="1200"/>
            <a:t>• Transparency and accountability</a:t>
          </a:r>
        </a:p>
      </dsp:txBody>
      <dsp:txXfrm>
        <a:off x="1339618" y="4351700"/>
        <a:ext cx="3433549" cy="115984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7D5FD-3BBB-4FC6-BF3E-F817DAC86B46}">
      <dsp:nvSpPr>
        <dsp:cNvPr id="0" name=""/>
        <dsp:cNvSpPr/>
      </dsp:nvSpPr>
      <dsp:spPr>
        <a:xfrm>
          <a:off x="1496276" y="444122"/>
          <a:ext cx="1780615" cy="1780615"/>
        </a:xfrm>
        <a:prstGeom prst="downArrow">
          <a:avLst>
            <a:gd name="adj1" fmla="val 50000"/>
            <a:gd name="adj2" fmla="val 3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US" sz="1000" kern="1200"/>
            <a:t>Academic Staff: training and assessment redesign</a:t>
          </a:r>
        </a:p>
      </dsp:txBody>
      <dsp:txXfrm>
        <a:off x="1941430" y="444122"/>
        <a:ext cx="890307" cy="1469007"/>
      </dsp:txXfrm>
    </dsp:sp>
    <dsp:sp modelId="{47E50464-C574-418D-8C05-E2211D58F3B0}">
      <dsp:nvSpPr>
        <dsp:cNvPr id="0" name=""/>
        <dsp:cNvSpPr/>
      </dsp:nvSpPr>
      <dsp:spPr>
        <a:xfrm rot="4320000">
          <a:off x="2991966" y="1530804"/>
          <a:ext cx="1780615" cy="1780615"/>
        </a:xfrm>
        <a:prstGeom prst="downArrow">
          <a:avLst>
            <a:gd name="adj1" fmla="val 50000"/>
            <a:gd name="adj2" fmla="val 3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US" sz="1000" kern="1200"/>
            <a:t>Library: AI information literacy</a:t>
          </a:r>
        </a:p>
      </dsp:txBody>
      <dsp:txXfrm rot="-5400000">
        <a:off x="3295948" y="1927812"/>
        <a:ext cx="1469007" cy="890307"/>
      </dsp:txXfrm>
    </dsp:sp>
    <dsp:sp modelId="{15B6A705-89E8-44D0-93D8-CCF39A47B508}">
      <dsp:nvSpPr>
        <dsp:cNvPr id="0" name=""/>
        <dsp:cNvSpPr/>
      </dsp:nvSpPr>
      <dsp:spPr>
        <a:xfrm rot="8640000">
          <a:off x="2420663" y="3289094"/>
          <a:ext cx="1780615" cy="1780615"/>
        </a:xfrm>
        <a:prstGeom prst="downArrow">
          <a:avLst>
            <a:gd name="adj1" fmla="val 50000"/>
            <a:gd name="adj2" fmla="val 3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US" sz="1000" kern="1200"/>
            <a:t>Learner Developers: study skills support</a:t>
          </a:r>
        </a:p>
      </dsp:txBody>
      <dsp:txXfrm rot="10800000">
        <a:off x="2957396" y="3570946"/>
        <a:ext cx="890307" cy="1469007"/>
      </dsp:txXfrm>
    </dsp:sp>
    <dsp:sp modelId="{5D38BDA2-4BC6-473A-A249-701B8E99676E}">
      <dsp:nvSpPr>
        <dsp:cNvPr id="0" name=""/>
        <dsp:cNvSpPr/>
      </dsp:nvSpPr>
      <dsp:spPr>
        <a:xfrm rot="12960000">
          <a:off x="571888" y="3289094"/>
          <a:ext cx="1780615" cy="1780615"/>
        </a:xfrm>
        <a:prstGeom prst="downArrow">
          <a:avLst>
            <a:gd name="adj1" fmla="val 50000"/>
            <a:gd name="adj2" fmla="val 35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US" sz="1000" kern="1200"/>
            <a:t>Careers Team: AI employability training</a:t>
          </a:r>
        </a:p>
      </dsp:txBody>
      <dsp:txXfrm rot="10800000">
        <a:off x="925463" y="3570946"/>
        <a:ext cx="890307" cy="1469007"/>
      </dsp:txXfrm>
    </dsp:sp>
    <dsp:sp modelId="{E2B4218E-36F5-428C-B578-612FE324D9EA}">
      <dsp:nvSpPr>
        <dsp:cNvPr id="0" name=""/>
        <dsp:cNvSpPr/>
      </dsp:nvSpPr>
      <dsp:spPr>
        <a:xfrm rot="17280000">
          <a:off x="585" y="1530804"/>
          <a:ext cx="1780615" cy="1780615"/>
        </a:xfrm>
        <a:prstGeom prst="downArrow">
          <a:avLst>
            <a:gd name="adj1" fmla="val 50000"/>
            <a:gd name="adj2" fmla="val 35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US" sz="1000" kern="1200"/>
            <a:t>Management: governance and policy</a:t>
          </a:r>
        </a:p>
      </dsp:txBody>
      <dsp:txXfrm rot="5400000">
        <a:off x="8211" y="1927812"/>
        <a:ext cx="1469007" cy="89030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48336C-8021-4D95-8B28-6D0BC1B9091F}">
      <dsp:nvSpPr>
        <dsp:cNvPr id="0" name=""/>
        <dsp:cNvSpPr/>
      </dsp:nvSpPr>
      <dsp:spPr>
        <a:xfrm>
          <a:off x="0" y="1878"/>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B62170-D986-4AE1-A2D7-15AEEB7C3028}">
      <dsp:nvSpPr>
        <dsp:cNvPr id="0" name=""/>
        <dsp:cNvSpPr/>
      </dsp:nvSpPr>
      <dsp:spPr>
        <a:xfrm>
          <a:off x="287993" y="216088"/>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CB7CE6-169F-4AAA-8EE5-3FE764EAA419}">
      <dsp:nvSpPr>
        <dsp:cNvPr id="0" name=""/>
        <dsp:cNvSpPr/>
      </dsp:nvSpPr>
      <dsp:spPr>
        <a:xfrm>
          <a:off x="1099610" y="1878"/>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1. What are the biggest opportunities and risks of AI in higher education?</a:t>
          </a:r>
        </a:p>
      </dsp:txBody>
      <dsp:txXfrm>
        <a:off x="1099610" y="1878"/>
        <a:ext cx="7129989" cy="952043"/>
      </dsp:txXfrm>
    </dsp:sp>
    <dsp:sp modelId="{27EC3B32-8FCF-4A51-8F51-06482EE94057}">
      <dsp:nvSpPr>
        <dsp:cNvPr id="0" name=""/>
        <dsp:cNvSpPr/>
      </dsp:nvSpPr>
      <dsp:spPr>
        <a:xfrm>
          <a:off x="0" y="1191932"/>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82F510-6224-4CE1-9600-09612C755BEC}">
      <dsp:nvSpPr>
        <dsp:cNvPr id="0" name=""/>
        <dsp:cNvSpPr/>
      </dsp:nvSpPr>
      <dsp:spPr>
        <a:xfrm>
          <a:off x="287993" y="1406142"/>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4B3FA9-313A-42ED-88CF-9A6E935CD401}">
      <dsp:nvSpPr>
        <dsp:cNvPr id="0" name=""/>
        <dsp:cNvSpPr/>
      </dsp:nvSpPr>
      <dsp:spPr>
        <a:xfrm>
          <a:off x="1099610" y="1191932"/>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2. How would you design an AI literacy programme for first-year students?</a:t>
          </a:r>
        </a:p>
      </dsp:txBody>
      <dsp:txXfrm>
        <a:off x="1099610" y="1191932"/>
        <a:ext cx="7129989" cy="952043"/>
      </dsp:txXfrm>
    </dsp:sp>
    <dsp:sp modelId="{279EE2EB-A26C-4854-9A3B-5B1FD3EB0D17}">
      <dsp:nvSpPr>
        <dsp:cNvPr id="0" name=""/>
        <dsp:cNvSpPr/>
      </dsp:nvSpPr>
      <dsp:spPr>
        <a:xfrm>
          <a:off x="0" y="2381986"/>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5B25AB-C624-4816-9073-0CADA0357028}">
      <dsp:nvSpPr>
        <dsp:cNvPr id="0" name=""/>
        <dsp:cNvSpPr/>
      </dsp:nvSpPr>
      <dsp:spPr>
        <a:xfrm>
          <a:off x="287993" y="2596196"/>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9969AC-8271-487B-A65C-F4E1119CAAFC}">
      <dsp:nvSpPr>
        <dsp:cNvPr id="0" name=""/>
        <dsp:cNvSpPr/>
      </dsp:nvSpPr>
      <dsp:spPr>
        <a:xfrm>
          <a:off x="1099610" y="2381986"/>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3. How can universities maintain academic integrity while embracing AI?</a:t>
          </a:r>
        </a:p>
      </dsp:txBody>
      <dsp:txXfrm>
        <a:off x="1099610" y="2381986"/>
        <a:ext cx="7129989" cy="952043"/>
      </dsp:txXfrm>
    </dsp:sp>
    <dsp:sp modelId="{87FA6E9D-D09B-4A6D-BD59-53AD6D8FC37A}">
      <dsp:nvSpPr>
        <dsp:cNvPr id="0" name=""/>
        <dsp:cNvSpPr/>
      </dsp:nvSpPr>
      <dsp:spPr>
        <a:xfrm>
          <a:off x="0" y="3572041"/>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B4D564-621D-4EF0-A38A-B7AC936B6827}">
      <dsp:nvSpPr>
        <dsp:cNvPr id="0" name=""/>
        <dsp:cNvSpPr/>
      </dsp:nvSpPr>
      <dsp:spPr>
        <a:xfrm>
          <a:off x="287993" y="3786250"/>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32DB86-B0DC-4CE4-B8BE-284A096ADC82}">
      <dsp:nvSpPr>
        <dsp:cNvPr id="0" name=""/>
        <dsp:cNvSpPr/>
      </dsp:nvSpPr>
      <dsp:spPr>
        <a:xfrm>
          <a:off x="1099610" y="3572041"/>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4. How would you address AI bias and misinformation?</a:t>
          </a:r>
        </a:p>
      </dsp:txBody>
      <dsp:txXfrm>
        <a:off x="1099610" y="3572041"/>
        <a:ext cx="7129989" cy="95204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49A54-0519-4832-A355-AE79F8CA0134}">
      <dsp:nvSpPr>
        <dsp:cNvPr id="0" name=""/>
        <dsp:cNvSpPr/>
      </dsp:nvSpPr>
      <dsp:spPr>
        <a:xfrm>
          <a:off x="0" y="1878"/>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EC490B-C618-42F5-8AB8-B0A00C24AF47}">
      <dsp:nvSpPr>
        <dsp:cNvPr id="0" name=""/>
        <dsp:cNvSpPr/>
      </dsp:nvSpPr>
      <dsp:spPr>
        <a:xfrm>
          <a:off x="287993" y="216088"/>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9058EA-A485-496E-87DF-57947446B5C2}">
      <dsp:nvSpPr>
        <dsp:cNvPr id="0" name=""/>
        <dsp:cNvSpPr/>
      </dsp:nvSpPr>
      <dsp:spPr>
        <a:xfrm>
          <a:off x="1099610" y="1878"/>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5. How would you engage staff who are resistant to AI adoption?</a:t>
          </a:r>
        </a:p>
      </dsp:txBody>
      <dsp:txXfrm>
        <a:off x="1099610" y="1878"/>
        <a:ext cx="7129989" cy="952043"/>
      </dsp:txXfrm>
    </dsp:sp>
    <dsp:sp modelId="{ED1E6C22-29BA-44B6-8474-4C5A49D981A1}">
      <dsp:nvSpPr>
        <dsp:cNvPr id="0" name=""/>
        <dsp:cNvSpPr/>
      </dsp:nvSpPr>
      <dsp:spPr>
        <a:xfrm>
          <a:off x="0" y="1191932"/>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85EB24-11CA-4705-97DF-A7FE6C2B7B03}">
      <dsp:nvSpPr>
        <dsp:cNvPr id="0" name=""/>
        <dsp:cNvSpPr/>
      </dsp:nvSpPr>
      <dsp:spPr>
        <a:xfrm>
          <a:off x="287993" y="1406142"/>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BBBCBE-C36B-45C6-94EC-91A0304AA9A1}">
      <dsp:nvSpPr>
        <dsp:cNvPr id="0" name=""/>
        <dsp:cNvSpPr/>
      </dsp:nvSpPr>
      <dsp:spPr>
        <a:xfrm>
          <a:off x="1099610" y="1191932"/>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6. What recommendations would you make regarding AI governance?</a:t>
          </a:r>
        </a:p>
      </dsp:txBody>
      <dsp:txXfrm>
        <a:off x="1099610" y="1191932"/>
        <a:ext cx="7129989" cy="952043"/>
      </dsp:txXfrm>
    </dsp:sp>
    <dsp:sp modelId="{8F953AAF-8732-47EF-A2F6-364E3B14F8E2}">
      <dsp:nvSpPr>
        <dsp:cNvPr id="0" name=""/>
        <dsp:cNvSpPr/>
      </dsp:nvSpPr>
      <dsp:spPr>
        <a:xfrm>
          <a:off x="0" y="2381986"/>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6EC731-669E-4438-BF4D-6C9C0F17265A}">
      <dsp:nvSpPr>
        <dsp:cNvPr id="0" name=""/>
        <dsp:cNvSpPr/>
      </dsp:nvSpPr>
      <dsp:spPr>
        <a:xfrm>
          <a:off x="287993" y="2596196"/>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ECD05E-AD2E-4D1F-B0AA-F30092592385}">
      <dsp:nvSpPr>
        <dsp:cNvPr id="0" name=""/>
        <dsp:cNvSpPr/>
      </dsp:nvSpPr>
      <dsp:spPr>
        <a:xfrm>
          <a:off x="1099610" y="2381986"/>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7. What AI innovation project would you propose for UWTSD?</a:t>
          </a:r>
        </a:p>
      </dsp:txBody>
      <dsp:txXfrm>
        <a:off x="1099610" y="2381986"/>
        <a:ext cx="7129989" cy="952043"/>
      </dsp:txXfrm>
    </dsp:sp>
    <dsp:sp modelId="{6E867FCE-F961-4220-92F4-EE2F929266FF}">
      <dsp:nvSpPr>
        <dsp:cNvPr id="0" name=""/>
        <dsp:cNvSpPr/>
      </dsp:nvSpPr>
      <dsp:spPr>
        <a:xfrm>
          <a:off x="0" y="3572041"/>
          <a:ext cx="8229600" cy="9520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57E7B1-76BC-4BC1-B70F-A9612360397E}">
      <dsp:nvSpPr>
        <dsp:cNvPr id="0" name=""/>
        <dsp:cNvSpPr/>
      </dsp:nvSpPr>
      <dsp:spPr>
        <a:xfrm>
          <a:off x="287993" y="3786250"/>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98C393-93E5-41AF-AAB2-50E4167A8588}">
      <dsp:nvSpPr>
        <dsp:cNvPr id="0" name=""/>
        <dsp:cNvSpPr/>
      </dsp:nvSpPr>
      <dsp:spPr>
        <a:xfrm>
          <a:off x="1099610" y="3572041"/>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100000"/>
            </a:lnSpc>
            <a:spcBef>
              <a:spcPct val="0"/>
            </a:spcBef>
            <a:spcAft>
              <a:spcPct val="35000"/>
            </a:spcAft>
            <a:buNone/>
          </a:pPr>
          <a:r>
            <a:rPr lang="en-US" sz="2200" kern="1200"/>
            <a:t>8. How would you measure the success of an AI literacy strategy?</a:t>
          </a:r>
        </a:p>
      </dsp:txBody>
      <dsp:txXfrm>
        <a:off x="1099610" y="3572041"/>
        <a:ext cx="7129989" cy="95204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2" Type="http://schemas.openxmlformats.org/officeDocument/2006/relationships/hyperlink" Target="https://doi.org/10.1002/cae.2280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3C48B49-6135-48B6-AC0F-97E5D8D1F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97323" y="1606531"/>
            <a:ext cx="6760761" cy="2301813"/>
          </a:xfrm>
        </p:spPr>
        <p:txBody>
          <a:bodyPr anchor="b">
            <a:normAutofit fontScale="90000"/>
          </a:bodyPr>
          <a:lstStyle/>
          <a:p>
            <a:pPr algn="l">
              <a:lnSpc>
                <a:spcPct val="100000"/>
              </a:lnSpc>
            </a:pPr>
            <a:r>
              <a:rPr lang="en-GB" sz="4200" b="1" u="sng" dirty="0">
                <a:solidFill>
                  <a:schemeClr val="accent1">
                    <a:lumMod val="50000"/>
                  </a:schemeClr>
                </a:solidFill>
              </a:rPr>
              <a:t>Student Name: Timea Putz</a:t>
            </a:r>
            <a:br>
              <a:rPr lang="en-GB" sz="4200" b="1" u="sng" dirty="0">
                <a:solidFill>
                  <a:schemeClr val="accent1">
                    <a:lumMod val="50000"/>
                  </a:schemeClr>
                </a:solidFill>
              </a:rPr>
            </a:br>
            <a:r>
              <a:rPr lang="en-GB" sz="4200" b="1" u="sng" dirty="0">
                <a:solidFill>
                  <a:schemeClr val="accent1">
                    <a:lumMod val="50000"/>
                  </a:schemeClr>
                </a:solidFill>
              </a:rPr>
              <a:t>Student ID: 2321020</a:t>
            </a:r>
            <a:br>
              <a:rPr lang="en-GB" sz="4200" b="1" u="sng" dirty="0">
                <a:solidFill>
                  <a:schemeClr val="accent1">
                    <a:lumMod val="50000"/>
                  </a:schemeClr>
                </a:solidFill>
              </a:rPr>
            </a:br>
            <a:r>
              <a:rPr lang="en-GB" sz="4200" b="1" u="sng" dirty="0">
                <a:solidFill>
                  <a:schemeClr val="accent1">
                    <a:lumMod val="50000"/>
                  </a:schemeClr>
                </a:solidFill>
              </a:rPr>
              <a:t>Module: </a:t>
            </a:r>
            <a:r>
              <a:rPr lang="en-GB" b="1" dirty="0">
                <a:solidFill>
                  <a:schemeClr val="accent1">
                    <a:lumMod val="50000"/>
                  </a:schemeClr>
                </a:solidFill>
              </a:rPr>
              <a:t>LCBB5012</a:t>
            </a:r>
            <a:br>
              <a:rPr lang="en-GB" b="1" dirty="0">
                <a:solidFill>
                  <a:schemeClr val="accent1">
                    <a:lumMod val="50000"/>
                  </a:schemeClr>
                </a:solidFill>
              </a:rPr>
            </a:br>
            <a:br>
              <a:rPr lang="en-GB" sz="4200" b="1" u="sng" dirty="0"/>
            </a:br>
            <a:endParaRPr lang="en-GB" sz="4200" dirty="0"/>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 y="4374554"/>
            <a:ext cx="9144005" cy="2483444"/>
          </a:xfrm>
          <a:prstGeom prst="rect">
            <a:avLst/>
          </a:prstGeom>
          <a:gradFill>
            <a:gsLst>
              <a:gs pos="0">
                <a:schemeClr val="accent1">
                  <a:lumMod val="75000"/>
                </a:schemeClr>
              </a:gs>
              <a:gs pos="100000">
                <a:srgbClr val="00000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105491" y="4374554"/>
            <a:ext cx="3038508" cy="2483446"/>
          </a:xfrm>
          <a:prstGeom prst="rect">
            <a:avLst/>
          </a:prstGeom>
          <a:gradFill>
            <a:gsLst>
              <a:gs pos="4000">
                <a:schemeClr val="accent1">
                  <a:alpha val="21000"/>
                </a:schemeClr>
              </a:gs>
              <a:gs pos="83000">
                <a:schemeClr val="accent1">
                  <a:lumMod val="50000"/>
                  <a:alpha val="61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256AC18-FB41-4977-8B0C-F5082335A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379429"/>
            <a:ext cx="9143988" cy="1953928"/>
          </a:xfrm>
          <a:prstGeom prst="rect">
            <a:avLst/>
          </a:prstGeom>
          <a:gradFill>
            <a:gsLst>
              <a:gs pos="32000">
                <a:schemeClr val="accent1">
                  <a:lumMod val="50000"/>
                  <a:alpha val="0"/>
                </a:schemeClr>
              </a:gs>
              <a:gs pos="100000">
                <a:schemeClr val="accent1">
                  <a:alpha val="5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 y="4380927"/>
            <a:ext cx="9144000" cy="2019443"/>
          </a:xfrm>
          <a:prstGeom prst="rect">
            <a:avLst/>
          </a:prstGeom>
          <a:gradFill>
            <a:gsLst>
              <a:gs pos="32000">
                <a:schemeClr val="accent1">
                  <a:lumMod val="50000"/>
                  <a:alpha val="0"/>
                </a:schemeClr>
              </a:gs>
              <a:gs pos="100000">
                <a:srgbClr val="000000">
                  <a:alpha val="45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97323" y="4892722"/>
            <a:ext cx="4790367" cy="1078173"/>
          </a:xfrm>
        </p:spPr>
        <p:txBody>
          <a:bodyPr anchor="ctr">
            <a:normAutofit/>
          </a:bodyPr>
          <a:lstStyle/>
          <a:p>
            <a:pPr algn="l"/>
            <a:r>
              <a:rPr lang="en-GB" b="1" u="sng" dirty="0">
                <a:solidFill>
                  <a:schemeClr val="bg1"/>
                </a:solidFill>
              </a:rPr>
              <a:t>Hiring Manager Simulation</a:t>
            </a:r>
            <a:endParaRPr lang="en-GB" u="sng"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39858" y="1683756"/>
            <a:ext cx="2336449" cy="2396359"/>
          </a:xfrm>
        </p:spPr>
        <p:txBody>
          <a:bodyPr anchor="b">
            <a:normAutofit/>
          </a:bodyPr>
          <a:lstStyle/>
          <a:p>
            <a:pPr algn="r"/>
            <a:r>
              <a:rPr lang="en-GB" sz="3200" u="sng" dirty="0">
                <a:solidFill>
                  <a:srgbClr val="FFFFFF"/>
                </a:solidFill>
              </a:rPr>
              <a:t>Presentation Overview</a:t>
            </a:r>
          </a:p>
        </p:txBody>
      </p:sp>
      <p:graphicFrame>
        <p:nvGraphicFramePr>
          <p:cNvPr id="5" name="Content Placeholder 2">
            <a:extLst>
              <a:ext uri="{FF2B5EF4-FFF2-40B4-BE49-F238E27FC236}">
                <a16:creationId xmlns:a16="http://schemas.microsoft.com/office/drawing/2014/main" id="{FFF08F09-7301-7783-2305-DB8BC9DFE67F}"/>
              </a:ext>
            </a:extLst>
          </p:cNvPr>
          <p:cNvGraphicFramePr>
            <a:graphicFrameLocks noGrp="1"/>
          </p:cNvGraphicFramePr>
          <p:nvPr>
            <p:ph idx="1"/>
            <p:extLst>
              <p:ext uri="{D42A27DB-BD31-4B8C-83A1-F6EECF244321}">
                <p14:modId xmlns:p14="http://schemas.microsoft.com/office/powerpoint/2010/main" val="244408738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u="sng" dirty="0">
                <a:solidFill>
                  <a:srgbClr val="FFFFFF"/>
                </a:solidFill>
              </a:rPr>
              <a:t>AI in Higher Education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0" y="447040"/>
            <a:ext cx="5503719" cy="5729923"/>
          </a:xfrm>
        </p:spPr>
        <p:txBody>
          <a:bodyPr anchor="ctr">
            <a:normAutofit/>
          </a:bodyPr>
          <a:lstStyle/>
          <a:p>
            <a:r>
              <a:rPr sz="1800" dirty="0"/>
              <a:t>Generative AI is transforming teaching, learning and assessment. Universities must balance innovation with ethics, privacy, transparency and academic integrity.</a:t>
            </a:r>
            <a:endParaRPr lang="en-GB" sz="1800" dirty="0"/>
          </a:p>
          <a:p>
            <a:endParaRPr lang="en-GB" sz="1800" dirty="0"/>
          </a:p>
          <a:p>
            <a:r>
              <a:rPr lang="en-GB" sz="1800" dirty="0"/>
              <a:t>Artificial intelligence (AI) has become predominant in modern society, affecting several domains and fundamentally altering the nature of work and various aspects of day-to-day activities (Khan and Yasir, 2024)</a:t>
            </a:r>
          </a:p>
          <a:p>
            <a:endParaRPr lang="en-GB" sz="1800" dirty="0"/>
          </a:p>
          <a:p>
            <a:r>
              <a:rPr lang="en-GB" sz="1800" dirty="0"/>
              <a:t>AI literacy is a multifaceted concept that encompasses not only the understanding of AI technologies but also their responsible and effective use, along with the application of critical thinking to their design and implementation (</a:t>
            </a:r>
            <a:r>
              <a:rPr lang="en-GB" sz="1800" dirty="0" err="1"/>
              <a:t>Tzirides</a:t>
            </a:r>
            <a:r>
              <a:rPr lang="en-GB" sz="1800" dirty="0"/>
              <a:t> et al., 2024). </a:t>
            </a:r>
          </a:p>
          <a:p>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486646" y="-3486043"/>
            <a:ext cx="2170709"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37673" y="348865"/>
            <a:ext cx="7288583" cy="1576446"/>
          </a:xfrm>
        </p:spPr>
        <p:txBody>
          <a:bodyPr anchor="ctr">
            <a:normAutofit/>
          </a:bodyPr>
          <a:lstStyle/>
          <a:p>
            <a:r>
              <a:rPr lang="en-GB" sz="3500" u="sng" dirty="0">
                <a:solidFill>
                  <a:srgbClr val="FFFFFF"/>
                </a:solidFill>
              </a:rPr>
              <a:t>Strategic Need for the Role</a:t>
            </a:r>
          </a:p>
        </p:txBody>
      </p:sp>
      <p:graphicFrame>
        <p:nvGraphicFramePr>
          <p:cNvPr id="7" name="Content Placeholder 2">
            <a:extLst>
              <a:ext uri="{FF2B5EF4-FFF2-40B4-BE49-F238E27FC236}">
                <a16:creationId xmlns:a16="http://schemas.microsoft.com/office/drawing/2014/main" id="{2A601D86-5CF8-B7DF-31B2-D505D5311B6C}"/>
              </a:ext>
            </a:extLst>
          </p:cNvPr>
          <p:cNvGraphicFramePr>
            <a:graphicFrameLocks noGrp="1"/>
          </p:cNvGraphicFramePr>
          <p:nvPr>
            <p:ph idx="1"/>
            <p:extLst>
              <p:ext uri="{D42A27DB-BD31-4B8C-83A1-F6EECF244321}">
                <p14:modId xmlns:p14="http://schemas.microsoft.com/office/powerpoint/2010/main" val="2976606713"/>
              </p:ext>
            </p:extLst>
          </p:nvPr>
        </p:nvGraphicFramePr>
        <p:xfrm>
          <a:off x="483042" y="2615979"/>
          <a:ext cx="8195871" cy="37645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u="sng" dirty="0"/>
              <a:t>Job Description</a:t>
            </a:r>
          </a:p>
        </p:txBody>
      </p:sp>
      <p:graphicFrame>
        <p:nvGraphicFramePr>
          <p:cNvPr id="5" name="Content Placeholder 2">
            <a:extLst>
              <a:ext uri="{FF2B5EF4-FFF2-40B4-BE49-F238E27FC236}">
                <a16:creationId xmlns:a16="http://schemas.microsoft.com/office/drawing/2014/main" id="{4B5ADD1B-18C2-7D1C-6740-5E394A107E4C}"/>
              </a:ext>
            </a:extLst>
          </p:cNvPr>
          <p:cNvGraphicFramePr>
            <a:graphicFrameLocks noGrp="1"/>
          </p:cNvGraphicFramePr>
          <p:nvPr>
            <p:ph idx="1"/>
            <p:extLst>
              <p:ext uri="{D42A27DB-BD31-4B8C-83A1-F6EECF244321}">
                <p14:modId xmlns:p14="http://schemas.microsoft.com/office/powerpoint/2010/main" val="389688501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GB" sz="3500" u="sng" dirty="0">
                <a:solidFill>
                  <a:srgbClr val="FFFFFF"/>
                </a:solidFill>
              </a:rPr>
              <a:t>Key Duties and Responsibilities</a:t>
            </a:r>
          </a:p>
        </p:txBody>
      </p:sp>
      <p:graphicFrame>
        <p:nvGraphicFramePr>
          <p:cNvPr id="5" name="Content Placeholder 2">
            <a:extLst>
              <a:ext uri="{FF2B5EF4-FFF2-40B4-BE49-F238E27FC236}">
                <a16:creationId xmlns:a16="http://schemas.microsoft.com/office/drawing/2014/main" id="{53B96B86-64C1-600C-4791-39EC2F5DD3EA}"/>
              </a:ext>
            </a:extLst>
          </p:cNvPr>
          <p:cNvGraphicFramePr>
            <a:graphicFrameLocks noGrp="1"/>
          </p:cNvGraphicFramePr>
          <p:nvPr>
            <p:ph idx="1"/>
            <p:extLst>
              <p:ext uri="{D42A27DB-BD31-4B8C-83A1-F6EECF244321}">
                <p14:modId xmlns:p14="http://schemas.microsoft.com/office/powerpoint/2010/main" val="3108512737"/>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Freeform: Shape 16">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8" name="Freeform: Shape 17">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500" u="sng" dirty="0"/>
              <a:t>Person Specification: Essential Criteria</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9" name="Content Placeholder 2">
            <a:extLst>
              <a:ext uri="{FF2B5EF4-FFF2-40B4-BE49-F238E27FC236}">
                <a16:creationId xmlns:a16="http://schemas.microsoft.com/office/drawing/2014/main" id="{BAA68DF4-5158-2F21-60F3-B8ED91C7AC39}"/>
              </a:ext>
            </a:extLst>
          </p:cNvPr>
          <p:cNvGraphicFramePr>
            <a:graphicFrameLocks noGrp="1"/>
          </p:cNvGraphicFramePr>
          <p:nvPr>
            <p:ph idx="1"/>
            <p:extLst>
              <p:ext uri="{D42A27DB-BD31-4B8C-83A1-F6EECF244321}">
                <p14:modId xmlns:p14="http://schemas.microsoft.com/office/powerpoint/2010/main" val="286221303"/>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6250" y="640823"/>
            <a:ext cx="2563994" cy="5583148"/>
          </a:xfrm>
        </p:spPr>
        <p:txBody>
          <a:bodyPr anchor="ctr">
            <a:normAutofit/>
          </a:bodyPr>
          <a:lstStyle/>
          <a:p>
            <a:r>
              <a:rPr lang="en-GB" sz="3300" u="sng" dirty="0"/>
              <a:t>Person Specification: Desirable Criteria</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4A51854-7153-33DF-BC95-2306CE14D2AA}"/>
              </a:ext>
            </a:extLst>
          </p:cNvPr>
          <p:cNvGraphicFramePr>
            <a:graphicFrameLocks noGrp="1"/>
          </p:cNvGraphicFramePr>
          <p:nvPr>
            <p:ph idx="1"/>
            <p:extLst>
              <p:ext uri="{D42A27DB-BD31-4B8C-83A1-F6EECF244321}">
                <p14:modId xmlns:p14="http://schemas.microsoft.com/office/powerpoint/2010/main" val="4225841731"/>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0ED64CC-2D16-28D3-8097-224944279C17}"/>
              </a:ext>
            </a:extLst>
          </p:cNvPr>
          <p:cNvPicPr>
            <a:picLocks noChangeAspect="1"/>
          </p:cNvPicPr>
          <p:nvPr/>
        </p:nvPicPr>
        <p:blipFill>
          <a:blip r:embed="rId2"/>
          <a:srcRect l="31082" r="35637"/>
          <a:stretch>
            <a:fillRect/>
          </a:stretch>
        </p:blipFill>
        <p:spPr>
          <a:xfrm>
            <a:off x="20" y="-2"/>
            <a:ext cx="4057627"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7647" y="-1"/>
            <a:ext cx="508635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86487" y="405685"/>
            <a:ext cx="4098726" cy="1559301"/>
          </a:xfrm>
        </p:spPr>
        <p:txBody>
          <a:bodyPr>
            <a:normAutofit/>
          </a:bodyPr>
          <a:lstStyle/>
          <a:p>
            <a:r>
              <a:rPr lang="en-GB" sz="3500" u="sng" dirty="0"/>
              <a:t>Student AI Literacy Framework</a:t>
            </a:r>
          </a:p>
        </p:txBody>
      </p:sp>
      <p:sp>
        <p:nvSpPr>
          <p:cNvPr id="3" name="Content Placeholder 2"/>
          <p:cNvSpPr>
            <a:spLocks noGrp="1"/>
          </p:cNvSpPr>
          <p:nvPr>
            <p:ph idx="1"/>
          </p:nvPr>
        </p:nvSpPr>
        <p:spPr>
          <a:xfrm>
            <a:off x="4586487" y="2743200"/>
            <a:ext cx="3935505" cy="3496878"/>
          </a:xfrm>
        </p:spPr>
        <p:txBody>
          <a:bodyPr anchor="ctr">
            <a:normAutofit/>
          </a:bodyPr>
          <a:lstStyle/>
          <a:p>
            <a:r>
              <a:rPr lang="en-GB" sz="1700" dirty="0"/>
              <a:t>1. AI Foundations</a:t>
            </a:r>
          </a:p>
          <a:p>
            <a:r>
              <a:rPr lang="en-GB" sz="1700" dirty="0"/>
              <a:t>2. Responsible and Ethical AI</a:t>
            </a:r>
          </a:p>
          <a:p>
            <a:r>
              <a:rPr lang="en-GB" sz="1700" dirty="0"/>
              <a:t>3. Prompt Engineering</a:t>
            </a:r>
          </a:p>
          <a:p>
            <a:r>
              <a:rPr lang="en-GB" sz="1700" dirty="0"/>
              <a:t>4. Academic Writing with AI</a:t>
            </a:r>
          </a:p>
          <a:p>
            <a:r>
              <a:rPr lang="en-GB" sz="1700" dirty="0"/>
              <a:t>5. Research and Critical Evaluation</a:t>
            </a:r>
          </a:p>
          <a:p>
            <a:r>
              <a:rPr lang="en-GB" sz="1700" dirty="0"/>
              <a:t>6. Employability Applications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39858" y="1683756"/>
            <a:ext cx="2336449" cy="2396359"/>
          </a:xfrm>
        </p:spPr>
        <p:txBody>
          <a:bodyPr anchor="b">
            <a:normAutofit/>
          </a:bodyPr>
          <a:lstStyle/>
          <a:p>
            <a:pPr algn="r"/>
            <a:r>
              <a:rPr lang="en-GB" sz="3200" u="sng" dirty="0">
                <a:solidFill>
                  <a:srgbClr val="FFFFFF"/>
                </a:solidFill>
              </a:rPr>
              <a:t>AI Foundations Programme</a:t>
            </a:r>
          </a:p>
        </p:txBody>
      </p:sp>
      <p:graphicFrame>
        <p:nvGraphicFramePr>
          <p:cNvPr id="5" name="Content Placeholder 2">
            <a:extLst>
              <a:ext uri="{FF2B5EF4-FFF2-40B4-BE49-F238E27FC236}">
                <a16:creationId xmlns:a16="http://schemas.microsoft.com/office/drawing/2014/main" id="{96FFFFAB-056E-6D8B-0762-D89097396880}"/>
              </a:ext>
            </a:extLst>
          </p:cNvPr>
          <p:cNvGraphicFramePr>
            <a:graphicFrameLocks noGrp="1"/>
          </p:cNvGraphicFramePr>
          <p:nvPr>
            <p:ph idx="1"/>
            <p:extLst>
              <p:ext uri="{D42A27DB-BD31-4B8C-83A1-F6EECF244321}">
                <p14:modId xmlns:p14="http://schemas.microsoft.com/office/powerpoint/2010/main" val="103670485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500" u="sng" dirty="0"/>
              <a:t>Responsible AI Programme</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DC1A5E92-0FE5-4E24-5DF9-36D98ACD1B3B}"/>
              </a:ext>
            </a:extLst>
          </p:cNvPr>
          <p:cNvGraphicFramePr>
            <a:graphicFrameLocks noGrp="1"/>
          </p:cNvGraphicFramePr>
          <p:nvPr>
            <p:ph idx="1"/>
            <p:extLst>
              <p:ext uri="{D42A27DB-BD31-4B8C-83A1-F6EECF244321}">
                <p14:modId xmlns:p14="http://schemas.microsoft.com/office/powerpoint/2010/main" val="650456078"/>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500" u="sng" dirty="0"/>
              <a:t>Institutional Readiness</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5B7D3FE8-157E-FB0C-EA3D-7613928DA9F5}"/>
              </a:ext>
            </a:extLst>
          </p:cNvPr>
          <p:cNvGraphicFramePr>
            <a:graphicFrameLocks noGrp="1"/>
          </p:cNvGraphicFramePr>
          <p:nvPr>
            <p:ph idx="1"/>
            <p:extLst>
              <p:ext uri="{D42A27DB-BD31-4B8C-83A1-F6EECF244321}">
                <p14:modId xmlns:p14="http://schemas.microsoft.com/office/powerpoint/2010/main" val="3645902145"/>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2297" y="502020"/>
            <a:ext cx="3992787" cy="1642970"/>
          </a:xfrm>
        </p:spPr>
        <p:txBody>
          <a:bodyPr anchor="b">
            <a:normAutofit/>
          </a:bodyPr>
          <a:lstStyle/>
          <a:p>
            <a:r>
              <a:rPr lang="en-GB" sz="3500" u="sng" dirty="0"/>
              <a:t>Recommendations for UWTSD</a:t>
            </a:r>
          </a:p>
        </p:txBody>
      </p:sp>
      <p:sp>
        <p:nvSpPr>
          <p:cNvPr id="3" name="Content Placeholder 2"/>
          <p:cNvSpPr>
            <a:spLocks noGrp="1"/>
          </p:cNvSpPr>
          <p:nvPr>
            <p:ph idx="1"/>
          </p:nvPr>
        </p:nvSpPr>
        <p:spPr>
          <a:xfrm>
            <a:off x="876582" y="2554114"/>
            <a:ext cx="4430393" cy="3801866"/>
          </a:xfrm>
        </p:spPr>
        <p:txBody>
          <a:bodyPr>
            <a:noAutofit/>
          </a:bodyPr>
          <a:lstStyle/>
          <a:p>
            <a:r>
              <a:rPr lang="en-GB" sz="2400" dirty="0"/>
              <a:t>• AI Governance Framework</a:t>
            </a:r>
          </a:p>
          <a:p>
            <a:r>
              <a:rPr lang="en-GB" sz="2400" dirty="0"/>
              <a:t>• AI Ethics Committee</a:t>
            </a:r>
          </a:p>
          <a:p>
            <a:r>
              <a:rPr lang="en-GB" sz="2400" dirty="0"/>
              <a:t>• Annual policy reviews</a:t>
            </a:r>
          </a:p>
          <a:p>
            <a:r>
              <a:rPr lang="en-GB" sz="2400" dirty="0"/>
              <a:t>• University-approved AI tools</a:t>
            </a:r>
          </a:p>
          <a:p>
            <a:r>
              <a:rPr lang="en-GB" sz="2400" dirty="0"/>
              <a:t>• Continuous CPD for staff</a:t>
            </a:r>
          </a:p>
          <a:p>
            <a:r>
              <a:rPr lang="en-GB" sz="2400" dirty="0"/>
              <a:t>• Student AI literacy embedded across programmes</a:t>
            </a:r>
          </a:p>
        </p:txBody>
      </p:sp>
      <p:sp>
        <p:nvSpPr>
          <p:cNvPr id="36" name="Rectangle 35">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Old computer monitors">
            <a:extLst>
              <a:ext uri="{FF2B5EF4-FFF2-40B4-BE49-F238E27FC236}">
                <a16:creationId xmlns:a16="http://schemas.microsoft.com/office/drawing/2014/main" id="{B476BEB0-96B7-D797-620C-EF4D5F239400}"/>
              </a:ext>
            </a:extLst>
          </p:cNvPr>
          <p:cNvPicPr>
            <a:picLocks noChangeAspect="1"/>
          </p:cNvPicPr>
          <p:nvPr/>
        </p:nvPicPr>
        <p:blipFill>
          <a:blip r:embed="rId2"/>
          <a:srcRect l="15305" r="22010"/>
          <a:stretch>
            <a:fillRect/>
          </a:stretch>
        </p:blipFill>
        <p:spPr>
          <a:xfrm>
            <a:off x="5306975" y="1798291"/>
            <a:ext cx="3127897" cy="329331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ack shot of a row of graduates">
            <a:extLst>
              <a:ext uri="{FF2B5EF4-FFF2-40B4-BE49-F238E27FC236}">
                <a16:creationId xmlns:a16="http://schemas.microsoft.com/office/drawing/2014/main" id="{961E4D32-86D1-4545-8D8A-7295693984B0}"/>
              </a:ext>
            </a:extLst>
          </p:cNvPr>
          <p:cNvPicPr>
            <a:picLocks noChangeAspect="1"/>
          </p:cNvPicPr>
          <p:nvPr/>
        </p:nvPicPr>
        <p:blipFill>
          <a:blip r:embed="rId2"/>
          <a:srcRect l="10120" r="19292" b="-1"/>
          <a:stretch>
            <a:fillRect/>
          </a:stretch>
        </p:blipFill>
        <p:spPr>
          <a:xfrm>
            <a:off x="1891767" y="10"/>
            <a:ext cx="7252231" cy="6857990"/>
          </a:xfrm>
          <a:prstGeom prst="rect">
            <a:avLst/>
          </a:prstGeom>
        </p:spPr>
      </p:pic>
      <p:sp>
        <p:nvSpPr>
          <p:cNvPr id="92" name="Rectangle 9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r>
              <a:rPr lang="en-GB" sz="3500" u="sng" dirty="0"/>
              <a:t>Expected Benefits</a:t>
            </a:r>
          </a:p>
        </p:txBody>
      </p:sp>
      <p:sp>
        <p:nvSpPr>
          <p:cNvPr id="3" name="Content Placeholder 2"/>
          <p:cNvSpPr>
            <a:spLocks noGrp="1"/>
          </p:cNvSpPr>
          <p:nvPr>
            <p:ph idx="1"/>
          </p:nvPr>
        </p:nvSpPr>
        <p:spPr>
          <a:xfrm>
            <a:off x="628650" y="2434201"/>
            <a:ext cx="2866641" cy="3742762"/>
          </a:xfrm>
        </p:spPr>
        <p:txBody>
          <a:bodyPr anchor="t">
            <a:normAutofit/>
          </a:bodyPr>
          <a:lstStyle/>
          <a:p>
            <a:r>
              <a:rPr lang="en-GB" sz="1700" dirty="0"/>
              <a:t>• Enhanced graduate employability</a:t>
            </a:r>
          </a:p>
          <a:p>
            <a:r>
              <a:rPr lang="en-GB" sz="1700" dirty="0"/>
              <a:t>   Enhanced learning outcomes (</a:t>
            </a:r>
            <a:r>
              <a:rPr lang="en-GB" sz="1700" dirty="0" err="1"/>
              <a:t>Fitas</a:t>
            </a:r>
            <a:r>
              <a:rPr lang="en-GB" sz="1700" dirty="0"/>
              <a:t>, Ghosh and Maity, 2025)</a:t>
            </a:r>
          </a:p>
          <a:p>
            <a:endParaRPr lang="en-GB" sz="1700" dirty="0"/>
          </a:p>
          <a:p>
            <a:r>
              <a:rPr lang="en-GB" sz="1700" dirty="0"/>
              <a:t>• Improved digital capability</a:t>
            </a:r>
          </a:p>
          <a:p>
            <a:r>
              <a:rPr lang="en-GB" sz="1700" dirty="0"/>
              <a:t>• Ethical AI culture</a:t>
            </a:r>
          </a:p>
          <a:p>
            <a:r>
              <a:rPr lang="en-GB" sz="1700" dirty="0"/>
              <a:t>• Stronger academic integrity</a:t>
            </a:r>
          </a:p>
          <a:p>
            <a:r>
              <a:rPr lang="en-GB" sz="1700" dirty="0"/>
              <a:t>• Future-ready institution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4168866" cy="1325563"/>
          </a:xfrm>
        </p:spPr>
        <p:txBody>
          <a:bodyPr>
            <a:normAutofit/>
          </a:bodyPr>
          <a:lstStyle/>
          <a:p>
            <a:r>
              <a:rPr u="sng" dirty="0"/>
              <a:t>Conclusion</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28650" y="1825625"/>
            <a:ext cx="4168866" cy="4351338"/>
          </a:xfrm>
        </p:spPr>
        <p:txBody>
          <a:bodyPr>
            <a:normAutofit/>
          </a:bodyPr>
          <a:lstStyle/>
          <a:p>
            <a:r>
              <a:rPr lang="en-GB" sz="1600" dirty="0"/>
              <a:t>The Graduate AI Strategist will help UWTSD create a responsible, innovative and human-centred AI strategy while preparing students for an AI-enabled workplace.</a:t>
            </a:r>
          </a:p>
          <a:p>
            <a:endParaRPr lang="en-GB" sz="1600" dirty="0"/>
          </a:p>
          <a:p>
            <a:r>
              <a:rPr lang="en-GB" sz="1600" dirty="0"/>
              <a:t>Strategic leadership requires aligning AI integration goals with the strategic mission of HEIs, fostering an environment ready to embrace innovation and ensuring that the required accountability and governance frameworks are in place for AI integration and usage (Khairullah et al., 2025).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Interview Question 1–4</a:t>
            </a:r>
          </a:p>
        </p:txBody>
      </p:sp>
      <p:graphicFrame>
        <p:nvGraphicFramePr>
          <p:cNvPr id="5" name="Content Placeholder 2">
            <a:extLst>
              <a:ext uri="{FF2B5EF4-FFF2-40B4-BE49-F238E27FC236}">
                <a16:creationId xmlns:a16="http://schemas.microsoft.com/office/drawing/2014/main" id="{C56ED67F-04F7-F8EE-A98D-B552AB06D620}"/>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Interview Question 5–8</a:t>
            </a:r>
          </a:p>
        </p:txBody>
      </p:sp>
      <p:graphicFrame>
        <p:nvGraphicFramePr>
          <p:cNvPr id="5" name="Content Placeholder 2">
            <a:extLst>
              <a:ext uri="{FF2B5EF4-FFF2-40B4-BE49-F238E27FC236}">
                <a16:creationId xmlns:a16="http://schemas.microsoft.com/office/drawing/2014/main" id="{DFFB881F-9C01-B394-4D83-0F13981F0C58}"/>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70242"/>
          </a:xfrm>
        </p:spPr>
        <p:txBody>
          <a:bodyPr>
            <a:normAutofit fontScale="90000"/>
          </a:bodyPr>
          <a:lstStyle/>
          <a:p>
            <a:r>
              <a:rPr u="sng" dirty="0"/>
              <a:t>References</a:t>
            </a:r>
          </a:p>
        </p:txBody>
      </p:sp>
      <p:sp>
        <p:nvSpPr>
          <p:cNvPr id="3" name="Content Placeholder 2"/>
          <p:cNvSpPr>
            <a:spLocks noGrp="1"/>
          </p:cNvSpPr>
          <p:nvPr>
            <p:ph idx="1"/>
          </p:nvPr>
        </p:nvSpPr>
        <p:spPr>
          <a:xfrm>
            <a:off x="457200" y="1056640"/>
            <a:ext cx="8229600" cy="5526722"/>
          </a:xfrm>
        </p:spPr>
        <p:txBody>
          <a:bodyPr>
            <a:normAutofit fontScale="25000" lnSpcReduction="20000"/>
          </a:bodyPr>
          <a:lstStyle/>
          <a:p>
            <a:r>
              <a:rPr sz="4400" dirty="0"/>
              <a:t>Bobula, M. (2024) Generative artificial intelligence in higher education. Journal of Learning Development in Higher Education.</a:t>
            </a:r>
          </a:p>
          <a:p>
            <a:endParaRPr sz="4400" dirty="0"/>
          </a:p>
          <a:p>
            <a:r>
              <a:rPr sz="4400" dirty="0"/>
              <a:t>Chen, K., Tallant, A.C. and Selig, I. (2025) Exploring generative AI literacy in higher education. Information and Learning Sciences.</a:t>
            </a:r>
            <a:endParaRPr lang="en-GB" sz="4400" dirty="0"/>
          </a:p>
          <a:p>
            <a:endParaRPr lang="en-GB" sz="4400" dirty="0"/>
          </a:p>
          <a:p>
            <a:r>
              <a:rPr lang="en-GB" sz="4400" dirty="0"/>
              <a:t>de Los Reyes, J. </a:t>
            </a:r>
            <a:r>
              <a:rPr lang="en-GB" sz="4400" i="1" dirty="0"/>
              <a:t>et al.</a:t>
            </a:r>
            <a:r>
              <a:rPr lang="en-GB" sz="4400" dirty="0"/>
              <a:t> (2026) ‘Bridging Marketing Education and Industry Needs: The Role of Artificial Intelligence and Ethics in Curriculum Innovation’, </a:t>
            </a:r>
            <a:r>
              <a:rPr lang="en-GB" sz="4400" i="1" dirty="0"/>
              <a:t>Marketing Education Review</a:t>
            </a:r>
            <a:r>
              <a:rPr lang="en-GB" sz="4400" dirty="0"/>
              <a:t>, pp. 1–20. </a:t>
            </a:r>
            <a:r>
              <a:rPr lang="en-GB" sz="4400" dirty="0" err="1"/>
              <a:t>doi</a:t>
            </a:r>
            <a:r>
              <a:rPr lang="en-GB" sz="4400" dirty="0"/>
              <a:t>: 10.1080/10528008.2026.2693023.</a:t>
            </a:r>
          </a:p>
          <a:p>
            <a:endParaRPr lang="en-GB" sz="4400" dirty="0"/>
          </a:p>
          <a:p>
            <a:r>
              <a:rPr lang="en-GB" sz="4400" dirty="0" err="1"/>
              <a:t>Fitas</a:t>
            </a:r>
            <a:r>
              <a:rPr lang="en-GB" sz="4400" dirty="0"/>
              <a:t>, R., Ghosh, K., Maity, S. (2025). Leveraging AI in Education: Benefits, Responsibilities, and Trends. In: Papadakis, S. (eds) AI Roles and Responsibilities in Education. Signals and Communication Technology. Springer, Cham. https://doi.org/10.1007/978-3-031-96855-6_7</a:t>
            </a:r>
          </a:p>
          <a:p>
            <a:endParaRPr lang="en-GB" sz="4400" dirty="0"/>
          </a:p>
          <a:p>
            <a:r>
              <a:rPr lang="en-GB" sz="4400" dirty="0" err="1"/>
              <a:t>KhanA.YasirM</a:t>
            </a:r>
            <a:r>
              <a:rPr lang="en-GB" sz="4400" dirty="0"/>
              <a:t>. (2024). “Impact of artificial intelligence on the global economy and technology advancements”, in </a:t>
            </a:r>
            <a:r>
              <a:rPr lang="en-GB" sz="4400" i="1" dirty="0"/>
              <a:t>Artificial General Intelligence (AGI) Security: Smart Applications and Sustainable Technologies</a:t>
            </a:r>
            <a:r>
              <a:rPr lang="en-GB" sz="4400" dirty="0"/>
              <a:t> (Singapore: Springer Nature Singapore), 147–180. 10.1007/978-981-97-3222-7_7</a:t>
            </a:r>
          </a:p>
          <a:p>
            <a:endParaRPr lang="en-GB" sz="4400" dirty="0"/>
          </a:p>
          <a:p>
            <a:r>
              <a:rPr lang="en-GB" sz="4400" dirty="0"/>
              <a:t>Khairullah SA, Harris S, Hadi HJ, Sandhu RA, Ahmad N and Alshara MA (2025) Implementing artificial intelligence in academic and administrative processes through responsible strategic leadership in the higher education institutions. Front. Educ. 10:1548104. </a:t>
            </a:r>
            <a:r>
              <a:rPr lang="en-GB" sz="4400" dirty="0" err="1"/>
              <a:t>doi</a:t>
            </a:r>
            <a:r>
              <a:rPr lang="en-GB" sz="4400" dirty="0"/>
              <a:t>: 10.3389/feduc.2025.1548104</a:t>
            </a:r>
          </a:p>
          <a:p>
            <a:endParaRPr lang="en-GB" sz="4400" dirty="0"/>
          </a:p>
          <a:p>
            <a:r>
              <a:rPr lang="en-GB" sz="4400" dirty="0"/>
              <a:t>Kong, S.-C., Cheung, W. M.-Y., &amp; Zhang, G. (2023). Evaluating an Artificial Intelligence Literacy Programme for Developing University Students’ Conceptual Understanding, Literacy, Empowerment and Ethical Awareness. </a:t>
            </a:r>
            <a:r>
              <a:rPr lang="en-GB" sz="4400" i="1" dirty="0"/>
              <a:t>Educational Technology &amp; Society</a:t>
            </a:r>
            <a:r>
              <a:rPr lang="en-GB" sz="4400" dirty="0"/>
              <a:t>, </a:t>
            </a:r>
            <a:r>
              <a:rPr lang="en-GB" sz="4400" i="1" dirty="0"/>
              <a:t>26</a:t>
            </a:r>
            <a:r>
              <a:rPr lang="en-GB" sz="4400" dirty="0"/>
              <a:t>(1), 16–30. https://www.jstor.org/stable/48707964</a:t>
            </a:r>
          </a:p>
          <a:p>
            <a:endParaRPr sz="4400" dirty="0"/>
          </a:p>
          <a:p>
            <a:endParaRPr sz="4400" dirty="0"/>
          </a:p>
          <a:p>
            <a:r>
              <a:rPr sz="4400" dirty="0" err="1"/>
              <a:t>Owoseni</a:t>
            </a:r>
            <a:r>
              <a:rPr sz="4400" dirty="0"/>
              <a:t>, A., Kolade, O. and </a:t>
            </a:r>
            <a:r>
              <a:rPr sz="4400" dirty="0" err="1"/>
              <a:t>Egbetokun</a:t>
            </a:r>
            <a:r>
              <a:rPr sz="4400" dirty="0"/>
              <a:t>, A. (2024) Generative AI in Higher Education. Springer.</a:t>
            </a:r>
          </a:p>
          <a:p>
            <a:endParaRPr sz="4400" dirty="0"/>
          </a:p>
          <a:p>
            <a:r>
              <a:rPr sz="4400" dirty="0"/>
              <a:t>UNESCO (2023) Guidance for Generative AI in Education and Research. Paris: UNESCO.</a:t>
            </a:r>
            <a:endParaRPr lang="en-GB" sz="4400" dirty="0"/>
          </a:p>
          <a:p>
            <a:endParaRPr lang="en-GB" sz="4400" dirty="0"/>
          </a:p>
          <a:p>
            <a:r>
              <a:rPr lang="en-GB" sz="4400" dirty="0" err="1"/>
              <a:t>Tzirides</a:t>
            </a:r>
            <a:r>
              <a:rPr lang="en-GB" sz="4400" dirty="0"/>
              <a:t>, A.O. (</a:t>
            </a:r>
            <a:r>
              <a:rPr lang="en-GB" sz="4400" dirty="0" err="1"/>
              <a:t>Olnancy</a:t>
            </a:r>
            <a:r>
              <a:rPr lang="en-GB" sz="4400" dirty="0"/>
              <a:t>), Zapata, G., </a:t>
            </a:r>
            <a:r>
              <a:rPr lang="en-GB" sz="4400" dirty="0" err="1"/>
              <a:t>Kastania</a:t>
            </a:r>
            <a:r>
              <a:rPr lang="en-GB" sz="4400" dirty="0"/>
              <a:t>, N.P., Saini, A.K., Castro, V., Ismael, S.A., You, Y., Santos, T.A., </a:t>
            </a:r>
            <a:r>
              <a:rPr lang="en-GB" sz="4400" dirty="0" err="1"/>
              <a:t>Searsmith</a:t>
            </a:r>
            <a:r>
              <a:rPr lang="en-GB" sz="4400" dirty="0"/>
              <a:t>, D., O'Brien, C., Cope, B. and Kalantzis, M. (2024) ‘Combining human and artificial intelligence for enhanced AI literacy in higher education’, </a:t>
            </a:r>
            <a:r>
              <a:rPr lang="en-GB" sz="4400" i="1" dirty="0"/>
              <a:t>Computers and Education Open</a:t>
            </a:r>
            <a:r>
              <a:rPr lang="en-GB" sz="4400" dirty="0"/>
              <a:t>, 6, p. 100184. Available at: https://doi.org/10.1016/j.caeo.2024.100184</a:t>
            </a:r>
          </a:p>
          <a:p>
            <a:endParaRPr lang="en-GB" sz="4400" dirty="0"/>
          </a:p>
          <a:p>
            <a:r>
              <a:rPr lang="en-GB" sz="4400" dirty="0"/>
              <a:t>Y. H. Chen, and K. Zhang, </a:t>
            </a:r>
            <a:r>
              <a:rPr lang="en-GB" sz="4400" i="1" dirty="0"/>
              <a:t>Impact of basic artificial intelligence (AI) course on understanding concepts, literacy, and empowerment in the field of AI among students</a:t>
            </a:r>
            <a:r>
              <a:rPr lang="en-GB" sz="4400" dirty="0"/>
              <a:t>, </a:t>
            </a:r>
            <a:r>
              <a:rPr lang="en-GB" sz="4400" i="1" dirty="0" err="1"/>
              <a:t>Comput</a:t>
            </a:r>
            <a:r>
              <a:rPr lang="en-GB" sz="4400" i="1" dirty="0"/>
              <a:t>. Appl. Eng. Educ.</a:t>
            </a:r>
            <a:r>
              <a:rPr lang="en-GB" sz="4400" dirty="0"/>
              <a:t> 33 (2025), e22806. </a:t>
            </a:r>
            <a:r>
              <a:rPr lang="en-GB" sz="4400" dirty="0">
                <a:hlinkClick r:id="rId2"/>
              </a:rPr>
              <a:t>https://doi.org/10.1002/cae.22806</a:t>
            </a:r>
            <a:endParaRPr lang="en-GB" sz="4400" dirty="0"/>
          </a:p>
          <a:p>
            <a:endParaRP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1164</Words>
  <Application>Microsoft Office PowerPoint</Application>
  <PresentationFormat>On-screen Show (4:3)</PresentationFormat>
  <Paragraphs>124</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Student Name: Timea Putz Student ID: 2321020 Module: LCBB5012  </vt:lpstr>
      <vt:lpstr>Presentation Overview</vt:lpstr>
      <vt:lpstr>AI in Higher Education</vt:lpstr>
      <vt:lpstr>Strategic Need for the Role</vt:lpstr>
      <vt:lpstr>Job Description</vt:lpstr>
      <vt:lpstr>Key Duties and Responsibilities</vt:lpstr>
      <vt:lpstr>Person Specification: Essential Criteria</vt:lpstr>
      <vt:lpstr>Person Specification: Desirable Criteria</vt:lpstr>
      <vt:lpstr>Student AI Literacy Framework</vt:lpstr>
      <vt:lpstr>AI Foundations Programme</vt:lpstr>
      <vt:lpstr>Responsible AI Programme</vt:lpstr>
      <vt:lpstr>Institutional Readiness</vt:lpstr>
      <vt:lpstr>Recommendations for UWTSD</vt:lpstr>
      <vt:lpstr>Expected Benefits</vt:lpstr>
      <vt:lpstr>Conclusion</vt:lpstr>
      <vt:lpstr>Interview Question 1–4</vt:lpstr>
      <vt:lpstr>Interview Question 5–8</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M365 Copilot</dc:creator>
  <cp:keywords/>
  <dc:description>generated using python-pptx</dc:description>
  <cp:lastModifiedBy>Timea Beata Putz (2321020)</cp:lastModifiedBy>
  <cp:revision>3</cp:revision>
  <dcterms:created xsi:type="dcterms:W3CDTF">2026-10-17T16:28:24Z</dcterms:created>
  <dcterms:modified xsi:type="dcterms:W3CDTF">2026-10-18T11:54:54Z</dcterms:modified>
  <cp:category/>
</cp:coreProperties>
</file>