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65" r:id="rId5"/>
    <p:sldId id="266" r:id="rId6"/>
    <p:sldId id="259" r:id="rId7"/>
    <p:sldId id="260" r:id="rId8"/>
    <p:sldId id="261"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A9E550-7B43-6A6B-9DC5-9DABE2FCF46A}" v="1" dt="2023-11-15T12:27:06.901"/>
    <p1510:client id="{B1342C49-848E-4A43-8B5F-3BC06C4C8DC0}" v="260" dt="2023-11-14T20:13:13.4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78" autoAdjust="0"/>
    <p:restoredTop sz="94660"/>
  </p:normalViewPr>
  <p:slideViewPr>
    <p:cSldViewPr snapToGrid="0">
      <p:cViewPr>
        <p:scale>
          <a:sx n="74" d="100"/>
          <a:sy n="74" d="100"/>
        </p:scale>
        <p:origin x="874" y="2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Morton (Cardiff and Vale UHB - NUTRITION AND DIETETICS)" userId="S::sarah.morton2@wales.nhs.uk::b6997538-1c12-4e29-8cba-a6657b1df5be" providerId="AD" clId="Web-{5AA9E550-7B43-6A6B-9DC5-9DABE2FCF46A}"/>
    <pc:docChg chg="sldOrd">
      <pc:chgData name="Sarah Morton (Cardiff and Vale UHB - NUTRITION AND DIETETICS)" userId="S::sarah.morton2@wales.nhs.uk::b6997538-1c12-4e29-8cba-a6657b1df5be" providerId="AD" clId="Web-{5AA9E550-7B43-6A6B-9DC5-9DABE2FCF46A}" dt="2023-11-15T12:27:06.901" v="0"/>
      <pc:docMkLst>
        <pc:docMk/>
      </pc:docMkLst>
      <pc:sldChg chg="ord">
        <pc:chgData name="Sarah Morton (Cardiff and Vale UHB - NUTRITION AND DIETETICS)" userId="S::sarah.morton2@wales.nhs.uk::b6997538-1c12-4e29-8cba-a6657b1df5be" providerId="AD" clId="Web-{5AA9E550-7B43-6A6B-9DC5-9DABE2FCF46A}" dt="2023-11-15T12:27:06.901" v="0"/>
        <pc:sldMkLst>
          <pc:docMk/>
          <pc:sldMk cId="3767235092" sldId="257"/>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5.png"/><Relationship Id="rId7" Type="http://schemas.openxmlformats.org/officeDocument/2006/relationships/image" Target="../media/image2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5.png"/><Relationship Id="rId7" Type="http://schemas.openxmlformats.org/officeDocument/2006/relationships/image" Target="../media/image2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F76467-5AA3-4E07-A1CC-7AD05BEBE5B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D3DAAAD-6D98-4274-8A20-227C57D51002}">
      <dgm:prSet custT="1"/>
      <dgm:spPr/>
      <dgm:t>
        <a:bodyPr/>
        <a:lstStyle/>
        <a:p>
          <a:r>
            <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As pressures increase on the national health service, it is important to utilize staff to their full potential. Therapy assistant practitioners can assist in this process by taking on more responsibilities to help the registered staff with delegated tasks  </a:t>
          </a:r>
        </a:p>
      </dgm:t>
    </dgm:pt>
    <dgm:pt modelId="{ED37AA40-9175-4EA8-A261-41463B0D43A1}" type="parTrans" cxnId="{20C6A406-87CA-47F3-B5BC-68D41BF90B84}">
      <dgm:prSet/>
      <dgm:spPr/>
      <dgm:t>
        <a:bodyPr/>
        <a:lstStyle/>
        <a:p>
          <a:endParaRPr lang="en-US"/>
        </a:p>
      </dgm:t>
    </dgm:pt>
    <dgm:pt modelId="{E707572A-2884-46A6-B527-7CA68E888D08}" type="sibTrans" cxnId="{20C6A406-87CA-47F3-B5BC-68D41BF90B84}">
      <dgm:prSet/>
      <dgm:spPr/>
      <dgm:t>
        <a:bodyPr/>
        <a:lstStyle/>
        <a:p>
          <a:endParaRPr lang="en-US"/>
        </a:p>
      </dgm:t>
    </dgm:pt>
    <dgm:pt modelId="{2708ED65-74F3-499F-9594-08074766A66B}">
      <dgm:prSet custT="1"/>
      <dgm:spPr/>
      <dgm:t>
        <a:bodyPr/>
        <a:lstStyle/>
        <a:p>
          <a:r>
            <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Developing collective leadership for healthcare, The kings fund and the center for creative leadership (2014) discusses the need for leadership to be throughout all roles and give to those with the relevant expertise and knowledge </a:t>
          </a:r>
        </a:p>
      </dgm:t>
    </dgm:pt>
    <dgm:pt modelId="{0255E144-1A6B-4400-8CBB-55DD48CBEDC4}" type="parTrans" cxnId="{5D14EA4E-F5B8-42B6-8F78-B9D9D2F4D2F3}">
      <dgm:prSet/>
      <dgm:spPr/>
      <dgm:t>
        <a:bodyPr/>
        <a:lstStyle/>
        <a:p>
          <a:endParaRPr lang="en-US"/>
        </a:p>
      </dgm:t>
    </dgm:pt>
    <dgm:pt modelId="{EA428913-6527-49F6-83A7-F7C307F9019F}" type="sibTrans" cxnId="{5D14EA4E-F5B8-42B6-8F78-B9D9D2F4D2F3}">
      <dgm:prSet/>
      <dgm:spPr/>
      <dgm:t>
        <a:bodyPr/>
        <a:lstStyle/>
        <a:p>
          <a:endParaRPr lang="en-US"/>
        </a:p>
      </dgm:t>
    </dgm:pt>
    <dgm:pt modelId="{BC18CCF5-9434-4B02-BF10-DDCFCAA6DA1C}" type="pres">
      <dgm:prSet presAssocID="{8FF76467-5AA3-4E07-A1CC-7AD05BEBE5B2}" presName="linear" presStyleCnt="0">
        <dgm:presLayoutVars>
          <dgm:animLvl val="lvl"/>
          <dgm:resizeHandles val="exact"/>
        </dgm:presLayoutVars>
      </dgm:prSet>
      <dgm:spPr/>
    </dgm:pt>
    <dgm:pt modelId="{AEC6A720-05C1-4254-A5CE-2EB8B59D0A48}" type="pres">
      <dgm:prSet presAssocID="{BD3DAAAD-6D98-4274-8A20-227C57D51002}" presName="parentText" presStyleLbl="node1" presStyleIdx="0" presStyleCnt="2">
        <dgm:presLayoutVars>
          <dgm:chMax val="0"/>
          <dgm:bulletEnabled val="1"/>
        </dgm:presLayoutVars>
      </dgm:prSet>
      <dgm:spPr/>
    </dgm:pt>
    <dgm:pt modelId="{B3A4C814-D46D-45EA-AB73-86AFEF93AA90}" type="pres">
      <dgm:prSet presAssocID="{E707572A-2884-46A6-B527-7CA68E888D08}" presName="spacer" presStyleCnt="0"/>
      <dgm:spPr/>
    </dgm:pt>
    <dgm:pt modelId="{8EEFD644-BE58-4C74-A291-C7983BA32678}" type="pres">
      <dgm:prSet presAssocID="{2708ED65-74F3-499F-9594-08074766A66B}" presName="parentText" presStyleLbl="node1" presStyleIdx="1" presStyleCnt="2" custScaleY="92055">
        <dgm:presLayoutVars>
          <dgm:chMax val="0"/>
          <dgm:bulletEnabled val="1"/>
        </dgm:presLayoutVars>
      </dgm:prSet>
      <dgm:spPr/>
    </dgm:pt>
  </dgm:ptLst>
  <dgm:cxnLst>
    <dgm:cxn modelId="{20C6A406-87CA-47F3-B5BC-68D41BF90B84}" srcId="{8FF76467-5AA3-4E07-A1CC-7AD05BEBE5B2}" destId="{BD3DAAAD-6D98-4274-8A20-227C57D51002}" srcOrd="0" destOrd="0" parTransId="{ED37AA40-9175-4EA8-A261-41463B0D43A1}" sibTransId="{E707572A-2884-46A6-B527-7CA68E888D08}"/>
    <dgm:cxn modelId="{85097637-0E43-4B29-859C-46B99C1D70C9}" type="presOf" srcId="{BD3DAAAD-6D98-4274-8A20-227C57D51002}" destId="{AEC6A720-05C1-4254-A5CE-2EB8B59D0A48}" srcOrd="0" destOrd="0" presId="urn:microsoft.com/office/officeart/2005/8/layout/vList2"/>
    <dgm:cxn modelId="{DA4E9847-8CAE-457C-B662-E9CA824A35F7}" type="presOf" srcId="{8FF76467-5AA3-4E07-A1CC-7AD05BEBE5B2}" destId="{BC18CCF5-9434-4B02-BF10-DDCFCAA6DA1C}" srcOrd="0" destOrd="0" presId="urn:microsoft.com/office/officeart/2005/8/layout/vList2"/>
    <dgm:cxn modelId="{5D14EA4E-F5B8-42B6-8F78-B9D9D2F4D2F3}" srcId="{8FF76467-5AA3-4E07-A1CC-7AD05BEBE5B2}" destId="{2708ED65-74F3-499F-9594-08074766A66B}" srcOrd="1" destOrd="0" parTransId="{0255E144-1A6B-4400-8CBB-55DD48CBEDC4}" sibTransId="{EA428913-6527-49F6-83A7-F7C307F9019F}"/>
    <dgm:cxn modelId="{C22D90C7-D692-4AB6-BEC1-FD19F56E6CC3}" type="presOf" srcId="{2708ED65-74F3-499F-9594-08074766A66B}" destId="{8EEFD644-BE58-4C74-A291-C7983BA32678}" srcOrd="0" destOrd="0" presId="urn:microsoft.com/office/officeart/2005/8/layout/vList2"/>
    <dgm:cxn modelId="{37FD9B55-09D0-4D95-A78D-4E6FF6BB5D0D}" type="presParOf" srcId="{BC18CCF5-9434-4B02-BF10-DDCFCAA6DA1C}" destId="{AEC6A720-05C1-4254-A5CE-2EB8B59D0A48}" srcOrd="0" destOrd="0" presId="urn:microsoft.com/office/officeart/2005/8/layout/vList2"/>
    <dgm:cxn modelId="{36C04007-8CAC-4710-97CE-DA651515B0BC}" type="presParOf" srcId="{BC18CCF5-9434-4B02-BF10-DDCFCAA6DA1C}" destId="{B3A4C814-D46D-45EA-AB73-86AFEF93AA90}" srcOrd="1" destOrd="0" presId="urn:microsoft.com/office/officeart/2005/8/layout/vList2"/>
    <dgm:cxn modelId="{9D8BD604-CDC4-4DFF-AFA2-40F17EC57170}" type="presParOf" srcId="{BC18CCF5-9434-4B02-BF10-DDCFCAA6DA1C}" destId="{8EEFD644-BE58-4C74-A291-C7983BA3267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9A9B82-ED96-4C6F-8B3C-A1C0907878E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AEEF170-447F-4022-9347-849E758DD121}">
      <dgm:prSet custT="1"/>
      <dgm:spPr/>
      <dgm:t>
        <a:bodyPr/>
        <a:lstStyle/>
        <a:p>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Knowledge and skills needed for the role</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02A64BB6-C1C7-4036-A6BD-503AB32BB4FC}" type="parTrans" cxnId="{2BBD588C-7FF2-4400-A38D-4FE02D87B4BB}">
      <dgm:prSet/>
      <dgm:spPr/>
      <dgm:t>
        <a:bodyPr/>
        <a:lstStyle/>
        <a:p>
          <a:endParaRPr lang="en-US"/>
        </a:p>
      </dgm:t>
    </dgm:pt>
    <dgm:pt modelId="{A8623118-922B-4A8C-9D87-437B5BB3CE53}" type="sibTrans" cxnId="{2BBD588C-7FF2-4400-A38D-4FE02D87B4BB}">
      <dgm:prSet/>
      <dgm:spPr/>
      <dgm:t>
        <a:bodyPr/>
        <a:lstStyle/>
        <a:p>
          <a:endParaRPr lang="en-US"/>
        </a:p>
      </dgm:t>
    </dgm:pt>
    <dgm:pt modelId="{16A7C2D6-C969-4101-97F3-421FD07E8ADA}">
      <dgm:prSet custT="1"/>
      <dgm:spPr/>
      <dgm:t>
        <a:bodyPr/>
        <a:lstStyle/>
        <a:p>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Communication</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C9ABC59C-2491-4248-9915-E2A1438B754A}" type="parTrans" cxnId="{9D94A1B1-743B-4B9C-92A1-FA35A3F9724A}">
      <dgm:prSet/>
      <dgm:spPr/>
      <dgm:t>
        <a:bodyPr/>
        <a:lstStyle/>
        <a:p>
          <a:endParaRPr lang="en-US"/>
        </a:p>
      </dgm:t>
    </dgm:pt>
    <dgm:pt modelId="{59D95611-96EB-428F-A66B-76D3F69FC03C}" type="sibTrans" cxnId="{9D94A1B1-743B-4B9C-92A1-FA35A3F9724A}">
      <dgm:prSet/>
      <dgm:spPr/>
      <dgm:t>
        <a:bodyPr/>
        <a:lstStyle/>
        <a:p>
          <a:endParaRPr lang="en-US"/>
        </a:p>
      </dgm:t>
    </dgm:pt>
    <dgm:pt modelId="{B8578823-3904-4608-B90C-C69CCBFD4782}">
      <dgm:prSet custT="1"/>
      <dgm:spPr/>
      <dgm:t>
        <a:bodyPr/>
        <a:lstStyle/>
        <a:p>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Scope of practice</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F81568EA-8575-4E46-8EE1-AD126B9A8899}" type="parTrans" cxnId="{903F73AD-0636-49E9-87B6-E9BEFE540CB9}">
      <dgm:prSet/>
      <dgm:spPr/>
      <dgm:t>
        <a:bodyPr/>
        <a:lstStyle/>
        <a:p>
          <a:endParaRPr lang="en-US"/>
        </a:p>
      </dgm:t>
    </dgm:pt>
    <dgm:pt modelId="{3C3CDEE6-FE22-4F18-9B67-99FEE91A8A4F}" type="sibTrans" cxnId="{903F73AD-0636-49E9-87B6-E9BEFE540CB9}">
      <dgm:prSet/>
      <dgm:spPr/>
      <dgm:t>
        <a:bodyPr/>
        <a:lstStyle/>
        <a:p>
          <a:endParaRPr lang="en-US"/>
        </a:p>
      </dgm:t>
    </dgm:pt>
    <dgm:pt modelId="{9E70677A-249F-4B86-B67E-2374255C1020}">
      <dgm:prSet custT="1"/>
      <dgm:spPr/>
      <dgm:t>
        <a:bodyPr/>
        <a:lstStyle/>
        <a:p>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Understanding dietetic practice</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AEF72645-32C4-45CF-8984-0ABEDE06D1F5}" type="parTrans" cxnId="{68BDE062-16AA-45D1-9CB2-7C34F79A7871}">
      <dgm:prSet/>
      <dgm:spPr/>
      <dgm:t>
        <a:bodyPr/>
        <a:lstStyle/>
        <a:p>
          <a:endParaRPr lang="en-US"/>
        </a:p>
      </dgm:t>
    </dgm:pt>
    <dgm:pt modelId="{EC6B5EA2-0547-4CC3-86AF-742390A5813E}" type="sibTrans" cxnId="{68BDE062-16AA-45D1-9CB2-7C34F79A7871}">
      <dgm:prSet/>
      <dgm:spPr/>
      <dgm:t>
        <a:bodyPr/>
        <a:lstStyle/>
        <a:p>
          <a:endParaRPr lang="en-US"/>
        </a:p>
      </dgm:t>
    </dgm:pt>
    <dgm:pt modelId="{D5A4C6C6-19C3-48F6-8634-8C1A96308AD6}">
      <dgm:prSet custT="1"/>
      <dgm:spPr/>
      <dgm:t>
        <a:bodyPr/>
        <a:lstStyle/>
        <a:p>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Evidence practice</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2B468F69-4221-4D40-B371-A2D7A24CFCB5}" type="parTrans" cxnId="{8EAC9388-293B-43FF-A8F2-56423A3DB413}">
      <dgm:prSet/>
      <dgm:spPr/>
      <dgm:t>
        <a:bodyPr/>
        <a:lstStyle/>
        <a:p>
          <a:endParaRPr lang="en-US"/>
        </a:p>
      </dgm:t>
    </dgm:pt>
    <dgm:pt modelId="{D3F66C04-F4AF-4B5C-AA46-3093A92B5505}" type="sibTrans" cxnId="{8EAC9388-293B-43FF-A8F2-56423A3DB413}">
      <dgm:prSet/>
      <dgm:spPr/>
      <dgm:t>
        <a:bodyPr/>
        <a:lstStyle/>
        <a:p>
          <a:endParaRPr lang="en-US"/>
        </a:p>
      </dgm:t>
    </dgm:pt>
    <dgm:pt modelId="{810C5321-C9DB-4F75-BFB7-DA5BEE4EA264}">
      <dgm:prSet custT="1"/>
      <dgm:spPr/>
      <dgm:t>
        <a:bodyPr/>
        <a:lstStyle/>
        <a:p>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Leadership</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21F68AA8-AAFD-44A8-8DE5-B42FB5BE0F0A}" type="parTrans" cxnId="{BC537B25-3C72-45F9-8E16-4B0516FE947A}">
      <dgm:prSet/>
      <dgm:spPr/>
      <dgm:t>
        <a:bodyPr/>
        <a:lstStyle/>
        <a:p>
          <a:endParaRPr lang="en-US"/>
        </a:p>
      </dgm:t>
    </dgm:pt>
    <dgm:pt modelId="{EAF04A34-0A70-442C-AD92-99A78036A797}" type="sibTrans" cxnId="{BC537B25-3C72-45F9-8E16-4B0516FE947A}">
      <dgm:prSet/>
      <dgm:spPr/>
      <dgm:t>
        <a:bodyPr/>
        <a:lstStyle/>
        <a:p>
          <a:endParaRPr lang="en-US"/>
        </a:p>
      </dgm:t>
    </dgm:pt>
    <dgm:pt modelId="{DDDBB771-4402-485A-82AC-F944C69DD3CE}">
      <dgm:prSet custT="1"/>
      <dgm:spPr/>
      <dgm:t>
        <a:bodyPr/>
        <a:lstStyle/>
        <a:p>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Continued development</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0B804D11-C0F4-4131-A4FB-4CAAB19C66C8}" type="parTrans" cxnId="{26ED5FE5-E87F-404F-BEC9-D0582633EBFB}">
      <dgm:prSet/>
      <dgm:spPr/>
      <dgm:t>
        <a:bodyPr/>
        <a:lstStyle/>
        <a:p>
          <a:endParaRPr lang="en-US"/>
        </a:p>
      </dgm:t>
    </dgm:pt>
    <dgm:pt modelId="{B5877BF5-7CA7-48B9-B813-1F0F83C6EAB4}" type="sibTrans" cxnId="{26ED5FE5-E87F-404F-BEC9-D0582633EBFB}">
      <dgm:prSet/>
      <dgm:spPr/>
      <dgm:t>
        <a:bodyPr/>
        <a:lstStyle/>
        <a:p>
          <a:endParaRPr lang="en-US"/>
        </a:p>
      </dgm:t>
    </dgm:pt>
    <dgm:pt modelId="{650FE14A-8DCD-472D-84B0-666ADCDD3228}" type="pres">
      <dgm:prSet presAssocID="{CF9A9B82-ED96-4C6F-8B3C-A1C0907878E8}" presName="diagram" presStyleCnt="0">
        <dgm:presLayoutVars>
          <dgm:dir/>
          <dgm:resizeHandles val="exact"/>
        </dgm:presLayoutVars>
      </dgm:prSet>
      <dgm:spPr/>
    </dgm:pt>
    <dgm:pt modelId="{38222030-508A-4B95-AA91-603D95567DB4}" type="pres">
      <dgm:prSet presAssocID="{2AEEF170-447F-4022-9347-849E758DD121}" presName="node" presStyleLbl="node1" presStyleIdx="0" presStyleCnt="7">
        <dgm:presLayoutVars>
          <dgm:bulletEnabled val="1"/>
        </dgm:presLayoutVars>
      </dgm:prSet>
      <dgm:spPr/>
    </dgm:pt>
    <dgm:pt modelId="{D014CCF9-6B22-44BF-8040-E3EBE8D11C2F}" type="pres">
      <dgm:prSet presAssocID="{A8623118-922B-4A8C-9D87-437B5BB3CE53}" presName="sibTrans" presStyleCnt="0"/>
      <dgm:spPr/>
    </dgm:pt>
    <dgm:pt modelId="{4046AA60-D76B-4EDC-9679-5F3FB9064C45}" type="pres">
      <dgm:prSet presAssocID="{16A7C2D6-C969-4101-97F3-421FD07E8ADA}" presName="node" presStyleLbl="node1" presStyleIdx="1" presStyleCnt="7">
        <dgm:presLayoutVars>
          <dgm:bulletEnabled val="1"/>
        </dgm:presLayoutVars>
      </dgm:prSet>
      <dgm:spPr/>
    </dgm:pt>
    <dgm:pt modelId="{67EAC242-FFF7-40CE-8A3F-DF5EEF2874EA}" type="pres">
      <dgm:prSet presAssocID="{59D95611-96EB-428F-A66B-76D3F69FC03C}" presName="sibTrans" presStyleCnt="0"/>
      <dgm:spPr/>
    </dgm:pt>
    <dgm:pt modelId="{67072E91-E1CF-4B48-9048-95E508612C4A}" type="pres">
      <dgm:prSet presAssocID="{B8578823-3904-4608-B90C-C69CCBFD4782}" presName="node" presStyleLbl="node1" presStyleIdx="2" presStyleCnt="7">
        <dgm:presLayoutVars>
          <dgm:bulletEnabled val="1"/>
        </dgm:presLayoutVars>
      </dgm:prSet>
      <dgm:spPr/>
    </dgm:pt>
    <dgm:pt modelId="{EE59D069-0EF8-465A-B05B-7A1C07389338}" type="pres">
      <dgm:prSet presAssocID="{3C3CDEE6-FE22-4F18-9B67-99FEE91A8A4F}" presName="sibTrans" presStyleCnt="0"/>
      <dgm:spPr/>
    </dgm:pt>
    <dgm:pt modelId="{442A73CD-91BC-42D3-B858-A8C7032B14B6}" type="pres">
      <dgm:prSet presAssocID="{9E70677A-249F-4B86-B67E-2374255C1020}" presName="node" presStyleLbl="node1" presStyleIdx="3" presStyleCnt="7">
        <dgm:presLayoutVars>
          <dgm:bulletEnabled val="1"/>
        </dgm:presLayoutVars>
      </dgm:prSet>
      <dgm:spPr/>
    </dgm:pt>
    <dgm:pt modelId="{5843A67B-08E8-4216-BDFC-82A1A32C0D03}" type="pres">
      <dgm:prSet presAssocID="{EC6B5EA2-0547-4CC3-86AF-742390A5813E}" presName="sibTrans" presStyleCnt="0"/>
      <dgm:spPr/>
    </dgm:pt>
    <dgm:pt modelId="{203C460E-2EA6-4A0E-A210-892BFAE40A9F}" type="pres">
      <dgm:prSet presAssocID="{D5A4C6C6-19C3-48F6-8634-8C1A96308AD6}" presName="node" presStyleLbl="node1" presStyleIdx="4" presStyleCnt="7">
        <dgm:presLayoutVars>
          <dgm:bulletEnabled val="1"/>
        </dgm:presLayoutVars>
      </dgm:prSet>
      <dgm:spPr/>
    </dgm:pt>
    <dgm:pt modelId="{B322EE24-DE38-4EBD-B094-21A5C353122B}" type="pres">
      <dgm:prSet presAssocID="{D3F66C04-F4AF-4B5C-AA46-3093A92B5505}" presName="sibTrans" presStyleCnt="0"/>
      <dgm:spPr/>
    </dgm:pt>
    <dgm:pt modelId="{C491E4E8-E334-45BA-8E70-D1462A2A99D6}" type="pres">
      <dgm:prSet presAssocID="{810C5321-C9DB-4F75-BFB7-DA5BEE4EA264}" presName="node" presStyleLbl="node1" presStyleIdx="5" presStyleCnt="7">
        <dgm:presLayoutVars>
          <dgm:bulletEnabled val="1"/>
        </dgm:presLayoutVars>
      </dgm:prSet>
      <dgm:spPr/>
    </dgm:pt>
    <dgm:pt modelId="{ACCBB064-7F30-483E-B03D-F14E2E71CEB0}" type="pres">
      <dgm:prSet presAssocID="{EAF04A34-0A70-442C-AD92-99A78036A797}" presName="sibTrans" presStyleCnt="0"/>
      <dgm:spPr/>
    </dgm:pt>
    <dgm:pt modelId="{F925857A-A055-4119-87AE-B4D65BA04E4E}" type="pres">
      <dgm:prSet presAssocID="{DDDBB771-4402-485A-82AC-F944C69DD3CE}" presName="node" presStyleLbl="node1" presStyleIdx="6" presStyleCnt="7">
        <dgm:presLayoutVars>
          <dgm:bulletEnabled val="1"/>
        </dgm:presLayoutVars>
      </dgm:prSet>
      <dgm:spPr/>
    </dgm:pt>
  </dgm:ptLst>
  <dgm:cxnLst>
    <dgm:cxn modelId="{DE123D1B-4986-4298-B838-A9C2D5191CDB}" type="presOf" srcId="{16A7C2D6-C969-4101-97F3-421FD07E8ADA}" destId="{4046AA60-D76B-4EDC-9679-5F3FB9064C45}" srcOrd="0" destOrd="0" presId="urn:microsoft.com/office/officeart/2005/8/layout/default"/>
    <dgm:cxn modelId="{BC537B25-3C72-45F9-8E16-4B0516FE947A}" srcId="{CF9A9B82-ED96-4C6F-8B3C-A1C0907878E8}" destId="{810C5321-C9DB-4F75-BFB7-DA5BEE4EA264}" srcOrd="5" destOrd="0" parTransId="{21F68AA8-AAFD-44A8-8DE5-B42FB5BE0F0A}" sibTransId="{EAF04A34-0A70-442C-AD92-99A78036A797}"/>
    <dgm:cxn modelId="{C8D9612A-34FD-4A15-B4B6-807F5D407FD4}" type="presOf" srcId="{D5A4C6C6-19C3-48F6-8634-8C1A96308AD6}" destId="{203C460E-2EA6-4A0E-A210-892BFAE40A9F}" srcOrd="0" destOrd="0" presId="urn:microsoft.com/office/officeart/2005/8/layout/default"/>
    <dgm:cxn modelId="{EA5A7132-56B9-4B00-83A0-010F049FA93F}" type="presOf" srcId="{9E70677A-249F-4B86-B67E-2374255C1020}" destId="{442A73CD-91BC-42D3-B858-A8C7032B14B6}" srcOrd="0" destOrd="0" presId="urn:microsoft.com/office/officeart/2005/8/layout/default"/>
    <dgm:cxn modelId="{68BDE062-16AA-45D1-9CB2-7C34F79A7871}" srcId="{CF9A9B82-ED96-4C6F-8B3C-A1C0907878E8}" destId="{9E70677A-249F-4B86-B67E-2374255C1020}" srcOrd="3" destOrd="0" parTransId="{AEF72645-32C4-45CF-8984-0ABEDE06D1F5}" sibTransId="{EC6B5EA2-0547-4CC3-86AF-742390A5813E}"/>
    <dgm:cxn modelId="{65BB9782-05C6-409A-A056-EA75E700A4BD}" type="presOf" srcId="{2AEEF170-447F-4022-9347-849E758DD121}" destId="{38222030-508A-4B95-AA91-603D95567DB4}" srcOrd="0" destOrd="0" presId="urn:microsoft.com/office/officeart/2005/8/layout/default"/>
    <dgm:cxn modelId="{8EAC9388-293B-43FF-A8F2-56423A3DB413}" srcId="{CF9A9B82-ED96-4C6F-8B3C-A1C0907878E8}" destId="{D5A4C6C6-19C3-48F6-8634-8C1A96308AD6}" srcOrd="4" destOrd="0" parTransId="{2B468F69-4221-4D40-B371-A2D7A24CFCB5}" sibTransId="{D3F66C04-F4AF-4B5C-AA46-3093A92B5505}"/>
    <dgm:cxn modelId="{2BBD588C-7FF2-4400-A38D-4FE02D87B4BB}" srcId="{CF9A9B82-ED96-4C6F-8B3C-A1C0907878E8}" destId="{2AEEF170-447F-4022-9347-849E758DD121}" srcOrd="0" destOrd="0" parTransId="{02A64BB6-C1C7-4036-A6BD-503AB32BB4FC}" sibTransId="{A8623118-922B-4A8C-9D87-437B5BB3CE53}"/>
    <dgm:cxn modelId="{3963DE96-1812-4722-B0A8-F9D71877257B}" type="presOf" srcId="{DDDBB771-4402-485A-82AC-F944C69DD3CE}" destId="{F925857A-A055-4119-87AE-B4D65BA04E4E}" srcOrd="0" destOrd="0" presId="urn:microsoft.com/office/officeart/2005/8/layout/default"/>
    <dgm:cxn modelId="{BF866BAB-6DCE-4275-AFFC-4AEEED79E26C}" type="presOf" srcId="{B8578823-3904-4608-B90C-C69CCBFD4782}" destId="{67072E91-E1CF-4B48-9048-95E508612C4A}" srcOrd="0" destOrd="0" presId="urn:microsoft.com/office/officeart/2005/8/layout/default"/>
    <dgm:cxn modelId="{903F73AD-0636-49E9-87B6-E9BEFE540CB9}" srcId="{CF9A9B82-ED96-4C6F-8B3C-A1C0907878E8}" destId="{B8578823-3904-4608-B90C-C69CCBFD4782}" srcOrd="2" destOrd="0" parTransId="{F81568EA-8575-4E46-8EE1-AD126B9A8899}" sibTransId="{3C3CDEE6-FE22-4F18-9B67-99FEE91A8A4F}"/>
    <dgm:cxn modelId="{9D94A1B1-743B-4B9C-92A1-FA35A3F9724A}" srcId="{CF9A9B82-ED96-4C6F-8B3C-A1C0907878E8}" destId="{16A7C2D6-C969-4101-97F3-421FD07E8ADA}" srcOrd="1" destOrd="0" parTransId="{C9ABC59C-2491-4248-9915-E2A1438B754A}" sibTransId="{59D95611-96EB-428F-A66B-76D3F69FC03C}"/>
    <dgm:cxn modelId="{E839D1C4-E04F-48A2-8483-4E5C6DC1216D}" type="presOf" srcId="{810C5321-C9DB-4F75-BFB7-DA5BEE4EA264}" destId="{C491E4E8-E334-45BA-8E70-D1462A2A99D6}" srcOrd="0" destOrd="0" presId="urn:microsoft.com/office/officeart/2005/8/layout/default"/>
    <dgm:cxn modelId="{26ED5FE5-E87F-404F-BEC9-D0582633EBFB}" srcId="{CF9A9B82-ED96-4C6F-8B3C-A1C0907878E8}" destId="{DDDBB771-4402-485A-82AC-F944C69DD3CE}" srcOrd="6" destOrd="0" parTransId="{0B804D11-C0F4-4131-A4FB-4CAAB19C66C8}" sibTransId="{B5877BF5-7CA7-48B9-B813-1F0F83C6EAB4}"/>
    <dgm:cxn modelId="{074AF0F4-28F1-481A-AE1C-BABCCB791322}" type="presOf" srcId="{CF9A9B82-ED96-4C6F-8B3C-A1C0907878E8}" destId="{650FE14A-8DCD-472D-84B0-666ADCDD3228}" srcOrd="0" destOrd="0" presId="urn:microsoft.com/office/officeart/2005/8/layout/default"/>
    <dgm:cxn modelId="{02C73BE6-EAC6-4D47-A2A1-64529419BE49}" type="presParOf" srcId="{650FE14A-8DCD-472D-84B0-666ADCDD3228}" destId="{38222030-508A-4B95-AA91-603D95567DB4}" srcOrd="0" destOrd="0" presId="urn:microsoft.com/office/officeart/2005/8/layout/default"/>
    <dgm:cxn modelId="{2455F126-756E-433C-8F8F-7CD28C127EB1}" type="presParOf" srcId="{650FE14A-8DCD-472D-84B0-666ADCDD3228}" destId="{D014CCF9-6B22-44BF-8040-E3EBE8D11C2F}" srcOrd="1" destOrd="0" presId="urn:microsoft.com/office/officeart/2005/8/layout/default"/>
    <dgm:cxn modelId="{31B76CFF-F033-4C81-ADD2-280E0A852723}" type="presParOf" srcId="{650FE14A-8DCD-472D-84B0-666ADCDD3228}" destId="{4046AA60-D76B-4EDC-9679-5F3FB9064C45}" srcOrd="2" destOrd="0" presId="urn:microsoft.com/office/officeart/2005/8/layout/default"/>
    <dgm:cxn modelId="{D2980911-4B71-407A-8A29-FAC1833C2D2A}" type="presParOf" srcId="{650FE14A-8DCD-472D-84B0-666ADCDD3228}" destId="{67EAC242-FFF7-40CE-8A3F-DF5EEF2874EA}" srcOrd="3" destOrd="0" presId="urn:microsoft.com/office/officeart/2005/8/layout/default"/>
    <dgm:cxn modelId="{06A4BA1D-8304-42B2-9433-156CFAC35198}" type="presParOf" srcId="{650FE14A-8DCD-472D-84B0-666ADCDD3228}" destId="{67072E91-E1CF-4B48-9048-95E508612C4A}" srcOrd="4" destOrd="0" presId="urn:microsoft.com/office/officeart/2005/8/layout/default"/>
    <dgm:cxn modelId="{EA8E65F0-A01F-407F-B007-EC3822A6CA38}" type="presParOf" srcId="{650FE14A-8DCD-472D-84B0-666ADCDD3228}" destId="{EE59D069-0EF8-465A-B05B-7A1C07389338}" srcOrd="5" destOrd="0" presId="urn:microsoft.com/office/officeart/2005/8/layout/default"/>
    <dgm:cxn modelId="{E7AFFC23-2C0C-4B42-A00E-7CD8B833880E}" type="presParOf" srcId="{650FE14A-8DCD-472D-84B0-666ADCDD3228}" destId="{442A73CD-91BC-42D3-B858-A8C7032B14B6}" srcOrd="6" destOrd="0" presId="urn:microsoft.com/office/officeart/2005/8/layout/default"/>
    <dgm:cxn modelId="{AD62861C-2E60-42BE-B520-A95A892FB431}" type="presParOf" srcId="{650FE14A-8DCD-472D-84B0-666ADCDD3228}" destId="{5843A67B-08E8-4216-BDFC-82A1A32C0D03}" srcOrd="7" destOrd="0" presId="urn:microsoft.com/office/officeart/2005/8/layout/default"/>
    <dgm:cxn modelId="{33642C9C-D798-42C8-9CA2-0A0CE2E5003E}" type="presParOf" srcId="{650FE14A-8DCD-472D-84B0-666ADCDD3228}" destId="{203C460E-2EA6-4A0E-A210-892BFAE40A9F}" srcOrd="8" destOrd="0" presId="urn:microsoft.com/office/officeart/2005/8/layout/default"/>
    <dgm:cxn modelId="{A9884BD9-A938-4D81-9EA4-A0AFFB069943}" type="presParOf" srcId="{650FE14A-8DCD-472D-84B0-666ADCDD3228}" destId="{B322EE24-DE38-4EBD-B094-21A5C353122B}" srcOrd="9" destOrd="0" presId="urn:microsoft.com/office/officeart/2005/8/layout/default"/>
    <dgm:cxn modelId="{50104DA2-75FB-4B8F-AF4F-CBFE311BDD70}" type="presParOf" srcId="{650FE14A-8DCD-472D-84B0-666ADCDD3228}" destId="{C491E4E8-E334-45BA-8E70-D1462A2A99D6}" srcOrd="10" destOrd="0" presId="urn:microsoft.com/office/officeart/2005/8/layout/default"/>
    <dgm:cxn modelId="{690D9F8A-C7D8-46F1-B990-E4838D4A7800}" type="presParOf" srcId="{650FE14A-8DCD-472D-84B0-666ADCDD3228}" destId="{ACCBB064-7F30-483E-B03D-F14E2E71CEB0}" srcOrd="11" destOrd="0" presId="urn:microsoft.com/office/officeart/2005/8/layout/default"/>
    <dgm:cxn modelId="{4D553598-8B0A-4F6B-BCC8-599561AEA927}" type="presParOf" srcId="{650FE14A-8DCD-472D-84B0-666ADCDD3228}" destId="{F925857A-A055-4119-87AE-B4D65BA04E4E}"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986B76-34DD-4E65-A8A2-5465AAD6103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CF25822-25EF-434C-981D-B9D3EDB04B21}">
      <dgm:prSet custT="1"/>
      <dgm:spPr/>
      <dgm:t>
        <a:bodyPr/>
        <a:lstStyle/>
        <a:p>
          <a:pPr>
            <a:lnSpc>
              <a:spcPct val="100000"/>
            </a:lnSpc>
          </a:pPr>
          <a:r>
            <a:rPr lang="en-US" sz="2400" dirty="0">
              <a:latin typeface="Calibri" panose="020F0502020204030204" pitchFamily="34" charset="0"/>
              <a:ea typeface="Calibri" panose="020F0502020204030204" pitchFamily="34" charset="0"/>
              <a:cs typeface="Calibri" panose="020F0502020204030204" pitchFamily="34" charset="0"/>
            </a:rPr>
            <a:t>Look at existing caseload</a:t>
          </a:r>
        </a:p>
      </dgm:t>
    </dgm:pt>
    <dgm:pt modelId="{85BF7998-4663-4A3A-9D85-64E7D8CC7201}" type="parTrans" cxnId="{8AD0D04B-5AAF-4682-9AB3-050449A2A977}">
      <dgm:prSet/>
      <dgm:spPr/>
      <dgm:t>
        <a:bodyPr/>
        <a:lstStyle/>
        <a:p>
          <a:endParaRPr lang="en-US"/>
        </a:p>
      </dgm:t>
    </dgm:pt>
    <dgm:pt modelId="{E8EA261D-AED7-42FC-A4F1-03C74BCF67D8}" type="sibTrans" cxnId="{8AD0D04B-5AAF-4682-9AB3-050449A2A977}">
      <dgm:prSet/>
      <dgm:spPr/>
      <dgm:t>
        <a:bodyPr/>
        <a:lstStyle/>
        <a:p>
          <a:pPr>
            <a:lnSpc>
              <a:spcPct val="100000"/>
            </a:lnSpc>
          </a:pPr>
          <a:endParaRPr lang="en-US"/>
        </a:p>
      </dgm:t>
    </dgm:pt>
    <dgm:pt modelId="{8BAC951A-6EB8-41C3-995F-B76AA42DA801}">
      <dgm:prSet custT="1"/>
      <dgm:spPr/>
      <dgm:t>
        <a:bodyPr/>
        <a:lstStyle/>
        <a:p>
          <a:pPr>
            <a:lnSpc>
              <a:spcPct val="100000"/>
            </a:lnSpc>
          </a:pPr>
          <a:r>
            <a:rPr lang="en-GB" sz="2800" dirty="0">
              <a:latin typeface="Calibri" panose="020F0502020204030204" pitchFamily="34" charset="0"/>
              <a:ea typeface="Calibri" panose="020F0502020204030204" pitchFamily="34" charset="0"/>
              <a:cs typeface="Calibri" panose="020F0502020204030204" pitchFamily="34" charset="0"/>
            </a:rPr>
            <a:t>Time management </a:t>
          </a:r>
          <a:endParaRPr lang="en-US" sz="2800" dirty="0">
            <a:latin typeface="Calibri" panose="020F0502020204030204" pitchFamily="34" charset="0"/>
            <a:ea typeface="Calibri" panose="020F0502020204030204" pitchFamily="34" charset="0"/>
            <a:cs typeface="Calibri" panose="020F0502020204030204" pitchFamily="34" charset="0"/>
          </a:endParaRPr>
        </a:p>
      </dgm:t>
    </dgm:pt>
    <dgm:pt modelId="{09FC6F05-A424-40B5-A345-4D6B181F9F68}" type="parTrans" cxnId="{52F01BBD-8B63-4403-90AE-621C67558DA2}">
      <dgm:prSet/>
      <dgm:spPr/>
      <dgm:t>
        <a:bodyPr/>
        <a:lstStyle/>
        <a:p>
          <a:endParaRPr lang="en-US"/>
        </a:p>
      </dgm:t>
    </dgm:pt>
    <dgm:pt modelId="{0EC8DA6B-A247-4CD1-8F34-FA455F3969F2}" type="sibTrans" cxnId="{52F01BBD-8B63-4403-90AE-621C67558DA2}">
      <dgm:prSet/>
      <dgm:spPr/>
      <dgm:t>
        <a:bodyPr/>
        <a:lstStyle/>
        <a:p>
          <a:pPr>
            <a:lnSpc>
              <a:spcPct val="100000"/>
            </a:lnSpc>
          </a:pPr>
          <a:endParaRPr lang="en-US"/>
        </a:p>
      </dgm:t>
    </dgm:pt>
    <dgm:pt modelId="{BF2E54F8-1389-46F7-8726-84CD51603659}">
      <dgm:prSet custT="1"/>
      <dgm:spPr/>
      <dgm:t>
        <a:bodyPr/>
        <a:lstStyle/>
        <a:p>
          <a:pPr>
            <a:lnSpc>
              <a:spcPct val="100000"/>
            </a:lnSpc>
          </a:pPr>
          <a:r>
            <a:rPr lang="en-GB" sz="2400" dirty="0">
              <a:latin typeface="Calibri" panose="020F0502020204030204" pitchFamily="34" charset="0"/>
              <a:ea typeface="Calibri" panose="020F0502020204030204" pitchFamily="34" charset="0"/>
              <a:cs typeface="Calibri" panose="020F0502020204030204" pitchFamily="34" charset="0"/>
            </a:rPr>
            <a:t>Prioritisation</a:t>
          </a:r>
          <a:endParaRPr lang="en-US" sz="2400" dirty="0">
            <a:latin typeface="Calibri" panose="020F0502020204030204" pitchFamily="34" charset="0"/>
            <a:ea typeface="Calibri" panose="020F0502020204030204" pitchFamily="34" charset="0"/>
            <a:cs typeface="Calibri" panose="020F0502020204030204" pitchFamily="34" charset="0"/>
          </a:endParaRPr>
        </a:p>
      </dgm:t>
    </dgm:pt>
    <dgm:pt modelId="{4219200D-E9BE-45E1-A70C-4E6927D1F65F}" type="parTrans" cxnId="{A1029AA1-6EC7-4DA5-BCD5-12BC6D3DB118}">
      <dgm:prSet/>
      <dgm:spPr/>
      <dgm:t>
        <a:bodyPr/>
        <a:lstStyle/>
        <a:p>
          <a:endParaRPr lang="en-US"/>
        </a:p>
      </dgm:t>
    </dgm:pt>
    <dgm:pt modelId="{03A77E08-DE1E-48A3-87C7-E5F17940083F}" type="sibTrans" cxnId="{A1029AA1-6EC7-4DA5-BCD5-12BC6D3DB118}">
      <dgm:prSet/>
      <dgm:spPr/>
      <dgm:t>
        <a:bodyPr/>
        <a:lstStyle/>
        <a:p>
          <a:pPr>
            <a:lnSpc>
              <a:spcPct val="100000"/>
            </a:lnSpc>
          </a:pPr>
          <a:endParaRPr lang="en-US"/>
        </a:p>
      </dgm:t>
    </dgm:pt>
    <dgm:pt modelId="{2602E735-3317-42A1-B0CF-E67B5B55F766}">
      <dgm:prSet custT="1"/>
      <dgm:spPr/>
      <dgm:t>
        <a:bodyPr/>
        <a:lstStyle/>
        <a:p>
          <a:pPr>
            <a:lnSpc>
              <a:spcPct val="100000"/>
            </a:lnSpc>
          </a:pPr>
          <a:r>
            <a:rPr lang="en-GB" sz="2400" dirty="0">
              <a:latin typeface="Calibri" panose="020F0502020204030204" pitchFamily="34" charset="0"/>
              <a:ea typeface="Calibri" panose="020F0502020204030204" pitchFamily="34" charset="0"/>
              <a:cs typeface="Calibri" panose="020F0502020204030204" pitchFamily="34" charset="0"/>
            </a:rPr>
            <a:t>Delegation</a:t>
          </a:r>
          <a:endParaRPr lang="en-US" sz="2400" dirty="0">
            <a:latin typeface="Calibri" panose="020F0502020204030204" pitchFamily="34" charset="0"/>
            <a:ea typeface="Calibri" panose="020F0502020204030204" pitchFamily="34" charset="0"/>
            <a:cs typeface="Calibri" panose="020F0502020204030204" pitchFamily="34" charset="0"/>
          </a:endParaRPr>
        </a:p>
      </dgm:t>
    </dgm:pt>
    <dgm:pt modelId="{EEF03829-F908-4408-8195-60C7E9F00C4F}" type="parTrans" cxnId="{E97BB073-FB16-4325-949E-768F42FEFE4F}">
      <dgm:prSet/>
      <dgm:spPr/>
      <dgm:t>
        <a:bodyPr/>
        <a:lstStyle/>
        <a:p>
          <a:endParaRPr lang="en-US"/>
        </a:p>
      </dgm:t>
    </dgm:pt>
    <dgm:pt modelId="{92AACAA4-507B-4378-82B7-0B384557EDAD}" type="sibTrans" cxnId="{E97BB073-FB16-4325-949E-768F42FEFE4F}">
      <dgm:prSet/>
      <dgm:spPr/>
      <dgm:t>
        <a:bodyPr/>
        <a:lstStyle/>
        <a:p>
          <a:pPr>
            <a:lnSpc>
              <a:spcPct val="100000"/>
            </a:lnSpc>
          </a:pPr>
          <a:endParaRPr lang="en-US"/>
        </a:p>
      </dgm:t>
    </dgm:pt>
    <dgm:pt modelId="{4157130C-C5F5-477A-A4F6-BD8C7A4A06E0}">
      <dgm:prSet custT="1"/>
      <dgm:spPr/>
      <dgm:t>
        <a:bodyPr/>
        <a:lstStyle/>
        <a:p>
          <a:pPr>
            <a:lnSpc>
              <a:spcPct val="100000"/>
            </a:lnSpc>
          </a:pPr>
          <a:r>
            <a:rPr lang="en-GB" sz="2400" dirty="0">
              <a:latin typeface="Calibri" panose="020F0502020204030204" pitchFamily="34" charset="0"/>
              <a:ea typeface="Calibri" panose="020F0502020204030204" pitchFamily="34" charset="0"/>
              <a:cs typeface="Calibri" panose="020F0502020204030204" pitchFamily="34" charset="0"/>
            </a:rPr>
            <a:t>Communication with the multi-disciplinary team</a:t>
          </a:r>
          <a:endParaRPr lang="en-US" sz="2400" dirty="0">
            <a:latin typeface="Calibri" panose="020F0502020204030204" pitchFamily="34" charset="0"/>
            <a:ea typeface="Calibri" panose="020F0502020204030204" pitchFamily="34" charset="0"/>
            <a:cs typeface="Calibri" panose="020F0502020204030204" pitchFamily="34" charset="0"/>
          </a:endParaRPr>
        </a:p>
      </dgm:t>
    </dgm:pt>
    <dgm:pt modelId="{BE3AFB7D-EC18-46F7-AF67-5FA098FCA341}" type="parTrans" cxnId="{945E8C32-D83A-4CDC-AE4C-165C223BD00F}">
      <dgm:prSet/>
      <dgm:spPr/>
      <dgm:t>
        <a:bodyPr/>
        <a:lstStyle/>
        <a:p>
          <a:endParaRPr lang="en-US"/>
        </a:p>
      </dgm:t>
    </dgm:pt>
    <dgm:pt modelId="{75254FB3-FB87-4745-BA67-FDBECE269D83}" type="sibTrans" cxnId="{945E8C32-D83A-4CDC-AE4C-165C223BD00F}">
      <dgm:prSet/>
      <dgm:spPr/>
      <dgm:t>
        <a:bodyPr/>
        <a:lstStyle/>
        <a:p>
          <a:endParaRPr lang="en-US"/>
        </a:p>
      </dgm:t>
    </dgm:pt>
    <dgm:pt modelId="{77675379-A2FE-4356-9B99-1C67B114DFB4}" type="pres">
      <dgm:prSet presAssocID="{EA986B76-34DD-4E65-A8A2-5465AAD61034}" presName="root" presStyleCnt="0">
        <dgm:presLayoutVars>
          <dgm:dir/>
          <dgm:resizeHandles val="exact"/>
        </dgm:presLayoutVars>
      </dgm:prSet>
      <dgm:spPr/>
    </dgm:pt>
    <dgm:pt modelId="{1903C8E4-3E1B-4C6D-A838-0792DA11272C}" type="pres">
      <dgm:prSet presAssocID="{EA986B76-34DD-4E65-A8A2-5465AAD61034}" presName="container" presStyleCnt="0">
        <dgm:presLayoutVars>
          <dgm:dir/>
          <dgm:resizeHandles val="exact"/>
        </dgm:presLayoutVars>
      </dgm:prSet>
      <dgm:spPr/>
    </dgm:pt>
    <dgm:pt modelId="{16A2B012-40A0-4E4E-B33B-6BD993FE347B}" type="pres">
      <dgm:prSet presAssocID="{0CF25822-25EF-434C-981D-B9D3EDB04B21}" presName="compNode" presStyleCnt="0"/>
      <dgm:spPr/>
    </dgm:pt>
    <dgm:pt modelId="{3511E50D-E4BD-4E1D-9F40-52E5E730CF20}" type="pres">
      <dgm:prSet presAssocID="{0CF25822-25EF-434C-981D-B9D3EDB04B21}" presName="iconBgRect" presStyleLbl="bgShp" presStyleIdx="0" presStyleCnt="5"/>
      <dgm:spPr/>
    </dgm:pt>
    <dgm:pt modelId="{D9B0DA9E-2913-419F-944A-B4302CF66819}" type="pres">
      <dgm:prSet presAssocID="{0CF25822-25EF-434C-981D-B9D3EDB04B2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2D6B60BF-0054-445E-8CF2-52151BE677D1}" type="pres">
      <dgm:prSet presAssocID="{0CF25822-25EF-434C-981D-B9D3EDB04B21}" presName="spaceRect" presStyleCnt="0"/>
      <dgm:spPr/>
    </dgm:pt>
    <dgm:pt modelId="{EDA0CA30-D511-431C-91E4-4315F07EBC92}" type="pres">
      <dgm:prSet presAssocID="{0CF25822-25EF-434C-981D-B9D3EDB04B21}" presName="textRect" presStyleLbl="revTx" presStyleIdx="0" presStyleCnt="5">
        <dgm:presLayoutVars>
          <dgm:chMax val="1"/>
          <dgm:chPref val="1"/>
        </dgm:presLayoutVars>
      </dgm:prSet>
      <dgm:spPr/>
    </dgm:pt>
    <dgm:pt modelId="{9B8131BF-C853-4F90-9372-8ABA5F78D868}" type="pres">
      <dgm:prSet presAssocID="{E8EA261D-AED7-42FC-A4F1-03C74BCF67D8}" presName="sibTrans" presStyleLbl="sibTrans2D1" presStyleIdx="0" presStyleCnt="0"/>
      <dgm:spPr/>
    </dgm:pt>
    <dgm:pt modelId="{A20DEDA3-3CD2-4477-A79B-771D7A2F9A0E}" type="pres">
      <dgm:prSet presAssocID="{8BAC951A-6EB8-41C3-995F-B76AA42DA801}" presName="compNode" presStyleCnt="0"/>
      <dgm:spPr/>
    </dgm:pt>
    <dgm:pt modelId="{0EB43C88-5DB7-4323-ADCA-D6D430D2C2FD}" type="pres">
      <dgm:prSet presAssocID="{8BAC951A-6EB8-41C3-995F-B76AA42DA801}" presName="iconBgRect" presStyleLbl="bgShp" presStyleIdx="1" presStyleCnt="5"/>
      <dgm:spPr/>
    </dgm:pt>
    <dgm:pt modelId="{D1F8B4DF-D213-4792-96B0-63FC09413F92}" type="pres">
      <dgm:prSet presAssocID="{8BAC951A-6EB8-41C3-995F-B76AA42DA8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8C3CDDC2-CAD9-49AC-A966-6A934F8A0CC2}" type="pres">
      <dgm:prSet presAssocID="{8BAC951A-6EB8-41C3-995F-B76AA42DA801}" presName="spaceRect" presStyleCnt="0"/>
      <dgm:spPr/>
    </dgm:pt>
    <dgm:pt modelId="{A45C29E5-05F7-4717-931D-79B986DDB761}" type="pres">
      <dgm:prSet presAssocID="{8BAC951A-6EB8-41C3-995F-B76AA42DA801}" presName="textRect" presStyleLbl="revTx" presStyleIdx="1" presStyleCnt="5">
        <dgm:presLayoutVars>
          <dgm:chMax val="1"/>
          <dgm:chPref val="1"/>
        </dgm:presLayoutVars>
      </dgm:prSet>
      <dgm:spPr/>
    </dgm:pt>
    <dgm:pt modelId="{21FBFDAE-20FD-4AEB-81FC-41E7D93CF369}" type="pres">
      <dgm:prSet presAssocID="{0EC8DA6B-A247-4CD1-8F34-FA455F3969F2}" presName="sibTrans" presStyleLbl="sibTrans2D1" presStyleIdx="0" presStyleCnt="0"/>
      <dgm:spPr/>
    </dgm:pt>
    <dgm:pt modelId="{455D90D7-4383-4738-A3CE-C36A42CCA9AF}" type="pres">
      <dgm:prSet presAssocID="{BF2E54F8-1389-46F7-8726-84CD51603659}" presName="compNode" presStyleCnt="0"/>
      <dgm:spPr/>
    </dgm:pt>
    <dgm:pt modelId="{0D8649C5-788D-4CF4-AF36-E496FD072A69}" type="pres">
      <dgm:prSet presAssocID="{BF2E54F8-1389-46F7-8726-84CD51603659}" presName="iconBgRect" presStyleLbl="bgShp" presStyleIdx="2" presStyleCnt="5"/>
      <dgm:spPr/>
    </dgm:pt>
    <dgm:pt modelId="{2EDE721F-EDF5-442A-9D9D-73A40FF99594}" type="pres">
      <dgm:prSet presAssocID="{BF2E54F8-1389-46F7-8726-84CD5160365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605D8731-D8AD-4530-ADE6-1A5CA4C26FBC}" type="pres">
      <dgm:prSet presAssocID="{BF2E54F8-1389-46F7-8726-84CD51603659}" presName="spaceRect" presStyleCnt="0"/>
      <dgm:spPr/>
    </dgm:pt>
    <dgm:pt modelId="{B1DD3220-6028-4CE6-9515-F1D58DF793F6}" type="pres">
      <dgm:prSet presAssocID="{BF2E54F8-1389-46F7-8726-84CD51603659}" presName="textRect" presStyleLbl="revTx" presStyleIdx="2" presStyleCnt="5">
        <dgm:presLayoutVars>
          <dgm:chMax val="1"/>
          <dgm:chPref val="1"/>
        </dgm:presLayoutVars>
      </dgm:prSet>
      <dgm:spPr/>
    </dgm:pt>
    <dgm:pt modelId="{F2CCCF11-40C0-4445-AEB1-4B43124E62F5}" type="pres">
      <dgm:prSet presAssocID="{03A77E08-DE1E-48A3-87C7-E5F17940083F}" presName="sibTrans" presStyleLbl="sibTrans2D1" presStyleIdx="0" presStyleCnt="0"/>
      <dgm:spPr/>
    </dgm:pt>
    <dgm:pt modelId="{9735FC58-03E3-419E-9B26-C393A7330A4E}" type="pres">
      <dgm:prSet presAssocID="{2602E735-3317-42A1-B0CF-E67B5B55F766}" presName="compNode" presStyleCnt="0"/>
      <dgm:spPr/>
    </dgm:pt>
    <dgm:pt modelId="{C2AFD10C-C941-45AC-BE85-0599D4B9BD8A}" type="pres">
      <dgm:prSet presAssocID="{2602E735-3317-42A1-B0CF-E67B5B55F766}" presName="iconBgRect" presStyleLbl="bgShp" presStyleIdx="3" presStyleCnt="5"/>
      <dgm:spPr/>
    </dgm:pt>
    <dgm:pt modelId="{5A0841B4-4CE8-4B9A-BB88-802A43045F18}" type="pres">
      <dgm:prSet presAssocID="{2602E735-3317-42A1-B0CF-E67B5B55F76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BC6226A1-795A-44B8-B3EA-FACBFB8B29B6}" type="pres">
      <dgm:prSet presAssocID="{2602E735-3317-42A1-B0CF-E67B5B55F766}" presName="spaceRect" presStyleCnt="0"/>
      <dgm:spPr/>
    </dgm:pt>
    <dgm:pt modelId="{EC0FBB5D-94C3-4D58-A421-6C4114ECB4C4}" type="pres">
      <dgm:prSet presAssocID="{2602E735-3317-42A1-B0CF-E67B5B55F766}" presName="textRect" presStyleLbl="revTx" presStyleIdx="3" presStyleCnt="5">
        <dgm:presLayoutVars>
          <dgm:chMax val="1"/>
          <dgm:chPref val="1"/>
        </dgm:presLayoutVars>
      </dgm:prSet>
      <dgm:spPr/>
    </dgm:pt>
    <dgm:pt modelId="{7E854D8D-F5C6-463F-BFD2-446B1DCE0F86}" type="pres">
      <dgm:prSet presAssocID="{92AACAA4-507B-4378-82B7-0B384557EDAD}" presName="sibTrans" presStyleLbl="sibTrans2D1" presStyleIdx="0" presStyleCnt="0"/>
      <dgm:spPr/>
    </dgm:pt>
    <dgm:pt modelId="{A5CD9817-1440-4CA4-9F2E-8B1ED0DACC4A}" type="pres">
      <dgm:prSet presAssocID="{4157130C-C5F5-477A-A4F6-BD8C7A4A06E0}" presName="compNode" presStyleCnt="0"/>
      <dgm:spPr/>
    </dgm:pt>
    <dgm:pt modelId="{ED3F5331-7625-4EE9-87A0-30B8E69B4AEA}" type="pres">
      <dgm:prSet presAssocID="{4157130C-C5F5-477A-A4F6-BD8C7A4A06E0}" presName="iconBgRect" presStyleLbl="bgShp" presStyleIdx="4" presStyleCnt="5"/>
      <dgm:spPr/>
    </dgm:pt>
    <dgm:pt modelId="{FDDCCC21-1C3A-41CA-A11A-9D62E2B0476C}" type="pres">
      <dgm:prSet presAssocID="{4157130C-C5F5-477A-A4F6-BD8C7A4A06E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 Network"/>
        </a:ext>
      </dgm:extLst>
    </dgm:pt>
    <dgm:pt modelId="{8E32446D-7361-45BF-A844-FC3024A3852E}" type="pres">
      <dgm:prSet presAssocID="{4157130C-C5F5-477A-A4F6-BD8C7A4A06E0}" presName="spaceRect" presStyleCnt="0"/>
      <dgm:spPr/>
    </dgm:pt>
    <dgm:pt modelId="{0AABF94F-405A-45B3-A670-138DEBC684A8}" type="pres">
      <dgm:prSet presAssocID="{4157130C-C5F5-477A-A4F6-BD8C7A4A06E0}" presName="textRect" presStyleLbl="revTx" presStyleIdx="4" presStyleCnt="5" custScaleX="103920">
        <dgm:presLayoutVars>
          <dgm:chMax val="1"/>
          <dgm:chPref val="1"/>
        </dgm:presLayoutVars>
      </dgm:prSet>
      <dgm:spPr/>
    </dgm:pt>
  </dgm:ptLst>
  <dgm:cxnLst>
    <dgm:cxn modelId="{7E505C10-7D26-41B8-8DA5-B274FF6DBA43}" type="presOf" srcId="{0EC8DA6B-A247-4CD1-8F34-FA455F3969F2}" destId="{21FBFDAE-20FD-4AEB-81FC-41E7D93CF369}" srcOrd="0" destOrd="0" presId="urn:microsoft.com/office/officeart/2018/2/layout/IconCircleList"/>
    <dgm:cxn modelId="{B0186516-AE59-488F-A3BF-572218049607}" type="presOf" srcId="{EA986B76-34DD-4E65-A8A2-5465AAD61034}" destId="{77675379-A2FE-4356-9B99-1C67B114DFB4}" srcOrd="0" destOrd="0" presId="urn:microsoft.com/office/officeart/2018/2/layout/IconCircleList"/>
    <dgm:cxn modelId="{81C70518-F59B-4027-99BF-ED0A58A9709E}" type="presOf" srcId="{2602E735-3317-42A1-B0CF-E67B5B55F766}" destId="{EC0FBB5D-94C3-4D58-A421-6C4114ECB4C4}" srcOrd="0" destOrd="0" presId="urn:microsoft.com/office/officeart/2018/2/layout/IconCircleList"/>
    <dgm:cxn modelId="{BC2F862B-403E-413C-8CC9-1F48DB5ABAD9}" type="presOf" srcId="{92AACAA4-507B-4378-82B7-0B384557EDAD}" destId="{7E854D8D-F5C6-463F-BFD2-446B1DCE0F86}" srcOrd="0" destOrd="0" presId="urn:microsoft.com/office/officeart/2018/2/layout/IconCircleList"/>
    <dgm:cxn modelId="{945E8C32-D83A-4CDC-AE4C-165C223BD00F}" srcId="{EA986B76-34DD-4E65-A8A2-5465AAD61034}" destId="{4157130C-C5F5-477A-A4F6-BD8C7A4A06E0}" srcOrd="4" destOrd="0" parTransId="{BE3AFB7D-EC18-46F7-AF67-5FA098FCA341}" sibTransId="{75254FB3-FB87-4745-BA67-FDBECE269D83}"/>
    <dgm:cxn modelId="{8AD0D04B-5AAF-4682-9AB3-050449A2A977}" srcId="{EA986B76-34DD-4E65-A8A2-5465AAD61034}" destId="{0CF25822-25EF-434C-981D-B9D3EDB04B21}" srcOrd="0" destOrd="0" parTransId="{85BF7998-4663-4A3A-9D85-64E7D8CC7201}" sibTransId="{E8EA261D-AED7-42FC-A4F1-03C74BCF67D8}"/>
    <dgm:cxn modelId="{E97BB073-FB16-4325-949E-768F42FEFE4F}" srcId="{EA986B76-34DD-4E65-A8A2-5465AAD61034}" destId="{2602E735-3317-42A1-B0CF-E67B5B55F766}" srcOrd="3" destOrd="0" parTransId="{EEF03829-F908-4408-8195-60C7E9F00C4F}" sibTransId="{92AACAA4-507B-4378-82B7-0B384557EDAD}"/>
    <dgm:cxn modelId="{6B08A554-EB33-4498-AB77-D64D95600EF9}" type="presOf" srcId="{8BAC951A-6EB8-41C3-995F-B76AA42DA801}" destId="{A45C29E5-05F7-4717-931D-79B986DDB761}" srcOrd="0" destOrd="0" presId="urn:microsoft.com/office/officeart/2018/2/layout/IconCircleList"/>
    <dgm:cxn modelId="{A1029AA1-6EC7-4DA5-BCD5-12BC6D3DB118}" srcId="{EA986B76-34DD-4E65-A8A2-5465AAD61034}" destId="{BF2E54F8-1389-46F7-8726-84CD51603659}" srcOrd="2" destOrd="0" parTransId="{4219200D-E9BE-45E1-A70C-4E6927D1F65F}" sibTransId="{03A77E08-DE1E-48A3-87C7-E5F17940083F}"/>
    <dgm:cxn modelId="{356DA3B5-ABC2-489E-8B14-B77776F19D5B}" type="presOf" srcId="{E8EA261D-AED7-42FC-A4F1-03C74BCF67D8}" destId="{9B8131BF-C853-4F90-9372-8ABA5F78D868}" srcOrd="0" destOrd="0" presId="urn:microsoft.com/office/officeart/2018/2/layout/IconCircleList"/>
    <dgm:cxn modelId="{52F01BBD-8B63-4403-90AE-621C67558DA2}" srcId="{EA986B76-34DD-4E65-A8A2-5465AAD61034}" destId="{8BAC951A-6EB8-41C3-995F-B76AA42DA801}" srcOrd="1" destOrd="0" parTransId="{09FC6F05-A424-40B5-A345-4D6B181F9F68}" sibTransId="{0EC8DA6B-A247-4CD1-8F34-FA455F3969F2}"/>
    <dgm:cxn modelId="{F90695C4-A7B5-448C-8029-24E35E72FF5A}" type="presOf" srcId="{4157130C-C5F5-477A-A4F6-BD8C7A4A06E0}" destId="{0AABF94F-405A-45B3-A670-138DEBC684A8}" srcOrd="0" destOrd="0" presId="urn:microsoft.com/office/officeart/2018/2/layout/IconCircleList"/>
    <dgm:cxn modelId="{B37832D5-8BF0-465A-A322-FB9950E08E2B}" type="presOf" srcId="{BF2E54F8-1389-46F7-8726-84CD51603659}" destId="{B1DD3220-6028-4CE6-9515-F1D58DF793F6}" srcOrd="0" destOrd="0" presId="urn:microsoft.com/office/officeart/2018/2/layout/IconCircleList"/>
    <dgm:cxn modelId="{AE58F8E1-D75E-42B1-A670-8C9F133C993E}" type="presOf" srcId="{0CF25822-25EF-434C-981D-B9D3EDB04B21}" destId="{EDA0CA30-D511-431C-91E4-4315F07EBC92}" srcOrd="0" destOrd="0" presId="urn:microsoft.com/office/officeart/2018/2/layout/IconCircleList"/>
    <dgm:cxn modelId="{E693B7F6-B0E2-4A34-B946-DA3B2668F977}" type="presOf" srcId="{03A77E08-DE1E-48A3-87C7-E5F17940083F}" destId="{F2CCCF11-40C0-4445-AEB1-4B43124E62F5}" srcOrd="0" destOrd="0" presId="urn:microsoft.com/office/officeart/2018/2/layout/IconCircleList"/>
    <dgm:cxn modelId="{CD760AC5-DA12-4B64-A09F-8131BAFFBDB7}" type="presParOf" srcId="{77675379-A2FE-4356-9B99-1C67B114DFB4}" destId="{1903C8E4-3E1B-4C6D-A838-0792DA11272C}" srcOrd="0" destOrd="0" presId="urn:microsoft.com/office/officeart/2018/2/layout/IconCircleList"/>
    <dgm:cxn modelId="{C1E4B37F-6068-4AE0-A7B6-9D1B50C1776D}" type="presParOf" srcId="{1903C8E4-3E1B-4C6D-A838-0792DA11272C}" destId="{16A2B012-40A0-4E4E-B33B-6BD993FE347B}" srcOrd="0" destOrd="0" presId="urn:microsoft.com/office/officeart/2018/2/layout/IconCircleList"/>
    <dgm:cxn modelId="{78A730E7-946E-41D7-82A0-504B0C263067}" type="presParOf" srcId="{16A2B012-40A0-4E4E-B33B-6BD993FE347B}" destId="{3511E50D-E4BD-4E1D-9F40-52E5E730CF20}" srcOrd="0" destOrd="0" presId="urn:microsoft.com/office/officeart/2018/2/layout/IconCircleList"/>
    <dgm:cxn modelId="{C6FD6B85-2A7F-481E-A84D-93A9B5317193}" type="presParOf" srcId="{16A2B012-40A0-4E4E-B33B-6BD993FE347B}" destId="{D9B0DA9E-2913-419F-944A-B4302CF66819}" srcOrd="1" destOrd="0" presId="urn:microsoft.com/office/officeart/2018/2/layout/IconCircleList"/>
    <dgm:cxn modelId="{937560B1-B089-4BF9-9D91-A7DED38F2075}" type="presParOf" srcId="{16A2B012-40A0-4E4E-B33B-6BD993FE347B}" destId="{2D6B60BF-0054-445E-8CF2-52151BE677D1}" srcOrd="2" destOrd="0" presId="urn:microsoft.com/office/officeart/2018/2/layout/IconCircleList"/>
    <dgm:cxn modelId="{45B5EDF8-7013-4FCC-9450-56FE33F6F09B}" type="presParOf" srcId="{16A2B012-40A0-4E4E-B33B-6BD993FE347B}" destId="{EDA0CA30-D511-431C-91E4-4315F07EBC92}" srcOrd="3" destOrd="0" presId="urn:microsoft.com/office/officeart/2018/2/layout/IconCircleList"/>
    <dgm:cxn modelId="{AB789E14-4E7D-46C7-A4EC-3CA09665B7F7}" type="presParOf" srcId="{1903C8E4-3E1B-4C6D-A838-0792DA11272C}" destId="{9B8131BF-C853-4F90-9372-8ABA5F78D868}" srcOrd="1" destOrd="0" presId="urn:microsoft.com/office/officeart/2018/2/layout/IconCircleList"/>
    <dgm:cxn modelId="{487B0D94-9D27-403A-BF3A-660E1D50EAD5}" type="presParOf" srcId="{1903C8E4-3E1B-4C6D-A838-0792DA11272C}" destId="{A20DEDA3-3CD2-4477-A79B-771D7A2F9A0E}" srcOrd="2" destOrd="0" presId="urn:microsoft.com/office/officeart/2018/2/layout/IconCircleList"/>
    <dgm:cxn modelId="{405A8FD8-7B22-4C8E-8A54-A6EFA326F1D5}" type="presParOf" srcId="{A20DEDA3-3CD2-4477-A79B-771D7A2F9A0E}" destId="{0EB43C88-5DB7-4323-ADCA-D6D430D2C2FD}" srcOrd="0" destOrd="0" presId="urn:microsoft.com/office/officeart/2018/2/layout/IconCircleList"/>
    <dgm:cxn modelId="{57276C8E-04C5-4673-B5EC-B760E7E8EB6A}" type="presParOf" srcId="{A20DEDA3-3CD2-4477-A79B-771D7A2F9A0E}" destId="{D1F8B4DF-D213-4792-96B0-63FC09413F92}" srcOrd="1" destOrd="0" presId="urn:microsoft.com/office/officeart/2018/2/layout/IconCircleList"/>
    <dgm:cxn modelId="{D1970E04-249F-4219-87A1-9228561619D7}" type="presParOf" srcId="{A20DEDA3-3CD2-4477-A79B-771D7A2F9A0E}" destId="{8C3CDDC2-CAD9-49AC-A966-6A934F8A0CC2}" srcOrd="2" destOrd="0" presId="urn:microsoft.com/office/officeart/2018/2/layout/IconCircleList"/>
    <dgm:cxn modelId="{220430FF-E423-433C-B1B1-09A5E1CA2E07}" type="presParOf" srcId="{A20DEDA3-3CD2-4477-A79B-771D7A2F9A0E}" destId="{A45C29E5-05F7-4717-931D-79B986DDB761}" srcOrd="3" destOrd="0" presId="urn:microsoft.com/office/officeart/2018/2/layout/IconCircleList"/>
    <dgm:cxn modelId="{8080EB42-FC2D-43B8-A02C-FF340E53C84B}" type="presParOf" srcId="{1903C8E4-3E1B-4C6D-A838-0792DA11272C}" destId="{21FBFDAE-20FD-4AEB-81FC-41E7D93CF369}" srcOrd="3" destOrd="0" presId="urn:microsoft.com/office/officeart/2018/2/layout/IconCircleList"/>
    <dgm:cxn modelId="{4B6FBB06-B8ED-495C-BF4E-489A5193D0E9}" type="presParOf" srcId="{1903C8E4-3E1B-4C6D-A838-0792DA11272C}" destId="{455D90D7-4383-4738-A3CE-C36A42CCA9AF}" srcOrd="4" destOrd="0" presId="urn:microsoft.com/office/officeart/2018/2/layout/IconCircleList"/>
    <dgm:cxn modelId="{51F98E8D-93D5-49BC-9CE6-ED3AD43E608E}" type="presParOf" srcId="{455D90D7-4383-4738-A3CE-C36A42CCA9AF}" destId="{0D8649C5-788D-4CF4-AF36-E496FD072A69}" srcOrd="0" destOrd="0" presId="urn:microsoft.com/office/officeart/2018/2/layout/IconCircleList"/>
    <dgm:cxn modelId="{E9FB54C7-58E2-4E23-9C4B-09B913489BCE}" type="presParOf" srcId="{455D90D7-4383-4738-A3CE-C36A42CCA9AF}" destId="{2EDE721F-EDF5-442A-9D9D-73A40FF99594}" srcOrd="1" destOrd="0" presId="urn:microsoft.com/office/officeart/2018/2/layout/IconCircleList"/>
    <dgm:cxn modelId="{302F60B5-22B8-42DE-AB50-9EB8A5FF3BCF}" type="presParOf" srcId="{455D90D7-4383-4738-A3CE-C36A42CCA9AF}" destId="{605D8731-D8AD-4530-ADE6-1A5CA4C26FBC}" srcOrd="2" destOrd="0" presId="urn:microsoft.com/office/officeart/2018/2/layout/IconCircleList"/>
    <dgm:cxn modelId="{D9F4C3D6-004B-4492-8708-4754AC6E219F}" type="presParOf" srcId="{455D90D7-4383-4738-A3CE-C36A42CCA9AF}" destId="{B1DD3220-6028-4CE6-9515-F1D58DF793F6}" srcOrd="3" destOrd="0" presId="urn:microsoft.com/office/officeart/2018/2/layout/IconCircleList"/>
    <dgm:cxn modelId="{9A677C87-9166-464F-BC25-347207257CE3}" type="presParOf" srcId="{1903C8E4-3E1B-4C6D-A838-0792DA11272C}" destId="{F2CCCF11-40C0-4445-AEB1-4B43124E62F5}" srcOrd="5" destOrd="0" presId="urn:microsoft.com/office/officeart/2018/2/layout/IconCircleList"/>
    <dgm:cxn modelId="{06C3CBDB-E207-4D80-BC93-3960FF0B52E5}" type="presParOf" srcId="{1903C8E4-3E1B-4C6D-A838-0792DA11272C}" destId="{9735FC58-03E3-419E-9B26-C393A7330A4E}" srcOrd="6" destOrd="0" presId="urn:microsoft.com/office/officeart/2018/2/layout/IconCircleList"/>
    <dgm:cxn modelId="{854C7F3A-38B8-48F8-B16F-60D1C8E66F9F}" type="presParOf" srcId="{9735FC58-03E3-419E-9B26-C393A7330A4E}" destId="{C2AFD10C-C941-45AC-BE85-0599D4B9BD8A}" srcOrd="0" destOrd="0" presId="urn:microsoft.com/office/officeart/2018/2/layout/IconCircleList"/>
    <dgm:cxn modelId="{22D8343C-0BD7-46EB-A554-F6AED52FCA41}" type="presParOf" srcId="{9735FC58-03E3-419E-9B26-C393A7330A4E}" destId="{5A0841B4-4CE8-4B9A-BB88-802A43045F18}" srcOrd="1" destOrd="0" presId="urn:microsoft.com/office/officeart/2018/2/layout/IconCircleList"/>
    <dgm:cxn modelId="{A794533A-AEBE-46BA-B794-8D17390967CA}" type="presParOf" srcId="{9735FC58-03E3-419E-9B26-C393A7330A4E}" destId="{BC6226A1-795A-44B8-B3EA-FACBFB8B29B6}" srcOrd="2" destOrd="0" presId="urn:microsoft.com/office/officeart/2018/2/layout/IconCircleList"/>
    <dgm:cxn modelId="{9000F704-F0A5-4FEA-B81F-1DB956CDD4B2}" type="presParOf" srcId="{9735FC58-03E3-419E-9B26-C393A7330A4E}" destId="{EC0FBB5D-94C3-4D58-A421-6C4114ECB4C4}" srcOrd="3" destOrd="0" presId="urn:microsoft.com/office/officeart/2018/2/layout/IconCircleList"/>
    <dgm:cxn modelId="{22360875-EC61-4EAE-9417-6D8CF5CDB480}" type="presParOf" srcId="{1903C8E4-3E1B-4C6D-A838-0792DA11272C}" destId="{7E854D8D-F5C6-463F-BFD2-446B1DCE0F86}" srcOrd="7" destOrd="0" presId="urn:microsoft.com/office/officeart/2018/2/layout/IconCircleList"/>
    <dgm:cxn modelId="{1BE67FDC-DDE9-419D-84E0-1B827F23AF8F}" type="presParOf" srcId="{1903C8E4-3E1B-4C6D-A838-0792DA11272C}" destId="{A5CD9817-1440-4CA4-9F2E-8B1ED0DACC4A}" srcOrd="8" destOrd="0" presId="urn:microsoft.com/office/officeart/2018/2/layout/IconCircleList"/>
    <dgm:cxn modelId="{9351C896-60A5-44AA-B387-3ADC2AE8FAF2}" type="presParOf" srcId="{A5CD9817-1440-4CA4-9F2E-8B1ED0DACC4A}" destId="{ED3F5331-7625-4EE9-87A0-30B8E69B4AEA}" srcOrd="0" destOrd="0" presId="urn:microsoft.com/office/officeart/2018/2/layout/IconCircleList"/>
    <dgm:cxn modelId="{F7526C22-20BD-4E30-B96A-C73817CDA303}" type="presParOf" srcId="{A5CD9817-1440-4CA4-9F2E-8B1ED0DACC4A}" destId="{FDDCCC21-1C3A-41CA-A11A-9D62E2B0476C}" srcOrd="1" destOrd="0" presId="urn:microsoft.com/office/officeart/2018/2/layout/IconCircleList"/>
    <dgm:cxn modelId="{4303C294-2A84-48FB-8C61-65A1A5C4A02E}" type="presParOf" srcId="{A5CD9817-1440-4CA4-9F2E-8B1ED0DACC4A}" destId="{8E32446D-7361-45BF-A844-FC3024A3852E}" srcOrd="2" destOrd="0" presId="urn:microsoft.com/office/officeart/2018/2/layout/IconCircleList"/>
    <dgm:cxn modelId="{01BCB2B9-D256-4803-AC08-B1EAF4307B29}" type="presParOf" srcId="{A5CD9817-1440-4CA4-9F2E-8B1ED0DACC4A}" destId="{0AABF94F-405A-45B3-A670-138DEBC684A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3C21E4-ACA4-4258-94E9-6798BFEE7A7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DAB674-B6F4-405D-B3EB-E08275A7819F}">
      <dgm:prSet custT="1"/>
      <dgm:spPr/>
      <dgm:t>
        <a:bodyPr/>
        <a:lstStyle/>
        <a:p>
          <a:pPr>
            <a:lnSpc>
              <a:spcPct val="100000"/>
            </a:lnSpc>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Regular supervision sessions</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324C511A-2BD5-4BE8-BE0C-079A30E5942F}" type="parTrans" cxnId="{0C68634B-3423-48C9-A876-A22D56116A0C}">
      <dgm:prSet/>
      <dgm:spPr/>
      <dgm:t>
        <a:bodyPr/>
        <a:lstStyle/>
        <a:p>
          <a:endParaRPr lang="en-US"/>
        </a:p>
      </dgm:t>
    </dgm:pt>
    <dgm:pt modelId="{53021B1D-EC1C-4E0B-B649-0CFE1A465CFE}" type="sibTrans" cxnId="{0C68634B-3423-48C9-A876-A22D56116A0C}">
      <dgm:prSet/>
      <dgm:spPr/>
      <dgm:t>
        <a:bodyPr/>
        <a:lstStyle/>
        <a:p>
          <a:endParaRPr lang="en-US"/>
        </a:p>
      </dgm:t>
    </dgm:pt>
    <dgm:pt modelId="{9138A096-A15C-4061-8F13-1753AB2AB73B}">
      <dgm:prSet custT="1"/>
      <dgm:spPr/>
      <dgm:t>
        <a:bodyPr/>
        <a:lstStyle/>
        <a:p>
          <a:pPr>
            <a:lnSpc>
              <a:spcPct val="100000"/>
            </a:lnSpc>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Peer support sessions</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C47CE823-1CF5-4302-A6C8-E01F48479444}" type="parTrans" cxnId="{DA769954-F18E-4038-B892-5ABE08F13EE9}">
      <dgm:prSet/>
      <dgm:spPr/>
      <dgm:t>
        <a:bodyPr/>
        <a:lstStyle/>
        <a:p>
          <a:endParaRPr lang="en-US"/>
        </a:p>
      </dgm:t>
    </dgm:pt>
    <dgm:pt modelId="{122FDCA4-65C3-4527-99BD-FB384F444359}" type="sibTrans" cxnId="{DA769954-F18E-4038-B892-5ABE08F13EE9}">
      <dgm:prSet/>
      <dgm:spPr/>
      <dgm:t>
        <a:bodyPr/>
        <a:lstStyle/>
        <a:p>
          <a:endParaRPr lang="en-US"/>
        </a:p>
      </dgm:t>
    </dgm:pt>
    <dgm:pt modelId="{C29ADE50-50AD-490A-82D7-79797F806E0E}">
      <dgm:prSet custT="1"/>
      <dgm:spPr/>
      <dgm:t>
        <a:bodyPr/>
        <a:lstStyle/>
        <a:p>
          <a:pPr>
            <a:lnSpc>
              <a:spcPct val="100000"/>
            </a:lnSpc>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Reflections</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14911172-2BD1-475D-B5ED-3F42A8FEDCAE}" type="parTrans" cxnId="{B228C582-9BD7-4AE3-ACCF-7C52AC555CC5}">
      <dgm:prSet/>
      <dgm:spPr/>
      <dgm:t>
        <a:bodyPr/>
        <a:lstStyle/>
        <a:p>
          <a:endParaRPr lang="en-US"/>
        </a:p>
      </dgm:t>
    </dgm:pt>
    <dgm:pt modelId="{24E014D9-0E05-4019-AB41-4C602C8D5BFF}" type="sibTrans" cxnId="{B228C582-9BD7-4AE3-ACCF-7C52AC555CC5}">
      <dgm:prSet/>
      <dgm:spPr/>
      <dgm:t>
        <a:bodyPr/>
        <a:lstStyle/>
        <a:p>
          <a:endParaRPr lang="en-US"/>
        </a:p>
      </dgm:t>
    </dgm:pt>
    <dgm:pt modelId="{6EA7D446-00FB-4CE7-8FFA-F89442CBF164}">
      <dgm:prSet custT="1"/>
      <dgm:spPr/>
      <dgm:t>
        <a:bodyPr/>
        <a:lstStyle/>
        <a:p>
          <a:pPr>
            <a:lnSpc>
              <a:spcPct val="100000"/>
            </a:lnSpc>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Training</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332F9051-0B03-4763-9E06-79EDD4844214}" type="parTrans" cxnId="{DE15AA3D-8A66-4D1D-A68F-E1AD7CB5BFB0}">
      <dgm:prSet/>
      <dgm:spPr/>
      <dgm:t>
        <a:bodyPr/>
        <a:lstStyle/>
        <a:p>
          <a:endParaRPr lang="en-US"/>
        </a:p>
      </dgm:t>
    </dgm:pt>
    <dgm:pt modelId="{F1332728-3CC5-4694-9193-D508894EDDD8}" type="sibTrans" cxnId="{DE15AA3D-8A66-4D1D-A68F-E1AD7CB5BFB0}">
      <dgm:prSet/>
      <dgm:spPr/>
      <dgm:t>
        <a:bodyPr/>
        <a:lstStyle/>
        <a:p>
          <a:endParaRPr lang="en-US"/>
        </a:p>
      </dgm:t>
    </dgm:pt>
    <dgm:pt modelId="{6E54398A-D2DD-40C1-B74E-1418C94A5CC0}">
      <dgm:prSet custT="1"/>
      <dgm:spPr/>
      <dgm:t>
        <a:bodyPr/>
        <a:lstStyle/>
        <a:p>
          <a:pPr>
            <a:lnSpc>
              <a:spcPct val="100000"/>
            </a:lnSpc>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Annual appraisals</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A3A5285C-F672-4DA5-87B3-E7890746806B}" type="parTrans" cxnId="{599EA509-6508-4AD3-B2BA-3E47680549FD}">
      <dgm:prSet/>
      <dgm:spPr/>
      <dgm:t>
        <a:bodyPr/>
        <a:lstStyle/>
        <a:p>
          <a:endParaRPr lang="en-US"/>
        </a:p>
      </dgm:t>
    </dgm:pt>
    <dgm:pt modelId="{C01013DD-4FEC-45AC-A256-458218657C92}" type="sibTrans" cxnId="{599EA509-6508-4AD3-B2BA-3E47680549FD}">
      <dgm:prSet/>
      <dgm:spPr/>
      <dgm:t>
        <a:bodyPr/>
        <a:lstStyle/>
        <a:p>
          <a:endParaRPr lang="en-US"/>
        </a:p>
      </dgm:t>
    </dgm:pt>
    <dgm:pt modelId="{CEB96374-AD72-416C-BCD8-B227343FB627}" type="pres">
      <dgm:prSet presAssocID="{6E3C21E4-ACA4-4258-94E9-6798BFEE7A7B}" presName="root" presStyleCnt="0">
        <dgm:presLayoutVars>
          <dgm:dir/>
          <dgm:resizeHandles val="exact"/>
        </dgm:presLayoutVars>
      </dgm:prSet>
      <dgm:spPr/>
    </dgm:pt>
    <dgm:pt modelId="{D6271B35-00B2-48EB-A9F5-7069D43E47AE}" type="pres">
      <dgm:prSet presAssocID="{6ADAB674-B6F4-405D-B3EB-E08275A7819F}" presName="compNode" presStyleCnt="0"/>
      <dgm:spPr/>
    </dgm:pt>
    <dgm:pt modelId="{C6020AA6-41E4-4DCF-B340-0E7E75C3DD73}" type="pres">
      <dgm:prSet presAssocID="{6ADAB674-B6F4-405D-B3EB-E08275A7819F}" presName="bgRect" presStyleLbl="bgShp" presStyleIdx="0" presStyleCnt="5"/>
      <dgm:spPr/>
    </dgm:pt>
    <dgm:pt modelId="{64A7A18A-90B9-4A07-B364-21E9D9DB9365}" type="pres">
      <dgm:prSet presAssocID="{6ADAB674-B6F4-405D-B3EB-E08275A7819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4D0B3559-E358-40D5-BEB0-A01D83C95D54}" type="pres">
      <dgm:prSet presAssocID="{6ADAB674-B6F4-405D-B3EB-E08275A7819F}" presName="spaceRect" presStyleCnt="0"/>
      <dgm:spPr/>
    </dgm:pt>
    <dgm:pt modelId="{A2A1214F-4AD9-4A3E-9B9F-92C3B0B5CC8A}" type="pres">
      <dgm:prSet presAssocID="{6ADAB674-B6F4-405D-B3EB-E08275A7819F}" presName="parTx" presStyleLbl="revTx" presStyleIdx="0" presStyleCnt="5">
        <dgm:presLayoutVars>
          <dgm:chMax val="0"/>
          <dgm:chPref val="0"/>
        </dgm:presLayoutVars>
      </dgm:prSet>
      <dgm:spPr/>
    </dgm:pt>
    <dgm:pt modelId="{4B207497-B38F-4448-8796-9F424CA26AC7}" type="pres">
      <dgm:prSet presAssocID="{53021B1D-EC1C-4E0B-B649-0CFE1A465CFE}" presName="sibTrans" presStyleCnt="0"/>
      <dgm:spPr/>
    </dgm:pt>
    <dgm:pt modelId="{B32894CA-F8EB-4CBB-9B06-E1907EB2BC87}" type="pres">
      <dgm:prSet presAssocID="{9138A096-A15C-4061-8F13-1753AB2AB73B}" presName="compNode" presStyleCnt="0"/>
      <dgm:spPr/>
    </dgm:pt>
    <dgm:pt modelId="{575476A1-0642-4DC3-B08A-8800E4283425}" type="pres">
      <dgm:prSet presAssocID="{9138A096-A15C-4061-8F13-1753AB2AB73B}" presName="bgRect" presStyleLbl="bgShp" presStyleIdx="1" presStyleCnt="5"/>
      <dgm:spPr/>
    </dgm:pt>
    <dgm:pt modelId="{0EF813E0-B9C0-486D-90BF-EB4A36FB216A}" type="pres">
      <dgm:prSet presAssocID="{9138A096-A15C-4061-8F13-1753AB2AB73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36F1E350-ABE0-4E1B-A495-CAED87B31256}" type="pres">
      <dgm:prSet presAssocID="{9138A096-A15C-4061-8F13-1753AB2AB73B}" presName="spaceRect" presStyleCnt="0"/>
      <dgm:spPr/>
    </dgm:pt>
    <dgm:pt modelId="{AC7322CC-DC03-4803-BB09-BE3382496BC7}" type="pres">
      <dgm:prSet presAssocID="{9138A096-A15C-4061-8F13-1753AB2AB73B}" presName="parTx" presStyleLbl="revTx" presStyleIdx="1" presStyleCnt="5">
        <dgm:presLayoutVars>
          <dgm:chMax val="0"/>
          <dgm:chPref val="0"/>
        </dgm:presLayoutVars>
      </dgm:prSet>
      <dgm:spPr/>
    </dgm:pt>
    <dgm:pt modelId="{E55FA83E-CCB1-40B9-9C46-B6E7371150E8}" type="pres">
      <dgm:prSet presAssocID="{122FDCA4-65C3-4527-99BD-FB384F444359}" presName="sibTrans" presStyleCnt="0"/>
      <dgm:spPr/>
    </dgm:pt>
    <dgm:pt modelId="{2CC6C104-184B-4ECD-B99C-8854CF7B71E3}" type="pres">
      <dgm:prSet presAssocID="{C29ADE50-50AD-490A-82D7-79797F806E0E}" presName="compNode" presStyleCnt="0"/>
      <dgm:spPr/>
    </dgm:pt>
    <dgm:pt modelId="{E5FD5AB7-390C-4498-85DD-C5EE5F6E4557}" type="pres">
      <dgm:prSet presAssocID="{C29ADE50-50AD-490A-82D7-79797F806E0E}" presName="bgRect" presStyleLbl="bgShp" presStyleIdx="2" presStyleCnt="5" custLinFactNeighborX="4182" custLinFactNeighborY="1745"/>
      <dgm:spPr/>
    </dgm:pt>
    <dgm:pt modelId="{48435221-6A5F-4D7D-9F9D-460F27B48391}" type="pres">
      <dgm:prSet presAssocID="{C29ADE50-50AD-490A-82D7-79797F806E0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DDF8F05E-00A0-4E06-8BE9-541BBFF9E311}" type="pres">
      <dgm:prSet presAssocID="{C29ADE50-50AD-490A-82D7-79797F806E0E}" presName="spaceRect" presStyleCnt="0"/>
      <dgm:spPr/>
    </dgm:pt>
    <dgm:pt modelId="{868CC81B-99B3-45BF-8D5A-06C02CE305B1}" type="pres">
      <dgm:prSet presAssocID="{C29ADE50-50AD-490A-82D7-79797F806E0E}" presName="parTx" presStyleLbl="revTx" presStyleIdx="2" presStyleCnt="5">
        <dgm:presLayoutVars>
          <dgm:chMax val="0"/>
          <dgm:chPref val="0"/>
        </dgm:presLayoutVars>
      </dgm:prSet>
      <dgm:spPr/>
    </dgm:pt>
    <dgm:pt modelId="{5439ED09-16F8-4B76-8851-790D3DFD4D2E}" type="pres">
      <dgm:prSet presAssocID="{24E014D9-0E05-4019-AB41-4C602C8D5BFF}" presName="sibTrans" presStyleCnt="0"/>
      <dgm:spPr/>
    </dgm:pt>
    <dgm:pt modelId="{D72E0B74-AE64-459B-8AE0-4D45E6AB2C39}" type="pres">
      <dgm:prSet presAssocID="{6EA7D446-00FB-4CE7-8FFA-F89442CBF164}" presName="compNode" presStyleCnt="0"/>
      <dgm:spPr/>
    </dgm:pt>
    <dgm:pt modelId="{09A8EAE6-EBD6-4A3A-8B1D-B4B037E02BFD}" type="pres">
      <dgm:prSet presAssocID="{6EA7D446-00FB-4CE7-8FFA-F89442CBF164}" presName="bgRect" presStyleLbl="bgShp" presStyleIdx="3" presStyleCnt="5"/>
      <dgm:spPr/>
    </dgm:pt>
    <dgm:pt modelId="{FE00B0D3-56B0-4E12-B2E6-836287488675}" type="pres">
      <dgm:prSet presAssocID="{6EA7D446-00FB-4CE7-8FFA-F89442CBF16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80564DD7-C777-4356-9394-5877046B4A72}" type="pres">
      <dgm:prSet presAssocID="{6EA7D446-00FB-4CE7-8FFA-F89442CBF164}" presName="spaceRect" presStyleCnt="0"/>
      <dgm:spPr/>
    </dgm:pt>
    <dgm:pt modelId="{B9D25719-0881-4C6B-B357-8EC7693C7FF2}" type="pres">
      <dgm:prSet presAssocID="{6EA7D446-00FB-4CE7-8FFA-F89442CBF164}" presName="parTx" presStyleLbl="revTx" presStyleIdx="3" presStyleCnt="5">
        <dgm:presLayoutVars>
          <dgm:chMax val="0"/>
          <dgm:chPref val="0"/>
        </dgm:presLayoutVars>
      </dgm:prSet>
      <dgm:spPr/>
    </dgm:pt>
    <dgm:pt modelId="{F2C7BBAC-727D-48C2-B03E-2B9C41A955C3}" type="pres">
      <dgm:prSet presAssocID="{F1332728-3CC5-4694-9193-D508894EDDD8}" presName="sibTrans" presStyleCnt="0"/>
      <dgm:spPr/>
    </dgm:pt>
    <dgm:pt modelId="{133BD69F-B54F-4E17-A10C-AD2A3B615011}" type="pres">
      <dgm:prSet presAssocID="{6E54398A-D2DD-40C1-B74E-1418C94A5CC0}" presName="compNode" presStyleCnt="0"/>
      <dgm:spPr/>
    </dgm:pt>
    <dgm:pt modelId="{A3E698DB-9FCB-473F-A5F7-C1B88067567C}" type="pres">
      <dgm:prSet presAssocID="{6E54398A-D2DD-40C1-B74E-1418C94A5CC0}" presName="bgRect" presStyleLbl="bgShp" presStyleIdx="4" presStyleCnt="5"/>
      <dgm:spPr/>
    </dgm:pt>
    <dgm:pt modelId="{B26E3294-2858-49A4-AE62-67CA10372B2D}" type="pres">
      <dgm:prSet presAssocID="{6E54398A-D2DD-40C1-B74E-1418C94A5CC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1A101EEF-3831-42A1-91F7-0968C9851C72}" type="pres">
      <dgm:prSet presAssocID="{6E54398A-D2DD-40C1-B74E-1418C94A5CC0}" presName="spaceRect" presStyleCnt="0"/>
      <dgm:spPr/>
    </dgm:pt>
    <dgm:pt modelId="{4D6F888C-6599-4E12-9AFA-81BE45D01173}" type="pres">
      <dgm:prSet presAssocID="{6E54398A-D2DD-40C1-B74E-1418C94A5CC0}" presName="parTx" presStyleLbl="revTx" presStyleIdx="4" presStyleCnt="5">
        <dgm:presLayoutVars>
          <dgm:chMax val="0"/>
          <dgm:chPref val="0"/>
        </dgm:presLayoutVars>
      </dgm:prSet>
      <dgm:spPr/>
    </dgm:pt>
  </dgm:ptLst>
  <dgm:cxnLst>
    <dgm:cxn modelId="{B1967A04-474B-4054-B8ED-7C17AB83576F}" type="presOf" srcId="{6ADAB674-B6F4-405D-B3EB-E08275A7819F}" destId="{A2A1214F-4AD9-4A3E-9B9F-92C3B0B5CC8A}" srcOrd="0" destOrd="0" presId="urn:microsoft.com/office/officeart/2018/2/layout/IconVerticalSolidList"/>
    <dgm:cxn modelId="{599EA509-6508-4AD3-B2BA-3E47680549FD}" srcId="{6E3C21E4-ACA4-4258-94E9-6798BFEE7A7B}" destId="{6E54398A-D2DD-40C1-B74E-1418C94A5CC0}" srcOrd="4" destOrd="0" parTransId="{A3A5285C-F672-4DA5-87B3-E7890746806B}" sibTransId="{C01013DD-4FEC-45AC-A256-458218657C92}"/>
    <dgm:cxn modelId="{2071A127-9D44-43A1-9060-F436DBBFEE92}" type="presOf" srcId="{9138A096-A15C-4061-8F13-1753AB2AB73B}" destId="{AC7322CC-DC03-4803-BB09-BE3382496BC7}" srcOrd="0" destOrd="0" presId="urn:microsoft.com/office/officeart/2018/2/layout/IconVerticalSolidList"/>
    <dgm:cxn modelId="{DE15AA3D-8A66-4D1D-A68F-E1AD7CB5BFB0}" srcId="{6E3C21E4-ACA4-4258-94E9-6798BFEE7A7B}" destId="{6EA7D446-00FB-4CE7-8FFA-F89442CBF164}" srcOrd="3" destOrd="0" parTransId="{332F9051-0B03-4763-9E06-79EDD4844214}" sibTransId="{F1332728-3CC5-4694-9193-D508894EDDD8}"/>
    <dgm:cxn modelId="{0C68634B-3423-48C9-A876-A22D56116A0C}" srcId="{6E3C21E4-ACA4-4258-94E9-6798BFEE7A7B}" destId="{6ADAB674-B6F4-405D-B3EB-E08275A7819F}" srcOrd="0" destOrd="0" parTransId="{324C511A-2BD5-4BE8-BE0C-079A30E5942F}" sibTransId="{53021B1D-EC1C-4E0B-B649-0CFE1A465CFE}"/>
    <dgm:cxn modelId="{DA769954-F18E-4038-B892-5ABE08F13EE9}" srcId="{6E3C21E4-ACA4-4258-94E9-6798BFEE7A7B}" destId="{9138A096-A15C-4061-8F13-1753AB2AB73B}" srcOrd="1" destOrd="0" parTransId="{C47CE823-1CF5-4302-A6C8-E01F48479444}" sibTransId="{122FDCA4-65C3-4527-99BD-FB384F444359}"/>
    <dgm:cxn modelId="{B228C582-9BD7-4AE3-ACCF-7C52AC555CC5}" srcId="{6E3C21E4-ACA4-4258-94E9-6798BFEE7A7B}" destId="{C29ADE50-50AD-490A-82D7-79797F806E0E}" srcOrd="2" destOrd="0" parTransId="{14911172-2BD1-475D-B5ED-3F42A8FEDCAE}" sibTransId="{24E014D9-0E05-4019-AB41-4C602C8D5BFF}"/>
    <dgm:cxn modelId="{0C237C9A-2A7D-4F97-995D-F671498109A8}" type="presOf" srcId="{6E54398A-D2DD-40C1-B74E-1418C94A5CC0}" destId="{4D6F888C-6599-4E12-9AFA-81BE45D01173}" srcOrd="0" destOrd="0" presId="urn:microsoft.com/office/officeart/2018/2/layout/IconVerticalSolidList"/>
    <dgm:cxn modelId="{5E2AB2BF-1F6F-43F7-9027-551B5E3FC9D8}" type="presOf" srcId="{6E3C21E4-ACA4-4258-94E9-6798BFEE7A7B}" destId="{CEB96374-AD72-416C-BCD8-B227343FB627}" srcOrd="0" destOrd="0" presId="urn:microsoft.com/office/officeart/2018/2/layout/IconVerticalSolidList"/>
    <dgm:cxn modelId="{C19434CE-21B3-4C27-9C8C-2FD3329A3859}" type="presOf" srcId="{6EA7D446-00FB-4CE7-8FFA-F89442CBF164}" destId="{B9D25719-0881-4C6B-B357-8EC7693C7FF2}" srcOrd="0" destOrd="0" presId="urn:microsoft.com/office/officeart/2018/2/layout/IconVerticalSolidList"/>
    <dgm:cxn modelId="{CF33D3EB-B9E1-444B-90C3-EE45C875338C}" type="presOf" srcId="{C29ADE50-50AD-490A-82D7-79797F806E0E}" destId="{868CC81B-99B3-45BF-8D5A-06C02CE305B1}" srcOrd="0" destOrd="0" presId="urn:microsoft.com/office/officeart/2018/2/layout/IconVerticalSolidList"/>
    <dgm:cxn modelId="{1974E1CA-40C8-4D5C-A15E-2D024AB3B293}" type="presParOf" srcId="{CEB96374-AD72-416C-BCD8-B227343FB627}" destId="{D6271B35-00B2-48EB-A9F5-7069D43E47AE}" srcOrd="0" destOrd="0" presId="urn:microsoft.com/office/officeart/2018/2/layout/IconVerticalSolidList"/>
    <dgm:cxn modelId="{607B6944-2B2C-4F2A-B5E1-5C28F9460521}" type="presParOf" srcId="{D6271B35-00B2-48EB-A9F5-7069D43E47AE}" destId="{C6020AA6-41E4-4DCF-B340-0E7E75C3DD73}" srcOrd="0" destOrd="0" presId="urn:microsoft.com/office/officeart/2018/2/layout/IconVerticalSolidList"/>
    <dgm:cxn modelId="{99064640-924F-408F-A785-2E224E67F80D}" type="presParOf" srcId="{D6271B35-00B2-48EB-A9F5-7069D43E47AE}" destId="{64A7A18A-90B9-4A07-B364-21E9D9DB9365}" srcOrd="1" destOrd="0" presId="urn:microsoft.com/office/officeart/2018/2/layout/IconVerticalSolidList"/>
    <dgm:cxn modelId="{4EBB4E91-4E56-4B8E-8FB2-5F34CDC449D5}" type="presParOf" srcId="{D6271B35-00B2-48EB-A9F5-7069D43E47AE}" destId="{4D0B3559-E358-40D5-BEB0-A01D83C95D54}" srcOrd="2" destOrd="0" presId="urn:microsoft.com/office/officeart/2018/2/layout/IconVerticalSolidList"/>
    <dgm:cxn modelId="{A9B5DFB0-E351-406B-A377-6435203A4B40}" type="presParOf" srcId="{D6271B35-00B2-48EB-A9F5-7069D43E47AE}" destId="{A2A1214F-4AD9-4A3E-9B9F-92C3B0B5CC8A}" srcOrd="3" destOrd="0" presId="urn:microsoft.com/office/officeart/2018/2/layout/IconVerticalSolidList"/>
    <dgm:cxn modelId="{2CC4D958-CE7C-466F-9C5E-1E6F268293CD}" type="presParOf" srcId="{CEB96374-AD72-416C-BCD8-B227343FB627}" destId="{4B207497-B38F-4448-8796-9F424CA26AC7}" srcOrd="1" destOrd="0" presId="urn:microsoft.com/office/officeart/2018/2/layout/IconVerticalSolidList"/>
    <dgm:cxn modelId="{C7B32652-A8FB-409F-8BD0-20F394EF0661}" type="presParOf" srcId="{CEB96374-AD72-416C-BCD8-B227343FB627}" destId="{B32894CA-F8EB-4CBB-9B06-E1907EB2BC87}" srcOrd="2" destOrd="0" presId="urn:microsoft.com/office/officeart/2018/2/layout/IconVerticalSolidList"/>
    <dgm:cxn modelId="{4A8744CF-455E-4536-A2DC-685E0513446C}" type="presParOf" srcId="{B32894CA-F8EB-4CBB-9B06-E1907EB2BC87}" destId="{575476A1-0642-4DC3-B08A-8800E4283425}" srcOrd="0" destOrd="0" presId="urn:microsoft.com/office/officeart/2018/2/layout/IconVerticalSolidList"/>
    <dgm:cxn modelId="{9D9F657A-837D-43D2-9FBC-6541A99C9FC6}" type="presParOf" srcId="{B32894CA-F8EB-4CBB-9B06-E1907EB2BC87}" destId="{0EF813E0-B9C0-486D-90BF-EB4A36FB216A}" srcOrd="1" destOrd="0" presId="urn:microsoft.com/office/officeart/2018/2/layout/IconVerticalSolidList"/>
    <dgm:cxn modelId="{BD008B87-76F8-4CB8-BB14-2909392A2683}" type="presParOf" srcId="{B32894CA-F8EB-4CBB-9B06-E1907EB2BC87}" destId="{36F1E350-ABE0-4E1B-A495-CAED87B31256}" srcOrd="2" destOrd="0" presId="urn:microsoft.com/office/officeart/2018/2/layout/IconVerticalSolidList"/>
    <dgm:cxn modelId="{1ACC6ED1-85AB-4C4D-8FC0-6A7CA5AAEFCF}" type="presParOf" srcId="{B32894CA-F8EB-4CBB-9B06-E1907EB2BC87}" destId="{AC7322CC-DC03-4803-BB09-BE3382496BC7}" srcOrd="3" destOrd="0" presId="urn:microsoft.com/office/officeart/2018/2/layout/IconVerticalSolidList"/>
    <dgm:cxn modelId="{8988387F-8AF5-44F3-BA62-64B77C308F5B}" type="presParOf" srcId="{CEB96374-AD72-416C-BCD8-B227343FB627}" destId="{E55FA83E-CCB1-40B9-9C46-B6E7371150E8}" srcOrd="3" destOrd="0" presId="urn:microsoft.com/office/officeart/2018/2/layout/IconVerticalSolidList"/>
    <dgm:cxn modelId="{AF1B0B2E-797B-4C4E-B32A-509272DAEC60}" type="presParOf" srcId="{CEB96374-AD72-416C-BCD8-B227343FB627}" destId="{2CC6C104-184B-4ECD-B99C-8854CF7B71E3}" srcOrd="4" destOrd="0" presId="urn:microsoft.com/office/officeart/2018/2/layout/IconVerticalSolidList"/>
    <dgm:cxn modelId="{C837E77C-3961-4EFE-A279-6C7C12494D0F}" type="presParOf" srcId="{2CC6C104-184B-4ECD-B99C-8854CF7B71E3}" destId="{E5FD5AB7-390C-4498-85DD-C5EE5F6E4557}" srcOrd="0" destOrd="0" presId="urn:microsoft.com/office/officeart/2018/2/layout/IconVerticalSolidList"/>
    <dgm:cxn modelId="{6AD14EDA-DEDB-4652-B941-26B8DBAD4F2A}" type="presParOf" srcId="{2CC6C104-184B-4ECD-B99C-8854CF7B71E3}" destId="{48435221-6A5F-4D7D-9F9D-460F27B48391}" srcOrd="1" destOrd="0" presId="urn:microsoft.com/office/officeart/2018/2/layout/IconVerticalSolidList"/>
    <dgm:cxn modelId="{938BB834-218D-4420-BDFF-87B43D6FBDB0}" type="presParOf" srcId="{2CC6C104-184B-4ECD-B99C-8854CF7B71E3}" destId="{DDF8F05E-00A0-4E06-8BE9-541BBFF9E311}" srcOrd="2" destOrd="0" presId="urn:microsoft.com/office/officeart/2018/2/layout/IconVerticalSolidList"/>
    <dgm:cxn modelId="{274C1F66-CB6B-44D7-B7FC-6FE215489088}" type="presParOf" srcId="{2CC6C104-184B-4ECD-B99C-8854CF7B71E3}" destId="{868CC81B-99B3-45BF-8D5A-06C02CE305B1}" srcOrd="3" destOrd="0" presId="urn:microsoft.com/office/officeart/2018/2/layout/IconVerticalSolidList"/>
    <dgm:cxn modelId="{2CBCED54-8C14-42E5-8C46-8F1F7CBD755C}" type="presParOf" srcId="{CEB96374-AD72-416C-BCD8-B227343FB627}" destId="{5439ED09-16F8-4B76-8851-790D3DFD4D2E}" srcOrd="5" destOrd="0" presId="urn:microsoft.com/office/officeart/2018/2/layout/IconVerticalSolidList"/>
    <dgm:cxn modelId="{30331FDB-06EE-43E6-AAA2-0F5BBECE3A15}" type="presParOf" srcId="{CEB96374-AD72-416C-BCD8-B227343FB627}" destId="{D72E0B74-AE64-459B-8AE0-4D45E6AB2C39}" srcOrd="6" destOrd="0" presId="urn:microsoft.com/office/officeart/2018/2/layout/IconVerticalSolidList"/>
    <dgm:cxn modelId="{EB758F38-3E3B-4BF6-9EEE-891814563F9A}" type="presParOf" srcId="{D72E0B74-AE64-459B-8AE0-4D45E6AB2C39}" destId="{09A8EAE6-EBD6-4A3A-8B1D-B4B037E02BFD}" srcOrd="0" destOrd="0" presId="urn:microsoft.com/office/officeart/2018/2/layout/IconVerticalSolidList"/>
    <dgm:cxn modelId="{B6E04BFC-AA63-4003-81C3-9B405AEEB05B}" type="presParOf" srcId="{D72E0B74-AE64-459B-8AE0-4D45E6AB2C39}" destId="{FE00B0D3-56B0-4E12-B2E6-836287488675}" srcOrd="1" destOrd="0" presId="urn:microsoft.com/office/officeart/2018/2/layout/IconVerticalSolidList"/>
    <dgm:cxn modelId="{34A7AF52-6E3B-4B1E-B088-00B09788FD4F}" type="presParOf" srcId="{D72E0B74-AE64-459B-8AE0-4D45E6AB2C39}" destId="{80564DD7-C777-4356-9394-5877046B4A72}" srcOrd="2" destOrd="0" presId="urn:microsoft.com/office/officeart/2018/2/layout/IconVerticalSolidList"/>
    <dgm:cxn modelId="{F2BB683D-CE6D-49FC-9C66-1CA5A9162A36}" type="presParOf" srcId="{D72E0B74-AE64-459B-8AE0-4D45E6AB2C39}" destId="{B9D25719-0881-4C6B-B357-8EC7693C7FF2}" srcOrd="3" destOrd="0" presId="urn:microsoft.com/office/officeart/2018/2/layout/IconVerticalSolidList"/>
    <dgm:cxn modelId="{BA108877-E1AF-47B0-B955-A75BD36AFBD0}" type="presParOf" srcId="{CEB96374-AD72-416C-BCD8-B227343FB627}" destId="{F2C7BBAC-727D-48C2-B03E-2B9C41A955C3}" srcOrd="7" destOrd="0" presId="urn:microsoft.com/office/officeart/2018/2/layout/IconVerticalSolidList"/>
    <dgm:cxn modelId="{35616401-A693-482B-BB42-8B6EC9D7945D}" type="presParOf" srcId="{CEB96374-AD72-416C-BCD8-B227343FB627}" destId="{133BD69F-B54F-4E17-A10C-AD2A3B615011}" srcOrd="8" destOrd="0" presId="urn:microsoft.com/office/officeart/2018/2/layout/IconVerticalSolidList"/>
    <dgm:cxn modelId="{D6BB9FE2-0DB7-4CC7-9862-E88BD56554EB}" type="presParOf" srcId="{133BD69F-B54F-4E17-A10C-AD2A3B615011}" destId="{A3E698DB-9FCB-473F-A5F7-C1B88067567C}" srcOrd="0" destOrd="0" presId="urn:microsoft.com/office/officeart/2018/2/layout/IconVerticalSolidList"/>
    <dgm:cxn modelId="{7A1032B7-3079-4138-A7A5-D519D5ECAE22}" type="presParOf" srcId="{133BD69F-B54F-4E17-A10C-AD2A3B615011}" destId="{B26E3294-2858-49A4-AE62-67CA10372B2D}" srcOrd="1" destOrd="0" presId="urn:microsoft.com/office/officeart/2018/2/layout/IconVerticalSolidList"/>
    <dgm:cxn modelId="{742E62B1-FEE6-4F79-964E-9883129CDE1D}" type="presParOf" srcId="{133BD69F-B54F-4E17-A10C-AD2A3B615011}" destId="{1A101EEF-3831-42A1-91F7-0968C9851C72}" srcOrd="2" destOrd="0" presId="urn:microsoft.com/office/officeart/2018/2/layout/IconVerticalSolidList"/>
    <dgm:cxn modelId="{94BFFE25-C77A-436F-A98E-8A6FE300DE21}" type="presParOf" srcId="{133BD69F-B54F-4E17-A10C-AD2A3B615011}" destId="{4D6F888C-6599-4E12-9AFA-81BE45D011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79014A-DC85-47F4-943A-F42817F7C04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564511C-4F69-460C-BFB3-1EE9C4589AD4}">
      <dgm:prSet custT="1"/>
      <dgm:spPr/>
      <dgm:t>
        <a:bodyPr/>
        <a:lstStyle/>
        <a:p>
          <a:pPr>
            <a:lnSpc>
              <a:spcPct val="100000"/>
            </a:lnSpc>
            <a:defRPr cap="all"/>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Appropriate clinical supervision and support</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A6F65F35-F72A-47CB-A3F5-7B014D08D10D}" type="parTrans" cxnId="{9659B22C-A74A-40D1-BD8C-7424B69C6E12}">
      <dgm:prSet/>
      <dgm:spPr/>
      <dgm:t>
        <a:bodyPr/>
        <a:lstStyle/>
        <a:p>
          <a:endParaRPr lang="en-US"/>
        </a:p>
      </dgm:t>
    </dgm:pt>
    <dgm:pt modelId="{8D1FD0BF-CE26-4280-AF7A-561A6D40532A}" type="sibTrans" cxnId="{9659B22C-A74A-40D1-BD8C-7424B69C6E12}">
      <dgm:prSet/>
      <dgm:spPr/>
      <dgm:t>
        <a:bodyPr/>
        <a:lstStyle/>
        <a:p>
          <a:endParaRPr lang="en-US"/>
        </a:p>
      </dgm:t>
    </dgm:pt>
    <dgm:pt modelId="{68D674F8-3C3C-439E-83AA-4A5D2F8345D6}">
      <dgm:prSet custT="1"/>
      <dgm:spPr/>
      <dgm:t>
        <a:bodyPr/>
        <a:lstStyle/>
        <a:p>
          <a:pPr>
            <a:lnSpc>
              <a:spcPct val="100000"/>
            </a:lnSpc>
            <a:defRPr cap="all"/>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Allocated time for continued personal development (CPD)</a:t>
          </a:r>
          <a:endParaRPr lang="en-US"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50006B33-4998-4DB0-9B27-25ADE170A818}" type="parTrans" cxnId="{7C99948D-C12C-40A0-B00B-952A74E2DB73}">
      <dgm:prSet/>
      <dgm:spPr/>
      <dgm:t>
        <a:bodyPr/>
        <a:lstStyle/>
        <a:p>
          <a:endParaRPr lang="en-US"/>
        </a:p>
      </dgm:t>
    </dgm:pt>
    <dgm:pt modelId="{5CF2A356-A1B6-4C0B-8599-D652481F42A4}" type="sibTrans" cxnId="{7C99948D-C12C-40A0-B00B-952A74E2DB73}">
      <dgm:prSet/>
      <dgm:spPr/>
      <dgm:t>
        <a:bodyPr/>
        <a:lstStyle/>
        <a:p>
          <a:endParaRPr lang="en-US"/>
        </a:p>
      </dgm:t>
    </dgm:pt>
    <dgm:pt modelId="{9ACCAB5B-A989-490D-A68E-68951E9B1EA6}">
      <dgm:prSet/>
      <dgm:spPr/>
      <dgm:t>
        <a:bodyPr/>
        <a:lstStyle/>
        <a:p>
          <a:pPr>
            <a:lnSpc>
              <a:spcPct val="100000"/>
            </a:lnSpc>
            <a:defRPr cap="all"/>
          </a:pPr>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Data outcomes may not fully represent service provided</a:t>
          </a:r>
          <a:endParaRPr lang="en-US"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468175BC-34ED-490F-A7BD-F68481FACB4E}" type="parTrans" cxnId="{29DB65E7-3805-4E58-9EF7-B649E3E9CD86}">
      <dgm:prSet/>
      <dgm:spPr/>
      <dgm:t>
        <a:bodyPr/>
        <a:lstStyle/>
        <a:p>
          <a:endParaRPr lang="en-US"/>
        </a:p>
      </dgm:t>
    </dgm:pt>
    <dgm:pt modelId="{B0DE05F7-8544-476E-81DD-9AFBDC70268C}" type="sibTrans" cxnId="{29DB65E7-3805-4E58-9EF7-B649E3E9CD86}">
      <dgm:prSet/>
      <dgm:spPr/>
      <dgm:t>
        <a:bodyPr/>
        <a:lstStyle/>
        <a:p>
          <a:endParaRPr lang="en-US"/>
        </a:p>
      </dgm:t>
    </dgm:pt>
    <dgm:pt modelId="{A76B6DB7-C27D-4807-82B4-389CB2FA79D0}">
      <dgm:prSet/>
      <dgm:spPr/>
      <dgm:t>
        <a:bodyPr/>
        <a:lstStyle/>
        <a:p>
          <a:pPr>
            <a:lnSpc>
              <a:spcPct val="100000"/>
            </a:lnSpc>
            <a:defRPr cap="all"/>
          </a:pPr>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Staffing levels</a:t>
          </a:r>
          <a:endParaRPr lang="en-US"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34CEF529-815A-4331-9AA5-4720CE355978}" type="parTrans" cxnId="{9936846D-4436-4F54-ABE8-E393C0424A1E}">
      <dgm:prSet/>
      <dgm:spPr/>
      <dgm:t>
        <a:bodyPr/>
        <a:lstStyle/>
        <a:p>
          <a:endParaRPr lang="en-US"/>
        </a:p>
      </dgm:t>
    </dgm:pt>
    <dgm:pt modelId="{43E83FE2-6FB0-4353-9CBF-A10B52BC09B1}" type="sibTrans" cxnId="{9936846D-4436-4F54-ABE8-E393C0424A1E}">
      <dgm:prSet/>
      <dgm:spPr/>
      <dgm:t>
        <a:bodyPr/>
        <a:lstStyle/>
        <a:p>
          <a:endParaRPr lang="en-US"/>
        </a:p>
      </dgm:t>
    </dgm:pt>
    <dgm:pt modelId="{8DD57186-BF71-4E9B-9480-743683EEEA75}" type="pres">
      <dgm:prSet presAssocID="{A579014A-DC85-47F4-943A-F42817F7C042}" presName="root" presStyleCnt="0">
        <dgm:presLayoutVars>
          <dgm:dir/>
          <dgm:resizeHandles val="exact"/>
        </dgm:presLayoutVars>
      </dgm:prSet>
      <dgm:spPr/>
    </dgm:pt>
    <dgm:pt modelId="{A35A3880-EE36-4535-93AC-389FF143679D}" type="pres">
      <dgm:prSet presAssocID="{4564511C-4F69-460C-BFB3-1EE9C4589AD4}" presName="compNode" presStyleCnt="0"/>
      <dgm:spPr/>
    </dgm:pt>
    <dgm:pt modelId="{2B9AC314-D935-4C5D-8F2A-443A6C4151AA}" type="pres">
      <dgm:prSet presAssocID="{4564511C-4F69-460C-BFB3-1EE9C4589AD4}" presName="iconBgRect" presStyleLbl="bgShp" presStyleIdx="0" presStyleCnt="4"/>
      <dgm:spPr/>
    </dgm:pt>
    <dgm:pt modelId="{98EC3AAA-F1FB-4F2A-9F69-86B32B8BB02B}" type="pres">
      <dgm:prSet presAssocID="{4564511C-4F69-460C-BFB3-1EE9C4589AD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B3CE20FC-011D-4DF5-BC3F-C5EB622C9338}" type="pres">
      <dgm:prSet presAssocID="{4564511C-4F69-460C-BFB3-1EE9C4589AD4}" presName="spaceRect" presStyleCnt="0"/>
      <dgm:spPr/>
    </dgm:pt>
    <dgm:pt modelId="{29CA7249-99E4-4BE0-B69C-A9E11F1611B5}" type="pres">
      <dgm:prSet presAssocID="{4564511C-4F69-460C-BFB3-1EE9C4589AD4}" presName="textRect" presStyleLbl="revTx" presStyleIdx="0" presStyleCnt="4">
        <dgm:presLayoutVars>
          <dgm:chMax val="1"/>
          <dgm:chPref val="1"/>
        </dgm:presLayoutVars>
      </dgm:prSet>
      <dgm:spPr/>
    </dgm:pt>
    <dgm:pt modelId="{210C005E-3B53-4848-AD6C-B474EE5AEA74}" type="pres">
      <dgm:prSet presAssocID="{8D1FD0BF-CE26-4280-AF7A-561A6D40532A}" presName="sibTrans" presStyleCnt="0"/>
      <dgm:spPr/>
    </dgm:pt>
    <dgm:pt modelId="{8EAD6062-1E7A-4C0A-BA96-51BC941E7DDD}" type="pres">
      <dgm:prSet presAssocID="{68D674F8-3C3C-439E-83AA-4A5D2F8345D6}" presName="compNode" presStyleCnt="0"/>
      <dgm:spPr/>
    </dgm:pt>
    <dgm:pt modelId="{0205F764-DF46-4C90-B6AC-F3F20F8A25A3}" type="pres">
      <dgm:prSet presAssocID="{68D674F8-3C3C-439E-83AA-4A5D2F8345D6}" presName="iconBgRect" presStyleLbl="bgShp" presStyleIdx="1" presStyleCnt="4"/>
      <dgm:spPr/>
    </dgm:pt>
    <dgm:pt modelId="{332A7A1D-A6B4-4787-B07F-1217133CC603}" type="pres">
      <dgm:prSet presAssocID="{68D674F8-3C3C-439E-83AA-4A5D2F8345D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144431FC-C232-4C18-BD97-05EA14F66219}" type="pres">
      <dgm:prSet presAssocID="{68D674F8-3C3C-439E-83AA-4A5D2F8345D6}" presName="spaceRect" presStyleCnt="0"/>
      <dgm:spPr/>
    </dgm:pt>
    <dgm:pt modelId="{E253A419-25EC-4F3A-8FCA-A5092155EE22}" type="pres">
      <dgm:prSet presAssocID="{68D674F8-3C3C-439E-83AA-4A5D2F8345D6}" presName="textRect" presStyleLbl="revTx" presStyleIdx="1" presStyleCnt="4">
        <dgm:presLayoutVars>
          <dgm:chMax val="1"/>
          <dgm:chPref val="1"/>
        </dgm:presLayoutVars>
      </dgm:prSet>
      <dgm:spPr/>
    </dgm:pt>
    <dgm:pt modelId="{A0C27FC7-C477-4F26-B3DA-1CDDB31E99A2}" type="pres">
      <dgm:prSet presAssocID="{5CF2A356-A1B6-4C0B-8599-D652481F42A4}" presName="sibTrans" presStyleCnt="0"/>
      <dgm:spPr/>
    </dgm:pt>
    <dgm:pt modelId="{11B67D69-E00F-44BE-8389-734D8FBD9F5D}" type="pres">
      <dgm:prSet presAssocID="{9ACCAB5B-A989-490D-A68E-68951E9B1EA6}" presName="compNode" presStyleCnt="0"/>
      <dgm:spPr/>
    </dgm:pt>
    <dgm:pt modelId="{807DF4B0-3BD6-4811-AD3F-7077C75D139D}" type="pres">
      <dgm:prSet presAssocID="{9ACCAB5B-A989-490D-A68E-68951E9B1EA6}" presName="iconBgRect" presStyleLbl="bgShp" presStyleIdx="2" presStyleCnt="4"/>
      <dgm:spPr/>
    </dgm:pt>
    <dgm:pt modelId="{F7C577D0-A4F5-4BB0-83B5-D3B8E3BBA99C}" type="pres">
      <dgm:prSet presAssocID="{9ACCAB5B-A989-490D-A68E-68951E9B1EA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F2FB16B6-BA4E-44BC-B278-AFA257287C45}" type="pres">
      <dgm:prSet presAssocID="{9ACCAB5B-A989-490D-A68E-68951E9B1EA6}" presName="spaceRect" presStyleCnt="0"/>
      <dgm:spPr/>
    </dgm:pt>
    <dgm:pt modelId="{CA956F45-4398-4AC5-9E31-7412F321B9C8}" type="pres">
      <dgm:prSet presAssocID="{9ACCAB5B-A989-490D-A68E-68951E9B1EA6}" presName="textRect" presStyleLbl="revTx" presStyleIdx="2" presStyleCnt="4">
        <dgm:presLayoutVars>
          <dgm:chMax val="1"/>
          <dgm:chPref val="1"/>
        </dgm:presLayoutVars>
      </dgm:prSet>
      <dgm:spPr/>
    </dgm:pt>
    <dgm:pt modelId="{C0CC7930-1C81-4B11-A7A3-314A4633942C}" type="pres">
      <dgm:prSet presAssocID="{B0DE05F7-8544-476E-81DD-9AFBDC70268C}" presName="sibTrans" presStyleCnt="0"/>
      <dgm:spPr/>
    </dgm:pt>
    <dgm:pt modelId="{C1C32B11-8F6E-4CF3-BA9D-3AD13A511F8F}" type="pres">
      <dgm:prSet presAssocID="{A76B6DB7-C27D-4807-82B4-389CB2FA79D0}" presName="compNode" presStyleCnt="0"/>
      <dgm:spPr/>
    </dgm:pt>
    <dgm:pt modelId="{3DAA321B-AFB9-4BAA-81BD-0E15D81FF234}" type="pres">
      <dgm:prSet presAssocID="{A76B6DB7-C27D-4807-82B4-389CB2FA79D0}" presName="iconBgRect" presStyleLbl="bgShp" presStyleIdx="3" presStyleCnt="4"/>
      <dgm:spPr/>
    </dgm:pt>
    <dgm:pt modelId="{8E14F525-A405-4DC8-9703-9AD328A6A24F}" type="pres">
      <dgm:prSet presAssocID="{A76B6DB7-C27D-4807-82B4-389CB2FA79D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FB11122C-E3DB-4337-B0A8-A5A3A816EBC4}" type="pres">
      <dgm:prSet presAssocID="{A76B6DB7-C27D-4807-82B4-389CB2FA79D0}" presName="spaceRect" presStyleCnt="0"/>
      <dgm:spPr/>
    </dgm:pt>
    <dgm:pt modelId="{F20DAF64-A427-4EA9-A3B2-89A8573DA6E8}" type="pres">
      <dgm:prSet presAssocID="{A76B6DB7-C27D-4807-82B4-389CB2FA79D0}" presName="textRect" presStyleLbl="revTx" presStyleIdx="3" presStyleCnt="4">
        <dgm:presLayoutVars>
          <dgm:chMax val="1"/>
          <dgm:chPref val="1"/>
        </dgm:presLayoutVars>
      </dgm:prSet>
      <dgm:spPr/>
    </dgm:pt>
  </dgm:ptLst>
  <dgm:cxnLst>
    <dgm:cxn modelId="{8437372A-2D5D-491B-92A1-F2B8815D0725}" type="presOf" srcId="{68D674F8-3C3C-439E-83AA-4A5D2F8345D6}" destId="{E253A419-25EC-4F3A-8FCA-A5092155EE22}" srcOrd="0" destOrd="0" presId="urn:microsoft.com/office/officeart/2018/5/layout/IconCircleLabelList"/>
    <dgm:cxn modelId="{9659B22C-A74A-40D1-BD8C-7424B69C6E12}" srcId="{A579014A-DC85-47F4-943A-F42817F7C042}" destId="{4564511C-4F69-460C-BFB3-1EE9C4589AD4}" srcOrd="0" destOrd="0" parTransId="{A6F65F35-F72A-47CB-A3F5-7B014D08D10D}" sibTransId="{8D1FD0BF-CE26-4280-AF7A-561A6D40532A}"/>
    <dgm:cxn modelId="{D5A56831-278F-40BE-9856-8CF4C9E5BC38}" type="presOf" srcId="{4564511C-4F69-460C-BFB3-1EE9C4589AD4}" destId="{29CA7249-99E4-4BE0-B69C-A9E11F1611B5}" srcOrd="0" destOrd="0" presId="urn:microsoft.com/office/officeart/2018/5/layout/IconCircleLabelList"/>
    <dgm:cxn modelId="{9936846D-4436-4F54-ABE8-E393C0424A1E}" srcId="{A579014A-DC85-47F4-943A-F42817F7C042}" destId="{A76B6DB7-C27D-4807-82B4-389CB2FA79D0}" srcOrd="3" destOrd="0" parTransId="{34CEF529-815A-4331-9AA5-4720CE355978}" sibTransId="{43E83FE2-6FB0-4353-9CBF-A10B52BC09B1}"/>
    <dgm:cxn modelId="{932C6D85-2A17-461B-916D-771751AD2E91}" type="presOf" srcId="{A76B6DB7-C27D-4807-82B4-389CB2FA79D0}" destId="{F20DAF64-A427-4EA9-A3B2-89A8573DA6E8}" srcOrd="0" destOrd="0" presId="urn:microsoft.com/office/officeart/2018/5/layout/IconCircleLabelList"/>
    <dgm:cxn modelId="{7C99948D-C12C-40A0-B00B-952A74E2DB73}" srcId="{A579014A-DC85-47F4-943A-F42817F7C042}" destId="{68D674F8-3C3C-439E-83AA-4A5D2F8345D6}" srcOrd="1" destOrd="0" parTransId="{50006B33-4998-4DB0-9B27-25ADE170A818}" sibTransId="{5CF2A356-A1B6-4C0B-8599-D652481F42A4}"/>
    <dgm:cxn modelId="{E903D5E2-C600-4E5F-BD6E-A4E108AC29F0}" type="presOf" srcId="{9ACCAB5B-A989-490D-A68E-68951E9B1EA6}" destId="{CA956F45-4398-4AC5-9E31-7412F321B9C8}" srcOrd="0" destOrd="0" presId="urn:microsoft.com/office/officeart/2018/5/layout/IconCircleLabelList"/>
    <dgm:cxn modelId="{29DB65E7-3805-4E58-9EF7-B649E3E9CD86}" srcId="{A579014A-DC85-47F4-943A-F42817F7C042}" destId="{9ACCAB5B-A989-490D-A68E-68951E9B1EA6}" srcOrd="2" destOrd="0" parTransId="{468175BC-34ED-490F-A7BD-F68481FACB4E}" sibTransId="{B0DE05F7-8544-476E-81DD-9AFBDC70268C}"/>
    <dgm:cxn modelId="{510F0FEE-48D2-491F-AC94-DE568FECAFCA}" type="presOf" srcId="{A579014A-DC85-47F4-943A-F42817F7C042}" destId="{8DD57186-BF71-4E9B-9480-743683EEEA75}" srcOrd="0" destOrd="0" presId="urn:microsoft.com/office/officeart/2018/5/layout/IconCircleLabelList"/>
    <dgm:cxn modelId="{F15BA91A-C1BE-4F3E-971C-EBD43F0549A2}" type="presParOf" srcId="{8DD57186-BF71-4E9B-9480-743683EEEA75}" destId="{A35A3880-EE36-4535-93AC-389FF143679D}" srcOrd="0" destOrd="0" presId="urn:microsoft.com/office/officeart/2018/5/layout/IconCircleLabelList"/>
    <dgm:cxn modelId="{8F8E45FC-B28F-43AA-AE89-8B1C0DAC93E0}" type="presParOf" srcId="{A35A3880-EE36-4535-93AC-389FF143679D}" destId="{2B9AC314-D935-4C5D-8F2A-443A6C4151AA}" srcOrd="0" destOrd="0" presId="urn:microsoft.com/office/officeart/2018/5/layout/IconCircleLabelList"/>
    <dgm:cxn modelId="{406E521C-1CAC-405C-892E-6D7CB45FC8CC}" type="presParOf" srcId="{A35A3880-EE36-4535-93AC-389FF143679D}" destId="{98EC3AAA-F1FB-4F2A-9F69-86B32B8BB02B}" srcOrd="1" destOrd="0" presId="urn:microsoft.com/office/officeart/2018/5/layout/IconCircleLabelList"/>
    <dgm:cxn modelId="{FD2E6ABB-9BCE-40EB-9E1F-A3104C33CD65}" type="presParOf" srcId="{A35A3880-EE36-4535-93AC-389FF143679D}" destId="{B3CE20FC-011D-4DF5-BC3F-C5EB622C9338}" srcOrd="2" destOrd="0" presId="urn:microsoft.com/office/officeart/2018/5/layout/IconCircleLabelList"/>
    <dgm:cxn modelId="{C3D615E9-5D5D-4DA7-A215-BE342345DA6A}" type="presParOf" srcId="{A35A3880-EE36-4535-93AC-389FF143679D}" destId="{29CA7249-99E4-4BE0-B69C-A9E11F1611B5}" srcOrd="3" destOrd="0" presId="urn:microsoft.com/office/officeart/2018/5/layout/IconCircleLabelList"/>
    <dgm:cxn modelId="{A90703B7-048B-4A47-9A9A-3122DF7CE09E}" type="presParOf" srcId="{8DD57186-BF71-4E9B-9480-743683EEEA75}" destId="{210C005E-3B53-4848-AD6C-B474EE5AEA74}" srcOrd="1" destOrd="0" presId="urn:microsoft.com/office/officeart/2018/5/layout/IconCircleLabelList"/>
    <dgm:cxn modelId="{AD44D4CF-F77E-463D-BF35-4789DFEF06E0}" type="presParOf" srcId="{8DD57186-BF71-4E9B-9480-743683EEEA75}" destId="{8EAD6062-1E7A-4C0A-BA96-51BC941E7DDD}" srcOrd="2" destOrd="0" presId="urn:microsoft.com/office/officeart/2018/5/layout/IconCircleLabelList"/>
    <dgm:cxn modelId="{10FA9A02-2521-458F-AC09-5D7999AC53B5}" type="presParOf" srcId="{8EAD6062-1E7A-4C0A-BA96-51BC941E7DDD}" destId="{0205F764-DF46-4C90-B6AC-F3F20F8A25A3}" srcOrd="0" destOrd="0" presId="urn:microsoft.com/office/officeart/2018/5/layout/IconCircleLabelList"/>
    <dgm:cxn modelId="{F32AC6C2-132F-45FF-B9A0-2562794F62D0}" type="presParOf" srcId="{8EAD6062-1E7A-4C0A-BA96-51BC941E7DDD}" destId="{332A7A1D-A6B4-4787-B07F-1217133CC603}" srcOrd="1" destOrd="0" presId="urn:microsoft.com/office/officeart/2018/5/layout/IconCircleLabelList"/>
    <dgm:cxn modelId="{1A29A9C4-D0C9-43A6-B4B1-B2960F49C12C}" type="presParOf" srcId="{8EAD6062-1E7A-4C0A-BA96-51BC941E7DDD}" destId="{144431FC-C232-4C18-BD97-05EA14F66219}" srcOrd="2" destOrd="0" presId="urn:microsoft.com/office/officeart/2018/5/layout/IconCircleLabelList"/>
    <dgm:cxn modelId="{E46439DC-29A1-4F25-BE19-3F145D370F27}" type="presParOf" srcId="{8EAD6062-1E7A-4C0A-BA96-51BC941E7DDD}" destId="{E253A419-25EC-4F3A-8FCA-A5092155EE22}" srcOrd="3" destOrd="0" presId="urn:microsoft.com/office/officeart/2018/5/layout/IconCircleLabelList"/>
    <dgm:cxn modelId="{210B7172-8024-447F-8DE1-314FD5A9C7E3}" type="presParOf" srcId="{8DD57186-BF71-4E9B-9480-743683EEEA75}" destId="{A0C27FC7-C477-4F26-B3DA-1CDDB31E99A2}" srcOrd="3" destOrd="0" presId="urn:microsoft.com/office/officeart/2018/5/layout/IconCircleLabelList"/>
    <dgm:cxn modelId="{66A75256-090F-45B0-BB58-2B0C22A981A8}" type="presParOf" srcId="{8DD57186-BF71-4E9B-9480-743683EEEA75}" destId="{11B67D69-E00F-44BE-8389-734D8FBD9F5D}" srcOrd="4" destOrd="0" presId="urn:microsoft.com/office/officeart/2018/5/layout/IconCircleLabelList"/>
    <dgm:cxn modelId="{D4EB5521-1559-466D-8F0C-65A85D8B6004}" type="presParOf" srcId="{11B67D69-E00F-44BE-8389-734D8FBD9F5D}" destId="{807DF4B0-3BD6-4811-AD3F-7077C75D139D}" srcOrd="0" destOrd="0" presId="urn:microsoft.com/office/officeart/2018/5/layout/IconCircleLabelList"/>
    <dgm:cxn modelId="{D9D7A423-6E9F-4E35-A75E-B9886B8D18E3}" type="presParOf" srcId="{11B67D69-E00F-44BE-8389-734D8FBD9F5D}" destId="{F7C577D0-A4F5-4BB0-83B5-D3B8E3BBA99C}" srcOrd="1" destOrd="0" presId="urn:microsoft.com/office/officeart/2018/5/layout/IconCircleLabelList"/>
    <dgm:cxn modelId="{7573DB2E-D1C9-4394-AB68-230A27F16B93}" type="presParOf" srcId="{11B67D69-E00F-44BE-8389-734D8FBD9F5D}" destId="{F2FB16B6-BA4E-44BC-B278-AFA257287C45}" srcOrd="2" destOrd="0" presId="urn:microsoft.com/office/officeart/2018/5/layout/IconCircleLabelList"/>
    <dgm:cxn modelId="{491C5D99-1109-47B5-AA91-D0D65AECF174}" type="presParOf" srcId="{11B67D69-E00F-44BE-8389-734D8FBD9F5D}" destId="{CA956F45-4398-4AC5-9E31-7412F321B9C8}" srcOrd="3" destOrd="0" presId="urn:microsoft.com/office/officeart/2018/5/layout/IconCircleLabelList"/>
    <dgm:cxn modelId="{E4DE5606-A47B-4F64-82EC-53DA60BAEE6B}" type="presParOf" srcId="{8DD57186-BF71-4E9B-9480-743683EEEA75}" destId="{C0CC7930-1C81-4B11-A7A3-314A4633942C}" srcOrd="5" destOrd="0" presId="urn:microsoft.com/office/officeart/2018/5/layout/IconCircleLabelList"/>
    <dgm:cxn modelId="{46C65C7A-EFEA-46B3-A816-ED34824D458B}" type="presParOf" srcId="{8DD57186-BF71-4E9B-9480-743683EEEA75}" destId="{C1C32B11-8F6E-4CF3-BA9D-3AD13A511F8F}" srcOrd="6" destOrd="0" presId="urn:microsoft.com/office/officeart/2018/5/layout/IconCircleLabelList"/>
    <dgm:cxn modelId="{178ACA1B-12EA-435B-BA7C-5ED690CFA257}" type="presParOf" srcId="{C1C32B11-8F6E-4CF3-BA9D-3AD13A511F8F}" destId="{3DAA321B-AFB9-4BAA-81BD-0E15D81FF234}" srcOrd="0" destOrd="0" presId="urn:microsoft.com/office/officeart/2018/5/layout/IconCircleLabelList"/>
    <dgm:cxn modelId="{C41E7F37-AE5E-4FE8-8AAD-3D95F0B737D9}" type="presParOf" srcId="{C1C32B11-8F6E-4CF3-BA9D-3AD13A511F8F}" destId="{8E14F525-A405-4DC8-9703-9AD328A6A24F}" srcOrd="1" destOrd="0" presId="urn:microsoft.com/office/officeart/2018/5/layout/IconCircleLabelList"/>
    <dgm:cxn modelId="{417C91AB-204A-4662-8722-B05E0555FB78}" type="presParOf" srcId="{C1C32B11-8F6E-4CF3-BA9D-3AD13A511F8F}" destId="{FB11122C-E3DB-4337-B0A8-A5A3A816EBC4}" srcOrd="2" destOrd="0" presId="urn:microsoft.com/office/officeart/2018/5/layout/IconCircleLabelList"/>
    <dgm:cxn modelId="{4BC4387B-A444-4CA4-8757-89D30774F536}" type="presParOf" srcId="{C1C32B11-8F6E-4CF3-BA9D-3AD13A511F8F}" destId="{F20DAF64-A427-4EA9-A3B2-89A8573DA6E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C6A720-05C1-4254-A5CE-2EB8B59D0A48}">
      <dsp:nvSpPr>
        <dsp:cNvPr id="0" name=""/>
        <dsp:cNvSpPr/>
      </dsp:nvSpPr>
      <dsp:spPr>
        <a:xfrm>
          <a:off x="0" y="266432"/>
          <a:ext cx="6445370" cy="2433600"/>
        </a:xfrm>
        <a:prstGeom prst="roundRect">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As pressures increase on the national health service, it is important to utilize staff to their full potential. Therapy assistant practitioners can assist in this process by taking on more responsibilities to help the registered staff with delegated tasks  </a:t>
          </a:r>
        </a:p>
      </dsp:txBody>
      <dsp:txXfrm>
        <a:off x="118799" y="385231"/>
        <a:ext cx="6207772" cy="2196002"/>
      </dsp:txXfrm>
    </dsp:sp>
    <dsp:sp modelId="{8EEFD644-BE58-4C74-A291-C7983BA32678}">
      <dsp:nvSpPr>
        <dsp:cNvPr id="0" name=""/>
        <dsp:cNvSpPr/>
      </dsp:nvSpPr>
      <dsp:spPr>
        <a:xfrm>
          <a:off x="0" y="2887232"/>
          <a:ext cx="6445370" cy="2240250"/>
        </a:xfrm>
        <a:prstGeom prst="roundRect">
          <a:avLst/>
        </a:prstGeom>
        <a:gradFill rotWithShape="0">
          <a:gsLst>
            <a:gs pos="0">
              <a:schemeClr val="accent2">
                <a:hueOff val="-1446200"/>
                <a:satOff val="-9924"/>
                <a:lumOff val="5098"/>
                <a:alphaOff val="0"/>
                <a:tint val="100000"/>
                <a:shade val="85000"/>
                <a:satMod val="100000"/>
                <a:lumMod val="100000"/>
              </a:schemeClr>
            </a:gs>
            <a:gs pos="100000">
              <a:schemeClr val="accent2">
                <a:hueOff val="-1446200"/>
                <a:satOff val="-9924"/>
                <a:lumOff val="5098"/>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Developing collective leadership for healthcare, The kings fund and the center for creative leadership (2014) discusses the need for leadership to be throughout all roles and give to those with the relevant expertise and knowledge </a:t>
          </a:r>
        </a:p>
      </dsp:txBody>
      <dsp:txXfrm>
        <a:off x="109360" y="2996592"/>
        <a:ext cx="6226650" cy="20215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222030-508A-4B95-AA91-603D95567DB4}">
      <dsp:nvSpPr>
        <dsp:cNvPr id="0" name=""/>
        <dsp:cNvSpPr/>
      </dsp:nvSpPr>
      <dsp:spPr>
        <a:xfrm>
          <a:off x="2847" y="542881"/>
          <a:ext cx="2259201" cy="135552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Knowledge and skills needed for the role</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2847" y="542881"/>
        <a:ext cx="2259201" cy="1355520"/>
      </dsp:txXfrm>
    </dsp:sp>
    <dsp:sp modelId="{4046AA60-D76B-4EDC-9679-5F3FB9064C45}">
      <dsp:nvSpPr>
        <dsp:cNvPr id="0" name=""/>
        <dsp:cNvSpPr/>
      </dsp:nvSpPr>
      <dsp:spPr>
        <a:xfrm>
          <a:off x="2487969" y="542881"/>
          <a:ext cx="2259201" cy="135552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Communication</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2487969" y="542881"/>
        <a:ext cx="2259201" cy="1355520"/>
      </dsp:txXfrm>
    </dsp:sp>
    <dsp:sp modelId="{67072E91-E1CF-4B48-9048-95E508612C4A}">
      <dsp:nvSpPr>
        <dsp:cNvPr id="0" name=""/>
        <dsp:cNvSpPr/>
      </dsp:nvSpPr>
      <dsp:spPr>
        <a:xfrm>
          <a:off x="4973091" y="542881"/>
          <a:ext cx="2259201" cy="135552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Scope of practice</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4973091" y="542881"/>
        <a:ext cx="2259201" cy="1355520"/>
      </dsp:txXfrm>
    </dsp:sp>
    <dsp:sp modelId="{442A73CD-91BC-42D3-B858-A8C7032B14B6}">
      <dsp:nvSpPr>
        <dsp:cNvPr id="0" name=""/>
        <dsp:cNvSpPr/>
      </dsp:nvSpPr>
      <dsp:spPr>
        <a:xfrm>
          <a:off x="7458212" y="542881"/>
          <a:ext cx="2259201" cy="135552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Understanding dietetic practice</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7458212" y="542881"/>
        <a:ext cx="2259201" cy="1355520"/>
      </dsp:txXfrm>
    </dsp:sp>
    <dsp:sp modelId="{203C460E-2EA6-4A0E-A210-892BFAE40A9F}">
      <dsp:nvSpPr>
        <dsp:cNvPr id="0" name=""/>
        <dsp:cNvSpPr/>
      </dsp:nvSpPr>
      <dsp:spPr>
        <a:xfrm>
          <a:off x="1245408" y="2124322"/>
          <a:ext cx="2259201" cy="135552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Evidence practice</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1245408" y="2124322"/>
        <a:ext cx="2259201" cy="1355520"/>
      </dsp:txXfrm>
    </dsp:sp>
    <dsp:sp modelId="{C491E4E8-E334-45BA-8E70-D1462A2A99D6}">
      <dsp:nvSpPr>
        <dsp:cNvPr id="0" name=""/>
        <dsp:cNvSpPr/>
      </dsp:nvSpPr>
      <dsp:spPr>
        <a:xfrm>
          <a:off x="3730530" y="2124322"/>
          <a:ext cx="2259201" cy="135552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Leadership</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3730530" y="2124322"/>
        <a:ext cx="2259201" cy="1355520"/>
      </dsp:txXfrm>
    </dsp:sp>
    <dsp:sp modelId="{F925857A-A055-4119-87AE-B4D65BA04E4E}">
      <dsp:nvSpPr>
        <dsp:cNvPr id="0" name=""/>
        <dsp:cNvSpPr/>
      </dsp:nvSpPr>
      <dsp:spPr>
        <a:xfrm>
          <a:off x="6215651" y="2124322"/>
          <a:ext cx="2259201" cy="135552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Continued development</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6215651" y="2124322"/>
        <a:ext cx="2259201" cy="13555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1E50D-E4BD-4E1D-9F40-52E5E730CF20}">
      <dsp:nvSpPr>
        <dsp:cNvPr id="0" name=""/>
        <dsp:cNvSpPr/>
      </dsp:nvSpPr>
      <dsp:spPr>
        <a:xfrm>
          <a:off x="1576558" y="23385"/>
          <a:ext cx="869409" cy="86940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0DA9E-2913-419F-944A-B4302CF66819}">
      <dsp:nvSpPr>
        <dsp:cNvPr id="0" name=""/>
        <dsp:cNvSpPr/>
      </dsp:nvSpPr>
      <dsp:spPr>
        <a:xfrm>
          <a:off x="1759134" y="205961"/>
          <a:ext cx="504257" cy="5042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A0CA30-D511-431C-91E4-4315F07EBC92}">
      <dsp:nvSpPr>
        <dsp:cNvPr id="0" name=""/>
        <dsp:cNvSpPr/>
      </dsp:nvSpPr>
      <dsp:spPr>
        <a:xfrm>
          <a:off x="2632270" y="23385"/>
          <a:ext cx="2049321" cy="869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latin typeface="Calibri" panose="020F0502020204030204" pitchFamily="34" charset="0"/>
              <a:ea typeface="Calibri" panose="020F0502020204030204" pitchFamily="34" charset="0"/>
              <a:cs typeface="Calibri" panose="020F0502020204030204" pitchFamily="34" charset="0"/>
            </a:rPr>
            <a:t>Look at existing caseload</a:t>
          </a:r>
        </a:p>
      </dsp:txBody>
      <dsp:txXfrm>
        <a:off x="2632270" y="23385"/>
        <a:ext cx="2049321" cy="869409"/>
      </dsp:txXfrm>
    </dsp:sp>
    <dsp:sp modelId="{0EB43C88-5DB7-4323-ADCA-D6D430D2C2FD}">
      <dsp:nvSpPr>
        <dsp:cNvPr id="0" name=""/>
        <dsp:cNvSpPr/>
      </dsp:nvSpPr>
      <dsp:spPr>
        <a:xfrm>
          <a:off x="5038670" y="23385"/>
          <a:ext cx="869409" cy="86940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F8B4DF-D213-4792-96B0-63FC09413F92}">
      <dsp:nvSpPr>
        <dsp:cNvPr id="0" name=""/>
        <dsp:cNvSpPr/>
      </dsp:nvSpPr>
      <dsp:spPr>
        <a:xfrm>
          <a:off x="5221246" y="205961"/>
          <a:ext cx="504257" cy="5042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5C29E5-05F7-4717-931D-79B986DDB761}">
      <dsp:nvSpPr>
        <dsp:cNvPr id="0" name=""/>
        <dsp:cNvSpPr/>
      </dsp:nvSpPr>
      <dsp:spPr>
        <a:xfrm>
          <a:off x="6094381" y="23385"/>
          <a:ext cx="2049321" cy="869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244600">
            <a:lnSpc>
              <a:spcPct val="100000"/>
            </a:lnSpc>
            <a:spcBef>
              <a:spcPct val="0"/>
            </a:spcBef>
            <a:spcAft>
              <a:spcPct val="35000"/>
            </a:spcAft>
            <a:buNone/>
          </a:pPr>
          <a:r>
            <a:rPr lang="en-GB" sz="2800" kern="1200" dirty="0">
              <a:latin typeface="Calibri" panose="020F0502020204030204" pitchFamily="34" charset="0"/>
              <a:ea typeface="Calibri" panose="020F0502020204030204" pitchFamily="34" charset="0"/>
              <a:cs typeface="Calibri" panose="020F0502020204030204" pitchFamily="34" charset="0"/>
            </a:rPr>
            <a:t>Time management </a:t>
          </a:r>
          <a:endParaRPr lang="en-US" sz="2800" kern="1200" dirty="0">
            <a:latin typeface="Calibri" panose="020F0502020204030204" pitchFamily="34" charset="0"/>
            <a:ea typeface="Calibri" panose="020F0502020204030204" pitchFamily="34" charset="0"/>
            <a:cs typeface="Calibri" panose="020F0502020204030204" pitchFamily="34" charset="0"/>
          </a:endParaRPr>
        </a:p>
      </dsp:txBody>
      <dsp:txXfrm>
        <a:off x="6094381" y="23385"/>
        <a:ext cx="2049321" cy="869409"/>
      </dsp:txXfrm>
    </dsp:sp>
    <dsp:sp modelId="{0D8649C5-788D-4CF4-AF36-E496FD072A69}">
      <dsp:nvSpPr>
        <dsp:cNvPr id="0" name=""/>
        <dsp:cNvSpPr/>
      </dsp:nvSpPr>
      <dsp:spPr>
        <a:xfrm>
          <a:off x="1576558" y="1576657"/>
          <a:ext cx="869409" cy="86940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E721F-EDF5-442A-9D9D-73A40FF99594}">
      <dsp:nvSpPr>
        <dsp:cNvPr id="0" name=""/>
        <dsp:cNvSpPr/>
      </dsp:nvSpPr>
      <dsp:spPr>
        <a:xfrm>
          <a:off x="1759134" y="1759233"/>
          <a:ext cx="504257" cy="5042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DD3220-6028-4CE6-9515-F1D58DF793F6}">
      <dsp:nvSpPr>
        <dsp:cNvPr id="0" name=""/>
        <dsp:cNvSpPr/>
      </dsp:nvSpPr>
      <dsp:spPr>
        <a:xfrm>
          <a:off x="2632270" y="1576657"/>
          <a:ext cx="2049321" cy="869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Prioritisation</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2632270" y="1576657"/>
        <a:ext cx="2049321" cy="869409"/>
      </dsp:txXfrm>
    </dsp:sp>
    <dsp:sp modelId="{C2AFD10C-C941-45AC-BE85-0599D4B9BD8A}">
      <dsp:nvSpPr>
        <dsp:cNvPr id="0" name=""/>
        <dsp:cNvSpPr/>
      </dsp:nvSpPr>
      <dsp:spPr>
        <a:xfrm>
          <a:off x="5038670" y="1576657"/>
          <a:ext cx="869409" cy="86940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0841B4-4CE8-4B9A-BB88-802A43045F18}">
      <dsp:nvSpPr>
        <dsp:cNvPr id="0" name=""/>
        <dsp:cNvSpPr/>
      </dsp:nvSpPr>
      <dsp:spPr>
        <a:xfrm>
          <a:off x="5221246" y="1759233"/>
          <a:ext cx="504257" cy="5042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0FBB5D-94C3-4D58-A421-6C4114ECB4C4}">
      <dsp:nvSpPr>
        <dsp:cNvPr id="0" name=""/>
        <dsp:cNvSpPr/>
      </dsp:nvSpPr>
      <dsp:spPr>
        <a:xfrm>
          <a:off x="6094381" y="1576657"/>
          <a:ext cx="2049321" cy="869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Delegation</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6094381" y="1576657"/>
        <a:ext cx="2049321" cy="869409"/>
      </dsp:txXfrm>
    </dsp:sp>
    <dsp:sp modelId="{ED3F5331-7625-4EE9-87A0-30B8E69B4AEA}">
      <dsp:nvSpPr>
        <dsp:cNvPr id="0" name=""/>
        <dsp:cNvSpPr/>
      </dsp:nvSpPr>
      <dsp:spPr>
        <a:xfrm>
          <a:off x="1576558" y="3129930"/>
          <a:ext cx="869409" cy="86940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DCCC21-1C3A-41CA-A11A-9D62E2B0476C}">
      <dsp:nvSpPr>
        <dsp:cNvPr id="0" name=""/>
        <dsp:cNvSpPr/>
      </dsp:nvSpPr>
      <dsp:spPr>
        <a:xfrm>
          <a:off x="1759134" y="3312506"/>
          <a:ext cx="504257" cy="5042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ABF94F-405A-45B3-A670-138DEBC684A8}">
      <dsp:nvSpPr>
        <dsp:cNvPr id="0" name=""/>
        <dsp:cNvSpPr/>
      </dsp:nvSpPr>
      <dsp:spPr>
        <a:xfrm>
          <a:off x="2592103" y="3129930"/>
          <a:ext cx="2129655" cy="869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Communication with the multi-disciplinary team</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2592103" y="3129930"/>
        <a:ext cx="2129655" cy="8694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020AA6-41E4-4DCF-B340-0E7E75C3DD73}">
      <dsp:nvSpPr>
        <dsp:cNvPr id="0" name=""/>
        <dsp:cNvSpPr/>
      </dsp:nvSpPr>
      <dsp:spPr>
        <a:xfrm>
          <a:off x="0" y="3844"/>
          <a:ext cx="5641974" cy="81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7A18A-90B9-4A07-B364-21E9D9DB9365}">
      <dsp:nvSpPr>
        <dsp:cNvPr id="0" name=""/>
        <dsp:cNvSpPr/>
      </dsp:nvSpPr>
      <dsp:spPr>
        <a:xfrm>
          <a:off x="247725" y="188103"/>
          <a:ext cx="450409" cy="4504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A1214F-4AD9-4A3E-9B9F-92C3B0B5CC8A}">
      <dsp:nvSpPr>
        <dsp:cNvPr id="0" name=""/>
        <dsp:cNvSpPr/>
      </dsp:nvSpPr>
      <dsp:spPr>
        <a:xfrm>
          <a:off x="945860" y="3844"/>
          <a:ext cx="4696114" cy="81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Regular supervision sessions</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945860" y="3844"/>
        <a:ext cx="4696114" cy="818926"/>
      </dsp:txXfrm>
    </dsp:sp>
    <dsp:sp modelId="{575476A1-0642-4DC3-B08A-8800E4283425}">
      <dsp:nvSpPr>
        <dsp:cNvPr id="0" name=""/>
        <dsp:cNvSpPr/>
      </dsp:nvSpPr>
      <dsp:spPr>
        <a:xfrm>
          <a:off x="0" y="1027503"/>
          <a:ext cx="5641974" cy="81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F813E0-B9C0-486D-90BF-EB4A36FB216A}">
      <dsp:nvSpPr>
        <dsp:cNvPr id="0" name=""/>
        <dsp:cNvSpPr/>
      </dsp:nvSpPr>
      <dsp:spPr>
        <a:xfrm>
          <a:off x="247725" y="1211761"/>
          <a:ext cx="450409" cy="4504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7322CC-DC03-4803-BB09-BE3382496BC7}">
      <dsp:nvSpPr>
        <dsp:cNvPr id="0" name=""/>
        <dsp:cNvSpPr/>
      </dsp:nvSpPr>
      <dsp:spPr>
        <a:xfrm>
          <a:off x="945860" y="1027503"/>
          <a:ext cx="4696114" cy="81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Peer support sessions</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945860" y="1027503"/>
        <a:ext cx="4696114" cy="818926"/>
      </dsp:txXfrm>
    </dsp:sp>
    <dsp:sp modelId="{E5FD5AB7-390C-4498-85DD-C5EE5F6E4557}">
      <dsp:nvSpPr>
        <dsp:cNvPr id="0" name=""/>
        <dsp:cNvSpPr/>
      </dsp:nvSpPr>
      <dsp:spPr>
        <a:xfrm>
          <a:off x="0" y="2065451"/>
          <a:ext cx="5641974" cy="81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35221-6A5F-4D7D-9F9D-460F27B48391}">
      <dsp:nvSpPr>
        <dsp:cNvPr id="0" name=""/>
        <dsp:cNvSpPr/>
      </dsp:nvSpPr>
      <dsp:spPr>
        <a:xfrm>
          <a:off x="247725" y="2235420"/>
          <a:ext cx="450409" cy="4504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8CC81B-99B3-45BF-8D5A-06C02CE305B1}">
      <dsp:nvSpPr>
        <dsp:cNvPr id="0" name=""/>
        <dsp:cNvSpPr/>
      </dsp:nvSpPr>
      <dsp:spPr>
        <a:xfrm>
          <a:off x="945860" y="2051161"/>
          <a:ext cx="4696114" cy="81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Reflections</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945860" y="2051161"/>
        <a:ext cx="4696114" cy="818926"/>
      </dsp:txXfrm>
    </dsp:sp>
    <dsp:sp modelId="{09A8EAE6-EBD6-4A3A-8B1D-B4B037E02BFD}">
      <dsp:nvSpPr>
        <dsp:cNvPr id="0" name=""/>
        <dsp:cNvSpPr/>
      </dsp:nvSpPr>
      <dsp:spPr>
        <a:xfrm>
          <a:off x="0" y="3074820"/>
          <a:ext cx="5641974" cy="81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00B0D3-56B0-4E12-B2E6-836287488675}">
      <dsp:nvSpPr>
        <dsp:cNvPr id="0" name=""/>
        <dsp:cNvSpPr/>
      </dsp:nvSpPr>
      <dsp:spPr>
        <a:xfrm>
          <a:off x="247725" y="3259078"/>
          <a:ext cx="450409" cy="4504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D25719-0881-4C6B-B357-8EC7693C7FF2}">
      <dsp:nvSpPr>
        <dsp:cNvPr id="0" name=""/>
        <dsp:cNvSpPr/>
      </dsp:nvSpPr>
      <dsp:spPr>
        <a:xfrm>
          <a:off x="945860" y="3074820"/>
          <a:ext cx="4696114" cy="81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Training</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945860" y="3074820"/>
        <a:ext cx="4696114" cy="818926"/>
      </dsp:txXfrm>
    </dsp:sp>
    <dsp:sp modelId="{A3E698DB-9FCB-473F-A5F7-C1B88067567C}">
      <dsp:nvSpPr>
        <dsp:cNvPr id="0" name=""/>
        <dsp:cNvSpPr/>
      </dsp:nvSpPr>
      <dsp:spPr>
        <a:xfrm>
          <a:off x="0" y="4098478"/>
          <a:ext cx="5641974" cy="81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6E3294-2858-49A4-AE62-67CA10372B2D}">
      <dsp:nvSpPr>
        <dsp:cNvPr id="0" name=""/>
        <dsp:cNvSpPr/>
      </dsp:nvSpPr>
      <dsp:spPr>
        <a:xfrm>
          <a:off x="247725" y="4282737"/>
          <a:ext cx="450409" cy="4504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6F888C-6599-4E12-9AFA-81BE45D01173}">
      <dsp:nvSpPr>
        <dsp:cNvPr id="0" name=""/>
        <dsp:cNvSpPr/>
      </dsp:nvSpPr>
      <dsp:spPr>
        <a:xfrm>
          <a:off x="945860" y="4098478"/>
          <a:ext cx="4696114" cy="81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Annual appraisals</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945860" y="4098478"/>
        <a:ext cx="4696114" cy="8189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9AC314-D935-4C5D-8F2A-443A6C4151AA}">
      <dsp:nvSpPr>
        <dsp:cNvPr id="0" name=""/>
        <dsp:cNvSpPr/>
      </dsp:nvSpPr>
      <dsp:spPr>
        <a:xfrm>
          <a:off x="626907" y="68765"/>
          <a:ext cx="1248979" cy="12489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EC3AAA-F1FB-4F2A-9F69-86B32B8BB02B}">
      <dsp:nvSpPr>
        <dsp:cNvPr id="0" name=""/>
        <dsp:cNvSpPr/>
      </dsp:nvSpPr>
      <dsp:spPr>
        <a:xfrm>
          <a:off x="893083" y="334941"/>
          <a:ext cx="716627" cy="716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CA7249-99E4-4BE0-B69C-A9E11F1611B5}">
      <dsp:nvSpPr>
        <dsp:cNvPr id="0" name=""/>
        <dsp:cNvSpPr/>
      </dsp:nvSpPr>
      <dsp:spPr>
        <a:xfrm>
          <a:off x="227643" y="1706772"/>
          <a:ext cx="2047508" cy="22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Appropriate clinical supervision and support</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227643" y="1706772"/>
        <a:ext cx="2047508" cy="2247187"/>
      </dsp:txXfrm>
    </dsp:sp>
    <dsp:sp modelId="{0205F764-DF46-4C90-B6AC-F3F20F8A25A3}">
      <dsp:nvSpPr>
        <dsp:cNvPr id="0" name=""/>
        <dsp:cNvSpPr/>
      </dsp:nvSpPr>
      <dsp:spPr>
        <a:xfrm>
          <a:off x="3032729" y="68765"/>
          <a:ext cx="1248979" cy="124897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A7A1D-A6B4-4787-B07F-1217133CC603}">
      <dsp:nvSpPr>
        <dsp:cNvPr id="0" name=""/>
        <dsp:cNvSpPr/>
      </dsp:nvSpPr>
      <dsp:spPr>
        <a:xfrm>
          <a:off x="3298906" y="334941"/>
          <a:ext cx="716627" cy="716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53A419-25EC-4F3A-8FCA-A5092155EE22}">
      <dsp:nvSpPr>
        <dsp:cNvPr id="0" name=""/>
        <dsp:cNvSpPr/>
      </dsp:nvSpPr>
      <dsp:spPr>
        <a:xfrm>
          <a:off x="2633465" y="1706772"/>
          <a:ext cx="2047508" cy="22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Allocated time for continued personal development (CPD)</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2633465" y="1706772"/>
        <a:ext cx="2047508" cy="2247187"/>
      </dsp:txXfrm>
    </dsp:sp>
    <dsp:sp modelId="{807DF4B0-3BD6-4811-AD3F-7077C75D139D}">
      <dsp:nvSpPr>
        <dsp:cNvPr id="0" name=""/>
        <dsp:cNvSpPr/>
      </dsp:nvSpPr>
      <dsp:spPr>
        <a:xfrm>
          <a:off x="5438552" y="68765"/>
          <a:ext cx="1248979" cy="124897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C577D0-A4F5-4BB0-83B5-D3B8E3BBA99C}">
      <dsp:nvSpPr>
        <dsp:cNvPr id="0" name=""/>
        <dsp:cNvSpPr/>
      </dsp:nvSpPr>
      <dsp:spPr>
        <a:xfrm>
          <a:off x="5704728" y="334941"/>
          <a:ext cx="716627" cy="716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956F45-4398-4AC5-9E31-7412F321B9C8}">
      <dsp:nvSpPr>
        <dsp:cNvPr id="0" name=""/>
        <dsp:cNvSpPr/>
      </dsp:nvSpPr>
      <dsp:spPr>
        <a:xfrm>
          <a:off x="5039287" y="1706772"/>
          <a:ext cx="2047508" cy="22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Data outcomes may not fully represent service provided</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5039287" y="1706772"/>
        <a:ext cx="2047508" cy="2247187"/>
      </dsp:txXfrm>
    </dsp:sp>
    <dsp:sp modelId="{3DAA321B-AFB9-4BAA-81BD-0E15D81FF234}">
      <dsp:nvSpPr>
        <dsp:cNvPr id="0" name=""/>
        <dsp:cNvSpPr/>
      </dsp:nvSpPr>
      <dsp:spPr>
        <a:xfrm>
          <a:off x="7844374" y="68765"/>
          <a:ext cx="1248979" cy="124897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14F525-A405-4DC8-9703-9AD328A6A24F}">
      <dsp:nvSpPr>
        <dsp:cNvPr id="0" name=""/>
        <dsp:cNvSpPr/>
      </dsp:nvSpPr>
      <dsp:spPr>
        <a:xfrm>
          <a:off x="8110550" y="334941"/>
          <a:ext cx="716627" cy="716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0DAF64-A427-4EA9-A3B2-89A8573DA6E8}">
      <dsp:nvSpPr>
        <dsp:cNvPr id="0" name=""/>
        <dsp:cNvSpPr/>
      </dsp:nvSpPr>
      <dsp:spPr>
        <a:xfrm>
          <a:off x="7445110" y="1706772"/>
          <a:ext cx="2047508" cy="224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Staffing levels</a:t>
          </a:r>
          <a:endParaRPr lang="en-US" sz="2400" kern="1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7445110" y="1706772"/>
        <a:ext cx="2047508" cy="224718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13" name="Rectangle 12"/>
          <p:cNvSpPr/>
          <p:nvPr/>
        </p:nvSpPr>
        <p:spPr>
          <a:xfrm>
            <a:off x="0" y="0"/>
            <a:ext cx="12192000" cy="4572001"/>
          </a:xfrm>
          <a:prstGeom prst="rect">
            <a:avLst/>
          </a:prstGeom>
          <a:blipFill dpi="0" rotWithShape="1">
            <a:blip r:embed="rId2">
              <a:duotone>
                <a:schemeClr val="accent2">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0"/>
            <a:ext cx="12192000" cy="4572000"/>
          </a:xfrm>
          <a:prstGeom prst="rect">
            <a:avLst/>
          </a:prstGeom>
          <a:blipFill dpi="0" rotWithShape="1">
            <a:blip r:embed="rId2">
              <a:duotone>
                <a:schemeClr val="accent1">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11/15/2023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11/15/2023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11/15/2023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11/15/2023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11/15/2023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94D87A0-BA55-4A8B-9FD6-6109543D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20720"/>
            <a:ext cx="3366054" cy="5571069"/>
          </a:xfrm>
          <a:prstGeom prst="rect">
            <a:avLst/>
          </a:prstGeom>
          <a:blipFill dpi="0" rotWithShape="1">
            <a:blip r:embed="rId2">
              <a:duotone>
                <a:schemeClr val="accent1">
                  <a:shade val="45000"/>
                  <a:satMod val="135000"/>
                </a:schemeClr>
                <a:prstClr val="white"/>
              </a:duotone>
            </a:blip>
            <a:srcRect/>
            <a:tile tx="0" ty="0" sx="65000" sy="65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D42BE-7421-28C4-AAE7-DF449B2792F7}"/>
              </a:ext>
            </a:extLst>
          </p:cNvPr>
          <p:cNvSpPr>
            <a:spLocks noGrp="1"/>
          </p:cNvSpPr>
          <p:nvPr>
            <p:ph type="ctrTitle"/>
          </p:nvPr>
        </p:nvSpPr>
        <p:spPr>
          <a:xfrm>
            <a:off x="4713224" y="1105351"/>
            <a:ext cx="6353967" cy="3023981"/>
          </a:xfrm>
        </p:spPr>
        <p:txBody>
          <a:bodyPr anchor="b">
            <a:normAutofit/>
          </a:bodyPr>
          <a:lstStyle/>
          <a:p>
            <a:pPr algn="l"/>
            <a:r>
              <a:rPr lang="en-GB" sz="3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A demonstration of leadership skills required within your role as a therapy assistant practitioner, in response to increased caseload</a:t>
            </a:r>
            <a:br>
              <a:rPr lang="en-GB" sz="3200" dirty="0">
                <a:solidFill>
                  <a:schemeClr val="accent6">
                    <a:lumMod val="50000"/>
                  </a:schemeClr>
                </a:solidFill>
              </a:rPr>
            </a:br>
            <a:endParaRPr lang="en-GB" sz="3200" dirty="0">
              <a:solidFill>
                <a:schemeClr val="accent6">
                  <a:lumMod val="50000"/>
                </a:schemeClr>
              </a:solidFill>
            </a:endParaRPr>
          </a:p>
        </p:txBody>
      </p:sp>
      <p:sp>
        <p:nvSpPr>
          <p:cNvPr id="3" name="Subtitle 2">
            <a:extLst>
              <a:ext uri="{FF2B5EF4-FFF2-40B4-BE49-F238E27FC236}">
                <a16:creationId xmlns:a16="http://schemas.microsoft.com/office/drawing/2014/main" id="{9D514201-B8D2-3939-6F66-1F0198B7884D}"/>
              </a:ext>
            </a:extLst>
          </p:cNvPr>
          <p:cNvSpPr>
            <a:spLocks noGrp="1"/>
          </p:cNvSpPr>
          <p:nvPr>
            <p:ph type="subTitle" idx="1"/>
          </p:nvPr>
        </p:nvSpPr>
        <p:spPr>
          <a:xfrm>
            <a:off x="4713224" y="4297556"/>
            <a:ext cx="6353968" cy="1433391"/>
          </a:xfrm>
        </p:spPr>
        <p:txBody>
          <a:bodyPr anchor="t">
            <a:normAutofit/>
          </a:bodyPr>
          <a:lstStyle/>
          <a:p>
            <a:r>
              <a:rPr lang="en-GB" sz="3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Sarah Morton November 2023</a:t>
            </a:r>
          </a:p>
        </p:txBody>
      </p:sp>
      <p:cxnSp>
        <p:nvCxnSpPr>
          <p:cNvPr id="25" name="Straight Connector 24">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6391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DC65E40-D2CC-3110-A540-E76B26A883B6}"/>
              </a:ext>
            </a:extLst>
          </p:cNvPr>
          <p:cNvSpPr>
            <a:spLocks noGrp="1"/>
          </p:cNvSpPr>
          <p:nvPr>
            <p:ph type="title"/>
          </p:nvPr>
        </p:nvSpPr>
        <p:spPr>
          <a:xfrm>
            <a:off x="964788" y="804333"/>
            <a:ext cx="3391900" cy="5249334"/>
          </a:xfrm>
        </p:spPr>
        <p:txBody>
          <a:bodyPr>
            <a:normAutofit/>
          </a:bodyPr>
          <a:lstStyle/>
          <a:p>
            <a:pPr algn="r"/>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Objective</a:t>
            </a:r>
          </a:p>
        </p:txBody>
      </p:sp>
      <p:cxnSp>
        <p:nvCxnSpPr>
          <p:cNvPr id="19" name="Straight Connector 18">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FF3B3547-8189-3CD7-8796-9E13EB67275C}"/>
              </a:ext>
            </a:extLst>
          </p:cNvPr>
          <p:cNvSpPr>
            <a:spLocks noGrp="1"/>
          </p:cNvSpPr>
          <p:nvPr>
            <p:ph idx="1"/>
          </p:nvPr>
        </p:nvSpPr>
        <p:spPr>
          <a:xfrm>
            <a:off x="4999330" y="804333"/>
            <a:ext cx="6257721" cy="5249334"/>
          </a:xfrm>
        </p:spPr>
        <p:txBody>
          <a:bodyPr anchor="ctr">
            <a:normAutofit/>
          </a:bodyPr>
          <a:lstStyle/>
          <a:p>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To discuss leadership skills required for the role as a dietetic assistant practitioner in response to increasing the number of referrals within a working week</a:t>
            </a:r>
          </a:p>
          <a:p>
            <a:endParaRPr lang="en-GB" dirty="0"/>
          </a:p>
        </p:txBody>
      </p:sp>
    </p:spTree>
    <p:extLst>
      <p:ext uri="{BB962C8B-B14F-4D97-AF65-F5344CB8AC3E}">
        <p14:creationId xmlns:p14="http://schemas.microsoft.com/office/powerpoint/2010/main" val="3711485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05E0CE8A-B373-428C-8818-499181F94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9C8DDB-3BBD-1E1F-C157-DD37BC1FBC9C}"/>
              </a:ext>
            </a:extLst>
          </p:cNvPr>
          <p:cNvSpPr>
            <a:spLocks noGrp="1"/>
          </p:cNvSpPr>
          <p:nvPr>
            <p:ph type="title"/>
          </p:nvPr>
        </p:nvSpPr>
        <p:spPr>
          <a:xfrm>
            <a:off x="0" y="643467"/>
            <a:ext cx="4648198" cy="5571066"/>
          </a:xfrm>
        </p:spPr>
        <p:txBody>
          <a:bodyPr vert="horz" lIns="91440" tIns="45720" rIns="91440" bIns="45720" rtlCol="0">
            <a:normAutofit/>
          </a:bodyPr>
          <a:lstStyle/>
          <a:p>
            <a:r>
              <a:rPr lang="en-US" spc="2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Dietetic Assistant Practitioner</a:t>
            </a:r>
          </a:p>
        </p:txBody>
      </p:sp>
      <p:graphicFrame>
        <p:nvGraphicFramePr>
          <p:cNvPr id="49" name="Content Placeholder 2">
            <a:extLst>
              <a:ext uri="{FF2B5EF4-FFF2-40B4-BE49-F238E27FC236}">
                <a16:creationId xmlns:a16="http://schemas.microsoft.com/office/drawing/2014/main" id="{AC9AF89A-40FC-AC35-D69D-5084F6A5A7B6}"/>
              </a:ext>
            </a:extLst>
          </p:cNvPr>
          <p:cNvGraphicFramePr>
            <a:graphicFrameLocks noGrp="1"/>
          </p:cNvGraphicFramePr>
          <p:nvPr>
            <p:ph idx="1"/>
            <p:extLst>
              <p:ext uri="{D42A27DB-BD31-4B8C-83A1-F6EECF244321}">
                <p14:modId xmlns:p14="http://schemas.microsoft.com/office/powerpoint/2010/main" val="151577022"/>
              </p:ext>
            </p:extLst>
          </p:nvPr>
        </p:nvGraphicFramePr>
        <p:xfrm>
          <a:off x="5534427" y="643467"/>
          <a:ext cx="6445370" cy="53939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723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BF80269-DBC0-BCC3-EFF0-F57A61078959}"/>
              </a:ext>
            </a:extLst>
          </p:cNvPr>
          <p:cNvSpPr>
            <a:spLocks noGrp="1"/>
          </p:cNvSpPr>
          <p:nvPr>
            <p:ph type="ctrTitle"/>
          </p:nvPr>
        </p:nvSpPr>
        <p:spPr>
          <a:xfrm>
            <a:off x="643467" y="643467"/>
            <a:ext cx="7164674" cy="5571066"/>
          </a:xfrm>
        </p:spPr>
        <p:txBody>
          <a:bodyPr>
            <a:normAutofit/>
          </a:bodyPr>
          <a:lstStyle/>
          <a:p>
            <a:r>
              <a:rPr lang="en-GB" sz="2400" dirty="0">
                <a:solidFill>
                  <a:schemeClr val="accent6">
                    <a:lumMod val="50000"/>
                    <a:alpha val="80000"/>
                  </a:schemeClr>
                </a:solidFill>
                <a:latin typeface="Calibri" panose="020F0502020204030204" pitchFamily="34" charset="0"/>
                <a:ea typeface="Calibri" panose="020F0502020204030204" pitchFamily="34" charset="0"/>
                <a:cs typeface="Calibri" panose="020F0502020204030204" pitchFamily="34" charset="0"/>
              </a:rPr>
              <a:t>41% of the National Health Service (NHS) workforce in Wales is made up of healthcare support workers. The NHS Wales skills and career framework for healthcare support workers supporting nursing and the allied health professions (2015) identified the value of these positions and set out a process for development, training opportunities and career progression </a:t>
            </a:r>
            <a:br>
              <a:rPr lang="en-GB" sz="3100" dirty="0">
                <a:solidFill>
                  <a:schemeClr val="accent6">
                    <a:lumMod val="50000"/>
                    <a:alpha val="80000"/>
                  </a:schemeClr>
                </a:solidFill>
                <a:latin typeface="Calibri" panose="020F0502020204030204" pitchFamily="34" charset="0"/>
                <a:ea typeface="Calibri" panose="020F0502020204030204" pitchFamily="34" charset="0"/>
                <a:cs typeface="Calibri" panose="020F0502020204030204" pitchFamily="34" charset="0"/>
              </a:rPr>
            </a:br>
            <a:endParaRPr lang="en-GB" sz="3100" dirty="0">
              <a:solidFill>
                <a:schemeClr val="accent6">
                  <a:lumMod val="50000"/>
                  <a:alpha val="80000"/>
                </a:schemeClr>
              </a:solidFill>
            </a:endParaRPr>
          </a:p>
        </p:txBody>
      </p:sp>
      <p:cxnSp>
        <p:nvCxnSpPr>
          <p:cNvPr id="18" name="Straight Connector 17">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2837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14081-59CC-EDC1-0102-8ACF859E949C}"/>
              </a:ext>
            </a:extLst>
          </p:cNvPr>
          <p:cNvSpPr>
            <a:spLocks noGrp="1"/>
          </p:cNvSpPr>
          <p:nvPr>
            <p:ph type="title"/>
          </p:nvPr>
        </p:nvSpPr>
        <p:spPr>
          <a:xfrm>
            <a:off x="862445" y="585216"/>
            <a:ext cx="11201399" cy="1499616"/>
          </a:xfrm>
        </p:spPr>
        <p:txBody>
          <a:bodyPr>
            <a:noAutofit/>
          </a:bodyPr>
          <a:lstStyle/>
          <a:p>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Dietetic assistant practitioner curriculum (2014) outlines the role and responsibilities of the practitioner.</a:t>
            </a:r>
            <a:b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Including:</a:t>
            </a:r>
            <a:br>
              <a:rPr lang="en-US" sz="2400" dirty="0">
                <a:solidFill>
                  <a:schemeClr val="accent6">
                    <a:lumMod val="50000"/>
                  </a:schemeClr>
                </a:solidFill>
              </a:rPr>
            </a:br>
            <a:endParaRPr lang="en-GB" sz="2400" dirty="0">
              <a:solidFill>
                <a:schemeClr val="accent6">
                  <a:lumMod val="50000"/>
                </a:schemeClr>
              </a:solidFill>
            </a:endParaRPr>
          </a:p>
        </p:txBody>
      </p:sp>
      <p:graphicFrame>
        <p:nvGraphicFramePr>
          <p:cNvPr id="11" name="Content Placeholder 2">
            <a:extLst>
              <a:ext uri="{FF2B5EF4-FFF2-40B4-BE49-F238E27FC236}">
                <a16:creationId xmlns:a16="http://schemas.microsoft.com/office/drawing/2014/main" id="{2015E7AA-D528-9541-A34A-9C8D335D701E}"/>
              </a:ext>
            </a:extLst>
          </p:cNvPr>
          <p:cNvGraphicFramePr>
            <a:graphicFrameLocks noGrp="1"/>
          </p:cNvGraphicFramePr>
          <p:nvPr>
            <p:ph idx="1"/>
            <p:extLst>
              <p:ext uri="{D42A27DB-BD31-4B8C-83A1-F6EECF244321}">
                <p14:modId xmlns:p14="http://schemas.microsoft.com/office/powerpoint/2010/main" val="3921682928"/>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9099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B1E07-76D8-5DBA-D6C0-B82A141BC81D}"/>
              </a:ext>
            </a:extLst>
          </p:cNvPr>
          <p:cNvSpPr>
            <a:spLocks noGrp="1"/>
          </p:cNvSpPr>
          <p:nvPr>
            <p:ph type="title"/>
          </p:nvPr>
        </p:nvSpPr>
        <p:spPr>
          <a:xfrm>
            <a:off x="1024128" y="585216"/>
            <a:ext cx="9720072" cy="1499616"/>
          </a:xfrm>
        </p:spPr>
        <p:txBody>
          <a:bodyPr>
            <a:normAutofit/>
          </a:bodyPr>
          <a:lstStyle/>
          <a:p>
            <a:r>
              <a:rPr lang="en-GB">
                <a:latin typeface="Calibri" panose="020F0502020204030204" pitchFamily="34" charset="0"/>
                <a:ea typeface="Calibri" panose="020F0502020204030204" pitchFamily="34" charset="0"/>
                <a:cs typeface="Calibri" panose="020F0502020204030204" pitchFamily="34" charset="0"/>
              </a:rPr>
              <a:t>Planning and preparation</a:t>
            </a:r>
          </a:p>
        </p:txBody>
      </p:sp>
      <p:graphicFrame>
        <p:nvGraphicFramePr>
          <p:cNvPr id="16" name="Content Placeholder 2">
            <a:extLst>
              <a:ext uri="{FF2B5EF4-FFF2-40B4-BE49-F238E27FC236}">
                <a16:creationId xmlns:a16="http://schemas.microsoft.com/office/drawing/2014/main" id="{08E8BBFC-AD36-1E4E-9867-5AB94958A3FD}"/>
              </a:ext>
            </a:extLst>
          </p:cNvPr>
          <p:cNvGraphicFramePr>
            <a:graphicFrameLocks noGrp="1"/>
          </p:cNvGraphicFramePr>
          <p:nvPr>
            <p:ph idx="1"/>
            <p:extLst>
              <p:ext uri="{D42A27DB-BD31-4B8C-83A1-F6EECF244321}">
                <p14:modId xmlns:p14="http://schemas.microsoft.com/office/powerpoint/2010/main" val="4202997083"/>
              </p:ext>
            </p:extLst>
          </p:nvPr>
        </p:nvGraphicFramePr>
        <p:xfrm>
          <a:off x="732992" y="2250059"/>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9743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5E0CE8A-B373-428C-8818-499181F94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01015E-7261-895F-A68C-4F681F3BCE70}"/>
              </a:ext>
            </a:extLst>
          </p:cNvPr>
          <p:cNvSpPr>
            <a:spLocks noGrp="1"/>
          </p:cNvSpPr>
          <p:nvPr>
            <p:ph type="title"/>
          </p:nvPr>
        </p:nvSpPr>
        <p:spPr>
          <a:xfrm>
            <a:off x="88491" y="643467"/>
            <a:ext cx="4559708" cy="5571066"/>
          </a:xfrm>
        </p:spPr>
        <p:txBody>
          <a:bodyPr>
            <a:normAutofit/>
          </a:bodyPr>
          <a:lstStyle/>
          <a:p>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Monitoring and development</a:t>
            </a:r>
          </a:p>
        </p:txBody>
      </p:sp>
      <p:graphicFrame>
        <p:nvGraphicFramePr>
          <p:cNvPr id="5" name="Content Placeholder 2">
            <a:extLst>
              <a:ext uri="{FF2B5EF4-FFF2-40B4-BE49-F238E27FC236}">
                <a16:creationId xmlns:a16="http://schemas.microsoft.com/office/drawing/2014/main" id="{2FAB9A7D-7824-5E65-E6E2-D34F19CCFCD1}"/>
              </a:ext>
            </a:extLst>
          </p:cNvPr>
          <p:cNvGraphicFramePr>
            <a:graphicFrameLocks noGrp="1"/>
          </p:cNvGraphicFramePr>
          <p:nvPr>
            <p:ph idx="1"/>
            <p:extLst>
              <p:ext uri="{D42A27DB-BD31-4B8C-83A1-F6EECF244321}">
                <p14:modId xmlns:p14="http://schemas.microsoft.com/office/powerpoint/2010/main" val="1552030916"/>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1976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2BF2ABC8-4FD6-4B60-92A7-BB3BEE3C1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9EFE98-DC73-4ACB-C177-A13357298547}"/>
              </a:ext>
            </a:extLst>
          </p:cNvPr>
          <p:cNvSpPr>
            <a:spLocks noGrp="1"/>
          </p:cNvSpPr>
          <p:nvPr>
            <p:ph type="title"/>
          </p:nvPr>
        </p:nvSpPr>
        <p:spPr>
          <a:xfrm>
            <a:off x="1024128" y="585216"/>
            <a:ext cx="8018272" cy="1499616"/>
          </a:xfrm>
        </p:spPr>
        <p:txBody>
          <a:bodyPr>
            <a:normAutofit/>
          </a:bodyPr>
          <a:lstStyle/>
          <a:p>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Service evaluation and measuring outcomes</a:t>
            </a:r>
          </a:p>
        </p:txBody>
      </p:sp>
      <p:cxnSp>
        <p:nvCxnSpPr>
          <p:cNvPr id="56" name="Straight Connector 55">
            <a:extLst>
              <a:ext uri="{FF2B5EF4-FFF2-40B4-BE49-F238E27FC236}">
                <a16:creationId xmlns:a16="http://schemas.microsoft.com/office/drawing/2014/main" id="{DCD479D3-536C-4161-A6F8-813D30719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5A3325-8DD9-6898-AD5E-3ABE30E8DDB8}"/>
              </a:ext>
            </a:extLst>
          </p:cNvPr>
          <p:cNvSpPr>
            <a:spLocks noGrp="1"/>
          </p:cNvSpPr>
          <p:nvPr>
            <p:ph idx="1"/>
          </p:nvPr>
        </p:nvSpPr>
        <p:spPr>
          <a:xfrm>
            <a:off x="1024128" y="2286000"/>
            <a:ext cx="8018271" cy="4023360"/>
          </a:xfrm>
        </p:spPr>
        <p:txBody>
          <a:bodyPr>
            <a:normAutofit lnSpcReduction="10000"/>
          </a:bodyPr>
          <a:lstStyle/>
          <a:p>
            <a:pPr marL="128016" lvl="1" indent="0">
              <a:buNone/>
            </a:pPr>
            <a:r>
              <a:rPr lang="en-GB" sz="2400" b="1"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Departmental Audits </a:t>
            </a:r>
          </a:p>
          <a:p>
            <a:pPr lvl="4">
              <a:buFont typeface="Wingdings" panose="05000000000000000000" pitchFamily="2" charset="2"/>
              <a:buChar char="§"/>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Does having early dietetic intervention on admission to hospital:</a:t>
            </a:r>
          </a:p>
          <a:p>
            <a:pPr lvl="5">
              <a:buFont typeface="Wingdings" panose="05000000000000000000" pitchFamily="2" charset="2"/>
              <a:buChar char="§"/>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Reduce the number of community referrals?</a:t>
            </a:r>
          </a:p>
          <a:p>
            <a:pPr lvl="5">
              <a:buFont typeface="Wingdings" panose="05000000000000000000" pitchFamily="2" charset="2"/>
              <a:buChar char="§"/>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Help reduce the number of patients on dietetic waiting lists?</a:t>
            </a:r>
          </a:p>
          <a:p>
            <a:pPr marL="0" indent="0">
              <a:buNone/>
            </a:pPr>
            <a:r>
              <a:rPr lang="en-GB" sz="2400" b="1"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Patient feedback</a:t>
            </a:r>
          </a:p>
          <a:p>
            <a:pPr lvl="2">
              <a:buFont typeface="Wingdings" panose="05000000000000000000" pitchFamily="2" charset="2"/>
              <a:buChar char="§"/>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Questionnaires</a:t>
            </a:r>
          </a:p>
          <a:p>
            <a:pPr lvl="2">
              <a:buFont typeface="Wingdings" panose="05000000000000000000" pitchFamily="2" charset="2"/>
              <a:buChar char="§"/>
            </a:pPr>
            <a:r>
              <a:rPr lang="en-GB" sz="24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Patient stories</a:t>
            </a:r>
          </a:p>
          <a:p>
            <a:pPr marL="0" indent="0">
              <a:buNone/>
            </a:pPr>
            <a:r>
              <a:rPr lang="en-GB" sz="2400" b="1"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Monthly statistics</a:t>
            </a:r>
          </a:p>
          <a:p>
            <a:endParaRPr lang="en-GB" dirty="0"/>
          </a:p>
        </p:txBody>
      </p:sp>
      <p:sp>
        <p:nvSpPr>
          <p:cNvPr id="58" name="Rectangle 5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Rectangle 5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2565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8460D-59AE-9B7E-EED2-4EA368EBB3F1}"/>
              </a:ext>
            </a:extLst>
          </p:cNvPr>
          <p:cNvSpPr>
            <a:spLocks noGrp="1"/>
          </p:cNvSpPr>
          <p:nvPr>
            <p:ph type="title"/>
          </p:nvPr>
        </p:nvSpPr>
        <p:spPr>
          <a:xfrm>
            <a:off x="1024128" y="585216"/>
            <a:ext cx="9720072" cy="1499616"/>
          </a:xfrm>
        </p:spPr>
        <p:txBody>
          <a:bodyPr>
            <a:normAutofit/>
          </a:bodyPr>
          <a:lstStyle/>
          <a:p>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Challenges </a:t>
            </a:r>
          </a:p>
        </p:txBody>
      </p:sp>
      <p:graphicFrame>
        <p:nvGraphicFramePr>
          <p:cNvPr id="5" name="Content Placeholder 2">
            <a:extLst>
              <a:ext uri="{FF2B5EF4-FFF2-40B4-BE49-F238E27FC236}">
                <a16:creationId xmlns:a16="http://schemas.microsoft.com/office/drawing/2014/main" id="{D23AF40D-FEAE-8B36-1151-E36048FE43B5}"/>
              </a:ext>
            </a:extLst>
          </p:cNvPr>
          <p:cNvGraphicFramePr>
            <a:graphicFrameLocks noGrp="1"/>
          </p:cNvGraphicFramePr>
          <p:nvPr>
            <p:ph idx="1"/>
            <p:extLst>
              <p:ext uri="{D42A27DB-BD31-4B8C-83A1-F6EECF244321}">
                <p14:modId xmlns:p14="http://schemas.microsoft.com/office/powerpoint/2010/main" val="3646755528"/>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3311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pattFill prst="pct5">
          <a:fgClr>
            <a:schemeClr val="accent6">
              <a:lumMod val="20000"/>
              <a:lumOff val="80000"/>
            </a:schemeClr>
          </a:fgClr>
          <a:bgClr>
            <a:schemeClr val="bg1"/>
          </a:bgClr>
        </a:patt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C471EA8-39FB-4BEB-8C73-631D60793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DC953-287C-9000-FAD2-138C90394C9E}"/>
              </a:ext>
            </a:extLst>
          </p:cNvPr>
          <p:cNvSpPr>
            <a:spLocks noGrp="1"/>
          </p:cNvSpPr>
          <p:nvPr>
            <p:ph type="title"/>
          </p:nvPr>
        </p:nvSpPr>
        <p:spPr>
          <a:xfrm>
            <a:off x="310039" y="640080"/>
            <a:ext cx="3429855" cy="5613236"/>
          </a:xfrm>
        </p:spPr>
        <p:txBody>
          <a:bodyPr anchor="ctr">
            <a:normAutofit/>
          </a:bodyPr>
          <a:lstStyle/>
          <a:p>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summary</a:t>
            </a:r>
          </a:p>
        </p:txBody>
      </p:sp>
      <p:sp>
        <p:nvSpPr>
          <p:cNvPr id="3" name="Content Placeholder 2">
            <a:extLst>
              <a:ext uri="{FF2B5EF4-FFF2-40B4-BE49-F238E27FC236}">
                <a16:creationId xmlns:a16="http://schemas.microsoft.com/office/drawing/2014/main" id="{1520728F-D0C5-C9B2-2E62-8889BEA424C6}"/>
              </a:ext>
            </a:extLst>
          </p:cNvPr>
          <p:cNvSpPr>
            <a:spLocks noGrp="1"/>
          </p:cNvSpPr>
          <p:nvPr>
            <p:ph idx="1"/>
          </p:nvPr>
        </p:nvSpPr>
        <p:spPr>
          <a:xfrm>
            <a:off x="4699818" y="640080"/>
            <a:ext cx="7172138" cy="5490132"/>
          </a:xfrm>
          <a:solidFill>
            <a:schemeClr val="accent2">
              <a:lumMod val="20000"/>
              <a:lumOff val="80000"/>
            </a:schemeClr>
          </a:solidFill>
        </p:spPr>
        <p:txBody>
          <a:bodyPr>
            <a:normAutofit fontScale="25000" lnSpcReduction="20000"/>
          </a:bodyPr>
          <a:lstStyle/>
          <a:p>
            <a:pPr marL="0" indent="0">
              <a:buNone/>
            </a:pPr>
            <a:r>
              <a:rPr lang="en-GB" sz="96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9600" b="1"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Leadership Skills For A Dietetic Assistant Practitioner </a:t>
            </a:r>
          </a:p>
          <a:p>
            <a:pPr marL="0" indent="0">
              <a:buNone/>
            </a:pPr>
            <a:endParaRPr lang="en-GB" sz="96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7400" dirty="0">
              <a:latin typeface="Calibri" panose="020F0502020204030204" pitchFamily="34" charset="0"/>
              <a:ea typeface="Calibri" panose="020F0502020204030204" pitchFamily="34" charset="0"/>
              <a:cs typeface="Calibri" panose="020F0502020204030204" pitchFamily="34" charset="0"/>
            </a:endParaRPr>
          </a:p>
          <a:p>
            <a:pPr>
              <a:buFont typeface="Wingdings" panose="05000000000000000000" pitchFamily="2" charset="2"/>
              <a:buChar char="q"/>
            </a:pPr>
            <a:r>
              <a:rPr lang="en-GB" sz="96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Good communication</a:t>
            </a:r>
          </a:p>
          <a:p>
            <a:pPr>
              <a:buFont typeface="Wingdings" panose="05000000000000000000" pitchFamily="2" charset="2"/>
              <a:buChar char="q"/>
            </a:pPr>
            <a:r>
              <a:rPr lang="en-GB" sz="96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Time management</a:t>
            </a:r>
          </a:p>
          <a:p>
            <a:pPr>
              <a:buFont typeface="Wingdings" panose="05000000000000000000" pitchFamily="2" charset="2"/>
              <a:buChar char="q"/>
            </a:pPr>
            <a:r>
              <a:rPr lang="en-GB" sz="96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Professional</a:t>
            </a:r>
          </a:p>
          <a:p>
            <a:pPr>
              <a:buFont typeface="Wingdings" panose="05000000000000000000" pitchFamily="2" charset="2"/>
              <a:buChar char="q"/>
            </a:pPr>
            <a:r>
              <a:rPr lang="en-GB" sz="96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Enthusiasm</a:t>
            </a:r>
          </a:p>
          <a:p>
            <a:pPr>
              <a:buFont typeface="Wingdings" panose="05000000000000000000" pitchFamily="2" charset="2"/>
              <a:buChar char="q"/>
            </a:pPr>
            <a:r>
              <a:rPr lang="en-GB" sz="96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Responsibility </a:t>
            </a:r>
          </a:p>
          <a:p>
            <a:pPr>
              <a:buFont typeface="Wingdings" panose="05000000000000000000" pitchFamily="2" charset="2"/>
              <a:buChar char="q"/>
            </a:pPr>
            <a:r>
              <a:rPr lang="en-GB" sz="96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Flexibility</a:t>
            </a:r>
          </a:p>
          <a:p>
            <a:pPr>
              <a:buFont typeface="Wingdings" panose="05000000000000000000" pitchFamily="2" charset="2"/>
              <a:buChar char="q"/>
            </a:pPr>
            <a:r>
              <a:rPr lang="en-GB" sz="96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Teamwork and ability to use own initiative</a:t>
            </a:r>
          </a:p>
          <a:p>
            <a:pPr>
              <a:buFont typeface="Wingdings" panose="05000000000000000000" pitchFamily="2" charset="2"/>
              <a:buChar char="q"/>
            </a:pPr>
            <a:r>
              <a:rPr lang="en-GB" sz="9600"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Continuous learning and develop</a:t>
            </a:r>
          </a:p>
          <a:p>
            <a:pPr>
              <a:buFont typeface="Wingdings" panose="05000000000000000000" pitchFamily="2" charset="2"/>
              <a:buChar char="v"/>
            </a:pPr>
            <a:endParaRPr lang="en-GB" sz="74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74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7400" dirty="0">
              <a:latin typeface="Calibri" panose="020F0502020204030204" pitchFamily="34" charset="0"/>
              <a:ea typeface="Calibri" panose="020F0502020204030204" pitchFamily="34" charset="0"/>
              <a:cs typeface="Calibri" panose="020F0502020204030204" pitchFamily="34" charset="0"/>
            </a:endParaRPr>
          </a:p>
          <a:p>
            <a:r>
              <a:rPr lang="en-GB" sz="600" dirty="0">
                <a:latin typeface="Calibri" panose="020F0502020204030204" pitchFamily="34" charset="0"/>
                <a:ea typeface="Calibri" panose="020F0502020204030204" pitchFamily="34" charset="0"/>
                <a:cs typeface="Calibri" panose="020F0502020204030204" pitchFamily="34" charset="0"/>
              </a:rPr>
              <a:t> </a:t>
            </a:r>
          </a:p>
          <a:p>
            <a:endParaRPr lang="en-GB" sz="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370014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97451-0C32-7B0C-B020-94B798BBB450}"/>
              </a:ext>
            </a:extLst>
          </p:cNvPr>
          <p:cNvSpPr>
            <a:spLocks noGrp="1"/>
          </p:cNvSpPr>
          <p:nvPr>
            <p:ph type="title"/>
          </p:nvPr>
        </p:nvSpPr>
        <p:spPr/>
        <p:txBody>
          <a:bodyPr/>
          <a:lstStyle/>
          <a:p>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0A41F4F6-5BCC-E03D-377B-3B5643DC7910}"/>
              </a:ext>
            </a:extLst>
          </p:cNvPr>
          <p:cNvSpPr>
            <a:spLocks noGrp="1"/>
          </p:cNvSpPr>
          <p:nvPr>
            <p:ph idx="1"/>
          </p:nvPr>
        </p:nvSpPr>
        <p:spPr/>
        <p:txBody>
          <a:bodyPr>
            <a:normAutofit lnSpcReduction="10000"/>
          </a:bodyPr>
          <a:lstStyle/>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The Association of UK </a:t>
            </a:r>
            <a:r>
              <a:rPr lang="en-GB" dirty="0" err="1">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Dietitans</a:t>
            </a:r>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 BDA. (2014) </a:t>
            </a:r>
            <a:r>
              <a:rPr lang="en-GB" i="1"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Assistant Practitioner curriculum. </a:t>
            </a:r>
            <a:r>
              <a:rPr lang="en-GB" dirty="0" err="1">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Birmingham:The</a:t>
            </a:r>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 British dietetic association </a:t>
            </a:r>
          </a:p>
          <a:p>
            <a:endPar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dirty="0" err="1">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Eckert,R</a:t>
            </a:r>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dirty="0" err="1">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Pasmore,B</a:t>
            </a:r>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dirty="0" err="1">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Steward,K</a:t>
            </a:r>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 and </a:t>
            </a:r>
            <a:r>
              <a:rPr lang="en-GB" dirty="0" err="1">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West,M</a:t>
            </a:r>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 (2014) ’Developing collective leadership for healthcare’, </a:t>
            </a:r>
            <a:r>
              <a:rPr lang="en-GB" i="1"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The Kings fund and the centre for creative leadership. </a:t>
            </a:r>
            <a:r>
              <a:rPr lang="en-GB" dirty="0" err="1">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London:The</a:t>
            </a:r>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 kings Fund</a:t>
            </a:r>
          </a:p>
          <a:p>
            <a:endParaRPr lang="en-GB" i="1"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NHS Wales. (2015) </a:t>
            </a:r>
            <a:r>
              <a:rPr lang="en-GB" i="1"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Developing excellence in healthcare, An NHS Wales skills and career framework for healthcare support workers supporting nursing and the allied health profession. </a:t>
            </a:r>
            <a:r>
              <a:rPr lang="en-GB" dirty="0" err="1">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Cardiff:NHS</a:t>
            </a:r>
            <a:r>
              <a:rPr lang="en-GB" dirty="0">
                <a:solidFill>
                  <a:schemeClr val="accent6">
                    <a:lumMod val="50000"/>
                  </a:schemeClr>
                </a:solidFill>
                <a:latin typeface="Calibri" panose="020F0502020204030204" pitchFamily="34" charset="0"/>
                <a:ea typeface="Calibri" panose="020F0502020204030204" pitchFamily="34" charset="0"/>
                <a:cs typeface="Calibri" panose="020F0502020204030204" pitchFamily="34" charset="0"/>
              </a:rPr>
              <a:t> Wales Shared Services Partnership</a:t>
            </a:r>
          </a:p>
        </p:txBody>
      </p:sp>
    </p:spTree>
    <p:extLst>
      <p:ext uri="{BB962C8B-B14F-4D97-AF65-F5344CB8AC3E}">
        <p14:creationId xmlns:p14="http://schemas.microsoft.com/office/powerpoint/2010/main" val="6651556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C1C93EF2-4785-427F-84A5-F1666490E9CE}"/>
    </a:ext>
  </a:extLst>
</a:theme>
</file>

<file path=docProps/app.xml><?xml version="1.0" encoding="utf-8"?>
<Properties xmlns="http://schemas.openxmlformats.org/officeDocument/2006/extended-properties" xmlns:vt="http://schemas.openxmlformats.org/officeDocument/2006/docPropsVTypes">
  <Template>Integral</Template>
  <TotalTime>255</TotalTime>
  <Words>458</Words>
  <Application>Microsoft Office PowerPoint</Application>
  <PresentationFormat>Widescreen</PresentationFormat>
  <Paragraphs>65</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Integral</vt:lpstr>
      <vt:lpstr>A demonstration of leadership skills required within your role as a therapy assistant practitioner, in response to increased caseload </vt:lpstr>
      <vt:lpstr>Objective</vt:lpstr>
      <vt:lpstr>Dietetic Assistant Practitioner</vt:lpstr>
      <vt:lpstr>41% of the National Health Service (NHS) workforce in Wales is made up of healthcare support workers. The NHS Wales skills and career framework for healthcare support workers supporting nursing and the allied health professions (2015) identified the value of these positions and set out a process for development, training opportunities and career progression  </vt:lpstr>
      <vt:lpstr>Dietetic assistant practitioner curriculum (2014) outlines the role and responsibilities of the practitioner. Including: </vt:lpstr>
      <vt:lpstr>Planning and preparation</vt:lpstr>
      <vt:lpstr>Monitoring and development</vt:lpstr>
      <vt:lpstr>Service evaluation and measuring outcomes</vt:lpstr>
      <vt:lpstr>Challenges </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demonstration of leadership skills required within your role as a therapy assistant practitioner, in response to increased caseload </dc:title>
  <dc:creator>sarah morton</dc:creator>
  <cp:lastModifiedBy>sarah morton</cp:lastModifiedBy>
  <cp:revision>5</cp:revision>
  <dcterms:created xsi:type="dcterms:W3CDTF">2023-11-12T15:49:44Z</dcterms:created>
  <dcterms:modified xsi:type="dcterms:W3CDTF">2023-11-15T12:27:07Z</dcterms:modified>
</cp:coreProperties>
</file>