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19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4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6FD2C0-17CE-43CB-9EEF-B540C7540590}" v="18" dt="2025-11-02T00:28:34.0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nia-Lorena Mocanu (2233341)" userId="7a4ee4ef-b8a1-4145-acd9-7cbe809013c9" providerId="ADAL" clId="{92874BFA-A8D7-42D6-B72D-D2B4F7A916CC}"/>
    <pc:docChg chg="undo custSel addSld delSld modSld modMainMaster">
      <pc:chgData name="Sonia-Lorena Mocanu (2233341)" userId="7a4ee4ef-b8a1-4145-acd9-7cbe809013c9" providerId="ADAL" clId="{92874BFA-A8D7-42D6-B72D-D2B4F7A916CC}" dt="2025-11-02T00:30:40.097" v="1334" actId="1076"/>
      <pc:docMkLst>
        <pc:docMk/>
      </pc:docMkLst>
      <pc:sldChg chg="addSp delSp modSp mod modTransition setBg setClrOvrMap delDesignElem">
        <pc:chgData name="Sonia-Lorena Mocanu (2233341)" userId="7a4ee4ef-b8a1-4145-acd9-7cbe809013c9" providerId="ADAL" clId="{92874BFA-A8D7-42D6-B72D-D2B4F7A916CC}" dt="2025-11-02T00:22:53.458" v="1259"/>
        <pc:sldMkLst>
          <pc:docMk/>
          <pc:sldMk cId="1652204194" sldId="256"/>
        </pc:sldMkLst>
        <pc:spChg chg="mod">
          <ac:chgData name="Sonia-Lorena Mocanu (2233341)" userId="7a4ee4ef-b8a1-4145-acd9-7cbe809013c9" providerId="ADAL" clId="{92874BFA-A8D7-42D6-B72D-D2B4F7A916CC}" dt="2025-11-02T00:21:03.317" v="1242" actId="26606"/>
          <ac:spMkLst>
            <pc:docMk/>
            <pc:sldMk cId="1652204194" sldId="256"/>
            <ac:spMk id="2" creationId="{76455ABC-AF0B-628E-E77C-36A2FEB5E011}"/>
          </ac:spMkLst>
        </pc:spChg>
        <pc:spChg chg="mod">
          <ac:chgData name="Sonia-Lorena Mocanu (2233341)" userId="7a4ee4ef-b8a1-4145-acd9-7cbe809013c9" providerId="ADAL" clId="{92874BFA-A8D7-42D6-B72D-D2B4F7A916CC}" dt="2025-11-02T00:21:03.317" v="1242" actId="26606"/>
          <ac:spMkLst>
            <pc:docMk/>
            <pc:sldMk cId="1652204194" sldId="256"/>
            <ac:spMk id="3" creationId="{4E5C8FCA-F8A5-F93A-294C-50F1E6F47D91}"/>
          </ac:spMkLst>
        </pc:spChg>
        <pc:spChg chg="del mod">
          <ac:chgData name="Sonia-Lorena Mocanu (2233341)" userId="7a4ee4ef-b8a1-4145-acd9-7cbe809013c9" providerId="ADAL" clId="{92874BFA-A8D7-42D6-B72D-D2B4F7A916CC}" dt="2025-11-02T00:21:03.317" v="1242" actId="26606"/>
          <ac:spMkLst>
            <pc:docMk/>
            <pc:sldMk cId="1652204194" sldId="256"/>
            <ac:spMk id="9" creationId="{E20BB609-EF92-42DB-836C-0699A590B5CF}"/>
          </ac:spMkLst>
        </pc:spChg>
        <pc:spChg chg="del mod">
          <ac:chgData name="Sonia-Lorena Mocanu (2233341)" userId="7a4ee4ef-b8a1-4145-acd9-7cbe809013c9" providerId="ADAL" clId="{92874BFA-A8D7-42D6-B72D-D2B4F7A916CC}" dt="2025-11-02T00:21:03.317" v="1242" actId="26606"/>
          <ac:spMkLst>
            <pc:docMk/>
            <pc:sldMk cId="1652204194" sldId="256"/>
            <ac:spMk id="11" creationId="{475D337E-317A-4DE5-A744-F0371BBDAD5F}"/>
          </ac:spMkLst>
        </pc:spChg>
        <pc:spChg chg="del mod">
          <ac:chgData name="Sonia-Lorena Mocanu (2233341)" userId="7a4ee4ef-b8a1-4145-acd9-7cbe809013c9" providerId="ADAL" clId="{92874BFA-A8D7-42D6-B72D-D2B4F7A916CC}" dt="2025-11-02T00:21:03.317" v="1242" actId="26606"/>
          <ac:spMkLst>
            <pc:docMk/>
            <pc:sldMk cId="1652204194" sldId="256"/>
            <ac:spMk id="13" creationId="{B2C335F7-F61C-4EB4-80F2-4B1438FE66BB}"/>
          </ac:spMkLst>
        </pc:spChg>
        <pc:spChg chg="add del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1652204194" sldId="256"/>
            <ac:spMk id="18" creationId="{956C5C09-0043-4549-B800-2101B70D667D}"/>
          </ac:spMkLst>
        </pc:spChg>
        <pc:spChg chg="add del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1652204194" sldId="256"/>
            <ac:spMk id="20" creationId="{B2C335F7-F61C-4EB4-80F2-4B1438FE66BB}"/>
          </ac:spMkLst>
        </pc:spChg>
        <pc:spChg chg="add del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1652204194" sldId="256"/>
            <ac:spMk id="22" creationId="{A25E582A-D9A0-408B-8FB7-841383442CCB}"/>
          </ac:spMkLst>
        </pc:spChg>
        <pc:picChg chg="mod ord">
          <ac:chgData name="Sonia-Lorena Mocanu (2233341)" userId="7a4ee4ef-b8a1-4145-acd9-7cbe809013c9" providerId="ADAL" clId="{92874BFA-A8D7-42D6-B72D-D2B4F7A916CC}" dt="2025-11-02T00:21:03.317" v="1242" actId="26606"/>
          <ac:picMkLst>
            <pc:docMk/>
            <pc:sldMk cId="1652204194" sldId="256"/>
            <ac:picMk id="4" creationId="{D4573C1F-71C0-7C20-5407-D51BE920739C}"/>
          </ac:picMkLst>
        </pc:picChg>
        <pc:picChg chg="add mod">
          <ac:chgData name="Sonia-Lorena Mocanu (2233341)" userId="7a4ee4ef-b8a1-4145-acd9-7cbe809013c9" providerId="ADAL" clId="{92874BFA-A8D7-42D6-B72D-D2B4F7A916CC}" dt="2025-11-02T00:21:03.317" v="1242" actId="26606"/>
          <ac:picMkLst>
            <pc:docMk/>
            <pc:sldMk cId="1652204194" sldId="256"/>
            <ac:picMk id="6" creationId="{E830614D-E5E1-0799-A8C6-28D6B6B3B0A6}"/>
          </ac:picMkLst>
        </pc:picChg>
      </pc:sldChg>
      <pc:sldChg chg="delSp modSp mod modTransition setBg modAnim delDesignElem">
        <pc:chgData name="Sonia-Lorena Mocanu (2233341)" userId="7a4ee4ef-b8a1-4145-acd9-7cbe809013c9" providerId="ADAL" clId="{92874BFA-A8D7-42D6-B72D-D2B4F7A916CC}" dt="2025-11-02T00:21:26.089" v="1255"/>
        <pc:sldMkLst>
          <pc:docMk/>
          <pc:sldMk cId="1208651298" sldId="257"/>
        </pc:sldMkLst>
        <pc:spChg chg="mod">
          <ac:chgData name="Sonia-Lorena Mocanu (2233341)" userId="7a4ee4ef-b8a1-4145-acd9-7cbe809013c9" providerId="ADAL" clId="{92874BFA-A8D7-42D6-B72D-D2B4F7A916CC}" dt="2025-10-26T17:07:21.537" v="977" actId="790"/>
          <ac:spMkLst>
            <pc:docMk/>
            <pc:sldMk cId="1208651298" sldId="257"/>
            <ac:spMk id="2" creationId="{24D20006-15DE-BBEC-CDE7-9F09BE650E77}"/>
          </ac:spMkLst>
        </pc:spChg>
        <pc:spChg chg="mod">
          <ac:chgData name="Sonia-Lorena Mocanu (2233341)" userId="7a4ee4ef-b8a1-4145-acd9-7cbe809013c9" providerId="ADAL" clId="{92874BFA-A8D7-42D6-B72D-D2B4F7A916CC}" dt="2025-10-26T17:07:21.537" v="977" actId="790"/>
          <ac:spMkLst>
            <pc:docMk/>
            <pc:sldMk cId="1208651298" sldId="257"/>
            <ac:spMk id="10" creationId="{EED3664E-8A29-C8EA-B13D-80692A81865F}"/>
          </ac:spMkLst>
        </pc:spChg>
        <pc:spChg chg="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1208651298" sldId="257"/>
            <ac:spMk id="15" creationId="{34C0330F-1D4F-4552-B799-615DD237B6DE}"/>
          </ac:spMkLst>
        </pc:spChg>
        <pc:spChg chg="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1208651298" sldId="257"/>
            <ac:spMk id="17" creationId="{92BE0106-0C20-465B-A1BE-0BAC2737B1AD}"/>
          </ac:spMkLst>
        </pc:spChg>
      </pc:sldChg>
      <pc:sldChg chg="addSp delSp modSp mod modTransition setBg modAnim delDesignElem">
        <pc:chgData name="Sonia-Lorena Mocanu (2233341)" userId="7a4ee4ef-b8a1-4145-acd9-7cbe809013c9" providerId="ADAL" clId="{92874BFA-A8D7-42D6-B72D-D2B4F7A916CC}" dt="2025-11-02T00:22:53.458" v="1259"/>
        <pc:sldMkLst>
          <pc:docMk/>
          <pc:sldMk cId="1621448676" sldId="258"/>
        </pc:sldMkLst>
        <pc:spChg chg="mod">
          <ac:chgData name="Sonia-Lorena Mocanu (2233341)" userId="7a4ee4ef-b8a1-4145-acd9-7cbe809013c9" providerId="ADAL" clId="{92874BFA-A8D7-42D6-B72D-D2B4F7A916CC}" dt="2025-10-26T18:15:07.903" v="1105" actId="26606"/>
          <ac:spMkLst>
            <pc:docMk/>
            <pc:sldMk cId="1621448676" sldId="258"/>
            <ac:spMk id="2" creationId="{13C95ECF-7CB5-A1D8-9080-2A95965A9D99}"/>
          </ac:spMkLst>
        </pc:spChg>
        <pc:spChg chg="add mod">
          <ac:chgData name="Sonia-Lorena Mocanu (2233341)" userId="7a4ee4ef-b8a1-4145-acd9-7cbe809013c9" providerId="ADAL" clId="{92874BFA-A8D7-42D6-B72D-D2B4F7A916CC}" dt="2025-10-26T18:15:34.844" v="1107" actId="255"/>
          <ac:spMkLst>
            <pc:docMk/>
            <pc:sldMk cId="1621448676" sldId="258"/>
            <ac:spMk id="9" creationId="{ACB5815D-3D9C-4A16-C3DA-61A56C14B559}"/>
          </ac:spMkLst>
        </pc:spChg>
        <pc:spChg chg="add del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1621448676" sldId="258"/>
            <ac:spMk id="41" creationId="{4065D9BE-A58D-6E8A-D4A2-5056F3C5E9CA}"/>
          </ac:spMkLst>
        </pc:spChg>
        <pc:spChg chg="add del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1621448676" sldId="258"/>
            <ac:spMk id="42" creationId="{A745E793-BC99-8991-71CD-53FFBB6A8F69}"/>
          </ac:spMkLst>
        </pc:spChg>
        <pc:picChg chg="mod ord">
          <ac:chgData name="Sonia-Lorena Mocanu (2233341)" userId="7a4ee4ef-b8a1-4145-acd9-7cbe809013c9" providerId="ADAL" clId="{92874BFA-A8D7-42D6-B72D-D2B4F7A916CC}" dt="2025-10-26T18:15:07.903" v="1105" actId="26606"/>
          <ac:picMkLst>
            <pc:docMk/>
            <pc:sldMk cId="1621448676" sldId="258"/>
            <ac:picMk id="5" creationId="{46CC01CB-4B62-B6C5-A83B-637BABB8EB68}"/>
          </ac:picMkLst>
        </pc:picChg>
        <pc:picChg chg="mod ord">
          <ac:chgData name="Sonia-Lorena Mocanu (2233341)" userId="7a4ee4ef-b8a1-4145-acd9-7cbe809013c9" providerId="ADAL" clId="{92874BFA-A8D7-42D6-B72D-D2B4F7A916CC}" dt="2025-10-26T18:15:07.903" v="1105" actId="26606"/>
          <ac:picMkLst>
            <pc:docMk/>
            <pc:sldMk cId="1621448676" sldId="258"/>
            <ac:picMk id="7" creationId="{58BF2FCF-7FEC-9E61-845E-4E32CB6BED7E}"/>
          </ac:picMkLst>
        </pc:picChg>
      </pc:sldChg>
      <pc:sldChg chg="addSp delSp modSp mod modTransition setBg modAnim delDesignElem">
        <pc:chgData name="Sonia-Lorena Mocanu (2233341)" userId="7a4ee4ef-b8a1-4145-acd9-7cbe809013c9" providerId="ADAL" clId="{92874BFA-A8D7-42D6-B72D-D2B4F7A916CC}" dt="2025-11-02T00:21:26.089" v="1255"/>
        <pc:sldMkLst>
          <pc:docMk/>
          <pc:sldMk cId="3040552630" sldId="259"/>
        </pc:sldMkLst>
        <pc:spChg chg="mod">
          <ac:chgData name="Sonia-Lorena Mocanu (2233341)" userId="7a4ee4ef-b8a1-4145-acd9-7cbe809013c9" providerId="ADAL" clId="{92874BFA-A8D7-42D6-B72D-D2B4F7A916CC}" dt="2025-10-26T17:07:21.537" v="977" actId="790"/>
          <ac:spMkLst>
            <pc:docMk/>
            <pc:sldMk cId="3040552630" sldId="259"/>
            <ac:spMk id="2" creationId="{E923FAB1-4093-B66D-1964-B0850C455532}"/>
          </ac:spMkLst>
        </pc:spChg>
        <pc:spChg chg="add mod ord">
          <ac:chgData name="Sonia-Lorena Mocanu (2233341)" userId="7a4ee4ef-b8a1-4145-acd9-7cbe809013c9" providerId="ADAL" clId="{92874BFA-A8D7-42D6-B72D-D2B4F7A916CC}" dt="2025-11-01T22:24:10.614" v="1164" actId="20577"/>
          <ac:spMkLst>
            <pc:docMk/>
            <pc:sldMk cId="3040552630" sldId="259"/>
            <ac:spMk id="4" creationId="{B23DF88A-5C16-055D-1CFB-DBED4F18F50D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3040552630" sldId="259"/>
            <ac:spMk id="15" creationId="{269FB8E5-6466-48D1-A250-C0CC9E5D3845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3040552630" sldId="259"/>
            <ac:spMk id="17" creationId="{CD6ABB8C-66B7-4769-3CE8-A6E01B59F18D}"/>
          </ac:spMkLst>
        </pc:spChg>
        <pc:picChg chg="add del mod">
          <ac:chgData name="Sonia-Lorena Mocanu (2233341)" userId="7a4ee4ef-b8a1-4145-acd9-7cbe809013c9" providerId="ADAL" clId="{92874BFA-A8D7-42D6-B72D-D2B4F7A916CC}" dt="2025-11-02T00:19:06.155" v="1237" actId="21"/>
          <ac:picMkLst>
            <pc:docMk/>
            <pc:sldMk cId="3040552630" sldId="259"/>
            <ac:picMk id="5" creationId="{26F698A7-3979-B319-D4FA-6FA8E49BD1B7}"/>
          </ac:picMkLst>
        </pc:picChg>
        <pc:picChg chg="add mod ord">
          <ac:chgData name="Sonia-Lorena Mocanu (2233341)" userId="7a4ee4ef-b8a1-4145-acd9-7cbe809013c9" providerId="ADAL" clId="{92874BFA-A8D7-42D6-B72D-D2B4F7A916CC}" dt="2025-10-26T13:28:26.452" v="45" actId="26606"/>
          <ac:picMkLst>
            <pc:docMk/>
            <pc:sldMk cId="3040552630" sldId="259"/>
            <ac:picMk id="6" creationId="{42E750A2-3162-BBEB-4CA6-AA6C074DAFEC}"/>
          </ac:picMkLst>
        </pc:picChg>
        <pc:picChg chg="add mod ord">
          <ac:chgData name="Sonia-Lorena Mocanu (2233341)" userId="7a4ee4ef-b8a1-4145-acd9-7cbe809013c9" providerId="ADAL" clId="{92874BFA-A8D7-42D6-B72D-D2B4F7A916CC}" dt="2025-10-26T13:28:26.452" v="45" actId="26606"/>
          <ac:picMkLst>
            <pc:docMk/>
            <pc:sldMk cId="3040552630" sldId="259"/>
            <ac:picMk id="8" creationId="{E7558ADD-A215-321E-6A17-631A47701DB3}"/>
          </ac:picMkLst>
        </pc:picChg>
        <pc:picChg chg="add mod">
          <ac:chgData name="Sonia-Lorena Mocanu (2233341)" userId="7a4ee4ef-b8a1-4145-acd9-7cbe809013c9" providerId="ADAL" clId="{92874BFA-A8D7-42D6-B72D-D2B4F7A916CC}" dt="2025-10-26T13:28:26.452" v="45" actId="26606"/>
          <ac:picMkLst>
            <pc:docMk/>
            <pc:sldMk cId="3040552630" sldId="259"/>
            <ac:picMk id="10" creationId="{CB827366-7F7E-5437-1005-CA08197CF3D8}"/>
          </ac:picMkLst>
        </pc:picChg>
      </pc:sldChg>
      <pc:sldChg chg="addSp delSp modSp new mod modTransition setBg delDesignElem">
        <pc:chgData name="Sonia-Lorena Mocanu (2233341)" userId="7a4ee4ef-b8a1-4145-acd9-7cbe809013c9" providerId="ADAL" clId="{92874BFA-A8D7-42D6-B72D-D2B4F7A916CC}" dt="2025-11-02T00:21:26.089" v="1255"/>
        <pc:sldMkLst>
          <pc:docMk/>
          <pc:sldMk cId="598898841" sldId="260"/>
        </pc:sldMkLst>
        <pc:spChg chg="mod">
          <ac:chgData name="Sonia-Lorena Mocanu (2233341)" userId="7a4ee4ef-b8a1-4145-acd9-7cbe809013c9" providerId="ADAL" clId="{92874BFA-A8D7-42D6-B72D-D2B4F7A916CC}" dt="2025-10-26T17:07:21.537" v="977" actId="790"/>
          <ac:spMkLst>
            <pc:docMk/>
            <pc:sldMk cId="598898841" sldId="260"/>
            <ac:spMk id="2" creationId="{07BE79F6-C1D6-A2A8-AA83-81D1A9A519E8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598898841" sldId="260"/>
            <ac:spMk id="11" creationId="{4065D9BE-A58D-6E8A-D4A2-5056F3C5E9CA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598898841" sldId="260"/>
            <ac:spMk id="13" creationId="{A745E793-BC99-8991-71CD-53FFBB6A8F69}"/>
          </ac:spMkLst>
        </pc:spChg>
        <pc:graphicFrameChg chg="add mod modGraphic">
          <ac:chgData name="Sonia-Lorena Mocanu (2233341)" userId="7a4ee4ef-b8a1-4145-acd9-7cbe809013c9" providerId="ADAL" clId="{92874BFA-A8D7-42D6-B72D-D2B4F7A916CC}" dt="2025-10-26T17:07:21.537" v="977" actId="790"/>
          <ac:graphicFrameMkLst>
            <pc:docMk/>
            <pc:sldMk cId="598898841" sldId="260"/>
            <ac:graphicFrameMk id="7" creationId="{4B44D148-8E31-616B-10DE-98FF34D2CA38}"/>
          </ac:graphicFrameMkLst>
        </pc:graphicFrameChg>
        <pc:graphicFrameChg chg="add modGraphic">
          <ac:chgData name="Sonia-Lorena Mocanu (2233341)" userId="7a4ee4ef-b8a1-4145-acd9-7cbe809013c9" providerId="ADAL" clId="{92874BFA-A8D7-42D6-B72D-D2B4F7A916CC}" dt="2025-10-26T17:07:21.537" v="977" actId="790"/>
          <ac:graphicFrameMkLst>
            <pc:docMk/>
            <pc:sldMk cId="598898841" sldId="260"/>
            <ac:graphicFrameMk id="15" creationId="{5D0FB7AC-FB8C-A0FB-8090-551CC8CC431C}"/>
          </ac:graphicFrameMkLst>
        </pc:graphicFrameChg>
        <pc:picChg chg="add mod">
          <ac:chgData name="Sonia-Lorena Mocanu (2233341)" userId="7a4ee4ef-b8a1-4145-acd9-7cbe809013c9" providerId="ADAL" clId="{92874BFA-A8D7-42D6-B72D-D2B4F7A916CC}" dt="2025-10-26T15:00:29.373" v="438" actId="1076"/>
          <ac:picMkLst>
            <pc:docMk/>
            <pc:sldMk cId="598898841" sldId="260"/>
            <ac:picMk id="6" creationId="{11954A18-A7B4-B77C-BA85-D7245C41A540}"/>
          </ac:picMkLst>
        </pc:picChg>
      </pc:sldChg>
      <pc:sldChg chg="addSp delSp modSp new mod modTransition setBg delDesignElem">
        <pc:chgData name="Sonia-Lorena Mocanu (2233341)" userId="7a4ee4ef-b8a1-4145-acd9-7cbe809013c9" providerId="ADAL" clId="{92874BFA-A8D7-42D6-B72D-D2B4F7A916CC}" dt="2025-11-02T00:21:26.089" v="1255"/>
        <pc:sldMkLst>
          <pc:docMk/>
          <pc:sldMk cId="2933270591" sldId="261"/>
        </pc:sldMkLst>
        <pc:spChg chg="mod">
          <ac:chgData name="Sonia-Lorena Mocanu (2233341)" userId="7a4ee4ef-b8a1-4145-acd9-7cbe809013c9" providerId="ADAL" clId="{92874BFA-A8D7-42D6-B72D-D2B4F7A916CC}" dt="2025-10-26T17:07:21.537" v="977" actId="790"/>
          <ac:spMkLst>
            <pc:docMk/>
            <pc:sldMk cId="2933270591" sldId="261"/>
            <ac:spMk id="2" creationId="{7E34A7D6-2A86-AE2F-44B9-A12215ADAF36}"/>
          </ac:spMkLst>
        </pc:spChg>
        <pc:spChg chg="add mod ord">
          <ac:chgData name="Sonia-Lorena Mocanu (2233341)" userId="7a4ee4ef-b8a1-4145-acd9-7cbe809013c9" providerId="ADAL" clId="{92874BFA-A8D7-42D6-B72D-D2B4F7A916CC}" dt="2025-10-26T17:07:21.537" v="977" actId="790"/>
          <ac:spMkLst>
            <pc:docMk/>
            <pc:sldMk cId="2933270591" sldId="261"/>
            <ac:spMk id="4" creationId="{B393ECB2-699A-C4CE-8CC2-8D481F67C624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2933270591" sldId="261"/>
            <ac:spMk id="31" creationId="{AD1BDCCC-E676-2A7E-BE11-2B8C23DB287F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2933270591" sldId="261"/>
            <ac:spMk id="32" creationId="{781C97B1-8A09-6383-8C65-A3B73577816A}"/>
          </ac:spMkLst>
        </pc:spChg>
        <pc:picChg chg="add mod ord">
          <ac:chgData name="Sonia-Lorena Mocanu (2233341)" userId="7a4ee4ef-b8a1-4145-acd9-7cbe809013c9" providerId="ADAL" clId="{92874BFA-A8D7-42D6-B72D-D2B4F7A916CC}" dt="2025-10-26T13:42:40.585" v="88" actId="26606"/>
          <ac:picMkLst>
            <pc:docMk/>
            <pc:sldMk cId="2933270591" sldId="261"/>
            <ac:picMk id="6" creationId="{1EADF078-6F7C-D44A-05AA-BC32456A3080}"/>
          </ac:picMkLst>
        </pc:picChg>
      </pc:sldChg>
      <pc:sldChg chg="addSp delSp modSp new mod modTransition setBg delDesignElem">
        <pc:chgData name="Sonia-Lorena Mocanu (2233341)" userId="7a4ee4ef-b8a1-4145-acd9-7cbe809013c9" providerId="ADAL" clId="{92874BFA-A8D7-42D6-B72D-D2B4F7A916CC}" dt="2025-11-02T00:21:26.089" v="1255"/>
        <pc:sldMkLst>
          <pc:docMk/>
          <pc:sldMk cId="909812874" sldId="262"/>
        </pc:sldMkLst>
        <pc:spChg chg="mod">
          <ac:chgData name="Sonia-Lorena Mocanu (2233341)" userId="7a4ee4ef-b8a1-4145-acd9-7cbe809013c9" providerId="ADAL" clId="{92874BFA-A8D7-42D6-B72D-D2B4F7A916CC}" dt="2025-10-26T17:07:21.537" v="977" actId="790"/>
          <ac:spMkLst>
            <pc:docMk/>
            <pc:sldMk cId="909812874" sldId="262"/>
            <ac:spMk id="2" creationId="{76F7C646-08AE-B5A7-05F9-E6010280EE46}"/>
          </ac:spMkLst>
        </pc:spChg>
        <pc:spChg chg="add mod">
          <ac:chgData name="Sonia-Lorena Mocanu (2233341)" userId="7a4ee4ef-b8a1-4145-acd9-7cbe809013c9" providerId="ADAL" clId="{92874BFA-A8D7-42D6-B72D-D2B4F7A916CC}" dt="2025-10-26T17:07:21.537" v="977" actId="790"/>
          <ac:spMkLst>
            <pc:docMk/>
            <pc:sldMk cId="909812874" sldId="262"/>
            <ac:spMk id="4" creationId="{86D375D7-2CA5-FF67-1E14-ECBCBFB429CD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909812874" sldId="262"/>
            <ac:spMk id="11" creationId="{34C0330F-1D4F-4552-B799-615DD237B6DE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909812874" sldId="262"/>
            <ac:spMk id="13" creationId="{92BE0106-0C20-465B-A1BE-0BAC2737B1AD}"/>
          </ac:spMkLst>
        </pc:spChg>
        <pc:picChg chg="add mod">
          <ac:chgData name="Sonia-Lorena Mocanu (2233341)" userId="7a4ee4ef-b8a1-4145-acd9-7cbe809013c9" providerId="ADAL" clId="{92874BFA-A8D7-42D6-B72D-D2B4F7A916CC}" dt="2025-10-26T13:46:26.716" v="124" actId="26606"/>
          <ac:picMkLst>
            <pc:docMk/>
            <pc:sldMk cId="909812874" sldId="262"/>
            <ac:picMk id="6" creationId="{E9A01489-7DA4-D866-EB9F-C856EEFA879C}"/>
          </ac:picMkLst>
        </pc:picChg>
      </pc:sldChg>
      <pc:sldChg chg="addSp delSp modSp new mod modTransition setBg modAnim delDesignElem">
        <pc:chgData name="Sonia-Lorena Mocanu (2233341)" userId="7a4ee4ef-b8a1-4145-acd9-7cbe809013c9" providerId="ADAL" clId="{92874BFA-A8D7-42D6-B72D-D2B4F7A916CC}" dt="2025-11-02T00:21:26.089" v="1255"/>
        <pc:sldMkLst>
          <pc:docMk/>
          <pc:sldMk cId="1188330761" sldId="263"/>
        </pc:sldMkLst>
        <pc:spChg chg="mod">
          <ac:chgData name="Sonia-Lorena Mocanu (2233341)" userId="7a4ee4ef-b8a1-4145-acd9-7cbe809013c9" providerId="ADAL" clId="{92874BFA-A8D7-42D6-B72D-D2B4F7A916CC}" dt="2025-10-26T17:07:21.537" v="977" actId="790"/>
          <ac:spMkLst>
            <pc:docMk/>
            <pc:sldMk cId="1188330761" sldId="263"/>
            <ac:spMk id="2" creationId="{D9B2BD20-186C-691F-C4E9-38935F2C1455}"/>
          </ac:spMkLst>
        </pc:spChg>
        <pc:spChg chg="add mod ord">
          <ac:chgData name="Sonia-Lorena Mocanu (2233341)" userId="7a4ee4ef-b8a1-4145-acd9-7cbe809013c9" providerId="ADAL" clId="{92874BFA-A8D7-42D6-B72D-D2B4F7A916CC}" dt="2025-10-26T18:04:22.284" v="1071" actId="20577"/>
          <ac:spMkLst>
            <pc:docMk/>
            <pc:sldMk cId="1188330761" sldId="263"/>
            <ac:spMk id="4" creationId="{049609A6-C6CB-ED31-C9BC-A4C18E606485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1188330761" sldId="263"/>
            <ac:spMk id="10" creationId="{AD1BDCCC-E676-2A7E-BE11-2B8C23DB287F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1188330761" sldId="263"/>
            <ac:spMk id="12" creationId="{781C97B1-8A09-6383-8C65-A3B73577816A}"/>
          </ac:spMkLst>
        </pc:spChg>
        <pc:picChg chg="add mod">
          <ac:chgData name="Sonia-Lorena Mocanu (2233341)" userId="7a4ee4ef-b8a1-4145-acd9-7cbe809013c9" providerId="ADAL" clId="{92874BFA-A8D7-42D6-B72D-D2B4F7A916CC}" dt="2025-10-26T14:01:27.376" v="139" actId="26606"/>
          <ac:picMkLst>
            <pc:docMk/>
            <pc:sldMk cId="1188330761" sldId="263"/>
            <ac:picMk id="5" creationId="{B3BA4705-539E-4293-F1BA-F9C8060AE3FE}"/>
          </ac:picMkLst>
        </pc:picChg>
      </pc:sldChg>
      <pc:sldChg chg="addSp delSp modSp new mod modTransition setBg delDesignElem">
        <pc:chgData name="Sonia-Lorena Mocanu (2233341)" userId="7a4ee4ef-b8a1-4145-acd9-7cbe809013c9" providerId="ADAL" clId="{92874BFA-A8D7-42D6-B72D-D2B4F7A916CC}" dt="2025-11-02T00:22:53.458" v="1259"/>
        <pc:sldMkLst>
          <pc:docMk/>
          <pc:sldMk cId="2179885549" sldId="264"/>
        </pc:sldMkLst>
        <pc:spChg chg="mod">
          <ac:chgData name="Sonia-Lorena Mocanu (2233341)" userId="7a4ee4ef-b8a1-4145-acd9-7cbe809013c9" providerId="ADAL" clId="{92874BFA-A8D7-42D6-B72D-D2B4F7A916CC}" dt="2025-10-26T17:07:21.537" v="977" actId="790"/>
          <ac:spMkLst>
            <pc:docMk/>
            <pc:sldMk cId="2179885549" sldId="264"/>
            <ac:spMk id="2" creationId="{232CADF4-8C8B-7FD4-DB8B-D00C42CE1387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2179885549" sldId="264"/>
            <ac:spMk id="22" creationId="{774A975B-A886-5202-0489-6965514A0D14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2179885549" sldId="264"/>
            <ac:spMk id="24" creationId="{EA67E988-5919-57BB-C7DE-D3EAD38A3045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2179885549" sldId="264"/>
            <ac:spMk id="26" creationId="{FAF3766F-DEF3-4802-BB0D-7A18EDD9704F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2179885549" sldId="264"/>
            <ac:spMk id="28" creationId="{B2C335F7-F61C-4EB4-80F2-4B1438FE66BB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2179885549" sldId="264"/>
            <ac:spMk id="30" creationId="{E4C7F386-A972-9ED7-C153-F0E50968255B}"/>
          </ac:spMkLst>
        </pc:spChg>
        <pc:graphicFrameChg chg="add mod modGraphic">
          <ac:chgData name="Sonia-Lorena Mocanu (2233341)" userId="7a4ee4ef-b8a1-4145-acd9-7cbe809013c9" providerId="ADAL" clId="{92874BFA-A8D7-42D6-B72D-D2B4F7A916CC}" dt="2025-10-26T17:07:21.537" v="977" actId="790"/>
          <ac:graphicFrameMkLst>
            <pc:docMk/>
            <pc:sldMk cId="2179885549" sldId="264"/>
            <ac:graphicFrameMk id="5" creationId="{B5025828-FB70-B085-B6EC-A4D55A271B20}"/>
          </ac:graphicFrameMkLst>
        </pc:graphicFrameChg>
      </pc:sldChg>
      <pc:sldChg chg="addSp delSp modSp new del mod modTransition setBg setClrOvrMap">
        <pc:chgData name="Sonia-Lorena Mocanu (2233341)" userId="7a4ee4ef-b8a1-4145-acd9-7cbe809013c9" providerId="ADAL" clId="{92874BFA-A8D7-42D6-B72D-D2B4F7A916CC}" dt="2025-10-26T15:10:35.931" v="470" actId="2696"/>
        <pc:sldMkLst>
          <pc:docMk/>
          <pc:sldMk cId="1678532671" sldId="265"/>
        </pc:sldMkLst>
      </pc:sldChg>
      <pc:sldChg chg="addSp delSp modSp new mod modClrScheme chgLayout">
        <pc:chgData name="Sonia-Lorena Mocanu (2233341)" userId="7a4ee4ef-b8a1-4145-acd9-7cbe809013c9" providerId="ADAL" clId="{92874BFA-A8D7-42D6-B72D-D2B4F7A916CC}" dt="2025-11-02T00:21:26.089" v="1255"/>
        <pc:sldMkLst>
          <pc:docMk/>
          <pc:sldMk cId="2850524960" sldId="265"/>
        </pc:sldMkLst>
        <pc:spChg chg="mod or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2850524960" sldId="265"/>
            <ac:spMk id="2" creationId="{4EB0E25E-0287-73BE-FE91-7866089F0DF8}"/>
          </ac:spMkLst>
        </pc:spChg>
        <pc:graphicFrameChg chg="add mod modGraphic">
          <ac:chgData name="Sonia-Lorena Mocanu (2233341)" userId="7a4ee4ef-b8a1-4145-acd9-7cbe809013c9" providerId="ADAL" clId="{92874BFA-A8D7-42D6-B72D-D2B4F7A916CC}" dt="2025-11-02T00:21:26.089" v="1255"/>
          <ac:graphicFrameMkLst>
            <pc:docMk/>
            <pc:sldMk cId="2850524960" sldId="265"/>
            <ac:graphicFrameMk id="5" creationId="{5DB9F975-F443-0F85-C5F7-923F6C19E350}"/>
          </ac:graphicFrameMkLst>
        </pc:graphicFrameChg>
        <pc:graphicFrameChg chg="add mod modGraphic">
          <ac:chgData name="Sonia-Lorena Mocanu (2233341)" userId="7a4ee4ef-b8a1-4145-acd9-7cbe809013c9" providerId="ADAL" clId="{92874BFA-A8D7-42D6-B72D-D2B4F7A916CC}" dt="2025-10-26T17:07:21.537" v="977" actId="790"/>
          <ac:graphicFrameMkLst>
            <pc:docMk/>
            <pc:sldMk cId="2850524960" sldId="265"/>
            <ac:graphicFrameMk id="6" creationId="{6C9630B4-DA2A-574F-3270-FD3F5D9C9E50}"/>
          </ac:graphicFrameMkLst>
        </pc:graphicFrameChg>
      </pc:sldChg>
      <pc:sldChg chg="addSp delSp modSp new mod setBg modClrScheme modAnim delDesignElem chgLayout">
        <pc:chgData name="Sonia-Lorena Mocanu (2233341)" userId="7a4ee4ef-b8a1-4145-acd9-7cbe809013c9" providerId="ADAL" clId="{92874BFA-A8D7-42D6-B72D-D2B4F7A916CC}" dt="2025-11-02T00:22:53.458" v="1259"/>
        <pc:sldMkLst>
          <pc:docMk/>
          <pc:sldMk cId="298439349" sldId="266"/>
        </pc:sldMkLst>
        <pc:spChg chg="add mod ord">
          <ac:chgData name="Sonia-Lorena Mocanu (2233341)" userId="7a4ee4ef-b8a1-4145-acd9-7cbe809013c9" providerId="ADAL" clId="{92874BFA-A8D7-42D6-B72D-D2B4F7A916CC}" dt="2025-10-26T17:07:21.537" v="977" actId="790"/>
          <ac:spMkLst>
            <pc:docMk/>
            <pc:sldMk cId="298439349" sldId="266"/>
            <ac:spMk id="7" creationId="{95961138-2C1B-E3AA-5DDF-6DE728D50018}"/>
          </ac:spMkLst>
        </pc:spChg>
        <pc:spChg chg="add mod ord">
          <ac:chgData name="Sonia-Lorena Mocanu (2233341)" userId="7a4ee4ef-b8a1-4145-acd9-7cbe809013c9" providerId="ADAL" clId="{92874BFA-A8D7-42D6-B72D-D2B4F7A916CC}" dt="2025-10-26T17:07:21.537" v="977" actId="790"/>
          <ac:spMkLst>
            <pc:docMk/>
            <pc:sldMk cId="298439349" sldId="266"/>
            <ac:spMk id="9" creationId="{D9F10848-6715-0897-6DF7-F984D9D6BB3B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298439349" sldId="266"/>
            <ac:spMk id="16" creationId="{4C32CD27-7027-AB2B-38F1-71C08EB84030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298439349" sldId="266"/>
            <ac:spMk id="18" creationId="{C6DD38CD-CFFE-4ABA-3DC8-01ED90559EBE}"/>
          </ac:spMkLst>
        </pc:spChg>
        <pc:picChg chg="add mod">
          <ac:chgData name="Sonia-Lorena Mocanu (2233341)" userId="7a4ee4ef-b8a1-4145-acd9-7cbe809013c9" providerId="ADAL" clId="{92874BFA-A8D7-42D6-B72D-D2B4F7A916CC}" dt="2025-10-26T16:45:49.098" v="864" actId="26606"/>
          <ac:picMkLst>
            <pc:docMk/>
            <pc:sldMk cId="298439349" sldId="266"/>
            <ac:picMk id="11" creationId="{D4153737-FD8B-AE18-24F8-B96299FBD2A0}"/>
          </ac:picMkLst>
        </pc:picChg>
      </pc:sldChg>
      <pc:sldChg chg="addSp delSp modSp new mod setBg modAnim delDesignElem">
        <pc:chgData name="Sonia-Lorena Mocanu (2233341)" userId="7a4ee4ef-b8a1-4145-acd9-7cbe809013c9" providerId="ADAL" clId="{92874BFA-A8D7-42D6-B72D-D2B4F7A916CC}" dt="2025-11-02T00:30:40.097" v="1334" actId="1076"/>
        <pc:sldMkLst>
          <pc:docMk/>
          <pc:sldMk cId="3272092243" sldId="267"/>
        </pc:sldMkLst>
        <pc:spChg chg="mod">
          <ac:chgData name="Sonia-Lorena Mocanu (2233341)" userId="7a4ee4ef-b8a1-4145-acd9-7cbe809013c9" providerId="ADAL" clId="{92874BFA-A8D7-42D6-B72D-D2B4F7A916CC}" dt="2025-11-02T00:30:00.720" v="1327" actId="255"/>
          <ac:spMkLst>
            <pc:docMk/>
            <pc:sldMk cId="3272092243" sldId="267"/>
            <ac:spMk id="2" creationId="{EFAB125B-FFEF-CC0D-A0A1-5C34C2A3DC5F}"/>
          </ac:spMkLst>
        </pc:spChg>
        <pc:spChg chg="add del mod ord">
          <ac:chgData name="Sonia-Lorena Mocanu (2233341)" userId="7a4ee4ef-b8a1-4145-acd9-7cbe809013c9" providerId="ADAL" clId="{92874BFA-A8D7-42D6-B72D-D2B4F7A916CC}" dt="2025-11-02T00:28:01.711" v="1293"/>
          <ac:spMkLst>
            <pc:docMk/>
            <pc:sldMk cId="3272092243" sldId="267"/>
            <ac:spMk id="4" creationId="{6B7565F9-6AA3-A70F-0C26-32E1632BF60B}"/>
          </ac:spMkLst>
        </pc:spChg>
        <pc:spChg chg="add mod">
          <ac:chgData name="Sonia-Lorena Mocanu (2233341)" userId="7a4ee4ef-b8a1-4145-acd9-7cbe809013c9" providerId="ADAL" clId="{92874BFA-A8D7-42D6-B72D-D2B4F7A916CC}" dt="2025-11-02T00:29:33.815" v="1325" actId="5793"/>
          <ac:spMkLst>
            <pc:docMk/>
            <pc:sldMk cId="3272092243" sldId="267"/>
            <ac:spMk id="5" creationId="{5A895DF6-0923-5644-C1F5-4168CC876A3D}"/>
          </ac:spMkLst>
        </pc:spChg>
        <pc:spChg chg="add">
          <ac:chgData name="Sonia-Lorena Mocanu (2233341)" userId="7a4ee4ef-b8a1-4145-acd9-7cbe809013c9" providerId="ADAL" clId="{92874BFA-A8D7-42D6-B72D-D2B4F7A916CC}" dt="2025-11-02T00:28:45.399" v="1298" actId="26606"/>
          <ac:spMkLst>
            <pc:docMk/>
            <pc:sldMk cId="3272092243" sldId="267"/>
            <ac:spMk id="10" creationId="{9EE42DCE-4A4F-44C4-84E5-261B3BEEF1DA}"/>
          </ac:spMkLst>
        </pc:spChg>
        <pc:spChg chg="add">
          <ac:chgData name="Sonia-Lorena Mocanu (2233341)" userId="7a4ee4ef-b8a1-4145-acd9-7cbe809013c9" providerId="ADAL" clId="{92874BFA-A8D7-42D6-B72D-D2B4F7A916CC}" dt="2025-11-02T00:28:45.399" v="1298" actId="26606"/>
          <ac:spMkLst>
            <pc:docMk/>
            <pc:sldMk cId="3272092243" sldId="267"/>
            <ac:spMk id="11" creationId="{5219862E-7186-427C-8292-92687AF4E592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3272092243" sldId="267"/>
            <ac:spMk id="13" creationId="{2CD0D193-B981-FE7D-7D46-D739C7E5B5FB}"/>
          </ac:spMkLst>
        </pc:spChg>
        <pc:spChg chg="add del mod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3272092243" sldId="267"/>
            <ac:spMk id="15" creationId="{14435763-D116-E6B0-3992-6801EF0F0FF2}"/>
          </ac:spMkLst>
        </pc:spChg>
        <pc:graphicFrameChg chg="add mod ord modGraphic">
          <ac:chgData name="Sonia-Lorena Mocanu (2233341)" userId="7a4ee4ef-b8a1-4145-acd9-7cbe809013c9" providerId="ADAL" clId="{92874BFA-A8D7-42D6-B72D-D2B4F7A916CC}" dt="2025-11-02T00:30:17.309" v="1329" actId="20577"/>
          <ac:graphicFrameMkLst>
            <pc:docMk/>
            <pc:sldMk cId="3272092243" sldId="267"/>
            <ac:graphicFrameMk id="3" creationId="{5270DC94-56F8-A483-D141-FDC3293468AD}"/>
          </ac:graphicFrameMkLst>
        </pc:graphicFrameChg>
        <pc:picChg chg="add mod ord">
          <ac:chgData name="Sonia-Lorena Mocanu (2233341)" userId="7a4ee4ef-b8a1-4145-acd9-7cbe809013c9" providerId="ADAL" clId="{92874BFA-A8D7-42D6-B72D-D2B4F7A916CC}" dt="2025-11-02T00:30:40.097" v="1334" actId="1076"/>
          <ac:picMkLst>
            <pc:docMk/>
            <pc:sldMk cId="3272092243" sldId="267"/>
            <ac:picMk id="6" creationId="{570EDD8F-5847-3CD4-AFAC-D17FD55EB027}"/>
          </ac:picMkLst>
        </pc:picChg>
        <pc:picChg chg="add mod">
          <ac:chgData name="Sonia-Lorena Mocanu (2233341)" userId="7a4ee4ef-b8a1-4145-acd9-7cbe809013c9" providerId="ADAL" clId="{92874BFA-A8D7-42D6-B72D-D2B4F7A916CC}" dt="2025-11-02T00:30:29.542" v="1332" actId="1076"/>
          <ac:picMkLst>
            <pc:docMk/>
            <pc:sldMk cId="3272092243" sldId="267"/>
            <ac:picMk id="8" creationId="{B28E90B9-181D-5492-4491-8C6FB7BF688F}"/>
          </ac:picMkLst>
        </pc:picChg>
      </pc:sldChg>
      <pc:sldChg chg="addSp delSp modSp new mod setBg modClrScheme delDesignElem chgLayout">
        <pc:chgData name="Sonia-Lorena Mocanu (2233341)" userId="7a4ee4ef-b8a1-4145-acd9-7cbe809013c9" providerId="ADAL" clId="{92874BFA-A8D7-42D6-B72D-D2B4F7A916CC}" dt="2025-11-02T00:22:53.458" v="1259"/>
        <pc:sldMkLst>
          <pc:docMk/>
          <pc:sldMk cId="591965631" sldId="268"/>
        </pc:sldMkLst>
        <pc:spChg chg="mod ord">
          <ac:chgData name="Sonia-Lorena Mocanu (2233341)" userId="7a4ee4ef-b8a1-4145-acd9-7cbe809013c9" providerId="ADAL" clId="{92874BFA-A8D7-42D6-B72D-D2B4F7A916CC}" dt="2025-10-26T17:08:13.977" v="979" actId="1076"/>
          <ac:spMkLst>
            <pc:docMk/>
            <pc:sldMk cId="591965631" sldId="268"/>
            <ac:spMk id="2" creationId="{BE36F5AC-26E0-2B9B-E793-AA049FDF9379}"/>
          </ac:spMkLst>
        </pc:spChg>
        <pc:spChg chg="mod ord">
          <ac:chgData name="Sonia-Lorena Mocanu (2233341)" userId="7a4ee4ef-b8a1-4145-acd9-7cbe809013c9" providerId="ADAL" clId="{92874BFA-A8D7-42D6-B72D-D2B4F7A916CC}" dt="2025-10-26T18:36:31.690" v="1157" actId="20577"/>
          <ac:spMkLst>
            <pc:docMk/>
            <pc:sldMk cId="591965631" sldId="268"/>
            <ac:spMk id="3" creationId="{61FD91A1-8B3B-04E0-1122-150B56E334AC}"/>
          </ac:spMkLst>
        </pc:spChg>
        <pc:spChg chg="add mod ord">
          <ac:chgData name="Sonia-Lorena Mocanu (2233341)" userId="7a4ee4ef-b8a1-4145-acd9-7cbe809013c9" providerId="ADAL" clId="{92874BFA-A8D7-42D6-B72D-D2B4F7A916CC}" dt="2025-10-26T18:19:46.990" v="1130" actId="255"/>
          <ac:spMkLst>
            <pc:docMk/>
            <pc:sldMk cId="591965631" sldId="268"/>
            <ac:spMk id="4" creationId="{4854227B-073F-5344-B49C-5B84728CC90B}"/>
          </ac:spMkLst>
        </pc:spChg>
      </pc:sldChg>
      <pc:sldChg chg="addSp delSp modSp new mod setBg modClrScheme setClrOvrMap delDesignElem chgLayout">
        <pc:chgData name="Sonia-Lorena Mocanu (2233341)" userId="7a4ee4ef-b8a1-4145-acd9-7cbe809013c9" providerId="ADAL" clId="{92874BFA-A8D7-42D6-B72D-D2B4F7A916CC}" dt="2025-11-02T00:24:33.717" v="1290" actId="14861"/>
        <pc:sldMkLst>
          <pc:docMk/>
          <pc:sldMk cId="3649511152" sldId="269"/>
        </pc:sldMkLst>
        <pc:spChg chg="del">
          <ac:chgData name="Sonia-Lorena Mocanu (2233341)" userId="7a4ee4ef-b8a1-4145-acd9-7cbe809013c9" providerId="ADAL" clId="{92874BFA-A8D7-42D6-B72D-D2B4F7A916CC}" dt="2025-11-02T00:04:05.373" v="1166" actId="700"/>
          <ac:spMkLst>
            <pc:docMk/>
            <pc:sldMk cId="3649511152" sldId="269"/>
            <ac:spMk id="2" creationId="{2EF0A833-81E3-62C3-38A1-C193DE4E75EF}"/>
          </ac:spMkLst>
        </pc:spChg>
        <pc:spChg chg="del">
          <ac:chgData name="Sonia-Lorena Mocanu (2233341)" userId="7a4ee4ef-b8a1-4145-acd9-7cbe809013c9" providerId="ADAL" clId="{92874BFA-A8D7-42D6-B72D-D2B4F7A916CC}" dt="2025-11-02T00:04:05.373" v="1166" actId="700"/>
          <ac:spMkLst>
            <pc:docMk/>
            <pc:sldMk cId="3649511152" sldId="269"/>
            <ac:spMk id="3" creationId="{9B990C77-E8A9-EEA4-5947-EFC24EA6AA8F}"/>
          </ac:spMkLst>
        </pc:spChg>
        <pc:spChg chg="del">
          <ac:chgData name="Sonia-Lorena Mocanu (2233341)" userId="7a4ee4ef-b8a1-4145-acd9-7cbe809013c9" providerId="ADAL" clId="{92874BFA-A8D7-42D6-B72D-D2B4F7A916CC}" dt="2025-11-02T00:04:05.373" v="1166" actId="700"/>
          <ac:spMkLst>
            <pc:docMk/>
            <pc:sldMk cId="3649511152" sldId="269"/>
            <ac:spMk id="4" creationId="{996FEAB2-9F1A-34A5-232A-B903D8E23C2B}"/>
          </ac:spMkLst>
        </pc:spChg>
        <pc:spChg chg="add mod">
          <ac:chgData name="Sonia-Lorena Mocanu (2233341)" userId="7a4ee4ef-b8a1-4145-acd9-7cbe809013c9" providerId="ADAL" clId="{92874BFA-A8D7-42D6-B72D-D2B4F7A916CC}" dt="2025-11-02T00:23:23.173" v="1260" actId="1076"/>
          <ac:spMkLst>
            <pc:docMk/>
            <pc:sldMk cId="3649511152" sldId="269"/>
            <ac:spMk id="15" creationId="{8A9AB187-474B-2A97-B01F-E7D3F7EE346A}"/>
          </ac:spMkLst>
        </pc:spChg>
        <pc:spChg chg="add del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3649511152" sldId="269"/>
            <ac:spMk id="20" creationId="{774A975B-A886-5202-0489-6965514A0D14}"/>
          </ac:spMkLst>
        </pc:spChg>
        <pc:spChg chg="add del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3649511152" sldId="269"/>
            <ac:spMk id="22" creationId="{EA67E988-5919-57BB-C7DE-D3EAD38A3045}"/>
          </ac:spMkLst>
        </pc:spChg>
        <pc:spChg chg="add del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3649511152" sldId="269"/>
            <ac:spMk id="24" creationId="{E20BB609-EF92-42DB-836C-0699A590B5CF}"/>
          </ac:spMkLst>
        </pc:spChg>
        <pc:spChg chg="add del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3649511152" sldId="269"/>
            <ac:spMk id="26" creationId="{7508F7DC-CA28-4ACE-AF79-D7E98ED1BFA3}"/>
          </ac:spMkLst>
        </pc:spChg>
        <pc:spChg chg="add del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3649511152" sldId="269"/>
            <ac:spMk id="28" creationId="{9AB20218-A500-457C-B65C-F3D198B1F717}"/>
          </ac:spMkLst>
        </pc:spChg>
        <pc:spChg chg="add del">
          <ac:chgData name="Sonia-Lorena Mocanu (2233341)" userId="7a4ee4ef-b8a1-4145-acd9-7cbe809013c9" providerId="ADAL" clId="{92874BFA-A8D7-42D6-B72D-D2B4F7A916CC}" dt="2025-11-02T00:21:26.089" v="1255"/>
          <ac:spMkLst>
            <pc:docMk/>
            <pc:sldMk cId="3649511152" sldId="269"/>
            <ac:spMk id="30" creationId="{B2C335F7-F61C-4EB4-80F2-4B1438FE66BB}"/>
          </ac:spMkLst>
        </pc:spChg>
        <pc:picChg chg="add mod">
          <ac:chgData name="Sonia-Lorena Mocanu (2233341)" userId="7a4ee4ef-b8a1-4145-acd9-7cbe809013c9" providerId="ADAL" clId="{92874BFA-A8D7-42D6-B72D-D2B4F7A916CC}" dt="2025-11-02T00:05:36.632" v="1183" actId="1076"/>
          <ac:picMkLst>
            <pc:docMk/>
            <pc:sldMk cId="3649511152" sldId="269"/>
            <ac:picMk id="6" creationId="{4257A428-1CE9-E08D-45D6-E2EBD0CBED36}"/>
          </ac:picMkLst>
        </pc:picChg>
        <pc:picChg chg="add mod">
          <ac:chgData name="Sonia-Lorena Mocanu (2233341)" userId="7a4ee4ef-b8a1-4145-acd9-7cbe809013c9" providerId="ADAL" clId="{92874BFA-A8D7-42D6-B72D-D2B4F7A916CC}" dt="2025-11-02T00:05:36.632" v="1183" actId="1076"/>
          <ac:picMkLst>
            <pc:docMk/>
            <pc:sldMk cId="3649511152" sldId="269"/>
            <ac:picMk id="8" creationId="{BA2F9BD5-CC1E-A28A-6E65-1015D6F87C5A}"/>
          </ac:picMkLst>
        </pc:picChg>
        <pc:picChg chg="add mod">
          <ac:chgData name="Sonia-Lorena Mocanu (2233341)" userId="7a4ee4ef-b8a1-4145-acd9-7cbe809013c9" providerId="ADAL" clId="{92874BFA-A8D7-42D6-B72D-D2B4F7A916CC}" dt="2025-11-02T00:07:05.672" v="1188" actId="14100"/>
          <ac:picMkLst>
            <pc:docMk/>
            <pc:sldMk cId="3649511152" sldId="269"/>
            <ac:picMk id="10" creationId="{9C7E0539-6E0A-E1D5-26E4-01055D089286}"/>
          </ac:picMkLst>
        </pc:picChg>
        <pc:picChg chg="add mod">
          <ac:chgData name="Sonia-Lorena Mocanu (2233341)" userId="7a4ee4ef-b8a1-4145-acd9-7cbe809013c9" providerId="ADAL" clId="{92874BFA-A8D7-42D6-B72D-D2B4F7A916CC}" dt="2025-11-02T00:07:05.672" v="1188" actId="14100"/>
          <ac:picMkLst>
            <pc:docMk/>
            <pc:sldMk cId="3649511152" sldId="269"/>
            <ac:picMk id="12" creationId="{4D485EF7-1C1B-54B4-89B1-72C0FBDB5B5F}"/>
          </ac:picMkLst>
        </pc:picChg>
        <pc:picChg chg="add mod">
          <ac:chgData name="Sonia-Lorena Mocanu (2233341)" userId="7a4ee4ef-b8a1-4145-acd9-7cbe809013c9" providerId="ADAL" clId="{92874BFA-A8D7-42D6-B72D-D2B4F7A916CC}" dt="2025-11-02T00:24:33.717" v="1290" actId="14861"/>
          <ac:picMkLst>
            <pc:docMk/>
            <pc:sldMk cId="3649511152" sldId="269"/>
            <ac:picMk id="14" creationId="{2D3C902F-9E28-4D39-4BE5-BD37268CA2F7}"/>
          </ac:picMkLst>
        </pc:picChg>
      </pc:sldChg>
      <pc:sldMasterChg chg="modTransition setBg modSldLayout">
        <pc:chgData name="Sonia-Lorena Mocanu (2233341)" userId="7a4ee4ef-b8a1-4145-acd9-7cbe809013c9" providerId="ADAL" clId="{92874BFA-A8D7-42D6-B72D-D2B4F7A916CC}" dt="2025-11-02T00:22:53.458" v="1259"/>
        <pc:sldMasterMkLst>
          <pc:docMk/>
          <pc:sldMasterMk cId="3100194412" sldId="2147483684"/>
        </pc:sldMasterMkLst>
        <pc:sldLayoutChg chg="modTransition setBg">
          <pc:chgData name="Sonia-Lorena Mocanu (2233341)" userId="7a4ee4ef-b8a1-4145-acd9-7cbe809013c9" providerId="ADAL" clId="{92874BFA-A8D7-42D6-B72D-D2B4F7A916CC}" dt="2025-11-02T00:22:53.458" v="1259"/>
          <pc:sldLayoutMkLst>
            <pc:docMk/>
            <pc:sldMasterMk cId="3100194412" sldId="2147483684"/>
            <pc:sldLayoutMk cId="3585808560" sldId="2147483685"/>
          </pc:sldLayoutMkLst>
        </pc:sldLayoutChg>
        <pc:sldLayoutChg chg="modTransition setBg">
          <pc:chgData name="Sonia-Lorena Mocanu (2233341)" userId="7a4ee4ef-b8a1-4145-acd9-7cbe809013c9" providerId="ADAL" clId="{92874BFA-A8D7-42D6-B72D-D2B4F7A916CC}" dt="2025-11-02T00:22:53.458" v="1259"/>
          <pc:sldLayoutMkLst>
            <pc:docMk/>
            <pc:sldMasterMk cId="3100194412" sldId="2147483684"/>
            <pc:sldLayoutMk cId="3044999321" sldId="2147483686"/>
          </pc:sldLayoutMkLst>
        </pc:sldLayoutChg>
        <pc:sldLayoutChg chg="modTransition setBg">
          <pc:chgData name="Sonia-Lorena Mocanu (2233341)" userId="7a4ee4ef-b8a1-4145-acd9-7cbe809013c9" providerId="ADAL" clId="{92874BFA-A8D7-42D6-B72D-D2B4F7A916CC}" dt="2025-11-02T00:22:53.458" v="1259"/>
          <pc:sldLayoutMkLst>
            <pc:docMk/>
            <pc:sldMasterMk cId="3100194412" sldId="2147483684"/>
            <pc:sldLayoutMk cId="1786569734" sldId="2147483687"/>
          </pc:sldLayoutMkLst>
        </pc:sldLayoutChg>
        <pc:sldLayoutChg chg="modTransition setBg">
          <pc:chgData name="Sonia-Lorena Mocanu (2233341)" userId="7a4ee4ef-b8a1-4145-acd9-7cbe809013c9" providerId="ADAL" clId="{92874BFA-A8D7-42D6-B72D-D2B4F7A916CC}" dt="2025-11-02T00:22:53.458" v="1259"/>
          <pc:sldLayoutMkLst>
            <pc:docMk/>
            <pc:sldMasterMk cId="3100194412" sldId="2147483684"/>
            <pc:sldLayoutMk cId="2364202192" sldId="2147483688"/>
          </pc:sldLayoutMkLst>
        </pc:sldLayoutChg>
        <pc:sldLayoutChg chg="modTransition setBg">
          <pc:chgData name="Sonia-Lorena Mocanu (2233341)" userId="7a4ee4ef-b8a1-4145-acd9-7cbe809013c9" providerId="ADAL" clId="{92874BFA-A8D7-42D6-B72D-D2B4F7A916CC}" dt="2025-11-02T00:22:53.458" v="1259"/>
          <pc:sldLayoutMkLst>
            <pc:docMk/>
            <pc:sldMasterMk cId="3100194412" sldId="2147483684"/>
            <pc:sldLayoutMk cId="3541602525" sldId="2147483689"/>
          </pc:sldLayoutMkLst>
        </pc:sldLayoutChg>
        <pc:sldLayoutChg chg="modTransition setBg">
          <pc:chgData name="Sonia-Lorena Mocanu (2233341)" userId="7a4ee4ef-b8a1-4145-acd9-7cbe809013c9" providerId="ADAL" clId="{92874BFA-A8D7-42D6-B72D-D2B4F7A916CC}" dt="2025-11-02T00:22:53.458" v="1259"/>
          <pc:sldLayoutMkLst>
            <pc:docMk/>
            <pc:sldMasterMk cId="3100194412" sldId="2147483684"/>
            <pc:sldLayoutMk cId="1444887506" sldId="2147483690"/>
          </pc:sldLayoutMkLst>
        </pc:sldLayoutChg>
        <pc:sldLayoutChg chg="modTransition setBg">
          <pc:chgData name="Sonia-Lorena Mocanu (2233341)" userId="7a4ee4ef-b8a1-4145-acd9-7cbe809013c9" providerId="ADAL" clId="{92874BFA-A8D7-42D6-B72D-D2B4F7A916CC}" dt="2025-11-02T00:22:53.458" v="1259"/>
          <pc:sldLayoutMkLst>
            <pc:docMk/>
            <pc:sldMasterMk cId="3100194412" sldId="2147483684"/>
            <pc:sldLayoutMk cId="3877236036" sldId="2147483691"/>
          </pc:sldLayoutMkLst>
        </pc:sldLayoutChg>
        <pc:sldLayoutChg chg="modTransition setBg">
          <pc:chgData name="Sonia-Lorena Mocanu (2233341)" userId="7a4ee4ef-b8a1-4145-acd9-7cbe809013c9" providerId="ADAL" clId="{92874BFA-A8D7-42D6-B72D-D2B4F7A916CC}" dt="2025-11-02T00:22:53.458" v="1259"/>
          <pc:sldLayoutMkLst>
            <pc:docMk/>
            <pc:sldMasterMk cId="3100194412" sldId="2147483684"/>
            <pc:sldLayoutMk cId="485193587" sldId="2147483692"/>
          </pc:sldLayoutMkLst>
        </pc:sldLayoutChg>
        <pc:sldLayoutChg chg="modTransition setBg">
          <pc:chgData name="Sonia-Lorena Mocanu (2233341)" userId="7a4ee4ef-b8a1-4145-acd9-7cbe809013c9" providerId="ADAL" clId="{92874BFA-A8D7-42D6-B72D-D2B4F7A916CC}" dt="2025-11-02T00:22:53.458" v="1259"/>
          <pc:sldLayoutMkLst>
            <pc:docMk/>
            <pc:sldMasterMk cId="3100194412" sldId="2147483684"/>
            <pc:sldLayoutMk cId="178930604" sldId="2147483693"/>
          </pc:sldLayoutMkLst>
        </pc:sldLayoutChg>
        <pc:sldLayoutChg chg="modTransition setBg">
          <pc:chgData name="Sonia-Lorena Mocanu (2233341)" userId="7a4ee4ef-b8a1-4145-acd9-7cbe809013c9" providerId="ADAL" clId="{92874BFA-A8D7-42D6-B72D-D2B4F7A916CC}" dt="2025-11-02T00:22:53.458" v="1259"/>
          <pc:sldLayoutMkLst>
            <pc:docMk/>
            <pc:sldMasterMk cId="3100194412" sldId="2147483684"/>
            <pc:sldLayoutMk cId="538383890" sldId="2147483694"/>
          </pc:sldLayoutMkLst>
        </pc:sldLayoutChg>
        <pc:sldLayoutChg chg="modTransition setBg">
          <pc:chgData name="Sonia-Lorena Mocanu (2233341)" userId="7a4ee4ef-b8a1-4145-acd9-7cbe809013c9" providerId="ADAL" clId="{92874BFA-A8D7-42D6-B72D-D2B4F7A916CC}" dt="2025-11-02T00:22:53.458" v="1259"/>
          <pc:sldLayoutMkLst>
            <pc:docMk/>
            <pc:sldMasterMk cId="3100194412" sldId="2147483684"/>
            <pc:sldLayoutMk cId="1163937187" sldId="2147483695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792E27-80C3-4B0C-B6DC-FD7E60873C5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ACA4F55-4C12-44A8-98B2-FDA82080A8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baseline="0" noProof="0" dirty="0"/>
            <a:t>Qualitative secondary research:</a:t>
          </a:r>
          <a:r>
            <a:rPr lang="en-GB" b="0" i="0" baseline="0" noProof="0" dirty="0"/>
            <a:t> peer-reviewed journals (2020–2025), industry reports, and hotel brand press releases.</a:t>
          </a:r>
          <a:endParaRPr lang="en-GB" noProof="0" dirty="0"/>
        </a:p>
      </dgm:t>
    </dgm:pt>
    <dgm:pt modelId="{62F0B383-B7AE-4F9C-8E88-D61D7928D7A0}" type="parTrans" cxnId="{4B73191D-CE36-4433-A1D8-99381A06647B}">
      <dgm:prSet/>
      <dgm:spPr/>
      <dgm:t>
        <a:bodyPr/>
        <a:lstStyle/>
        <a:p>
          <a:endParaRPr lang="en-US"/>
        </a:p>
      </dgm:t>
    </dgm:pt>
    <dgm:pt modelId="{E7468B72-760F-4749-9439-1FE08E004D40}" type="sibTrans" cxnId="{4B73191D-CE36-4433-A1D8-99381A06647B}">
      <dgm:prSet/>
      <dgm:spPr/>
      <dgm:t>
        <a:bodyPr/>
        <a:lstStyle/>
        <a:p>
          <a:endParaRPr lang="en-US"/>
        </a:p>
      </dgm:t>
    </dgm:pt>
    <dgm:pt modelId="{78E5F4AB-6AE2-4655-A32B-3EF8EE7967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baseline="0" noProof="0" dirty="0"/>
            <a:t>Frameworks applied:</a:t>
          </a:r>
          <a:r>
            <a:rPr lang="en-GB" b="0" i="0" baseline="0" noProof="0" dirty="0"/>
            <a:t> SWOT, PEST, 5 Whys, STAR.</a:t>
          </a:r>
          <a:endParaRPr lang="en-GB" noProof="0" dirty="0"/>
        </a:p>
      </dgm:t>
    </dgm:pt>
    <dgm:pt modelId="{CA792ED2-7780-4633-8E23-2B86819A026F}" type="parTrans" cxnId="{A5C08176-7154-4242-B798-55D2FB90778D}">
      <dgm:prSet/>
      <dgm:spPr/>
      <dgm:t>
        <a:bodyPr/>
        <a:lstStyle/>
        <a:p>
          <a:endParaRPr lang="en-US"/>
        </a:p>
      </dgm:t>
    </dgm:pt>
    <dgm:pt modelId="{AE110175-3FD9-4073-ABA4-C091A0D5344A}" type="sibTrans" cxnId="{A5C08176-7154-4242-B798-55D2FB90778D}">
      <dgm:prSet/>
      <dgm:spPr/>
      <dgm:t>
        <a:bodyPr/>
        <a:lstStyle/>
        <a:p>
          <a:endParaRPr lang="en-US"/>
        </a:p>
      </dgm:t>
    </dgm:pt>
    <dgm:pt modelId="{95265E3F-7EBB-4D97-A488-FC20B8E23D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baseline="0" noProof="0" dirty="0"/>
            <a:t>Goal:</a:t>
          </a:r>
          <a:r>
            <a:rPr lang="en-GB" b="0" i="0" baseline="0" noProof="0" dirty="0"/>
            <a:t> To identify how reduced business commuting shaped hotel strategies in the UK and Europe.</a:t>
          </a:r>
          <a:endParaRPr lang="en-GB" noProof="0" dirty="0"/>
        </a:p>
      </dgm:t>
    </dgm:pt>
    <dgm:pt modelId="{F7EFD759-66EF-4D1A-8D54-FC158FBCBC1B}" type="parTrans" cxnId="{E0975690-E4F3-44CC-959F-3A630D95D754}">
      <dgm:prSet/>
      <dgm:spPr/>
      <dgm:t>
        <a:bodyPr/>
        <a:lstStyle/>
        <a:p>
          <a:endParaRPr lang="en-US"/>
        </a:p>
      </dgm:t>
    </dgm:pt>
    <dgm:pt modelId="{0A7185C3-5AE7-4574-9C98-07486F388358}" type="sibTrans" cxnId="{E0975690-E4F3-44CC-959F-3A630D95D754}">
      <dgm:prSet/>
      <dgm:spPr/>
      <dgm:t>
        <a:bodyPr/>
        <a:lstStyle/>
        <a:p>
          <a:endParaRPr lang="en-US"/>
        </a:p>
      </dgm:t>
    </dgm:pt>
    <dgm:pt modelId="{E2EF2FAD-4FD1-4AB0-A720-DCAD20F65AC4}" type="pres">
      <dgm:prSet presAssocID="{23792E27-80C3-4B0C-B6DC-FD7E60873C5A}" presName="root" presStyleCnt="0">
        <dgm:presLayoutVars>
          <dgm:dir/>
          <dgm:resizeHandles val="exact"/>
        </dgm:presLayoutVars>
      </dgm:prSet>
      <dgm:spPr/>
    </dgm:pt>
    <dgm:pt modelId="{F715B060-593F-4C4F-A410-390023D23468}" type="pres">
      <dgm:prSet presAssocID="{EACA4F55-4C12-44A8-98B2-FDA82080A8AA}" presName="compNode" presStyleCnt="0"/>
      <dgm:spPr/>
    </dgm:pt>
    <dgm:pt modelId="{2AE197A5-F271-441D-9CA0-2409F14A88E4}" type="pres">
      <dgm:prSet presAssocID="{EACA4F55-4C12-44A8-98B2-FDA82080A8AA}" presName="bgRect" presStyleLbl="bgShp" presStyleIdx="0" presStyleCnt="3"/>
      <dgm:spPr/>
    </dgm:pt>
    <dgm:pt modelId="{B2626130-0B84-44B9-9FDA-8340DACCD40C}" type="pres">
      <dgm:prSet presAssocID="{EACA4F55-4C12-44A8-98B2-FDA82080A8A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12927C55-34C4-42C8-8B18-2A4CAEA6C02D}" type="pres">
      <dgm:prSet presAssocID="{EACA4F55-4C12-44A8-98B2-FDA82080A8AA}" presName="spaceRect" presStyleCnt="0"/>
      <dgm:spPr/>
    </dgm:pt>
    <dgm:pt modelId="{97AFA2EC-A612-4997-BAA1-03740A83B99B}" type="pres">
      <dgm:prSet presAssocID="{EACA4F55-4C12-44A8-98B2-FDA82080A8AA}" presName="parTx" presStyleLbl="revTx" presStyleIdx="0" presStyleCnt="3">
        <dgm:presLayoutVars>
          <dgm:chMax val="0"/>
          <dgm:chPref val="0"/>
        </dgm:presLayoutVars>
      </dgm:prSet>
      <dgm:spPr/>
    </dgm:pt>
    <dgm:pt modelId="{F4F11DC4-FE69-4C6B-81D0-C328EBD65375}" type="pres">
      <dgm:prSet presAssocID="{E7468B72-760F-4749-9439-1FE08E004D40}" presName="sibTrans" presStyleCnt="0"/>
      <dgm:spPr/>
    </dgm:pt>
    <dgm:pt modelId="{96938D53-AF0A-45C6-B918-0362AAA4EFA2}" type="pres">
      <dgm:prSet presAssocID="{78E5F4AB-6AE2-4655-A32B-3EF8EE7967D0}" presName="compNode" presStyleCnt="0"/>
      <dgm:spPr/>
    </dgm:pt>
    <dgm:pt modelId="{810CADC3-731F-4067-AA63-42E50E4D2773}" type="pres">
      <dgm:prSet presAssocID="{78E5F4AB-6AE2-4655-A32B-3EF8EE7967D0}" presName="bgRect" presStyleLbl="bgShp" presStyleIdx="1" presStyleCnt="3"/>
      <dgm:spPr/>
    </dgm:pt>
    <dgm:pt modelId="{90C94657-7078-4E21-84A2-B4BBA1F99C16}" type="pres">
      <dgm:prSet presAssocID="{78E5F4AB-6AE2-4655-A32B-3EF8EE7967D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g spray"/>
        </a:ext>
      </dgm:extLst>
    </dgm:pt>
    <dgm:pt modelId="{DC861C57-E959-4926-8A1E-6C7C0FE879B3}" type="pres">
      <dgm:prSet presAssocID="{78E5F4AB-6AE2-4655-A32B-3EF8EE7967D0}" presName="spaceRect" presStyleCnt="0"/>
      <dgm:spPr/>
    </dgm:pt>
    <dgm:pt modelId="{CEA488CD-9943-4150-96C7-C84E219CE090}" type="pres">
      <dgm:prSet presAssocID="{78E5F4AB-6AE2-4655-A32B-3EF8EE7967D0}" presName="parTx" presStyleLbl="revTx" presStyleIdx="1" presStyleCnt="3">
        <dgm:presLayoutVars>
          <dgm:chMax val="0"/>
          <dgm:chPref val="0"/>
        </dgm:presLayoutVars>
      </dgm:prSet>
      <dgm:spPr/>
    </dgm:pt>
    <dgm:pt modelId="{6221253B-75B1-4E86-8026-C0546D6B6646}" type="pres">
      <dgm:prSet presAssocID="{AE110175-3FD9-4073-ABA4-C091A0D5344A}" presName="sibTrans" presStyleCnt="0"/>
      <dgm:spPr/>
    </dgm:pt>
    <dgm:pt modelId="{16B4248F-1716-4145-9CA3-3F3CA8FDAA57}" type="pres">
      <dgm:prSet presAssocID="{95265E3F-7EBB-4D97-A488-FC20B8E23D66}" presName="compNode" presStyleCnt="0"/>
      <dgm:spPr/>
    </dgm:pt>
    <dgm:pt modelId="{2998EC74-A750-4594-91CA-7B0494A2C05D}" type="pres">
      <dgm:prSet presAssocID="{95265E3F-7EBB-4D97-A488-FC20B8E23D66}" presName="bgRect" presStyleLbl="bgShp" presStyleIdx="2" presStyleCnt="3"/>
      <dgm:spPr/>
    </dgm:pt>
    <dgm:pt modelId="{4966DA91-7148-4A3B-8FF4-C46E75FCECA6}" type="pres">
      <dgm:prSet presAssocID="{95265E3F-7EBB-4D97-A488-FC20B8E23D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E8F914E6-1EDE-4CBD-AA32-02B9FF9BE713}" type="pres">
      <dgm:prSet presAssocID="{95265E3F-7EBB-4D97-A488-FC20B8E23D66}" presName="spaceRect" presStyleCnt="0"/>
      <dgm:spPr/>
    </dgm:pt>
    <dgm:pt modelId="{0557FC30-90B8-4043-94C7-EB5B122B149F}" type="pres">
      <dgm:prSet presAssocID="{95265E3F-7EBB-4D97-A488-FC20B8E23D6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28CAA10-3EC5-479F-A4A1-CA638FA98DCD}" type="presOf" srcId="{95265E3F-7EBB-4D97-A488-FC20B8E23D66}" destId="{0557FC30-90B8-4043-94C7-EB5B122B149F}" srcOrd="0" destOrd="0" presId="urn:microsoft.com/office/officeart/2018/2/layout/IconVerticalSolidList"/>
    <dgm:cxn modelId="{4B73191D-CE36-4433-A1D8-99381A06647B}" srcId="{23792E27-80C3-4B0C-B6DC-FD7E60873C5A}" destId="{EACA4F55-4C12-44A8-98B2-FDA82080A8AA}" srcOrd="0" destOrd="0" parTransId="{62F0B383-B7AE-4F9C-8E88-D61D7928D7A0}" sibTransId="{E7468B72-760F-4749-9439-1FE08E004D40}"/>
    <dgm:cxn modelId="{E14AE56B-E243-43E3-BA35-161D2CDA8401}" type="presOf" srcId="{EACA4F55-4C12-44A8-98B2-FDA82080A8AA}" destId="{97AFA2EC-A612-4997-BAA1-03740A83B99B}" srcOrd="0" destOrd="0" presId="urn:microsoft.com/office/officeart/2018/2/layout/IconVerticalSolidList"/>
    <dgm:cxn modelId="{A5C08176-7154-4242-B798-55D2FB90778D}" srcId="{23792E27-80C3-4B0C-B6DC-FD7E60873C5A}" destId="{78E5F4AB-6AE2-4655-A32B-3EF8EE7967D0}" srcOrd="1" destOrd="0" parTransId="{CA792ED2-7780-4633-8E23-2B86819A026F}" sibTransId="{AE110175-3FD9-4073-ABA4-C091A0D5344A}"/>
    <dgm:cxn modelId="{E0975690-E4F3-44CC-959F-3A630D95D754}" srcId="{23792E27-80C3-4B0C-B6DC-FD7E60873C5A}" destId="{95265E3F-7EBB-4D97-A488-FC20B8E23D66}" srcOrd="2" destOrd="0" parTransId="{F7EFD759-66EF-4D1A-8D54-FC158FBCBC1B}" sibTransId="{0A7185C3-5AE7-4574-9C98-07486F388358}"/>
    <dgm:cxn modelId="{1D5F199A-2515-47F8-95E9-8A9BBC27D9BC}" type="presOf" srcId="{78E5F4AB-6AE2-4655-A32B-3EF8EE7967D0}" destId="{CEA488CD-9943-4150-96C7-C84E219CE090}" srcOrd="0" destOrd="0" presId="urn:microsoft.com/office/officeart/2018/2/layout/IconVerticalSolidList"/>
    <dgm:cxn modelId="{287FED9F-E86A-4376-8CC4-E11F3F4A7A42}" type="presOf" srcId="{23792E27-80C3-4B0C-B6DC-FD7E60873C5A}" destId="{E2EF2FAD-4FD1-4AB0-A720-DCAD20F65AC4}" srcOrd="0" destOrd="0" presId="urn:microsoft.com/office/officeart/2018/2/layout/IconVerticalSolidList"/>
    <dgm:cxn modelId="{1751D949-1BC4-480E-B957-95A35A86813D}" type="presParOf" srcId="{E2EF2FAD-4FD1-4AB0-A720-DCAD20F65AC4}" destId="{F715B060-593F-4C4F-A410-390023D23468}" srcOrd="0" destOrd="0" presId="urn:microsoft.com/office/officeart/2018/2/layout/IconVerticalSolidList"/>
    <dgm:cxn modelId="{B65E03E6-F87D-46D3-9876-DA538E125427}" type="presParOf" srcId="{F715B060-593F-4C4F-A410-390023D23468}" destId="{2AE197A5-F271-441D-9CA0-2409F14A88E4}" srcOrd="0" destOrd="0" presId="urn:microsoft.com/office/officeart/2018/2/layout/IconVerticalSolidList"/>
    <dgm:cxn modelId="{6D80F267-8A95-4E70-A906-73338DE19263}" type="presParOf" srcId="{F715B060-593F-4C4F-A410-390023D23468}" destId="{B2626130-0B84-44B9-9FDA-8340DACCD40C}" srcOrd="1" destOrd="0" presId="urn:microsoft.com/office/officeart/2018/2/layout/IconVerticalSolidList"/>
    <dgm:cxn modelId="{9FD5C82F-AD27-459E-9006-A532F31ABB75}" type="presParOf" srcId="{F715B060-593F-4C4F-A410-390023D23468}" destId="{12927C55-34C4-42C8-8B18-2A4CAEA6C02D}" srcOrd="2" destOrd="0" presId="urn:microsoft.com/office/officeart/2018/2/layout/IconVerticalSolidList"/>
    <dgm:cxn modelId="{1BF59DA7-64AD-40D2-98D2-3985C543D5A8}" type="presParOf" srcId="{F715B060-593F-4C4F-A410-390023D23468}" destId="{97AFA2EC-A612-4997-BAA1-03740A83B99B}" srcOrd="3" destOrd="0" presId="urn:microsoft.com/office/officeart/2018/2/layout/IconVerticalSolidList"/>
    <dgm:cxn modelId="{F9727106-B5A4-440F-B78F-38F49E07909D}" type="presParOf" srcId="{E2EF2FAD-4FD1-4AB0-A720-DCAD20F65AC4}" destId="{F4F11DC4-FE69-4C6B-81D0-C328EBD65375}" srcOrd="1" destOrd="0" presId="urn:microsoft.com/office/officeart/2018/2/layout/IconVerticalSolidList"/>
    <dgm:cxn modelId="{1C20C41D-B9F5-49E0-8C69-C885AF734A33}" type="presParOf" srcId="{E2EF2FAD-4FD1-4AB0-A720-DCAD20F65AC4}" destId="{96938D53-AF0A-45C6-B918-0362AAA4EFA2}" srcOrd="2" destOrd="0" presId="urn:microsoft.com/office/officeart/2018/2/layout/IconVerticalSolidList"/>
    <dgm:cxn modelId="{6CF521F1-7CC1-46E3-BF50-1EF26E4C3A39}" type="presParOf" srcId="{96938D53-AF0A-45C6-B918-0362AAA4EFA2}" destId="{810CADC3-731F-4067-AA63-42E50E4D2773}" srcOrd="0" destOrd="0" presId="urn:microsoft.com/office/officeart/2018/2/layout/IconVerticalSolidList"/>
    <dgm:cxn modelId="{A8256F43-48FF-4EAD-9801-35156C13E0D3}" type="presParOf" srcId="{96938D53-AF0A-45C6-B918-0362AAA4EFA2}" destId="{90C94657-7078-4E21-84A2-B4BBA1F99C16}" srcOrd="1" destOrd="0" presId="urn:microsoft.com/office/officeart/2018/2/layout/IconVerticalSolidList"/>
    <dgm:cxn modelId="{AC9362FE-1F9B-4533-B648-6A126C6A0949}" type="presParOf" srcId="{96938D53-AF0A-45C6-B918-0362AAA4EFA2}" destId="{DC861C57-E959-4926-8A1E-6C7C0FE879B3}" srcOrd="2" destOrd="0" presId="urn:microsoft.com/office/officeart/2018/2/layout/IconVerticalSolidList"/>
    <dgm:cxn modelId="{E1FEE36C-D57B-40B7-938C-1A83BF9DA1BD}" type="presParOf" srcId="{96938D53-AF0A-45C6-B918-0362AAA4EFA2}" destId="{CEA488CD-9943-4150-96C7-C84E219CE090}" srcOrd="3" destOrd="0" presId="urn:microsoft.com/office/officeart/2018/2/layout/IconVerticalSolidList"/>
    <dgm:cxn modelId="{098255C8-F39D-4C3C-B9B2-34BE2FFE40D6}" type="presParOf" srcId="{E2EF2FAD-4FD1-4AB0-A720-DCAD20F65AC4}" destId="{6221253B-75B1-4E86-8026-C0546D6B6646}" srcOrd="3" destOrd="0" presId="urn:microsoft.com/office/officeart/2018/2/layout/IconVerticalSolidList"/>
    <dgm:cxn modelId="{70EA27D9-FC2C-47AD-9635-FCC438317626}" type="presParOf" srcId="{E2EF2FAD-4FD1-4AB0-A720-DCAD20F65AC4}" destId="{16B4248F-1716-4145-9CA3-3F3CA8FDAA57}" srcOrd="4" destOrd="0" presId="urn:microsoft.com/office/officeart/2018/2/layout/IconVerticalSolidList"/>
    <dgm:cxn modelId="{A730C526-213A-42FA-9D1D-7A0478F407D2}" type="presParOf" srcId="{16B4248F-1716-4145-9CA3-3F3CA8FDAA57}" destId="{2998EC74-A750-4594-91CA-7B0494A2C05D}" srcOrd="0" destOrd="0" presId="urn:microsoft.com/office/officeart/2018/2/layout/IconVerticalSolidList"/>
    <dgm:cxn modelId="{B6B16345-911D-41F4-885B-3FA8B6CFE0CB}" type="presParOf" srcId="{16B4248F-1716-4145-9CA3-3F3CA8FDAA57}" destId="{4966DA91-7148-4A3B-8FF4-C46E75FCECA6}" srcOrd="1" destOrd="0" presId="urn:microsoft.com/office/officeart/2018/2/layout/IconVerticalSolidList"/>
    <dgm:cxn modelId="{7B6DB7C7-AA95-4EB1-8BBF-7595E5DAE818}" type="presParOf" srcId="{16B4248F-1716-4145-9CA3-3F3CA8FDAA57}" destId="{E8F914E6-1EDE-4CBD-AA32-02B9FF9BE713}" srcOrd="2" destOrd="0" presId="urn:microsoft.com/office/officeart/2018/2/layout/IconVerticalSolidList"/>
    <dgm:cxn modelId="{E6674B79-F436-4840-9CFF-9C36BCDBEC5E}" type="presParOf" srcId="{16B4248F-1716-4145-9CA3-3F3CA8FDAA57}" destId="{0557FC30-90B8-4043-94C7-EB5B122B149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BDF0F08-16F8-47F7-A96D-1B633A0B20FD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1D3412C-82E3-424F-BCCD-B2E1E96CA373}">
      <dgm:prSet phldrT="[Text]" phldr="0"/>
      <dgm:spPr/>
      <dgm:t>
        <a:bodyPr/>
        <a:lstStyle/>
        <a:p>
          <a:r>
            <a:rPr lang="en-GB" b="1" noProof="0" dirty="0">
              <a:solidFill>
                <a:schemeClr val="bg1">
                  <a:lumMod val="95000"/>
                </a:schemeClr>
              </a:solidFill>
            </a:rPr>
            <a:t>SWOT</a:t>
          </a:r>
        </a:p>
      </dgm:t>
    </dgm:pt>
    <dgm:pt modelId="{983A82AC-771E-4874-8384-549C98C71240}" type="parTrans" cxnId="{384566BC-FBC2-415B-ABDC-2232BF925D7E}">
      <dgm:prSet/>
      <dgm:spPr/>
      <dgm:t>
        <a:bodyPr/>
        <a:lstStyle/>
        <a:p>
          <a:endParaRPr lang="en-GB"/>
        </a:p>
      </dgm:t>
    </dgm:pt>
    <dgm:pt modelId="{E72AF0A0-0B51-47CF-B11D-786F78C01690}" type="sibTrans" cxnId="{384566BC-FBC2-415B-ABDC-2232BF925D7E}">
      <dgm:prSet/>
      <dgm:spPr/>
      <dgm:t>
        <a:bodyPr/>
        <a:lstStyle/>
        <a:p>
          <a:endParaRPr lang="en-GB"/>
        </a:p>
      </dgm:t>
    </dgm:pt>
    <dgm:pt modelId="{59EE7D71-38F4-4DA8-9764-7FB7E22ABFF9}">
      <dgm:prSet phldrT="[Text]" phldr="0"/>
      <dgm:spPr/>
      <dgm:t>
        <a:bodyPr/>
        <a:lstStyle/>
        <a:p>
          <a:r>
            <a:rPr lang="en-GB" b="1" noProof="0" dirty="0">
              <a:solidFill>
                <a:schemeClr val="bg1">
                  <a:lumMod val="95000"/>
                </a:schemeClr>
              </a:solidFill>
            </a:rPr>
            <a:t>PEST</a:t>
          </a:r>
        </a:p>
      </dgm:t>
    </dgm:pt>
    <dgm:pt modelId="{E048F5AC-1C0E-411B-B51C-4390B0012526}" type="parTrans" cxnId="{805E14FE-3781-4B6E-BDE0-7CCD6DE3C91A}">
      <dgm:prSet/>
      <dgm:spPr/>
      <dgm:t>
        <a:bodyPr/>
        <a:lstStyle/>
        <a:p>
          <a:endParaRPr lang="en-GB"/>
        </a:p>
      </dgm:t>
    </dgm:pt>
    <dgm:pt modelId="{AEB5E2C8-973C-4BD3-8708-EDD10959594F}" type="sibTrans" cxnId="{805E14FE-3781-4B6E-BDE0-7CCD6DE3C91A}">
      <dgm:prSet/>
      <dgm:spPr/>
      <dgm:t>
        <a:bodyPr/>
        <a:lstStyle/>
        <a:p>
          <a:endParaRPr lang="en-GB"/>
        </a:p>
      </dgm:t>
    </dgm:pt>
    <dgm:pt modelId="{3315563A-98A7-4030-AD70-AD79646DD6BD}">
      <dgm:prSet phldrT="[Text]" phldr="0"/>
      <dgm:spPr/>
      <dgm:t>
        <a:bodyPr/>
        <a:lstStyle/>
        <a:p>
          <a:r>
            <a:rPr lang="en-GB" b="1" noProof="0" dirty="0">
              <a:solidFill>
                <a:schemeClr val="bg1">
                  <a:lumMod val="95000"/>
                </a:schemeClr>
              </a:solidFill>
            </a:rPr>
            <a:t>5 WHY’S</a:t>
          </a:r>
        </a:p>
      </dgm:t>
    </dgm:pt>
    <dgm:pt modelId="{3EA192B2-E020-4328-83FB-5AF4200F8C72}" type="parTrans" cxnId="{91F623F2-86D4-4FF9-BC40-0F8E358408FA}">
      <dgm:prSet/>
      <dgm:spPr/>
      <dgm:t>
        <a:bodyPr/>
        <a:lstStyle/>
        <a:p>
          <a:endParaRPr lang="en-GB"/>
        </a:p>
      </dgm:t>
    </dgm:pt>
    <dgm:pt modelId="{5F2633BB-7901-454F-9BC6-78606F398716}" type="sibTrans" cxnId="{91F623F2-86D4-4FF9-BC40-0F8E358408FA}">
      <dgm:prSet/>
      <dgm:spPr/>
      <dgm:t>
        <a:bodyPr/>
        <a:lstStyle/>
        <a:p>
          <a:endParaRPr lang="en-GB"/>
        </a:p>
      </dgm:t>
    </dgm:pt>
    <dgm:pt modelId="{510F20A6-AF9E-4417-B8AD-9609FC79E40C}">
      <dgm:prSet phldrT="[Text]" phldr="0"/>
      <dgm:spPr/>
      <dgm:t>
        <a:bodyPr/>
        <a:lstStyle/>
        <a:p>
          <a:r>
            <a:rPr lang="en-GB" b="1" noProof="0" dirty="0">
              <a:solidFill>
                <a:schemeClr val="bg1">
                  <a:lumMod val="95000"/>
                </a:schemeClr>
              </a:solidFill>
            </a:rPr>
            <a:t>STAR</a:t>
          </a:r>
        </a:p>
      </dgm:t>
    </dgm:pt>
    <dgm:pt modelId="{B76645C7-E7EA-41F7-8DE7-704400F8B293}" type="parTrans" cxnId="{BD967530-9F2F-45B8-AF1D-DCA3E2A4E287}">
      <dgm:prSet/>
      <dgm:spPr/>
      <dgm:t>
        <a:bodyPr/>
        <a:lstStyle/>
        <a:p>
          <a:endParaRPr lang="en-GB"/>
        </a:p>
      </dgm:t>
    </dgm:pt>
    <dgm:pt modelId="{B152DB20-1368-4DD3-B5EA-0FEE360CFF51}" type="sibTrans" cxnId="{BD967530-9F2F-45B8-AF1D-DCA3E2A4E287}">
      <dgm:prSet/>
      <dgm:spPr/>
      <dgm:t>
        <a:bodyPr/>
        <a:lstStyle/>
        <a:p>
          <a:endParaRPr lang="en-GB"/>
        </a:p>
      </dgm:t>
    </dgm:pt>
    <dgm:pt modelId="{7A669A3F-BE18-4C23-B22F-8462ECF10720}" type="pres">
      <dgm:prSet presAssocID="{FBDF0F08-16F8-47F7-A96D-1B633A0B20FD}" presName="Name0" presStyleCnt="0">
        <dgm:presLayoutVars>
          <dgm:dir/>
          <dgm:resizeHandles val="exact"/>
        </dgm:presLayoutVars>
      </dgm:prSet>
      <dgm:spPr/>
    </dgm:pt>
    <dgm:pt modelId="{51A5CBF3-D2F5-459E-8F5A-16E2E7E5A5E1}" type="pres">
      <dgm:prSet presAssocID="{61D3412C-82E3-424F-BCCD-B2E1E96CA373}" presName="Name5" presStyleLbl="vennNode1" presStyleIdx="0" presStyleCnt="4">
        <dgm:presLayoutVars>
          <dgm:bulletEnabled val="1"/>
        </dgm:presLayoutVars>
      </dgm:prSet>
      <dgm:spPr/>
    </dgm:pt>
    <dgm:pt modelId="{2CA7C820-E12C-44A3-BAED-6E326D9DCEB1}" type="pres">
      <dgm:prSet presAssocID="{E72AF0A0-0B51-47CF-B11D-786F78C01690}" presName="space" presStyleCnt="0"/>
      <dgm:spPr/>
    </dgm:pt>
    <dgm:pt modelId="{3B1A8BE6-D048-4213-BF01-EA20859B50BD}" type="pres">
      <dgm:prSet presAssocID="{59EE7D71-38F4-4DA8-9764-7FB7E22ABFF9}" presName="Name5" presStyleLbl="vennNode1" presStyleIdx="1" presStyleCnt="4">
        <dgm:presLayoutVars>
          <dgm:bulletEnabled val="1"/>
        </dgm:presLayoutVars>
      </dgm:prSet>
      <dgm:spPr/>
    </dgm:pt>
    <dgm:pt modelId="{ABEB4152-5A94-4D81-973B-D0571FDCA3DC}" type="pres">
      <dgm:prSet presAssocID="{AEB5E2C8-973C-4BD3-8708-EDD10959594F}" presName="space" presStyleCnt="0"/>
      <dgm:spPr/>
    </dgm:pt>
    <dgm:pt modelId="{EFD9C327-D5F3-4A18-A068-825C2E1946F1}" type="pres">
      <dgm:prSet presAssocID="{3315563A-98A7-4030-AD70-AD79646DD6BD}" presName="Name5" presStyleLbl="vennNode1" presStyleIdx="2" presStyleCnt="4">
        <dgm:presLayoutVars>
          <dgm:bulletEnabled val="1"/>
        </dgm:presLayoutVars>
      </dgm:prSet>
      <dgm:spPr/>
    </dgm:pt>
    <dgm:pt modelId="{3E06F53F-7F1B-4953-B180-B8C79E6534FC}" type="pres">
      <dgm:prSet presAssocID="{5F2633BB-7901-454F-9BC6-78606F398716}" presName="space" presStyleCnt="0"/>
      <dgm:spPr/>
    </dgm:pt>
    <dgm:pt modelId="{84F4674C-7E62-4262-8E54-70FF786E887F}" type="pres">
      <dgm:prSet presAssocID="{510F20A6-AF9E-4417-B8AD-9609FC79E40C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BD967530-9F2F-45B8-AF1D-DCA3E2A4E287}" srcId="{FBDF0F08-16F8-47F7-A96D-1B633A0B20FD}" destId="{510F20A6-AF9E-4417-B8AD-9609FC79E40C}" srcOrd="3" destOrd="0" parTransId="{B76645C7-E7EA-41F7-8DE7-704400F8B293}" sibTransId="{B152DB20-1368-4DD3-B5EA-0FEE360CFF51}"/>
    <dgm:cxn modelId="{03D88540-AFCD-4159-B068-3026CD41F31D}" type="presOf" srcId="{3315563A-98A7-4030-AD70-AD79646DD6BD}" destId="{EFD9C327-D5F3-4A18-A068-825C2E1946F1}" srcOrd="0" destOrd="0" presId="urn:microsoft.com/office/officeart/2005/8/layout/venn3"/>
    <dgm:cxn modelId="{D39C7177-38A3-4D09-84EA-D34306948DB9}" type="presOf" srcId="{510F20A6-AF9E-4417-B8AD-9609FC79E40C}" destId="{84F4674C-7E62-4262-8E54-70FF786E887F}" srcOrd="0" destOrd="0" presId="urn:microsoft.com/office/officeart/2005/8/layout/venn3"/>
    <dgm:cxn modelId="{458E5D90-FC5F-4139-A88E-C8A6FBE5D7ED}" type="presOf" srcId="{61D3412C-82E3-424F-BCCD-B2E1E96CA373}" destId="{51A5CBF3-D2F5-459E-8F5A-16E2E7E5A5E1}" srcOrd="0" destOrd="0" presId="urn:microsoft.com/office/officeart/2005/8/layout/venn3"/>
    <dgm:cxn modelId="{D56FAA98-086A-4EF5-99CC-196E188D1744}" type="presOf" srcId="{59EE7D71-38F4-4DA8-9764-7FB7E22ABFF9}" destId="{3B1A8BE6-D048-4213-BF01-EA20859B50BD}" srcOrd="0" destOrd="0" presId="urn:microsoft.com/office/officeart/2005/8/layout/venn3"/>
    <dgm:cxn modelId="{384566BC-FBC2-415B-ABDC-2232BF925D7E}" srcId="{FBDF0F08-16F8-47F7-A96D-1B633A0B20FD}" destId="{61D3412C-82E3-424F-BCCD-B2E1E96CA373}" srcOrd="0" destOrd="0" parTransId="{983A82AC-771E-4874-8384-549C98C71240}" sibTransId="{E72AF0A0-0B51-47CF-B11D-786F78C01690}"/>
    <dgm:cxn modelId="{B15759C5-9012-4E3E-98CD-A37119CA790D}" type="presOf" srcId="{FBDF0F08-16F8-47F7-A96D-1B633A0B20FD}" destId="{7A669A3F-BE18-4C23-B22F-8462ECF10720}" srcOrd="0" destOrd="0" presId="urn:microsoft.com/office/officeart/2005/8/layout/venn3"/>
    <dgm:cxn modelId="{91F623F2-86D4-4FF9-BC40-0F8E358408FA}" srcId="{FBDF0F08-16F8-47F7-A96D-1B633A0B20FD}" destId="{3315563A-98A7-4030-AD70-AD79646DD6BD}" srcOrd="2" destOrd="0" parTransId="{3EA192B2-E020-4328-83FB-5AF4200F8C72}" sibTransId="{5F2633BB-7901-454F-9BC6-78606F398716}"/>
    <dgm:cxn modelId="{805E14FE-3781-4B6E-BDE0-7CCD6DE3C91A}" srcId="{FBDF0F08-16F8-47F7-A96D-1B633A0B20FD}" destId="{59EE7D71-38F4-4DA8-9764-7FB7E22ABFF9}" srcOrd="1" destOrd="0" parTransId="{E048F5AC-1C0E-411B-B51C-4390B0012526}" sibTransId="{AEB5E2C8-973C-4BD3-8708-EDD10959594F}"/>
    <dgm:cxn modelId="{B70B69DD-FCE0-44E8-8086-F7DA406798BB}" type="presParOf" srcId="{7A669A3F-BE18-4C23-B22F-8462ECF10720}" destId="{51A5CBF3-D2F5-459E-8F5A-16E2E7E5A5E1}" srcOrd="0" destOrd="0" presId="urn:microsoft.com/office/officeart/2005/8/layout/venn3"/>
    <dgm:cxn modelId="{B95A381B-4E0C-4A5D-BA7A-B1B71775D18F}" type="presParOf" srcId="{7A669A3F-BE18-4C23-B22F-8462ECF10720}" destId="{2CA7C820-E12C-44A3-BAED-6E326D9DCEB1}" srcOrd="1" destOrd="0" presId="urn:microsoft.com/office/officeart/2005/8/layout/venn3"/>
    <dgm:cxn modelId="{FD2C9C60-D52D-4B81-B89E-22F4200AD1D8}" type="presParOf" srcId="{7A669A3F-BE18-4C23-B22F-8462ECF10720}" destId="{3B1A8BE6-D048-4213-BF01-EA20859B50BD}" srcOrd="2" destOrd="0" presId="urn:microsoft.com/office/officeart/2005/8/layout/venn3"/>
    <dgm:cxn modelId="{72749273-6AA4-4229-B1F9-0E1CA1E551C3}" type="presParOf" srcId="{7A669A3F-BE18-4C23-B22F-8462ECF10720}" destId="{ABEB4152-5A94-4D81-973B-D0571FDCA3DC}" srcOrd="3" destOrd="0" presId="urn:microsoft.com/office/officeart/2005/8/layout/venn3"/>
    <dgm:cxn modelId="{57144B6A-A87F-4264-8282-FD77AF5AE3AF}" type="presParOf" srcId="{7A669A3F-BE18-4C23-B22F-8462ECF10720}" destId="{EFD9C327-D5F3-4A18-A068-825C2E1946F1}" srcOrd="4" destOrd="0" presId="urn:microsoft.com/office/officeart/2005/8/layout/venn3"/>
    <dgm:cxn modelId="{2AC32697-1CB3-4C93-90C2-F378693D95E4}" type="presParOf" srcId="{7A669A3F-BE18-4C23-B22F-8462ECF10720}" destId="{3E06F53F-7F1B-4953-B180-B8C79E6534FC}" srcOrd="5" destOrd="0" presId="urn:microsoft.com/office/officeart/2005/8/layout/venn3"/>
    <dgm:cxn modelId="{AE22E52E-49E2-4978-AA63-8CA122EA2D8C}" type="presParOf" srcId="{7A669A3F-BE18-4C23-B22F-8462ECF10720}" destId="{84F4674C-7E62-4262-8E54-70FF786E887F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A9EA198-CE55-4A9B-B2AB-60597853AEE1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B275DDA3-CDEF-440D-B303-F57A0EE4A10E}">
      <dgm:prSet phldrT="[Text]" custT="1"/>
      <dgm:spPr/>
      <dgm:t>
        <a:bodyPr/>
        <a:lstStyle/>
        <a:p>
          <a:r>
            <a:rPr lang="en-GB" sz="2800" b="1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</a:t>
          </a:r>
          <a:r>
            <a:rPr lang="en-GB" sz="24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eakness: overdependence on business travellers</a:t>
          </a:r>
        </a:p>
      </dgm:t>
    </dgm:pt>
    <dgm:pt modelId="{08FF7E9D-5F5F-4987-B242-8B995B1903D9}" type="parTrans" cxnId="{194740C9-A4C8-49A7-996B-D40A7DA49BC1}">
      <dgm:prSet/>
      <dgm:spPr/>
      <dgm:t>
        <a:bodyPr/>
        <a:lstStyle/>
        <a:p>
          <a:endParaRPr lang="en-GB"/>
        </a:p>
      </dgm:t>
    </dgm:pt>
    <dgm:pt modelId="{B6FD79DF-D53D-4B12-957B-6BC02792AF95}" type="sibTrans" cxnId="{194740C9-A4C8-49A7-996B-D40A7DA49BC1}">
      <dgm:prSet/>
      <dgm:spPr/>
      <dgm:t>
        <a:bodyPr/>
        <a:lstStyle/>
        <a:p>
          <a:endParaRPr lang="en-GB"/>
        </a:p>
      </dgm:t>
    </dgm:pt>
    <dgm:pt modelId="{07A6A36E-788C-4725-B66E-BA33E2D81CA7}">
      <dgm:prSet custT="1"/>
      <dgm:spPr/>
      <dgm:t>
        <a:bodyPr/>
        <a:lstStyle/>
        <a:p>
          <a:r>
            <a:rPr lang="en-GB" sz="2400" b="1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</a:t>
          </a:r>
          <a:r>
            <a:rPr lang="en-GB" sz="24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hreats: rising costs, competition </a:t>
          </a:r>
        </a:p>
      </dgm:t>
    </dgm:pt>
    <dgm:pt modelId="{11BEE512-84F2-46D9-AA42-A0844E048117}" type="parTrans" cxnId="{6C8876C7-F910-400E-8300-EF0DEEACE12B}">
      <dgm:prSet/>
      <dgm:spPr/>
      <dgm:t>
        <a:bodyPr/>
        <a:lstStyle/>
        <a:p>
          <a:endParaRPr lang="en-GB"/>
        </a:p>
      </dgm:t>
    </dgm:pt>
    <dgm:pt modelId="{CFC7D9FB-9094-4186-8D1C-30D9E8C2B5CB}" type="sibTrans" cxnId="{6C8876C7-F910-400E-8300-EF0DEEACE12B}">
      <dgm:prSet/>
      <dgm:spPr/>
      <dgm:t>
        <a:bodyPr/>
        <a:lstStyle/>
        <a:p>
          <a:endParaRPr lang="en-GB"/>
        </a:p>
      </dgm:t>
    </dgm:pt>
    <dgm:pt modelId="{2AA99DA0-8C8D-41F2-9ADB-E8230EE3D956}">
      <dgm:prSet custT="1"/>
      <dgm:spPr/>
      <dgm:t>
        <a:bodyPr/>
        <a:lstStyle/>
        <a:p>
          <a:r>
            <a:rPr lang="en-GB" sz="2800" b="1" noProof="0" dirty="0"/>
            <a:t>S</a:t>
          </a:r>
          <a:r>
            <a:rPr lang="en-GB" sz="2400" noProof="0" dirty="0"/>
            <a:t>ocial: Safety, wellbeing, and authenticity valued.</a:t>
          </a:r>
        </a:p>
      </dgm:t>
    </dgm:pt>
    <dgm:pt modelId="{F2FDF862-DC40-4410-80F7-A566A4BD09F5}" type="parTrans" cxnId="{6EADFF79-A15E-4F84-BAEE-F571E6A141BC}">
      <dgm:prSet/>
      <dgm:spPr/>
      <dgm:t>
        <a:bodyPr/>
        <a:lstStyle/>
        <a:p>
          <a:endParaRPr lang="en-GB"/>
        </a:p>
      </dgm:t>
    </dgm:pt>
    <dgm:pt modelId="{E42AD43B-CE19-4688-B40E-366D7380DD70}" type="sibTrans" cxnId="{6EADFF79-A15E-4F84-BAEE-F571E6A141BC}">
      <dgm:prSet/>
      <dgm:spPr/>
      <dgm:t>
        <a:bodyPr/>
        <a:lstStyle/>
        <a:p>
          <a:endParaRPr lang="en-GB"/>
        </a:p>
      </dgm:t>
    </dgm:pt>
    <dgm:pt modelId="{9F2817AD-618F-46DD-831C-5F5D3E7E29AF}">
      <dgm:prSet custT="1"/>
      <dgm:spPr/>
      <dgm:t>
        <a:bodyPr/>
        <a:lstStyle/>
        <a:p>
          <a:pPr>
            <a:buNone/>
          </a:pPr>
          <a:r>
            <a:rPr lang="en-GB" sz="2800" b="1" noProof="0" dirty="0"/>
            <a:t>E</a:t>
          </a:r>
          <a:r>
            <a:rPr lang="en-GB" sz="2400" b="1" noProof="0" dirty="0"/>
            <a:t>conomic: inflation and travel budget cost</a:t>
          </a:r>
          <a:endParaRPr lang="en-GB" sz="2400" noProof="0" dirty="0"/>
        </a:p>
      </dgm:t>
    </dgm:pt>
    <dgm:pt modelId="{61B70668-E4A8-4E86-8341-5109E51A9450}" type="parTrans" cxnId="{91858473-2AFA-46AA-A41E-5D426B0B9CCE}">
      <dgm:prSet/>
      <dgm:spPr/>
      <dgm:t>
        <a:bodyPr/>
        <a:lstStyle/>
        <a:p>
          <a:endParaRPr lang="en-GB"/>
        </a:p>
      </dgm:t>
    </dgm:pt>
    <dgm:pt modelId="{2E59F7FB-EEEC-46A0-A07D-DBE13431DC1A}" type="sibTrans" cxnId="{91858473-2AFA-46AA-A41E-5D426B0B9CCE}">
      <dgm:prSet/>
      <dgm:spPr/>
      <dgm:t>
        <a:bodyPr/>
        <a:lstStyle/>
        <a:p>
          <a:endParaRPr lang="en-GB"/>
        </a:p>
      </dgm:t>
    </dgm:pt>
    <dgm:pt modelId="{A23F9497-E840-465C-9289-4EC0CDB050DC}">
      <dgm:prSet custT="1"/>
      <dgm:spPr/>
      <dgm:t>
        <a:bodyPr/>
        <a:lstStyle/>
        <a:p>
          <a:r>
            <a:rPr lang="en-GB" sz="2800" b="1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Strengths</a:t>
          </a:r>
          <a:r>
            <a:rPr lang="en-GB" sz="2400" b="1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: brand trust, digitalisation</a:t>
          </a:r>
        </a:p>
      </dgm:t>
    </dgm:pt>
    <dgm:pt modelId="{BCAFB0C5-ABDF-484A-AB3C-717EE8B9D3B9}" type="parTrans" cxnId="{C18FD4D4-3398-4005-9AFE-70E4F918D095}">
      <dgm:prSet/>
      <dgm:spPr/>
      <dgm:t>
        <a:bodyPr/>
        <a:lstStyle/>
        <a:p>
          <a:endParaRPr lang="en-GB"/>
        </a:p>
      </dgm:t>
    </dgm:pt>
    <dgm:pt modelId="{8506C97F-2F97-4060-B4C6-F7B2539193C0}" type="sibTrans" cxnId="{C18FD4D4-3398-4005-9AFE-70E4F918D095}">
      <dgm:prSet/>
      <dgm:spPr/>
      <dgm:t>
        <a:bodyPr/>
        <a:lstStyle/>
        <a:p>
          <a:endParaRPr lang="en-GB"/>
        </a:p>
      </dgm:t>
    </dgm:pt>
    <dgm:pt modelId="{D2932CFF-2454-4894-9307-185CAB8902AE}">
      <dgm:prSet phldrT="[Text]" custT="1"/>
      <dgm:spPr/>
      <dgm:t>
        <a:bodyPr/>
        <a:lstStyle/>
        <a:p>
          <a:r>
            <a:rPr lang="en-GB" sz="2800" b="1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</a:t>
          </a:r>
          <a:r>
            <a:rPr lang="en-GB" sz="2400" b="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pportunities: hybrid and domestic markets</a:t>
          </a:r>
        </a:p>
      </dgm:t>
    </dgm:pt>
    <dgm:pt modelId="{38FCB202-26E9-4081-BDA1-217DB02B1DCB}" type="sibTrans" cxnId="{D854FFEB-A706-48B8-AA75-EF2E229E0D50}">
      <dgm:prSet/>
      <dgm:spPr/>
      <dgm:t>
        <a:bodyPr/>
        <a:lstStyle/>
        <a:p>
          <a:endParaRPr lang="en-GB"/>
        </a:p>
      </dgm:t>
    </dgm:pt>
    <dgm:pt modelId="{BC335B26-7D2E-4A91-9D62-7D7D7AA3DFD3}" type="parTrans" cxnId="{D854FFEB-A706-48B8-AA75-EF2E229E0D50}">
      <dgm:prSet/>
      <dgm:spPr/>
      <dgm:t>
        <a:bodyPr/>
        <a:lstStyle/>
        <a:p>
          <a:endParaRPr lang="en-GB"/>
        </a:p>
      </dgm:t>
    </dgm:pt>
    <dgm:pt modelId="{3EEC9257-A54B-4A25-9CDA-968CCAAE884C}">
      <dgm:prSet custT="1"/>
      <dgm:spPr/>
      <dgm:t>
        <a:bodyPr/>
        <a:lstStyle/>
        <a:p>
          <a:r>
            <a:rPr lang="en-GB" sz="2800" b="1" noProof="0" dirty="0"/>
            <a:t>P</a:t>
          </a:r>
          <a:r>
            <a:rPr lang="en-GB" sz="2400" noProof="0" dirty="0"/>
            <a:t>olitical: COVID restrictions reshaped mobility.</a:t>
          </a:r>
        </a:p>
      </dgm:t>
    </dgm:pt>
    <dgm:pt modelId="{54BA62C3-3C0F-4F49-97FA-B7E5B0A2AF21}" type="parTrans" cxnId="{78BC5547-051E-47FF-B8A4-70F4697DD2BA}">
      <dgm:prSet/>
      <dgm:spPr/>
      <dgm:t>
        <a:bodyPr/>
        <a:lstStyle/>
        <a:p>
          <a:endParaRPr lang="en-GB"/>
        </a:p>
      </dgm:t>
    </dgm:pt>
    <dgm:pt modelId="{D751DD9A-D362-4FB5-8F69-A45B49F4DEBD}" type="sibTrans" cxnId="{78BC5547-051E-47FF-B8A4-70F4697DD2BA}">
      <dgm:prSet/>
      <dgm:spPr/>
      <dgm:t>
        <a:bodyPr/>
        <a:lstStyle/>
        <a:p>
          <a:endParaRPr lang="en-GB"/>
        </a:p>
      </dgm:t>
    </dgm:pt>
    <dgm:pt modelId="{863FC849-AD1B-4042-AF8C-C1EF49748D7B}">
      <dgm:prSet custT="1"/>
      <dgm:spPr/>
      <dgm:t>
        <a:bodyPr/>
        <a:lstStyle/>
        <a:p>
          <a:r>
            <a:rPr lang="en-GB" sz="2800" b="1" noProof="0" dirty="0"/>
            <a:t>T</a:t>
          </a:r>
          <a:r>
            <a:rPr lang="en-GB" sz="2400" noProof="0" dirty="0"/>
            <a:t>echnological: Virtual meetings and AI integration.</a:t>
          </a:r>
        </a:p>
      </dgm:t>
    </dgm:pt>
    <dgm:pt modelId="{265B0255-06DC-49D8-A6AA-DF254A885CFD}" type="parTrans" cxnId="{AFE369E4-8C7B-40DE-9041-88D1B3BE4964}">
      <dgm:prSet/>
      <dgm:spPr/>
      <dgm:t>
        <a:bodyPr/>
        <a:lstStyle/>
        <a:p>
          <a:endParaRPr lang="en-GB"/>
        </a:p>
      </dgm:t>
    </dgm:pt>
    <dgm:pt modelId="{7C64031E-8BFF-4EEF-90FD-237F8EA0FA3F}" type="sibTrans" cxnId="{AFE369E4-8C7B-40DE-9041-88D1B3BE4964}">
      <dgm:prSet/>
      <dgm:spPr/>
      <dgm:t>
        <a:bodyPr/>
        <a:lstStyle/>
        <a:p>
          <a:endParaRPr lang="en-GB"/>
        </a:p>
      </dgm:t>
    </dgm:pt>
    <dgm:pt modelId="{6E4A6863-4E90-4497-B684-5B10C59E1DC9}" type="pres">
      <dgm:prSet presAssocID="{0A9EA198-CE55-4A9B-B2AB-60597853AEE1}" presName="diagram" presStyleCnt="0">
        <dgm:presLayoutVars>
          <dgm:dir/>
          <dgm:resizeHandles val="exact"/>
        </dgm:presLayoutVars>
      </dgm:prSet>
      <dgm:spPr/>
    </dgm:pt>
    <dgm:pt modelId="{4C2A2E74-D54E-4FBF-9BE8-E81429C0C150}" type="pres">
      <dgm:prSet presAssocID="{D2932CFF-2454-4894-9307-185CAB8902AE}" presName="node" presStyleLbl="node1" presStyleIdx="0" presStyleCnt="8" custLinFactX="100000" custLinFactY="10491" custLinFactNeighborX="124809" custLinFactNeighborY="100000">
        <dgm:presLayoutVars>
          <dgm:bulletEnabled val="1"/>
        </dgm:presLayoutVars>
      </dgm:prSet>
      <dgm:spPr/>
    </dgm:pt>
    <dgm:pt modelId="{B3A1DD8F-FFAE-472E-9ACD-47DDF9E21AB1}" type="pres">
      <dgm:prSet presAssocID="{38FCB202-26E9-4081-BDA1-217DB02B1DCB}" presName="sibTrans" presStyleCnt="0"/>
      <dgm:spPr/>
    </dgm:pt>
    <dgm:pt modelId="{C5A58DA5-359F-43AD-ADA3-5FE99E78133D}" type="pres">
      <dgm:prSet presAssocID="{863FC849-AD1B-4042-AF8C-C1EF49748D7B}" presName="node" presStyleLbl="node1" presStyleIdx="1" presStyleCnt="8" custLinFactX="100000" custLinFactNeighborX="120472" custLinFactNeighborY="3646">
        <dgm:presLayoutVars>
          <dgm:bulletEnabled val="1"/>
        </dgm:presLayoutVars>
      </dgm:prSet>
      <dgm:spPr/>
    </dgm:pt>
    <dgm:pt modelId="{E173FC2E-5161-4BF8-AAB9-CA0E7E2AE81C}" type="pres">
      <dgm:prSet presAssocID="{7C64031E-8BFF-4EEF-90FD-237F8EA0FA3F}" presName="sibTrans" presStyleCnt="0"/>
      <dgm:spPr/>
    </dgm:pt>
    <dgm:pt modelId="{DCFDCCF3-0252-457B-816A-1634BCA0D81C}" type="pres">
      <dgm:prSet presAssocID="{B275DDA3-CDEF-440D-B303-F57A0EE4A10E}" presName="node" presStyleLbl="node1" presStyleIdx="2" presStyleCnt="8" custLinFactX="-1201" custLinFactY="12304" custLinFactNeighborX="-100000" custLinFactNeighborY="100000">
        <dgm:presLayoutVars>
          <dgm:bulletEnabled val="1"/>
        </dgm:presLayoutVars>
      </dgm:prSet>
      <dgm:spPr/>
    </dgm:pt>
    <dgm:pt modelId="{7FEEA76C-0522-42A1-805E-7A32757022DF}" type="pres">
      <dgm:prSet presAssocID="{B6FD79DF-D53D-4B12-957B-6BC02792AF95}" presName="sibTrans" presStyleCnt="0"/>
      <dgm:spPr/>
    </dgm:pt>
    <dgm:pt modelId="{8874876D-E77C-47C2-AC23-451AF4BDAC7F}" type="pres">
      <dgm:prSet presAssocID="{2AA99DA0-8C8D-41F2-9ADB-E8230EE3D956}" presName="node" presStyleLbl="node1" presStyleIdx="3" presStyleCnt="8" custLinFactX="-5316" custLinFactNeighborX="-100000" custLinFactNeighborY="2828">
        <dgm:presLayoutVars>
          <dgm:bulletEnabled val="1"/>
        </dgm:presLayoutVars>
      </dgm:prSet>
      <dgm:spPr/>
    </dgm:pt>
    <dgm:pt modelId="{FBD3A59D-2544-4F24-9FE6-36F3ED517478}" type="pres">
      <dgm:prSet presAssocID="{E42AD43B-CE19-4688-B40E-366D7380DD70}" presName="sibTrans" presStyleCnt="0"/>
      <dgm:spPr/>
    </dgm:pt>
    <dgm:pt modelId="{FB0A6E9C-5836-4CAC-AAC4-A9BAEB0402CF}" type="pres">
      <dgm:prSet presAssocID="{07A6A36E-788C-4725-B66E-BA33E2D81CA7}" presName="node" presStyleLbl="node1" presStyleIdx="4" presStyleCnt="8" custLinFactX="129982" custLinFactNeighborX="200000" custLinFactNeighborY="-156">
        <dgm:presLayoutVars>
          <dgm:bulletEnabled val="1"/>
        </dgm:presLayoutVars>
      </dgm:prSet>
      <dgm:spPr/>
    </dgm:pt>
    <dgm:pt modelId="{C3BC730C-06F7-4B68-999B-1BD59E10CB78}" type="pres">
      <dgm:prSet presAssocID="{CFC7D9FB-9094-4186-8D1C-30D9E8C2B5CB}" presName="sibTrans" presStyleCnt="0"/>
      <dgm:spPr/>
    </dgm:pt>
    <dgm:pt modelId="{F7768FA0-41C1-4E66-9BE0-5F96176BA031}" type="pres">
      <dgm:prSet presAssocID="{9F2817AD-618F-46DD-831C-5F5D3E7E29AF}" presName="node" presStyleLbl="node1" presStyleIdx="5" presStyleCnt="8" custLinFactY="-12907" custLinFactNeighborX="1134" custLinFactNeighborY="-100000">
        <dgm:presLayoutVars>
          <dgm:bulletEnabled val="1"/>
        </dgm:presLayoutVars>
      </dgm:prSet>
      <dgm:spPr/>
    </dgm:pt>
    <dgm:pt modelId="{8DA38533-3626-49F5-9C1A-272A029D368D}" type="pres">
      <dgm:prSet presAssocID="{2E59F7FB-EEEC-46A0-A07D-DBE13431DC1A}" presName="sibTrans" presStyleCnt="0"/>
      <dgm:spPr/>
    </dgm:pt>
    <dgm:pt modelId="{67517A18-B881-4C82-B8A7-68266BD09765}" type="pres">
      <dgm:prSet presAssocID="{A23F9497-E840-465C-9289-4EC0CDB050DC}" presName="node" presStyleLbl="node1" presStyleIdx="6" presStyleCnt="8" custLinFactX="-100000" custLinFactNeighborX="-119392" custLinFactNeighborY="325">
        <dgm:presLayoutVars>
          <dgm:bulletEnabled val="1"/>
        </dgm:presLayoutVars>
      </dgm:prSet>
      <dgm:spPr/>
    </dgm:pt>
    <dgm:pt modelId="{828FF9ED-E09D-481D-87EE-ED7E32606850}" type="pres">
      <dgm:prSet presAssocID="{8506C97F-2F97-4060-B4C6-F7B2539193C0}" presName="sibTrans" presStyleCnt="0"/>
      <dgm:spPr/>
    </dgm:pt>
    <dgm:pt modelId="{74FD4D5A-065B-485E-8E1C-69959BA2783E}" type="pres">
      <dgm:prSet presAssocID="{3EEC9257-A54B-4A25-9CDA-968CCAAE884C}" presName="node" presStyleLbl="node1" presStyleIdx="7" presStyleCnt="8" custLinFactX="-123563" custLinFactY="-13262" custLinFactNeighborX="-200000" custLinFactNeighborY="-100000">
        <dgm:presLayoutVars>
          <dgm:bulletEnabled val="1"/>
        </dgm:presLayoutVars>
      </dgm:prSet>
      <dgm:spPr/>
    </dgm:pt>
  </dgm:ptLst>
  <dgm:cxnLst>
    <dgm:cxn modelId="{1486A30C-B68D-495B-A012-484C658A03C1}" type="presOf" srcId="{0A9EA198-CE55-4A9B-B2AB-60597853AEE1}" destId="{6E4A6863-4E90-4497-B684-5B10C59E1DC9}" srcOrd="0" destOrd="0" presId="urn:microsoft.com/office/officeart/2005/8/layout/default"/>
    <dgm:cxn modelId="{74F13E14-F2B2-4EB4-AF9E-466F003D0CBA}" type="presOf" srcId="{07A6A36E-788C-4725-B66E-BA33E2D81CA7}" destId="{FB0A6E9C-5836-4CAC-AAC4-A9BAEB0402CF}" srcOrd="0" destOrd="0" presId="urn:microsoft.com/office/officeart/2005/8/layout/default"/>
    <dgm:cxn modelId="{F54A6E40-D273-4DEE-B13B-4CDE3803A1BE}" type="presOf" srcId="{2AA99DA0-8C8D-41F2-9ADB-E8230EE3D956}" destId="{8874876D-E77C-47C2-AC23-451AF4BDAC7F}" srcOrd="0" destOrd="0" presId="urn:microsoft.com/office/officeart/2005/8/layout/default"/>
    <dgm:cxn modelId="{78BC5547-051E-47FF-B8A4-70F4697DD2BA}" srcId="{0A9EA198-CE55-4A9B-B2AB-60597853AEE1}" destId="{3EEC9257-A54B-4A25-9CDA-968CCAAE884C}" srcOrd="7" destOrd="0" parTransId="{54BA62C3-3C0F-4F49-97FA-B7E5B0A2AF21}" sibTransId="{D751DD9A-D362-4FB5-8F69-A45B49F4DEBD}"/>
    <dgm:cxn modelId="{D6098750-820B-4D3A-BB96-304F63E0ECFC}" type="presOf" srcId="{9F2817AD-618F-46DD-831C-5F5D3E7E29AF}" destId="{F7768FA0-41C1-4E66-9BE0-5F96176BA031}" srcOrd="0" destOrd="0" presId="urn:microsoft.com/office/officeart/2005/8/layout/default"/>
    <dgm:cxn modelId="{91858473-2AFA-46AA-A41E-5D426B0B9CCE}" srcId="{0A9EA198-CE55-4A9B-B2AB-60597853AEE1}" destId="{9F2817AD-618F-46DD-831C-5F5D3E7E29AF}" srcOrd="5" destOrd="0" parTransId="{61B70668-E4A8-4E86-8341-5109E51A9450}" sibTransId="{2E59F7FB-EEEC-46A0-A07D-DBE13431DC1A}"/>
    <dgm:cxn modelId="{6EADFF79-A15E-4F84-BAEE-F571E6A141BC}" srcId="{0A9EA198-CE55-4A9B-B2AB-60597853AEE1}" destId="{2AA99DA0-8C8D-41F2-9ADB-E8230EE3D956}" srcOrd="3" destOrd="0" parTransId="{F2FDF862-DC40-4410-80F7-A566A4BD09F5}" sibTransId="{E42AD43B-CE19-4688-B40E-366D7380DD70}"/>
    <dgm:cxn modelId="{51A34C7A-4976-4F9A-A99B-F8D0000799EA}" type="presOf" srcId="{D2932CFF-2454-4894-9307-185CAB8902AE}" destId="{4C2A2E74-D54E-4FBF-9BE8-E81429C0C150}" srcOrd="0" destOrd="0" presId="urn:microsoft.com/office/officeart/2005/8/layout/default"/>
    <dgm:cxn modelId="{2B2ACB9D-665F-4111-B3DA-6FBD2BFC92A1}" type="presOf" srcId="{A23F9497-E840-465C-9289-4EC0CDB050DC}" destId="{67517A18-B881-4C82-B8A7-68266BD09765}" srcOrd="0" destOrd="0" presId="urn:microsoft.com/office/officeart/2005/8/layout/default"/>
    <dgm:cxn modelId="{53BFE09D-918B-4E9E-B892-9FE85802B0EF}" type="presOf" srcId="{863FC849-AD1B-4042-AF8C-C1EF49748D7B}" destId="{C5A58DA5-359F-43AD-ADA3-5FE99E78133D}" srcOrd="0" destOrd="0" presId="urn:microsoft.com/office/officeart/2005/8/layout/default"/>
    <dgm:cxn modelId="{6C8876C7-F910-400E-8300-EF0DEEACE12B}" srcId="{0A9EA198-CE55-4A9B-B2AB-60597853AEE1}" destId="{07A6A36E-788C-4725-B66E-BA33E2D81CA7}" srcOrd="4" destOrd="0" parTransId="{11BEE512-84F2-46D9-AA42-A0844E048117}" sibTransId="{CFC7D9FB-9094-4186-8D1C-30D9E8C2B5CB}"/>
    <dgm:cxn modelId="{194740C9-A4C8-49A7-996B-D40A7DA49BC1}" srcId="{0A9EA198-CE55-4A9B-B2AB-60597853AEE1}" destId="{B275DDA3-CDEF-440D-B303-F57A0EE4A10E}" srcOrd="2" destOrd="0" parTransId="{08FF7E9D-5F5F-4987-B242-8B995B1903D9}" sibTransId="{B6FD79DF-D53D-4B12-957B-6BC02792AF95}"/>
    <dgm:cxn modelId="{C18FD4D4-3398-4005-9AFE-70E4F918D095}" srcId="{0A9EA198-CE55-4A9B-B2AB-60597853AEE1}" destId="{A23F9497-E840-465C-9289-4EC0CDB050DC}" srcOrd="6" destOrd="0" parTransId="{BCAFB0C5-ABDF-484A-AB3C-717EE8B9D3B9}" sibTransId="{8506C97F-2F97-4060-B4C6-F7B2539193C0}"/>
    <dgm:cxn modelId="{AFE369E4-8C7B-40DE-9041-88D1B3BE4964}" srcId="{0A9EA198-CE55-4A9B-B2AB-60597853AEE1}" destId="{863FC849-AD1B-4042-AF8C-C1EF49748D7B}" srcOrd="1" destOrd="0" parTransId="{265B0255-06DC-49D8-A6AA-DF254A885CFD}" sibTransId="{7C64031E-8BFF-4EEF-90FD-237F8EA0FA3F}"/>
    <dgm:cxn modelId="{D854FFEB-A706-48B8-AA75-EF2E229E0D50}" srcId="{0A9EA198-CE55-4A9B-B2AB-60597853AEE1}" destId="{D2932CFF-2454-4894-9307-185CAB8902AE}" srcOrd="0" destOrd="0" parTransId="{BC335B26-7D2E-4A91-9D62-7D7D7AA3DFD3}" sibTransId="{38FCB202-26E9-4081-BDA1-217DB02B1DCB}"/>
    <dgm:cxn modelId="{BCF638F5-3980-4CF2-8274-D204B52E81A2}" type="presOf" srcId="{3EEC9257-A54B-4A25-9CDA-968CCAAE884C}" destId="{74FD4D5A-065B-485E-8E1C-69959BA2783E}" srcOrd="0" destOrd="0" presId="urn:microsoft.com/office/officeart/2005/8/layout/default"/>
    <dgm:cxn modelId="{0B2140FD-AA8A-40A2-8840-A1D2A3CB3A6E}" type="presOf" srcId="{B275DDA3-CDEF-440D-B303-F57A0EE4A10E}" destId="{DCFDCCF3-0252-457B-816A-1634BCA0D81C}" srcOrd="0" destOrd="0" presId="urn:microsoft.com/office/officeart/2005/8/layout/default"/>
    <dgm:cxn modelId="{24223F27-357B-448F-9348-2040C1F7C12D}" type="presParOf" srcId="{6E4A6863-4E90-4497-B684-5B10C59E1DC9}" destId="{4C2A2E74-D54E-4FBF-9BE8-E81429C0C150}" srcOrd="0" destOrd="0" presId="urn:microsoft.com/office/officeart/2005/8/layout/default"/>
    <dgm:cxn modelId="{B6AF28F7-F74A-49CC-A6E4-0990E9A3583E}" type="presParOf" srcId="{6E4A6863-4E90-4497-B684-5B10C59E1DC9}" destId="{B3A1DD8F-FFAE-472E-9ACD-47DDF9E21AB1}" srcOrd="1" destOrd="0" presId="urn:microsoft.com/office/officeart/2005/8/layout/default"/>
    <dgm:cxn modelId="{64E504CF-4127-4940-A064-8FD4BB08A75C}" type="presParOf" srcId="{6E4A6863-4E90-4497-B684-5B10C59E1DC9}" destId="{C5A58DA5-359F-43AD-ADA3-5FE99E78133D}" srcOrd="2" destOrd="0" presId="urn:microsoft.com/office/officeart/2005/8/layout/default"/>
    <dgm:cxn modelId="{31DA075D-59D8-4E6B-B391-928E4958235C}" type="presParOf" srcId="{6E4A6863-4E90-4497-B684-5B10C59E1DC9}" destId="{E173FC2E-5161-4BF8-AAB9-CA0E7E2AE81C}" srcOrd="3" destOrd="0" presId="urn:microsoft.com/office/officeart/2005/8/layout/default"/>
    <dgm:cxn modelId="{A0297604-CFEA-42E6-8B27-F858B5527941}" type="presParOf" srcId="{6E4A6863-4E90-4497-B684-5B10C59E1DC9}" destId="{DCFDCCF3-0252-457B-816A-1634BCA0D81C}" srcOrd="4" destOrd="0" presId="urn:microsoft.com/office/officeart/2005/8/layout/default"/>
    <dgm:cxn modelId="{3066FDF7-8B37-49C9-A8BB-09420339DDEA}" type="presParOf" srcId="{6E4A6863-4E90-4497-B684-5B10C59E1DC9}" destId="{7FEEA76C-0522-42A1-805E-7A32757022DF}" srcOrd="5" destOrd="0" presId="urn:microsoft.com/office/officeart/2005/8/layout/default"/>
    <dgm:cxn modelId="{A79D560F-D486-430F-8147-07E165E49E28}" type="presParOf" srcId="{6E4A6863-4E90-4497-B684-5B10C59E1DC9}" destId="{8874876D-E77C-47C2-AC23-451AF4BDAC7F}" srcOrd="6" destOrd="0" presId="urn:microsoft.com/office/officeart/2005/8/layout/default"/>
    <dgm:cxn modelId="{DCBBEE9B-485E-4400-B136-C7ACE62A7E97}" type="presParOf" srcId="{6E4A6863-4E90-4497-B684-5B10C59E1DC9}" destId="{FBD3A59D-2544-4F24-9FE6-36F3ED517478}" srcOrd="7" destOrd="0" presId="urn:microsoft.com/office/officeart/2005/8/layout/default"/>
    <dgm:cxn modelId="{01EE9BE8-9AD7-4FC7-94BF-B8E2BB3693BB}" type="presParOf" srcId="{6E4A6863-4E90-4497-B684-5B10C59E1DC9}" destId="{FB0A6E9C-5836-4CAC-AAC4-A9BAEB0402CF}" srcOrd="8" destOrd="0" presId="urn:microsoft.com/office/officeart/2005/8/layout/default"/>
    <dgm:cxn modelId="{8FFD78A8-4E56-4C5E-952E-8DFE4182EB11}" type="presParOf" srcId="{6E4A6863-4E90-4497-B684-5B10C59E1DC9}" destId="{C3BC730C-06F7-4B68-999B-1BD59E10CB78}" srcOrd="9" destOrd="0" presId="urn:microsoft.com/office/officeart/2005/8/layout/default"/>
    <dgm:cxn modelId="{3B5163BE-9A31-4668-9B8F-3FF32521787B}" type="presParOf" srcId="{6E4A6863-4E90-4497-B684-5B10C59E1DC9}" destId="{F7768FA0-41C1-4E66-9BE0-5F96176BA031}" srcOrd="10" destOrd="0" presId="urn:microsoft.com/office/officeart/2005/8/layout/default"/>
    <dgm:cxn modelId="{F5A901AA-FE7E-477D-915B-01CEABB1574C}" type="presParOf" srcId="{6E4A6863-4E90-4497-B684-5B10C59E1DC9}" destId="{8DA38533-3626-49F5-9C1A-272A029D368D}" srcOrd="11" destOrd="0" presId="urn:microsoft.com/office/officeart/2005/8/layout/default"/>
    <dgm:cxn modelId="{9B34F901-3F41-4AFD-9F42-80D844E286A7}" type="presParOf" srcId="{6E4A6863-4E90-4497-B684-5B10C59E1DC9}" destId="{67517A18-B881-4C82-B8A7-68266BD09765}" srcOrd="12" destOrd="0" presId="urn:microsoft.com/office/officeart/2005/8/layout/default"/>
    <dgm:cxn modelId="{507D8ADA-BD5A-4354-8C3C-B400170BE715}" type="presParOf" srcId="{6E4A6863-4E90-4497-B684-5B10C59E1DC9}" destId="{828FF9ED-E09D-481D-87EE-ED7E32606850}" srcOrd="13" destOrd="0" presId="urn:microsoft.com/office/officeart/2005/8/layout/default"/>
    <dgm:cxn modelId="{118D7F34-5970-4070-9E6C-8C9CDF7BAA97}" type="presParOf" srcId="{6E4A6863-4E90-4497-B684-5B10C59E1DC9}" destId="{74FD4D5A-065B-485E-8E1C-69959BA2783E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3DFD8DF-9AF4-4A6C-84CE-C4361F72864E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1625D4-F3AE-4A3E-9070-8336CB6CDBD8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4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5 Whys:</a:t>
          </a:r>
        </a:p>
      </dgm:t>
    </dgm:pt>
    <dgm:pt modelId="{C294996D-9A2A-4D90-8F9D-FC3DD25BB67D}" type="parTrans" cxnId="{71E88F50-A36C-46BB-B8A4-C5D83FFFA9A6}">
      <dgm:prSet/>
      <dgm:spPr/>
      <dgm:t>
        <a:bodyPr/>
        <a:lstStyle/>
        <a:p>
          <a:endParaRPr lang="en-US"/>
        </a:p>
      </dgm:t>
    </dgm:pt>
    <dgm:pt modelId="{B5F6ED71-9448-430F-A40F-03EFA01C3472}" type="sibTrans" cxnId="{71E88F50-A36C-46BB-B8A4-C5D83FFFA9A6}">
      <dgm:prSet/>
      <dgm:spPr/>
      <dgm:t>
        <a:bodyPr/>
        <a:lstStyle/>
        <a:p>
          <a:endParaRPr lang="en-US"/>
        </a:p>
      </dgm:t>
    </dgm:pt>
    <dgm:pt modelId="{F79F87FF-29D4-4ED2-8B4C-A81593A59753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Why did demand fall? → Pandemic lockdowns</a:t>
          </a:r>
        </a:p>
      </dgm:t>
    </dgm:pt>
    <dgm:pt modelId="{10BA681E-A15D-49C9-82C5-142FFD470F2A}" type="parTrans" cxnId="{211DC846-74D3-4C62-81D2-522BD6F182C9}">
      <dgm:prSet/>
      <dgm:spPr/>
      <dgm:t>
        <a:bodyPr/>
        <a:lstStyle/>
        <a:p>
          <a:endParaRPr lang="en-US"/>
        </a:p>
      </dgm:t>
    </dgm:pt>
    <dgm:pt modelId="{58FD72F8-64E9-405A-B2A4-E6B510038F68}" type="sibTrans" cxnId="{211DC846-74D3-4C62-81D2-522BD6F182C9}">
      <dgm:prSet/>
      <dgm:spPr/>
      <dgm:t>
        <a:bodyPr/>
        <a:lstStyle/>
        <a:p>
          <a:endParaRPr lang="en-US"/>
        </a:p>
      </dgm:t>
    </dgm:pt>
    <dgm:pt modelId="{966089AB-3A58-4D35-8881-05656366D2C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Why not recover? → Virtual work adoption</a:t>
          </a:r>
        </a:p>
      </dgm:t>
    </dgm:pt>
    <dgm:pt modelId="{8CA64E93-0856-4A45-9688-C95A8F59A00E}" type="parTrans" cxnId="{C7902FBE-880F-4CBD-9F5D-057E91254DDA}">
      <dgm:prSet/>
      <dgm:spPr/>
      <dgm:t>
        <a:bodyPr/>
        <a:lstStyle/>
        <a:p>
          <a:endParaRPr lang="en-US"/>
        </a:p>
      </dgm:t>
    </dgm:pt>
    <dgm:pt modelId="{C69242B1-04EA-444E-8983-5B2B3F1DDC20}" type="sibTrans" cxnId="{C7902FBE-880F-4CBD-9F5D-057E91254DDA}">
      <dgm:prSet/>
      <dgm:spPr/>
      <dgm:t>
        <a:bodyPr/>
        <a:lstStyle/>
        <a:p>
          <a:endParaRPr lang="en-US"/>
        </a:p>
      </dgm:t>
    </dgm:pt>
    <dgm:pt modelId="{4FE7755A-8552-4B56-97D8-5706B1299E6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Why permanent? → Cost-saving corporate culture</a:t>
          </a:r>
        </a:p>
      </dgm:t>
    </dgm:pt>
    <dgm:pt modelId="{8ADF9671-B63F-4DB8-9C79-AAE583D1FE86}" type="parTrans" cxnId="{372B58F9-0208-419C-A84D-06AA5802A8E1}">
      <dgm:prSet/>
      <dgm:spPr/>
      <dgm:t>
        <a:bodyPr/>
        <a:lstStyle/>
        <a:p>
          <a:endParaRPr lang="en-US"/>
        </a:p>
      </dgm:t>
    </dgm:pt>
    <dgm:pt modelId="{EA3FA9D7-A73F-44E0-8B6D-5BA8C09E08AE}" type="sibTrans" cxnId="{372B58F9-0208-419C-A84D-06AA5802A8E1}">
      <dgm:prSet/>
      <dgm:spPr/>
      <dgm:t>
        <a:bodyPr/>
        <a:lstStyle/>
        <a:p>
          <a:endParaRPr lang="en-US"/>
        </a:p>
      </dgm:t>
    </dgm:pt>
    <dgm:pt modelId="{0020949D-BCA2-4379-9D39-2F2832C82E6E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Why do hotels struggle? → Lack of diversification</a:t>
          </a:r>
        </a:p>
      </dgm:t>
    </dgm:pt>
    <dgm:pt modelId="{03E711B6-94B2-447C-B2EB-D128DC9014B1}" type="parTrans" cxnId="{EB852923-907C-4E0F-86E0-668E582EB076}">
      <dgm:prSet/>
      <dgm:spPr/>
      <dgm:t>
        <a:bodyPr/>
        <a:lstStyle/>
        <a:p>
          <a:endParaRPr lang="en-US"/>
        </a:p>
      </dgm:t>
    </dgm:pt>
    <dgm:pt modelId="{ACDD0E30-14FF-48E9-8AB1-518D3702A188}" type="sibTrans" cxnId="{EB852923-907C-4E0F-86E0-668E582EB076}">
      <dgm:prSet/>
      <dgm:spPr/>
      <dgm:t>
        <a:bodyPr/>
        <a:lstStyle/>
        <a:p>
          <a:endParaRPr lang="en-US"/>
        </a:p>
      </dgm:t>
    </dgm:pt>
    <dgm:pt modelId="{80095E88-237C-4271-AED5-29989396579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Why solution? → Innovation &amp; flexible models</a:t>
          </a:r>
        </a:p>
      </dgm:t>
    </dgm:pt>
    <dgm:pt modelId="{6C2E2398-8ED5-44C0-924D-AB8BAFB1718B}" type="parTrans" cxnId="{DC5C42A4-0476-4478-A10B-50A9D442C06A}">
      <dgm:prSet/>
      <dgm:spPr/>
      <dgm:t>
        <a:bodyPr/>
        <a:lstStyle/>
        <a:p>
          <a:endParaRPr lang="en-US"/>
        </a:p>
      </dgm:t>
    </dgm:pt>
    <dgm:pt modelId="{FF4C88CF-95DD-4BC7-A256-CEC715691910}" type="sibTrans" cxnId="{DC5C42A4-0476-4478-A10B-50A9D442C06A}">
      <dgm:prSet/>
      <dgm:spPr/>
      <dgm:t>
        <a:bodyPr/>
        <a:lstStyle/>
        <a:p>
          <a:endParaRPr lang="en-US"/>
        </a:p>
      </dgm:t>
    </dgm:pt>
    <dgm:pt modelId="{85621B73-A9CC-47D5-96B5-510B2077D11A}" type="pres">
      <dgm:prSet presAssocID="{E3DFD8DF-9AF4-4A6C-84CE-C4361F72864E}" presName="root" presStyleCnt="0">
        <dgm:presLayoutVars>
          <dgm:dir/>
          <dgm:resizeHandles val="exact"/>
        </dgm:presLayoutVars>
      </dgm:prSet>
      <dgm:spPr/>
    </dgm:pt>
    <dgm:pt modelId="{EB7C74F6-3F32-4D49-BC54-7D37BCC8FCF9}" type="pres">
      <dgm:prSet presAssocID="{371625D4-F3AE-4A3E-9070-8336CB6CDBD8}" presName="compNode" presStyleCnt="0"/>
      <dgm:spPr/>
    </dgm:pt>
    <dgm:pt modelId="{10A2FA6E-CD02-465F-8637-93221B7C4B0C}" type="pres">
      <dgm:prSet presAssocID="{371625D4-F3AE-4A3E-9070-8336CB6CDBD8}" presName="iconBgRect" presStyleLbl="bgShp" presStyleIdx="0" presStyleCnt="6"/>
      <dgm:spPr/>
    </dgm:pt>
    <dgm:pt modelId="{A701C7AF-2151-4D2D-BD9C-44F70FB6F87C}" type="pres">
      <dgm:prSet presAssocID="{371625D4-F3AE-4A3E-9070-8336CB6CDBD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25A228F-7A42-4A10-85EC-F56E55820AEC}" type="pres">
      <dgm:prSet presAssocID="{371625D4-F3AE-4A3E-9070-8336CB6CDBD8}" presName="spaceRect" presStyleCnt="0"/>
      <dgm:spPr/>
    </dgm:pt>
    <dgm:pt modelId="{13D75767-6047-4E62-A45D-92B494B2B645}" type="pres">
      <dgm:prSet presAssocID="{371625D4-F3AE-4A3E-9070-8336CB6CDBD8}" presName="textRect" presStyleLbl="revTx" presStyleIdx="0" presStyleCnt="6">
        <dgm:presLayoutVars>
          <dgm:chMax val="1"/>
          <dgm:chPref val="1"/>
        </dgm:presLayoutVars>
      </dgm:prSet>
      <dgm:spPr/>
    </dgm:pt>
    <dgm:pt modelId="{B075426D-9547-48D3-97B3-B6C8D3F8FE7E}" type="pres">
      <dgm:prSet presAssocID="{B5F6ED71-9448-430F-A40F-03EFA01C3472}" presName="sibTrans" presStyleCnt="0"/>
      <dgm:spPr/>
    </dgm:pt>
    <dgm:pt modelId="{C4DFDCAF-E980-4AF7-9EFC-2BB91E2BDFF9}" type="pres">
      <dgm:prSet presAssocID="{F79F87FF-29D4-4ED2-8B4C-A81593A59753}" presName="compNode" presStyleCnt="0"/>
      <dgm:spPr/>
    </dgm:pt>
    <dgm:pt modelId="{2F0A2FE2-BF52-44E0-9E1C-5AC499B1983A}" type="pres">
      <dgm:prSet presAssocID="{F79F87FF-29D4-4ED2-8B4C-A81593A59753}" presName="iconBgRect" presStyleLbl="bgShp" presStyleIdx="1" presStyleCnt="6"/>
      <dgm:spPr/>
    </dgm:pt>
    <dgm:pt modelId="{E5E80436-D39F-47E0-B4C4-86E0E0496524}" type="pres">
      <dgm:prSet presAssocID="{F79F87FF-29D4-4ED2-8B4C-A81593A5975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: Slight curve"/>
        </a:ext>
      </dgm:extLst>
    </dgm:pt>
    <dgm:pt modelId="{787FAC53-7AF0-44E5-9846-6DE37B1E2ABC}" type="pres">
      <dgm:prSet presAssocID="{F79F87FF-29D4-4ED2-8B4C-A81593A59753}" presName="spaceRect" presStyleCnt="0"/>
      <dgm:spPr/>
    </dgm:pt>
    <dgm:pt modelId="{0326E618-521C-41FF-A5FC-D39B302EEE96}" type="pres">
      <dgm:prSet presAssocID="{F79F87FF-29D4-4ED2-8B4C-A81593A59753}" presName="textRect" presStyleLbl="revTx" presStyleIdx="1" presStyleCnt="6" custScaleX="117308" custScaleY="205821" custLinFactNeighborX="-4034" custLinFactNeighborY="15569">
        <dgm:presLayoutVars>
          <dgm:chMax val="1"/>
          <dgm:chPref val="1"/>
        </dgm:presLayoutVars>
      </dgm:prSet>
      <dgm:spPr/>
    </dgm:pt>
    <dgm:pt modelId="{536EAD0F-8D45-47D5-BBCB-A7DE38128689}" type="pres">
      <dgm:prSet presAssocID="{58FD72F8-64E9-405A-B2A4-E6B510038F68}" presName="sibTrans" presStyleCnt="0"/>
      <dgm:spPr/>
    </dgm:pt>
    <dgm:pt modelId="{316EC37C-F157-4A3F-A182-FE273D4B2FC0}" type="pres">
      <dgm:prSet presAssocID="{966089AB-3A58-4D35-8881-05656366D2CD}" presName="compNode" presStyleCnt="0"/>
      <dgm:spPr/>
    </dgm:pt>
    <dgm:pt modelId="{D78B9EEE-5813-4574-B35F-E5E02243A3E3}" type="pres">
      <dgm:prSet presAssocID="{966089AB-3A58-4D35-8881-05656366D2CD}" presName="iconBgRect" presStyleLbl="bgShp" presStyleIdx="2" presStyleCnt="6"/>
      <dgm:spPr/>
    </dgm:pt>
    <dgm:pt modelId="{0AE45091-2B22-4F3A-8746-57EA7FDE46A7}" type="pres">
      <dgm:prSet presAssocID="{966089AB-3A58-4D35-8881-05656366D2C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2DE08638-D00E-445A-A7DA-A82676DBA13D}" type="pres">
      <dgm:prSet presAssocID="{966089AB-3A58-4D35-8881-05656366D2CD}" presName="spaceRect" presStyleCnt="0"/>
      <dgm:spPr/>
    </dgm:pt>
    <dgm:pt modelId="{873D6B07-C2C5-4607-ACB5-732B95E8ACFF}" type="pres">
      <dgm:prSet presAssocID="{966089AB-3A58-4D35-8881-05656366D2CD}" presName="textRect" presStyleLbl="revTx" presStyleIdx="2" presStyleCnt="6">
        <dgm:presLayoutVars>
          <dgm:chMax val="1"/>
          <dgm:chPref val="1"/>
        </dgm:presLayoutVars>
      </dgm:prSet>
      <dgm:spPr/>
    </dgm:pt>
    <dgm:pt modelId="{1EF9A68F-D79F-4706-A5BC-01583D17DB26}" type="pres">
      <dgm:prSet presAssocID="{C69242B1-04EA-444E-8983-5B2B3F1DDC20}" presName="sibTrans" presStyleCnt="0"/>
      <dgm:spPr/>
    </dgm:pt>
    <dgm:pt modelId="{8043E2CC-96D8-4436-A3CE-C8D6D0F542B3}" type="pres">
      <dgm:prSet presAssocID="{4FE7755A-8552-4B56-97D8-5706B1299E6D}" presName="compNode" presStyleCnt="0"/>
      <dgm:spPr/>
    </dgm:pt>
    <dgm:pt modelId="{0B8B58C7-EA72-423D-9A8E-83E92025AF01}" type="pres">
      <dgm:prSet presAssocID="{4FE7755A-8552-4B56-97D8-5706B1299E6D}" presName="iconBgRect" presStyleLbl="bgShp" presStyleIdx="3" presStyleCnt="6" custLinFactNeighborX="-5791" custLinFactNeighborY="-54684"/>
      <dgm:spPr/>
    </dgm:pt>
    <dgm:pt modelId="{8485ACFB-4221-44C0-BBA2-72F4005EEC5F}" type="pres">
      <dgm:prSet presAssocID="{4FE7755A-8552-4B56-97D8-5706B1299E6D}" presName="iconRect" presStyleLbl="node1" presStyleIdx="3" presStyleCnt="6" custLinFactY="-152" custLinFactNeighborX="-6056" custLinFactNeighborY="-100000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5AB19A46-B096-4D32-AFBF-347D9EE2FE1F}" type="pres">
      <dgm:prSet presAssocID="{4FE7755A-8552-4B56-97D8-5706B1299E6D}" presName="spaceRect" presStyleCnt="0"/>
      <dgm:spPr/>
    </dgm:pt>
    <dgm:pt modelId="{48F5E9C2-8B7F-4B32-8E29-2A943A849797}" type="pres">
      <dgm:prSet presAssocID="{4FE7755A-8552-4B56-97D8-5706B1299E6D}" presName="textRect" presStyleLbl="revTx" presStyleIdx="3" presStyleCnt="6" custScaleX="119395" custScaleY="299171" custLinFactNeighborX="-2826" custLinFactNeighborY="-37629">
        <dgm:presLayoutVars>
          <dgm:chMax val="1"/>
          <dgm:chPref val="1"/>
        </dgm:presLayoutVars>
      </dgm:prSet>
      <dgm:spPr/>
    </dgm:pt>
    <dgm:pt modelId="{2123A1DB-F898-4E5D-A110-F2BF1AD966F0}" type="pres">
      <dgm:prSet presAssocID="{EA3FA9D7-A73F-44E0-8B6D-5BA8C09E08AE}" presName="sibTrans" presStyleCnt="0"/>
      <dgm:spPr/>
    </dgm:pt>
    <dgm:pt modelId="{16ED3E9A-08FF-4E13-913D-F3A623CB4E55}" type="pres">
      <dgm:prSet presAssocID="{0020949D-BCA2-4379-9D39-2F2832C82E6E}" presName="compNode" presStyleCnt="0"/>
      <dgm:spPr/>
    </dgm:pt>
    <dgm:pt modelId="{6EEF8F1A-7AAA-49E4-93B0-6382037BA009}" type="pres">
      <dgm:prSet presAssocID="{0020949D-BCA2-4379-9D39-2F2832C82E6E}" presName="iconBgRect" presStyleLbl="bgShp" presStyleIdx="4" presStyleCnt="6" custLinFactNeighborX="-13981" custLinFactNeighborY="-45570"/>
      <dgm:spPr/>
    </dgm:pt>
    <dgm:pt modelId="{2D65EA00-5E05-4A20-8974-57DF891996A5}" type="pres">
      <dgm:prSet presAssocID="{0020949D-BCA2-4379-9D39-2F2832C82E6E}" presName="iconRect" presStyleLbl="node1" presStyleIdx="4" presStyleCnt="6" custLinFactNeighborX="-18743" custLinFactNeighborY="-8059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B96CC79F-3383-406D-A617-FD7593C6E441}" type="pres">
      <dgm:prSet presAssocID="{0020949D-BCA2-4379-9D39-2F2832C82E6E}" presName="spaceRect" presStyleCnt="0"/>
      <dgm:spPr/>
    </dgm:pt>
    <dgm:pt modelId="{2E126B57-7E71-4208-B948-2F837509FA11}" type="pres">
      <dgm:prSet presAssocID="{0020949D-BCA2-4379-9D39-2F2832C82E6E}" presName="textRect" presStyleLbl="revTx" presStyleIdx="4" presStyleCnt="6" custScaleX="116079" custScaleY="233758" custLinFactNeighborX="-3886" custLinFactNeighborY="-51100">
        <dgm:presLayoutVars>
          <dgm:chMax val="1"/>
          <dgm:chPref val="1"/>
        </dgm:presLayoutVars>
      </dgm:prSet>
      <dgm:spPr/>
    </dgm:pt>
    <dgm:pt modelId="{1D4E5675-CEDE-4B92-923F-083DD8FBBB5E}" type="pres">
      <dgm:prSet presAssocID="{ACDD0E30-14FF-48E9-8AB1-518D3702A188}" presName="sibTrans" presStyleCnt="0"/>
      <dgm:spPr/>
    </dgm:pt>
    <dgm:pt modelId="{613BC745-2EFB-42F5-AEB2-0601728EEF69}" type="pres">
      <dgm:prSet presAssocID="{80095E88-237C-4271-AED5-29989396579D}" presName="compNode" presStyleCnt="0"/>
      <dgm:spPr/>
    </dgm:pt>
    <dgm:pt modelId="{913B1F95-2E3D-44D8-9CB7-4448C45518A3}" type="pres">
      <dgm:prSet presAssocID="{80095E88-237C-4271-AED5-29989396579D}" presName="iconBgRect" presStyleLbl="bgShp" presStyleIdx="5" presStyleCnt="6"/>
      <dgm:spPr/>
    </dgm:pt>
    <dgm:pt modelId="{574A51FC-295C-44EF-99B1-9873651EEBE5}" type="pres">
      <dgm:prSet presAssocID="{80095E88-237C-4271-AED5-29989396579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DE0CD93F-F6CF-4910-8891-BEB16D13EBF4}" type="pres">
      <dgm:prSet presAssocID="{80095E88-237C-4271-AED5-29989396579D}" presName="spaceRect" presStyleCnt="0"/>
      <dgm:spPr/>
    </dgm:pt>
    <dgm:pt modelId="{187EDEA5-CC06-44A5-AC55-F169D8C35FC2}" type="pres">
      <dgm:prSet presAssocID="{80095E88-237C-4271-AED5-29989396579D}" presName="textRect" presStyleLbl="revTx" presStyleIdx="5" presStyleCnt="6" custScaleX="135255" custScaleY="155441">
        <dgm:presLayoutVars>
          <dgm:chMax val="1"/>
          <dgm:chPref val="1"/>
        </dgm:presLayoutVars>
      </dgm:prSet>
      <dgm:spPr/>
    </dgm:pt>
  </dgm:ptLst>
  <dgm:cxnLst>
    <dgm:cxn modelId="{872C8B07-FC4F-4150-BE3C-6B7A66DCD0A2}" type="presOf" srcId="{F79F87FF-29D4-4ED2-8B4C-A81593A59753}" destId="{0326E618-521C-41FF-A5FC-D39B302EEE96}" srcOrd="0" destOrd="0" presId="urn:microsoft.com/office/officeart/2018/5/layout/IconCircleLabelList"/>
    <dgm:cxn modelId="{E8FECA12-15B4-4CED-9787-8B6441B6778B}" type="presOf" srcId="{4FE7755A-8552-4B56-97D8-5706B1299E6D}" destId="{48F5E9C2-8B7F-4B32-8E29-2A943A849797}" srcOrd="0" destOrd="0" presId="urn:microsoft.com/office/officeart/2018/5/layout/IconCircleLabelList"/>
    <dgm:cxn modelId="{EB852923-907C-4E0F-86E0-668E582EB076}" srcId="{E3DFD8DF-9AF4-4A6C-84CE-C4361F72864E}" destId="{0020949D-BCA2-4379-9D39-2F2832C82E6E}" srcOrd="4" destOrd="0" parTransId="{03E711B6-94B2-447C-B2EB-D128DC9014B1}" sibTransId="{ACDD0E30-14FF-48E9-8AB1-518D3702A188}"/>
    <dgm:cxn modelId="{5EDEE05E-FCD8-4D31-99C7-502B640C09A5}" type="presOf" srcId="{371625D4-F3AE-4A3E-9070-8336CB6CDBD8}" destId="{13D75767-6047-4E62-A45D-92B494B2B645}" srcOrd="0" destOrd="0" presId="urn:microsoft.com/office/officeart/2018/5/layout/IconCircleLabelList"/>
    <dgm:cxn modelId="{211DC846-74D3-4C62-81D2-522BD6F182C9}" srcId="{E3DFD8DF-9AF4-4A6C-84CE-C4361F72864E}" destId="{F79F87FF-29D4-4ED2-8B4C-A81593A59753}" srcOrd="1" destOrd="0" parTransId="{10BA681E-A15D-49C9-82C5-142FFD470F2A}" sibTransId="{58FD72F8-64E9-405A-B2A4-E6B510038F68}"/>
    <dgm:cxn modelId="{19DD014C-32B7-427F-919B-8D1D3F7DA2C9}" type="presOf" srcId="{0020949D-BCA2-4379-9D39-2F2832C82E6E}" destId="{2E126B57-7E71-4208-B948-2F837509FA11}" srcOrd="0" destOrd="0" presId="urn:microsoft.com/office/officeart/2018/5/layout/IconCircleLabelList"/>
    <dgm:cxn modelId="{71E88F50-A36C-46BB-B8A4-C5D83FFFA9A6}" srcId="{E3DFD8DF-9AF4-4A6C-84CE-C4361F72864E}" destId="{371625D4-F3AE-4A3E-9070-8336CB6CDBD8}" srcOrd="0" destOrd="0" parTransId="{C294996D-9A2A-4D90-8F9D-FC3DD25BB67D}" sibTransId="{B5F6ED71-9448-430F-A40F-03EFA01C3472}"/>
    <dgm:cxn modelId="{45669F81-5F38-430C-AF0A-32CCE2CE9E5D}" type="presOf" srcId="{80095E88-237C-4271-AED5-29989396579D}" destId="{187EDEA5-CC06-44A5-AC55-F169D8C35FC2}" srcOrd="0" destOrd="0" presId="urn:microsoft.com/office/officeart/2018/5/layout/IconCircleLabelList"/>
    <dgm:cxn modelId="{5A5FB988-1B8B-4585-B678-A135B59577E2}" type="presOf" srcId="{E3DFD8DF-9AF4-4A6C-84CE-C4361F72864E}" destId="{85621B73-A9CC-47D5-96B5-510B2077D11A}" srcOrd="0" destOrd="0" presId="urn:microsoft.com/office/officeart/2018/5/layout/IconCircleLabelList"/>
    <dgm:cxn modelId="{DC5C42A4-0476-4478-A10B-50A9D442C06A}" srcId="{E3DFD8DF-9AF4-4A6C-84CE-C4361F72864E}" destId="{80095E88-237C-4271-AED5-29989396579D}" srcOrd="5" destOrd="0" parTransId="{6C2E2398-8ED5-44C0-924D-AB8BAFB1718B}" sibTransId="{FF4C88CF-95DD-4BC7-A256-CEC715691910}"/>
    <dgm:cxn modelId="{C7902FBE-880F-4CBD-9F5D-057E91254DDA}" srcId="{E3DFD8DF-9AF4-4A6C-84CE-C4361F72864E}" destId="{966089AB-3A58-4D35-8881-05656366D2CD}" srcOrd="2" destOrd="0" parTransId="{8CA64E93-0856-4A45-9688-C95A8F59A00E}" sibTransId="{C69242B1-04EA-444E-8983-5B2B3F1DDC20}"/>
    <dgm:cxn modelId="{617336C5-0BE6-460F-BFD5-43D94C1B8672}" type="presOf" srcId="{966089AB-3A58-4D35-8881-05656366D2CD}" destId="{873D6B07-C2C5-4607-ACB5-732B95E8ACFF}" srcOrd="0" destOrd="0" presId="urn:microsoft.com/office/officeart/2018/5/layout/IconCircleLabelList"/>
    <dgm:cxn modelId="{372B58F9-0208-419C-A84D-06AA5802A8E1}" srcId="{E3DFD8DF-9AF4-4A6C-84CE-C4361F72864E}" destId="{4FE7755A-8552-4B56-97D8-5706B1299E6D}" srcOrd="3" destOrd="0" parTransId="{8ADF9671-B63F-4DB8-9C79-AAE583D1FE86}" sibTransId="{EA3FA9D7-A73F-44E0-8B6D-5BA8C09E08AE}"/>
    <dgm:cxn modelId="{1707BE29-9E88-4D3F-BEF2-84ACBAB04BA0}" type="presParOf" srcId="{85621B73-A9CC-47D5-96B5-510B2077D11A}" destId="{EB7C74F6-3F32-4D49-BC54-7D37BCC8FCF9}" srcOrd="0" destOrd="0" presId="urn:microsoft.com/office/officeart/2018/5/layout/IconCircleLabelList"/>
    <dgm:cxn modelId="{A751C7A5-0525-4CAB-9AC3-2CEE3F7F11AA}" type="presParOf" srcId="{EB7C74F6-3F32-4D49-BC54-7D37BCC8FCF9}" destId="{10A2FA6E-CD02-465F-8637-93221B7C4B0C}" srcOrd="0" destOrd="0" presId="urn:microsoft.com/office/officeart/2018/5/layout/IconCircleLabelList"/>
    <dgm:cxn modelId="{62FD9376-62C1-4BC3-9FD7-E36AF95E969F}" type="presParOf" srcId="{EB7C74F6-3F32-4D49-BC54-7D37BCC8FCF9}" destId="{A701C7AF-2151-4D2D-BD9C-44F70FB6F87C}" srcOrd="1" destOrd="0" presId="urn:microsoft.com/office/officeart/2018/5/layout/IconCircleLabelList"/>
    <dgm:cxn modelId="{D15159CC-D814-49F8-A4A9-0923EA8043AC}" type="presParOf" srcId="{EB7C74F6-3F32-4D49-BC54-7D37BCC8FCF9}" destId="{D25A228F-7A42-4A10-85EC-F56E55820AEC}" srcOrd="2" destOrd="0" presId="urn:microsoft.com/office/officeart/2018/5/layout/IconCircleLabelList"/>
    <dgm:cxn modelId="{3545C102-E8FB-4B29-B56D-6C2B3B73DA24}" type="presParOf" srcId="{EB7C74F6-3F32-4D49-BC54-7D37BCC8FCF9}" destId="{13D75767-6047-4E62-A45D-92B494B2B645}" srcOrd="3" destOrd="0" presId="urn:microsoft.com/office/officeart/2018/5/layout/IconCircleLabelList"/>
    <dgm:cxn modelId="{43CF6B6C-A4CE-4EB0-B746-49097B195172}" type="presParOf" srcId="{85621B73-A9CC-47D5-96B5-510B2077D11A}" destId="{B075426D-9547-48D3-97B3-B6C8D3F8FE7E}" srcOrd="1" destOrd="0" presId="urn:microsoft.com/office/officeart/2018/5/layout/IconCircleLabelList"/>
    <dgm:cxn modelId="{63FD52B5-A8FB-4480-8B2D-77CD2BE09767}" type="presParOf" srcId="{85621B73-A9CC-47D5-96B5-510B2077D11A}" destId="{C4DFDCAF-E980-4AF7-9EFC-2BB91E2BDFF9}" srcOrd="2" destOrd="0" presId="urn:microsoft.com/office/officeart/2018/5/layout/IconCircleLabelList"/>
    <dgm:cxn modelId="{DD81C8C8-D775-4C12-9256-FDAF8DAC4686}" type="presParOf" srcId="{C4DFDCAF-E980-4AF7-9EFC-2BB91E2BDFF9}" destId="{2F0A2FE2-BF52-44E0-9E1C-5AC499B1983A}" srcOrd="0" destOrd="0" presId="urn:microsoft.com/office/officeart/2018/5/layout/IconCircleLabelList"/>
    <dgm:cxn modelId="{5241A165-76C3-4303-AE35-5EC4BA853BA9}" type="presParOf" srcId="{C4DFDCAF-E980-4AF7-9EFC-2BB91E2BDFF9}" destId="{E5E80436-D39F-47E0-B4C4-86E0E0496524}" srcOrd="1" destOrd="0" presId="urn:microsoft.com/office/officeart/2018/5/layout/IconCircleLabelList"/>
    <dgm:cxn modelId="{997334EB-5196-4552-BC5F-4A9BFE680B4A}" type="presParOf" srcId="{C4DFDCAF-E980-4AF7-9EFC-2BB91E2BDFF9}" destId="{787FAC53-7AF0-44E5-9846-6DE37B1E2ABC}" srcOrd="2" destOrd="0" presId="urn:microsoft.com/office/officeart/2018/5/layout/IconCircleLabelList"/>
    <dgm:cxn modelId="{61B868A3-4E30-41FC-A8D7-AB07727AA7A9}" type="presParOf" srcId="{C4DFDCAF-E980-4AF7-9EFC-2BB91E2BDFF9}" destId="{0326E618-521C-41FF-A5FC-D39B302EEE96}" srcOrd="3" destOrd="0" presId="urn:microsoft.com/office/officeart/2018/5/layout/IconCircleLabelList"/>
    <dgm:cxn modelId="{E22A6190-E8BB-4172-8176-D782EDB07360}" type="presParOf" srcId="{85621B73-A9CC-47D5-96B5-510B2077D11A}" destId="{536EAD0F-8D45-47D5-BBCB-A7DE38128689}" srcOrd="3" destOrd="0" presId="urn:microsoft.com/office/officeart/2018/5/layout/IconCircleLabelList"/>
    <dgm:cxn modelId="{56297F98-EE82-4C52-8B20-857595BABB42}" type="presParOf" srcId="{85621B73-A9CC-47D5-96B5-510B2077D11A}" destId="{316EC37C-F157-4A3F-A182-FE273D4B2FC0}" srcOrd="4" destOrd="0" presId="urn:microsoft.com/office/officeart/2018/5/layout/IconCircleLabelList"/>
    <dgm:cxn modelId="{A816A1A1-1216-44ED-B766-228FBC9BAB7B}" type="presParOf" srcId="{316EC37C-F157-4A3F-A182-FE273D4B2FC0}" destId="{D78B9EEE-5813-4574-B35F-E5E02243A3E3}" srcOrd="0" destOrd="0" presId="urn:microsoft.com/office/officeart/2018/5/layout/IconCircleLabelList"/>
    <dgm:cxn modelId="{59C37F20-B16C-478C-B252-2EFFE948F5D0}" type="presParOf" srcId="{316EC37C-F157-4A3F-A182-FE273D4B2FC0}" destId="{0AE45091-2B22-4F3A-8746-57EA7FDE46A7}" srcOrd="1" destOrd="0" presId="urn:microsoft.com/office/officeart/2018/5/layout/IconCircleLabelList"/>
    <dgm:cxn modelId="{32EE51B2-2229-419F-9491-FA1996890745}" type="presParOf" srcId="{316EC37C-F157-4A3F-A182-FE273D4B2FC0}" destId="{2DE08638-D00E-445A-A7DA-A82676DBA13D}" srcOrd="2" destOrd="0" presId="urn:microsoft.com/office/officeart/2018/5/layout/IconCircleLabelList"/>
    <dgm:cxn modelId="{15CB1DF8-F8CA-46F3-9C70-EAAE23E8B1C3}" type="presParOf" srcId="{316EC37C-F157-4A3F-A182-FE273D4B2FC0}" destId="{873D6B07-C2C5-4607-ACB5-732B95E8ACFF}" srcOrd="3" destOrd="0" presId="urn:microsoft.com/office/officeart/2018/5/layout/IconCircleLabelList"/>
    <dgm:cxn modelId="{E2AA46AB-F88D-4B4A-B733-D6F7AE2ABCC8}" type="presParOf" srcId="{85621B73-A9CC-47D5-96B5-510B2077D11A}" destId="{1EF9A68F-D79F-4706-A5BC-01583D17DB26}" srcOrd="5" destOrd="0" presId="urn:microsoft.com/office/officeart/2018/5/layout/IconCircleLabelList"/>
    <dgm:cxn modelId="{9F3605B2-7313-4AA7-AB89-5E8D9563E0E1}" type="presParOf" srcId="{85621B73-A9CC-47D5-96B5-510B2077D11A}" destId="{8043E2CC-96D8-4436-A3CE-C8D6D0F542B3}" srcOrd="6" destOrd="0" presId="urn:microsoft.com/office/officeart/2018/5/layout/IconCircleLabelList"/>
    <dgm:cxn modelId="{2B4CC725-454F-4693-AF02-FBC0F8D3EC29}" type="presParOf" srcId="{8043E2CC-96D8-4436-A3CE-C8D6D0F542B3}" destId="{0B8B58C7-EA72-423D-9A8E-83E92025AF01}" srcOrd="0" destOrd="0" presId="urn:microsoft.com/office/officeart/2018/5/layout/IconCircleLabelList"/>
    <dgm:cxn modelId="{47EF2714-0894-4A54-910F-04BE51F0627C}" type="presParOf" srcId="{8043E2CC-96D8-4436-A3CE-C8D6D0F542B3}" destId="{8485ACFB-4221-44C0-BBA2-72F4005EEC5F}" srcOrd="1" destOrd="0" presId="urn:microsoft.com/office/officeart/2018/5/layout/IconCircleLabelList"/>
    <dgm:cxn modelId="{91A45A2D-1065-4813-8703-3FE513E5E4C5}" type="presParOf" srcId="{8043E2CC-96D8-4436-A3CE-C8D6D0F542B3}" destId="{5AB19A46-B096-4D32-AFBF-347D9EE2FE1F}" srcOrd="2" destOrd="0" presId="urn:microsoft.com/office/officeart/2018/5/layout/IconCircleLabelList"/>
    <dgm:cxn modelId="{1BC22673-97A9-4D7B-AD59-063AECFEDE32}" type="presParOf" srcId="{8043E2CC-96D8-4436-A3CE-C8D6D0F542B3}" destId="{48F5E9C2-8B7F-4B32-8E29-2A943A849797}" srcOrd="3" destOrd="0" presId="urn:microsoft.com/office/officeart/2018/5/layout/IconCircleLabelList"/>
    <dgm:cxn modelId="{8AD0B189-B5CD-495C-BBDE-3176EDB21F88}" type="presParOf" srcId="{85621B73-A9CC-47D5-96B5-510B2077D11A}" destId="{2123A1DB-F898-4E5D-A110-F2BF1AD966F0}" srcOrd="7" destOrd="0" presId="urn:microsoft.com/office/officeart/2018/5/layout/IconCircleLabelList"/>
    <dgm:cxn modelId="{45AE9851-B0E0-43B3-B478-F86C6CB4CF25}" type="presParOf" srcId="{85621B73-A9CC-47D5-96B5-510B2077D11A}" destId="{16ED3E9A-08FF-4E13-913D-F3A623CB4E55}" srcOrd="8" destOrd="0" presId="urn:microsoft.com/office/officeart/2018/5/layout/IconCircleLabelList"/>
    <dgm:cxn modelId="{AA262AAF-F2D0-4847-9892-62868913DDFF}" type="presParOf" srcId="{16ED3E9A-08FF-4E13-913D-F3A623CB4E55}" destId="{6EEF8F1A-7AAA-49E4-93B0-6382037BA009}" srcOrd="0" destOrd="0" presId="urn:microsoft.com/office/officeart/2018/5/layout/IconCircleLabelList"/>
    <dgm:cxn modelId="{16BF330C-D9AA-4760-B88B-4117B35AB2F9}" type="presParOf" srcId="{16ED3E9A-08FF-4E13-913D-F3A623CB4E55}" destId="{2D65EA00-5E05-4A20-8974-57DF891996A5}" srcOrd="1" destOrd="0" presId="urn:microsoft.com/office/officeart/2018/5/layout/IconCircleLabelList"/>
    <dgm:cxn modelId="{CAB099B1-DC08-4E4D-83AD-A136BBD3184B}" type="presParOf" srcId="{16ED3E9A-08FF-4E13-913D-F3A623CB4E55}" destId="{B96CC79F-3383-406D-A617-FD7593C6E441}" srcOrd="2" destOrd="0" presId="urn:microsoft.com/office/officeart/2018/5/layout/IconCircleLabelList"/>
    <dgm:cxn modelId="{D627C7FE-212A-4876-B570-FCCB8701BF0A}" type="presParOf" srcId="{16ED3E9A-08FF-4E13-913D-F3A623CB4E55}" destId="{2E126B57-7E71-4208-B948-2F837509FA11}" srcOrd="3" destOrd="0" presId="urn:microsoft.com/office/officeart/2018/5/layout/IconCircleLabelList"/>
    <dgm:cxn modelId="{E16A1C8C-C81A-41DE-B380-6BF6ADD605D7}" type="presParOf" srcId="{85621B73-A9CC-47D5-96B5-510B2077D11A}" destId="{1D4E5675-CEDE-4B92-923F-083DD8FBBB5E}" srcOrd="9" destOrd="0" presId="urn:microsoft.com/office/officeart/2018/5/layout/IconCircleLabelList"/>
    <dgm:cxn modelId="{60CDDBF7-89E6-4041-A572-EB76406B3715}" type="presParOf" srcId="{85621B73-A9CC-47D5-96B5-510B2077D11A}" destId="{613BC745-2EFB-42F5-AEB2-0601728EEF69}" srcOrd="10" destOrd="0" presId="urn:microsoft.com/office/officeart/2018/5/layout/IconCircleLabelList"/>
    <dgm:cxn modelId="{D2737258-913C-4A7A-B70F-85D742E2250B}" type="presParOf" srcId="{613BC745-2EFB-42F5-AEB2-0601728EEF69}" destId="{913B1F95-2E3D-44D8-9CB7-4448C45518A3}" srcOrd="0" destOrd="0" presId="urn:microsoft.com/office/officeart/2018/5/layout/IconCircleLabelList"/>
    <dgm:cxn modelId="{BA74C4D4-3075-4069-A1FF-B2E859255455}" type="presParOf" srcId="{613BC745-2EFB-42F5-AEB2-0601728EEF69}" destId="{574A51FC-295C-44EF-99B1-9873651EEBE5}" srcOrd="1" destOrd="0" presId="urn:microsoft.com/office/officeart/2018/5/layout/IconCircleLabelList"/>
    <dgm:cxn modelId="{35DDEB45-5F2E-4BAF-B0EE-1DC63B4C1AB3}" type="presParOf" srcId="{613BC745-2EFB-42F5-AEB2-0601728EEF69}" destId="{DE0CD93F-F6CF-4910-8891-BEB16D13EBF4}" srcOrd="2" destOrd="0" presId="urn:microsoft.com/office/officeart/2018/5/layout/IconCircleLabelList"/>
    <dgm:cxn modelId="{BA3E2129-9B38-4FB0-9118-73D53D47E494}" type="presParOf" srcId="{613BC745-2EFB-42F5-AEB2-0601728EEF69}" destId="{187EDEA5-CC06-44A5-AC55-F169D8C35FC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8A9CA96-3194-46AB-87B2-38CCEE5A174F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6B1ACB8-AD06-464F-9708-D853970CD4DE}">
      <dgm:prSet/>
      <dgm:spPr/>
      <dgm:t>
        <a:bodyPr/>
        <a:lstStyle/>
        <a:p>
          <a:r>
            <a:rPr lang="en-GB" b="1" noProof="0" dirty="0"/>
            <a:t>STAR:</a:t>
          </a:r>
          <a:endParaRPr lang="en-GB" noProof="0" dirty="0"/>
        </a:p>
      </dgm:t>
    </dgm:pt>
    <dgm:pt modelId="{06E046E5-12A5-4726-A65E-AB8CB723C5BD}" type="parTrans" cxnId="{8C7BEA07-3B34-47C0-A38A-50DA238ACF68}">
      <dgm:prSet/>
      <dgm:spPr/>
      <dgm:t>
        <a:bodyPr/>
        <a:lstStyle/>
        <a:p>
          <a:endParaRPr lang="en-GB"/>
        </a:p>
      </dgm:t>
    </dgm:pt>
    <dgm:pt modelId="{285A6175-DB73-411F-82CF-9AAB5870DF6E}" type="sibTrans" cxnId="{8C7BEA07-3B34-47C0-A38A-50DA238ACF68}">
      <dgm:prSet/>
      <dgm:spPr/>
      <dgm:t>
        <a:bodyPr/>
        <a:lstStyle/>
        <a:p>
          <a:endParaRPr lang="en-GB"/>
        </a:p>
      </dgm:t>
    </dgm:pt>
    <dgm:pt modelId="{C42C8936-87E4-4935-A3C3-3708DCC4B7A2}">
      <dgm:prSet custT="1"/>
      <dgm:spPr/>
      <dgm:t>
        <a:bodyPr/>
        <a:lstStyle/>
        <a:p>
          <a:r>
            <a:rPr lang="en-GB" sz="16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Situation → Decline in business commuting</a:t>
          </a:r>
        </a:p>
      </dgm:t>
    </dgm:pt>
    <dgm:pt modelId="{7F1F30E6-C587-4157-9DAC-0182F30839EA}" type="parTrans" cxnId="{BA3DA397-C470-4E9A-807E-918D4C02BCAE}">
      <dgm:prSet/>
      <dgm:spPr/>
      <dgm:t>
        <a:bodyPr/>
        <a:lstStyle/>
        <a:p>
          <a:endParaRPr lang="en-GB"/>
        </a:p>
      </dgm:t>
    </dgm:pt>
    <dgm:pt modelId="{A09C21AF-ACE8-4F28-836A-EB8EF88BCA93}" type="sibTrans" cxnId="{BA3DA397-C470-4E9A-807E-918D4C02BCAE}">
      <dgm:prSet/>
      <dgm:spPr/>
      <dgm:t>
        <a:bodyPr/>
        <a:lstStyle/>
        <a:p>
          <a:endParaRPr lang="en-GB"/>
        </a:p>
      </dgm:t>
    </dgm:pt>
    <dgm:pt modelId="{09A3FF71-D22F-439B-A1BB-3C6B13B61154}">
      <dgm:prSet custT="1"/>
      <dgm:spPr/>
      <dgm:t>
        <a:bodyPr/>
        <a:lstStyle/>
        <a:p>
          <a:r>
            <a:rPr lang="en-GB" sz="16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Task → Adapt hotel strategies</a:t>
          </a:r>
        </a:p>
      </dgm:t>
    </dgm:pt>
    <dgm:pt modelId="{B79A2251-782D-43BE-93E8-58DFE728EAD6}" type="parTrans" cxnId="{07047714-0BD2-4B87-9FAC-1F0DFFD00B0A}">
      <dgm:prSet/>
      <dgm:spPr/>
      <dgm:t>
        <a:bodyPr/>
        <a:lstStyle/>
        <a:p>
          <a:endParaRPr lang="en-GB"/>
        </a:p>
      </dgm:t>
    </dgm:pt>
    <dgm:pt modelId="{6E7ACDC8-FA7D-4F7E-BE2B-3A6CF98CFA17}" type="sibTrans" cxnId="{07047714-0BD2-4B87-9FAC-1F0DFFD00B0A}">
      <dgm:prSet/>
      <dgm:spPr/>
      <dgm:t>
        <a:bodyPr/>
        <a:lstStyle/>
        <a:p>
          <a:endParaRPr lang="en-GB"/>
        </a:p>
      </dgm:t>
    </dgm:pt>
    <dgm:pt modelId="{AF85E1DE-5682-4DAC-AB51-F3CB5DA68756}">
      <dgm:prSet custT="1"/>
      <dgm:spPr/>
      <dgm:t>
        <a:bodyPr/>
        <a:lstStyle/>
        <a:p>
          <a:r>
            <a:rPr lang="en-GB" sz="16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Action → Digitalisation, diversification, sustainability</a:t>
          </a:r>
        </a:p>
      </dgm:t>
    </dgm:pt>
    <dgm:pt modelId="{2B1549BE-9068-4367-80DB-76AFBD50A92B}" type="parTrans" cxnId="{96829ADA-5F9D-4EEF-B8E4-2522DEC1C3B2}">
      <dgm:prSet/>
      <dgm:spPr/>
      <dgm:t>
        <a:bodyPr/>
        <a:lstStyle/>
        <a:p>
          <a:endParaRPr lang="en-GB"/>
        </a:p>
      </dgm:t>
    </dgm:pt>
    <dgm:pt modelId="{CE3FD0A9-1B8C-4921-99CE-4DEF61F3F950}" type="sibTrans" cxnId="{96829ADA-5F9D-4EEF-B8E4-2522DEC1C3B2}">
      <dgm:prSet/>
      <dgm:spPr/>
      <dgm:t>
        <a:bodyPr/>
        <a:lstStyle/>
        <a:p>
          <a:endParaRPr lang="en-GB"/>
        </a:p>
      </dgm:t>
    </dgm:pt>
    <dgm:pt modelId="{2A05FE17-FDB1-490C-981D-851CC30D4CC1}">
      <dgm:prSet custT="1"/>
      <dgm:spPr/>
      <dgm:t>
        <a:bodyPr/>
        <a:lstStyle/>
        <a:p>
          <a:r>
            <a:rPr lang="en-GB" sz="16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Result → Improved resilience</a:t>
          </a:r>
        </a:p>
      </dgm:t>
    </dgm:pt>
    <dgm:pt modelId="{4AD6C201-1E89-471C-860E-E2D612B7D5E1}" type="parTrans" cxnId="{3AA2C7A9-7D9E-4429-A6C3-F5E5A66D2DF2}">
      <dgm:prSet/>
      <dgm:spPr/>
      <dgm:t>
        <a:bodyPr/>
        <a:lstStyle/>
        <a:p>
          <a:endParaRPr lang="en-GB"/>
        </a:p>
      </dgm:t>
    </dgm:pt>
    <dgm:pt modelId="{F97FCD10-D52D-4E15-AD41-C1491DF4F84B}" type="sibTrans" cxnId="{3AA2C7A9-7D9E-4429-A6C3-F5E5A66D2DF2}">
      <dgm:prSet/>
      <dgm:spPr/>
      <dgm:t>
        <a:bodyPr/>
        <a:lstStyle/>
        <a:p>
          <a:endParaRPr lang="en-GB"/>
        </a:p>
      </dgm:t>
    </dgm:pt>
    <dgm:pt modelId="{7D6DF180-FB1F-40FB-918D-26E9A2081F87}" type="pres">
      <dgm:prSet presAssocID="{48A9CA96-3194-46AB-87B2-38CCEE5A174F}" presName="compositeShape" presStyleCnt="0">
        <dgm:presLayoutVars>
          <dgm:dir/>
          <dgm:resizeHandles/>
        </dgm:presLayoutVars>
      </dgm:prSet>
      <dgm:spPr/>
    </dgm:pt>
    <dgm:pt modelId="{C7B49AD9-2C9D-4247-A0A4-3C5957A65227}" type="pres">
      <dgm:prSet presAssocID="{48A9CA96-3194-46AB-87B2-38CCEE5A174F}" presName="pyramid" presStyleLbl="node1" presStyleIdx="0" presStyleCnt="1"/>
      <dgm:spPr/>
    </dgm:pt>
    <dgm:pt modelId="{3EF94916-B9AB-410A-AAC7-9232C66CD452}" type="pres">
      <dgm:prSet presAssocID="{48A9CA96-3194-46AB-87B2-38CCEE5A174F}" presName="theList" presStyleCnt="0"/>
      <dgm:spPr/>
    </dgm:pt>
    <dgm:pt modelId="{BBF9A99B-99AC-44B5-84E6-40CD58015DD9}" type="pres">
      <dgm:prSet presAssocID="{A6B1ACB8-AD06-464F-9708-D853970CD4DE}" presName="aNode" presStyleLbl="fgAcc1" presStyleIdx="0" presStyleCnt="5">
        <dgm:presLayoutVars>
          <dgm:bulletEnabled val="1"/>
        </dgm:presLayoutVars>
      </dgm:prSet>
      <dgm:spPr/>
    </dgm:pt>
    <dgm:pt modelId="{C4901150-8AA3-4031-B824-8FE39554E3DF}" type="pres">
      <dgm:prSet presAssocID="{A6B1ACB8-AD06-464F-9708-D853970CD4DE}" presName="aSpace" presStyleCnt="0"/>
      <dgm:spPr/>
    </dgm:pt>
    <dgm:pt modelId="{95C149CC-E055-43ED-83B1-484CB93BBB30}" type="pres">
      <dgm:prSet presAssocID="{C42C8936-87E4-4935-A3C3-3708DCC4B7A2}" presName="aNode" presStyleLbl="fgAcc1" presStyleIdx="1" presStyleCnt="5">
        <dgm:presLayoutVars>
          <dgm:bulletEnabled val="1"/>
        </dgm:presLayoutVars>
      </dgm:prSet>
      <dgm:spPr/>
    </dgm:pt>
    <dgm:pt modelId="{329D4276-D148-47A3-B60F-8BF164AA4876}" type="pres">
      <dgm:prSet presAssocID="{C42C8936-87E4-4935-A3C3-3708DCC4B7A2}" presName="aSpace" presStyleCnt="0"/>
      <dgm:spPr/>
    </dgm:pt>
    <dgm:pt modelId="{6921A9F8-545D-485F-80D8-A7C8E1D872A3}" type="pres">
      <dgm:prSet presAssocID="{09A3FF71-D22F-439B-A1BB-3C6B13B61154}" presName="aNode" presStyleLbl="fgAcc1" presStyleIdx="2" presStyleCnt="5">
        <dgm:presLayoutVars>
          <dgm:bulletEnabled val="1"/>
        </dgm:presLayoutVars>
      </dgm:prSet>
      <dgm:spPr/>
    </dgm:pt>
    <dgm:pt modelId="{86F1D930-19D2-47D6-82F6-2C8C773C3C11}" type="pres">
      <dgm:prSet presAssocID="{09A3FF71-D22F-439B-A1BB-3C6B13B61154}" presName="aSpace" presStyleCnt="0"/>
      <dgm:spPr/>
    </dgm:pt>
    <dgm:pt modelId="{C9197F4C-FD6C-4FE7-9C7B-A9B91FB8C96F}" type="pres">
      <dgm:prSet presAssocID="{AF85E1DE-5682-4DAC-AB51-F3CB5DA68756}" presName="aNode" presStyleLbl="fgAcc1" presStyleIdx="3" presStyleCnt="5" custScaleX="122697">
        <dgm:presLayoutVars>
          <dgm:bulletEnabled val="1"/>
        </dgm:presLayoutVars>
      </dgm:prSet>
      <dgm:spPr/>
    </dgm:pt>
    <dgm:pt modelId="{7423E2FF-1780-44D7-99C2-1A25DAABFEB1}" type="pres">
      <dgm:prSet presAssocID="{AF85E1DE-5682-4DAC-AB51-F3CB5DA68756}" presName="aSpace" presStyleCnt="0"/>
      <dgm:spPr/>
    </dgm:pt>
    <dgm:pt modelId="{1408CACE-20AF-4B1F-A4CE-D44C8880ACAC}" type="pres">
      <dgm:prSet presAssocID="{2A05FE17-FDB1-490C-981D-851CC30D4CC1}" presName="aNode" presStyleLbl="fgAcc1" presStyleIdx="4" presStyleCnt="5" custScaleX="119825">
        <dgm:presLayoutVars>
          <dgm:bulletEnabled val="1"/>
        </dgm:presLayoutVars>
      </dgm:prSet>
      <dgm:spPr/>
    </dgm:pt>
    <dgm:pt modelId="{EDAA2AE4-FC59-4D80-A1A4-96326191AA44}" type="pres">
      <dgm:prSet presAssocID="{2A05FE17-FDB1-490C-981D-851CC30D4CC1}" presName="aSpace" presStyleCnt="0"/>
      <dgm:spPr/>
    </dgm:pt>
  </dgm:ptLst>
  <dgm:cxnLst>
    <dgm:cxn modelId="{8C7BEA07-3B34-47C0-A38A-50DA238ACF68}" srcId="{48A9CA96-3194-46AB-87B2-38CCEE5A174F}" destId="{A6B1ACB8-AD06-464F-9708-D853970CD4DE}" srcOrd="0" destOrd="0" parTransId="{06E046E5-12A5-4726-A65E-AB8CB723C5BD}" sibTransId="{285A6175-DB73-411F-82CF-9AAB5870DF6E}"/>
    <dgm:cxn modelId="{07047714-0BD2-4B87-9FAC-1F0DFFD00B0A}" srcId="{48A9CA96-3194-46AB-87B2-38CCEE5A174F}" destId="{09A3FF71-D22F-439B-A1BB-3C6B13B61154}" srcOrd="2" destOrd="0" parTransId="{B79A2251-782D-43BE-93E8-58DFE728EAD6}" sibTransId="{6E7ACDC8-FA7D-4F7E-BE2B-3A6CF98CFA17}"/>
    <dgm:cxn modelId="{31148138-1E1D-4193-B7E2-39AFF61B10AE}" type="presOf" srcId="{A6B1ACB8-AD06-464F-9708-D853970CD4DE}" destId="{BBF9A99B-99AC-44B5-84E6-40CD58015DD9}" srcOrd="0" destOrd="0" presId="urn:microsoft.com/office/officeart/2005/8/layout/pyramid2"/>
    <dgm:cxn modelId="{9E4F9146-639E-4509-B01F-E4DD4CD93585}" type="presOf" srcId="{C42C8936-87E4-4935-A3C3-3708DCC4B7A2}" destId="{95C149CC-E055-43ED-83B1-484CB93BBB30}" srcOrd="0" destOrd="0" presId="urn:microsoft.com/office/officeart/2005/8/layout/pyramid2"/>
    <dgm:cxn modelId="{88B0F175-7669-4081-BC58-3AF2CFC60627}" type="presOf" srcId="{2A05FE17-FDB1-490C-981D-851CC30D4CC1}" destId="{1408CACE-20AF-4B1F-A4CE-D44C8880ACAC}" srcOrd="0" destOrd="0" presId="urn:microsoft.com/office/officeart/2005/8/layout/pyramid2"/>
    <dgm:cxn modelId="{2F0EE98D-B809-4B49-BE78-57E4FFA48D55}" type="presOf" srcId="{48A9CA96-3194-46AB-87B2-38CCEE5A174F}" destId="{7D6DF180-FB1F-40FB-918D-26E9A2081F87}" srcOrd="0" destOrd="0" presId="urn:microsoft.com/office/officeart/2005/8/layout/pyramid2"/>
    <dgm:cxn modelId="{BA3DA397-C470-4E9A-807E-918D4C02BCAE}" srcId="{48A9CA96-3194-46AB-87B2-38CCEE5A174F}" destId="{C42C8936-87E4-4935-A3C3-3708DCC4B7A2}" srcOrd="1" destOrd="0" parTransId="{7F1F30E6-C587-4157-9DAC-0182F30839EA}" sibTransId="{A09C21AF-ACE8-4F28-836A-EB8EF88BCA93}"/>
    <dgm:cxn modelId="{3AA2C7A9-7D9E-4429-A6C3-F5E5A66D2DF2}" srcId="{48A9CA96-3194-46AB-87B2-38CCEE5A174F}" destId="{2A05FE17-FDB1-490C-981D-851CC30D4CC1}" srcOrd="4" destOrd="0" parTransId="{4AD6C201-1E89-471C-860E-E2D612B7D5E1}" sibTransId="{F97FCD10-D52D-4E15-AD41-C1491DF4F84B}"/>
    <dgm:cxn modelId="{80C174B4-138F-40D4-AC07-790769B88325}" type="presOf" srcId="{09A3FF71-D22F-439B-A1BB-3C6B13B61154}" destId="{6921A9F8-545D-485F-80D8-A7C8E1D872A3}" srcOrd="0" destOrd="0" presId="urn:microsoft.com/office/officeart/2005/8/layout/pyramid2"/>
    <dgm:cxn modelId="{E13B9CD6-489B-480F-8940-3BF5B5C57A29}" type="presOf" srcId="{AF85E1DE-5682-4DAC-AB51-F3CB5DA68756}" destId="{C9197F4C-FD6C-4FE7-9C7B-A9B91FB8C96F}" srcOrd="0" destOrd="0" presId="urn:microsoft.com/office/officeart/2005/8/layout/pyramid2"/>
    <dgm:cxn modelId="{96829ADA-5F9D-4EEF-B8E4-2522DEC1C3B2}" srcId="{48A9CA96-3194-46AB-87B2-38CCEE5A174F}" destId="{AF85E1DE-5682-4DAC-AB51-F3CB5DA68756}" srcOrd="3" destOrd="0" parTransId="{2B1549BE-9068-4367-80DB-76AFBD50A92B}" sibTransId="{CE3FD0A9-1B8C-4921-99CE-4DEF61F3F950}"/>
    <dgm:cxn modelId="{985A767E-D4A7-4F43-B8F6-4C561145933F}" type="presParOf" srcId="{7D6DF180-FB1F-40FB-918D-26E9A2081F87}" destId="{C7B49AD9-2C9D-4247-A0A4-3C5957A65227}" srcOrd="0" destOrd="0" presId="urn:microsoft.com/office/officeart/2005/8/layout/pyramid2"/>
    <dgm:cxn modelId="{10F43A86-3FB0-4462-A619-BE1C66AB9CD3}" type="presParOf" srcId="{7D6DF180-FB1F-40FB-918D-26E9A2081F87}" destId="{3EF94916-B9AB-410A-AAC7-9232C66CD452}" srcOrd="1" destOrd="0" presId="urn:microsoft.com/office/officeart/2005/8/layout/pyramid2"/>
    <dgm:cxn modelId="{C1E5C920-260A-4629-983A-7CB027956C59}" type="presParOf" srcId="{3EF94916-B9AB-410A-AAC7-9232C66CD452}" destId="{BBF9A99B-99AC-44B5-84E6-40CD58015DD9}" srcOrd="0" destOrd="0" presId="urn:microsoft.com/office/officeart/2005/8/layout/pyramid2"/>
    <dgm:cxn modelId="{AE380313-231D-4DBB-8A27-AF2220698AD3}" type="presParOf" srcId="{3EF94916-B9AB-410A-AAC7-9232C66CD452}" destId="{C4901150-8AA3-4031-B824-8FE39554E3DF}" srcOrd="1" destOrd="0" presId="urn:microsoft.com/office/officeart/2005/8/layout/pyramid2"/>
    <dgm:cxn modelId="{7822A1D8-E530-45DB-9B91-C219CF0592D1}" type="presParOf" srcId="{3EF94916-B9AB-410A-AAC7-9232C66CD452}" destId="{95C149CC-E055-43ED-83B1-484CB93BBB30}" srcOrd="2" destOrd="0" presId="urn:microsoft.com/office/officeart/2005/8/layout/pyramid2"/>
    <dgm:cxn modelId="{E8CB86F5-C9D2-4645-B624-450B1E525D3A}" type="presParOf" srcId="{3EF94916-B9AB-410A-AAC7-9232C66CD452}" destId="{329D4276-D148-47A3-B60F-8BF164AA4876}" srcOrd="3" destOrd="0" presId="urn:microsoft.com/office/officeart/2005/8/layout/pyramid2"/>
    <dgm:cxn modelId="{1ED454F3-CCF8-4632-8798-F1CC21ABD523}" type="presParOf" srcId="{3EF94916-B9AB-410A-AAC7-9232C66CD452}" destId="{6921A9F8-545D-485F-80D8-A7C8E1D872A3}" srcOrd="4" destOrd="0" presId="urn:microsoft.com/office/officeart/2005/8/layout/pyramid2"/>
    <dgm:cxn modelId="{24FB7E50-3B41-418C-A059-6D6D90B5B8CE}" type="presParOf" srcId="{3EF94916-B9AB-410A-AAC7-9232C66CD452}" destId="{86F1D930-19D2-47D6-82F6-2C8C773C3C11}" srcOrd="5" destOrd="0" presId="urn:microsoft.com/office/officeart/2005/8/layout/pyramid2"/>
    <dgm:cxn modelId="{CEF8EB19-A77C-429F-82B0-C9509B32B3C8}" type="presParOf" srcId="{3EF94916-B9AB-410A-AAC7-9232C66CD452}" destId="{C9197F4C-FD6C-4FE7-9C7B-A9B91FB8C96F}" srcOrd="6" destOrd="0" presId="urn:microsoft.com/office/officeart/2005/8/layout/pyramid2"/>
    <dgm:cxn modelId="{C22A7AB4-7C76-4D42-8162-906AFAF02452}" type="presParOf" srcId="{3EF94916-B9AB-410A-AAC7-9232C66CD452}" destId="{7423E2FF-1780-44D7-99C2-1A25DAABFEB1}" srcOrd="7" destOrd="0" presId="urn:microsoft.com/office/officeart/2005/8/layout/pyramid2"/>
    <dgm:cxn modelId="{7E4532F8-3268-48EE-BC4A-E461FFA6CF3D}" type="presParOf" srcId="{3EF94916-B9AB-410A-AAC7-9232C66CD452}" destId="{1408CACE-20AF-4B1F-A4CE-D44C8880ACAC}" srcOrd="8" destOrd="0" presId="urn:microsoft.com/office/officeart/2005/8/layout/pyramid2"/>
    <dgm:cxn modelId="{2E2F7B89-28ED-4CE8-A087-D03E368328D4}" type="presParOf" srcId="{3EF94916-B9AB-410A-AAC7-9232C66CD452}" destId="{EDAA2AE4-FC59-4D80-A1A4-96326191AA44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E197A5-F271-441D-9CA0-2409F14A88E4}">
      <dsp:nvSpPr>
        <dsp:cNvPr id="0" name=""/>
        <dsp:cNvSpPr/>
      </dsp:nvSpPr>
      <dsp:spPr>
        <a:xfrm>
          <a:off x="0" y="459"/>
          <a:ext cx="6537960" cy="10761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626130-0B84-44B9-9FDA-8340DACCD40C}">
      <dsp:nvSpPr>
        <dsp:cNvPr id="0" name=""/>
        <dsp:cNvSpPr/>
      </dsp:nvSpPr>
      <dsp:spPr>
        <a:xfrm>
          <a:off x="325525" y="242586"/>
          <a:ext cx="591864" cy="5918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FA2EC-A612-4997-BAA1-03740A83B99B}">
      <dsp:nvSpPr>
        <dsp:cNvPr id="0" name=""/>
        <dsp:cNvSpPr/>
      </dsp:nvSpPr>
      <dsp:spPr>
        <a:xfrm>
          <a:off x="1242914" y="459"/>
          <a:ext cx="5295045" cy="10761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889" tIns="113889" rIns="113889" bIns="11388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baseline="0" noProof="0" dirty="0"/>
            <a:t>Qualitative secondary research:</a:t>
          </a:r>
          <a:r>
            <a:rPr lang="en-GB" sz="1800" b="0" i="0" kern="1200" baseline="0" noProof="0" dirty="0"/>
            <a:t> peer-reviewed journals (2020–2025), industry reports, and hotel brand press releases.</a:t>
          </a:r>
          <a:endParaRPr lang="en-GB" sz="1800" kern="1200" noProof="0" dirty="0"/>
        </a:p>
      </dsp:txBody>
      <dsp:txXfrm>
        <a:off x="1242914" y="459"/>
        <a:ext cx="5295045" cy="1076116"/>
      </dsp:txXfrm>
    </dsp:sp>
    <dsp:sp modelId="{810CADC3-731F-4067-AA63-42E50E4D2773}">
      <dsp:nvSpPr>
        <dsp:cNvPr id="0" name=""/>
        <dsp:cNvSpPr/>
      </dsp:nvSpPr>
      <dsp:spPr>
        <a:xfrm>
          <a:off x="0" y="1345605"/>
          <a:ext cx="6537960" cy="10761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C94657-7078-4E21-84A2-B4BBA1F99C16}">
      <dsp:nvSpPr>
        <dsp:cNvPr id="0" name=""/>
        <dsp:cNvSpPr/>
      </dsp:nvSpPr>
      <dsp:spPr>
        <a:xfrm>
          <a:off x="325525" y="1587731"/>
          <a:ext cx="591864" cy="5918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A488CD-9943-4150-96C7-C84E219CE090}">
      <dsp:nvSpPr>
        <dsp:cNvPr id="0" name=""/>
        <dsp:cNvSpPr/>
      </dsp:nvSpPr>
      <dsp:spPr>
        <a:xfrm>
          <a:off x="1242914" y="1345605"/>
          <a:ext cx="5295045" cy="10761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889" tIns="113889" rIns="113889" bIns="11388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baseline="0" noProof="0" dirty="0"/>
            <a:t>Frameworks applied:</a:t>
          </a:r>
          <a:r>
            <a:rPr lang="en-GB" sz="1800" b="0" i="0" kern="1200" baseline="0" noProof="0" dirty="0"/>
            <a:t> SWOT, PEST, 5 Whys, STAR.</a:t>
          </a:r>
          <a:endParaRPr lang="en-GB" sz="1800" kern="1200" noProof="0" dirty="0"/>
        </a:p>
      </dsp:txBody>
      <dsp:txXfrm>
        <a:off x="1242914" y="1345605"/>
        <a:ext cx="5295045" cy="1076116"/>
      </dsp:txXfrm>
    </dsp:sp>
    <dsp:sp modelId="{2998EC74-A750-4594-91CA-7B0494A2C05D}">
      <dsp:nvSpPr>
        <dsp:cNvPr id="0" name=""/>
        <dsp:cNvSpPr/>
      </dsp:nvSpPr>
      <dsp:spPr>
        <a:xfrm>
          <a:off x="0" y="2690751"/>
          <a:ext cx="6537960" cy="10761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66DA91-7148-4A3B-8FF4-C46E75FCECA6}">
      <dsp:nvSpPr>
        <dsp:cNvPr id="0" name=""/>
        <dsp:cNvSpPr/>
      </dsp:nvSpPr>
      <dsp:spPr>
        <a:xfrm>
          <a:off x="325525" y="2932877"/>
          <a:ext cx="591864" cy="5918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57FC30-90B8-4043-94C7-EB5B122B149F}">
      <dsp:nvSpPr>
        <dsp:cNvPr id="0" name=""/>
        <dsp:cNvSpPr/>
      </dsp:nvSpPr>
      <dsp:spPr>
        <a:xfrm>
          <a:off x="1242914" y="2690751"/>
          <a:ext cx="5295045" cy="10761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889" tIns="113889" rIns="113889" bIns="11388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baseline="0" noProof="0" dirty="0"/>
            <a:t>Goal:</a:t>
          </a:r>
          <a:r>
            <a:rPr lang="en-GB" sz="1800" b="0" i="0" kern="1200" baseline="0" noProof="0" dirty="0"/>
            <a:t> To identify how reduced business commuting shaped hotel strategies in the UK and Europe.</a:t>
          </a:r>
          <a:endParaRPr lang="en-GB" sz="1800" kern="1200" noProof="0" dirty="0"/>
        </a:p>
      </dsp:txBody>
      <dsp:txXfrm>
        <a:off x="1242914" y="2690751"/>
        <a:ext cx="5295045" cy="10761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A5CBF3-D2F5-459E-8F5A-16E2E7E5A5E1}">
      <dsp:nvSpPr>
        <dsp:cNvPr id="0" name=""/>
        <dsp:cNvSpPr/>
      </dsp:nvSpPr>
      <dsp:spPr>
        <a:xfrm>
          <a:off x="599" y="961330"/>
          <a:ext cx="601963" cy="60196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3128" tIns="10160" rIns="33128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noProof="0" dirty="0">
              <a:solidFill>
                <a:schemeClr val="bg1">
                  <a:lumMod val="95000"/>
                </a:schemeClr>
              </a:solidFill>
            </a:rPr>
            <a:t>SWOT</a:t>
          </a:r>
        </a:p>
      </dsp:txBody>
      <dsp:txXfrm>
        <a:off x="88754" y="1049485"/>
        <a:ext cx="425653" cy="425653"/>
      </dsp:txXfrm>
    </dsp:sp>
    <dsp:sp modelId="{3B1A8BE6-D048-4213-BF01-EA20859B50BD}">
      <dsp:nvSpPr>
        <dsp:cNvPr id="0" name=""/>
        <dsp:cNvSpPr/>
      </dsp:nvSpPr>
      <dsp:spPr>
        <a:xfrm>
          <a:off x="482170" y="961330"/>
          <a:ext cx="601963" cy="60196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3128" tIns="10160" rIns="33128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noProof="0" dirty="0">
              <a:solidFill>
                <a:schemeClr val="bg1">
                  <a:lumMod val="95000"/>
                </a:schemeClr>
              </a:solidFill>
            </a:rPr>
            <a:t>PEST</a:t>
          </a:r>
        </a:p>
      </dsp:txBody>
      <dsp:txXfrm>
        <a:off x="570325" y="1049485"/>
        <a:ext cx="425653" cy="425653"/>
      </dsp:txXfrm>
    </dsp:sp>
    <dsp:sp modelId="{EFD9C327-D5F3-4A18-A068-825C2E1946F1}">
      <dsp:nvSpPr>
        <dsp:cNvPr id="0" name=""/>
        <dsp:cNvSpPr/>
      </dsp:nvSpPr>
      <dsp:spPr>
        <a:xfrm>
          <a:off x="963741" y="961330"/>
          <a:ext cx="601963" cy="60196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3128" tIns="10160" rIns="33128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noProof="0" dirty="0">
              <a:solidFill>
                <a:schemeClr val="bg1">
                  <a:lumMod val="95000"/>
                </a:schemeClr>
              </a:solidFill>
            </a:rPr>
            <a:t>5 WHY’S</a:t>
          </a:r>
        </a:p>
      </dsp:txBody>
      <dsp:txXfrm>
        <a:off x="1051896" y="1049485"/>
        <a:ext cx="425653" cy="425653"/>
      </dsp:txXfrm>
    </dsp:sp>
    <dsp:sp modelId="{84F4674C-7E62-4262-8E54-70FF786E887F}">
      <dsp:nvSpPr>
        <dsp:cNvPr id="0" name=""/>
        <dsp:cNvSpPr/>
      </dsp:nvSpPr>
      <dsp:spPr>
        <a:xfrm>
          <a:off x="1445311" y="961330"/>
          <a:ext cx="601963" cy="60196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3128" tIns="10160" rIns="33128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noProof="0" dirty="0">
              <a:solidFill>
                <a:schemeClr val="bg1">
                  <a:lumMod val="95000"/>
                </a:schemeClr>
              </a:solidFill>
            </a:rPr>
            <a:t>STAR</a:t>
          </a:r>
        </a:p>
      </dsp:txBody>
      <dsp:txXfrm>
        <a:off x="1533466" y="1049485"/>
        <a:ext cx="425653" cy="4256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2A2E74-D54E-4FBF-9BE8-E81429C0C150}">
      <dsp:nvSpPr>
        <dsp:cNvPr id="0" name=""/>
        <dsp:cNvSpPr/>
      </dsp:nvSpPr>
      <dsp:spPr>
        <a:xfrm>
          <a:off x="5832834" y="1917139"/>
          <a:ext cx="2593119" cy="155587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</a:t>
          </a:r>
          <a:r>
            <a:rPr lang="en-GB" sz="2400" b="0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pportunities: hybrid and domestic markets</a:t>
          </a:r>
        </a:p>
      </dsp:txBody>
      <dsp:txXfrm>
        <a:off x="5832834" y="1917139"/>
        <a:ext cx="2593119" cy="1555871"/>
      </dsp:txXfrm>
    </dsp:sp>
    <dsp:sp modelId="{C5A58DA5-359F-43AD-ADA3-5FE99E78133D}">
      <dsp:nvSpPr>
        <dsp:cNvPr id="0" name=""/>
        <dsp:cNvSpPr/>
      </dsp:nvSpPr>
      <dsp:spPr>
        <a:xfrm>
          <a:off x="8563830" y="254768"/>
          <a:ext cx="2593119" cy="1555871"/>
        </a:xfrm>
        <a:prstGeom prst="rect">
          <a:avLst/>
        </a:prstGeom>
        <a:solidFill>
          <a:schemeClr val="accent2">
            <a:hueOff val="-1481287"/>
            <a:satOff val="-2915"/>
            <a:lumOff val="18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noProof="0" dirty="0"/>
            <a:t>T</a:t>
          </a:r>
          <a:r>
            <a:rPr lang="en-GB" sz="2400" kern="1200" noProof="0" dirty="0"/>
            <a:t>echnological: Virtual meetings and AI integration.</a:t>
          </a:r>
        </a:p>
      </dsp:txBody>
      <dsp:txXfrm>
        <a:off x="8563830" y="254768"/>
        <a:ext cx="2593119" cy="1555871"/>
      </dsp:txXfrm>
    </dsp:sp>
    <dsp:sp modelId="{DCFDCCF3-0252-457B-816A-1634BCA0D81C}">
      <dsp:nvSpPr>
        <dsp:cNvPr id="0" name=""/>
        <dsp:cNvSpPr/>
      </dsp:nvSpPr>
      <dsp:spPr>
        <a:xfrm>
          <a:off x="3083868" y="1945347"/>
          <a:ext cx="2593119" cy="1555871"/>
        </a:xfrm>
        <a:prstGeom prst="rect">
          <a:avLst/>
        </a:prstGeom>
        <a:solidFill>
          <a:schemeClr val="accent2">
            <a:hueOff val="-2962574"/>
            <a:satOff val="-5831"/>
            <a:lumOff val="36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</a:t>
          </a:r>
          <a:r>
            <a:rPr lang="en-GB" sz="2400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eakness: overdependence on business travellers</a:t>
          </a:r>
        </a:p>
      </dsp:txBody>
      <dsp:txXfrm>
        <a:off x="3083868" y="1945347"/>
        <a:ext cx="2593119" cy="1555871"/>
      </dsp:txXfrm>
    </dsp:sp>
    <dsp:sp modelId="{8874876D-E77C-47C2-AC23-451AF4BDAC7F}">
      <dsp:nvSpPr>
        <dsp:cNvPr id="0" name=""/>
        <dsp:cNvSpPr/>
      </dsp:nvSpPr>
      <dsp:spPr>
        <a:xfrm>
          <a:off x="5829592" y="242041"/>
          <a:ext cx="2593119" cy="1555871"/>
        </a:xfrm>
        <a:prstGeom prst="rect">
          <a:avLst/>
        </a:prstGeom>
        <a:solidFill>
          <a:schemeClr val="accent2">
            <a:hueOff val="-4443860"/>
            <a:satOff val="-8746"/>
            <a:lumOff val="546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noProof="0" dirty="0"/>
            <a:t>S</a:t>
          </a:r>
          <a:r>
            <a:rPr lang="en-GB" sz="2400" kern="1200" noProof="0" dirty="0"/>
            <a:t>ocial: Safety, wellbeing, and authenticity valued.</a:t>
          </a:r>
        </a:p>
      </dsp:txBody>
      <dsp:txXfrm>
        <a:off x="5829592" y="242041"/>
        <a:ext cx="2593119" cy="1555871"/>
      </dsp:txXfrm>
    </dsp:sp>
    <dsp:sp modelId="{FB0A6E9C-5836-4CAC-AAC4-A9BAEB0402CF}">
      <dsp:nvSpPr>
        <dsp:cNvPr id="0" name=""/>
        <dsp:cNvSpPr/>
      </dsp:nvSpPr>
      <dsp:spPr>
        <a:xfrm>
          <a:off x="8560095" y="2010797"/>
          <a:ext cx="2593119" cy="1555871"/>
        </a:xfrm>
        <a:prstGeom prst="rect">
          <a:avLst/>
        </a:prstGeom>
        <a:solidFill>
          <a:schemeClr val="accent2">
            <a:hueOff val="-5925147"/>
            <a:satOff val="-11662"/>
            <a:lumOff val="72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</a:t>
          </a:r>
          <a:r>
            <a:rPr lang="en-GB" sz="2400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hreats: rising costs, competition </a:t>
          </a:r>
        </a:p>
      </dsp:txBody>
      <dsp:txXfrm>
        <a:off x="8560095" y="2010797"/>
        <a:ext cx="2593119" cy="1555871"/>
      </dsp:txXfrm>
    </dsp:sp>
    <dsp:sp modelId="{F7768FA0-41C1-4E66-9BE0-5F96176BA031}">
      <dsp:nvSpPr>
        <dsp:cNvPr id="0" name=""/>
        <dsp:cNvSpPr/>
      </dsp:nvSpPr>
      <dsp:spPr>
        <a:xfrm>
          <a:off x="2885105" y="256537"/>
          <a:ext cx="2593119" cy="1555871"/>
        </a:xfrm>
        <a:prstGeom prst="rect">
          <a:avLst/>
        </a:prstGeom>
        <a:solidFill>
          <a:schemeClr val="accent2">
            <a:hueOff val="-7406434"/>
            <a:satOff val="-14577"/>
            <a:lumOff val="910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noProof="0" dirty="0"/>
            <a:t>E</a:t>
          </a:r>
          <a:r>
            <a:rPr lang="en-GB" sz="2400" b="1" kern="1200" noProof="0" dirty="0"/>
            <a:t>conomic: inflation and travel budget cost</a:t>
          </a:r>
          <a:endParaRPr lang="en-GB" sz="2400" kern="1200" noProof="0" dirty="0"/>
        </a:p>
      </dsp:txBody>
      <dsp:txXfrm>
        <a:off x="2885105" y="256537"/>
        <a:ext cx="2593119" cy="1555871"/>
      </dsp:txXfrm>
    </dsp:sp>
    <dsp:sp modelId="{67517A18-B881-4C82-B8A7-68266BD09765}">
      <dsp:nvSpPr>
        <dsp:cNvPr id="0" name=""/>
        <dsp:cNvSpPr/>
      </dsp:nvSpPr>
      <dsp:spPr>
        <a:xfrm>
          <a:off x="19034" y="2018281"/>
          <a:ext cx="2593119" cy="1555871"/>
        </a:xfrm>
        <a:prstGeom prst="rect">
          <a:avLst/>
        </a:prstGeom>
        <a:solidFill>
          <a:schemeClr val="accent2">
            <a:hueOff val="-8887721"/>
            <a:satOff val="-17493"/>
            <a:lumOff val="1092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Strengths</a:t>
          </a:r>
          <a:r>
            <a:rPr lang="en-GB" sz="2400" b="1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: brand trust, digitalisation</a:t>
          </a:r>
        </a:p>
      </dsp:txBody>
      <dsp:txXfrm>
        <a:off x="19034" y="2018281"/>
        <a:ext cx="2593119" cy="1555871"/>
      </dsp:txXfrm>
    </dsp:sp>
    <dsp:sp modelId="{74FD4D5A-065B-485E-8E1C-69959BA2783E}">
      <dsp:nvSpPr>
        <dsp:cNvPr id="0" name=""/>
        <dsp:cNvSpPr/>
      </dsp:nvSpPr>
      <dsp:spPr>
        <a:xfrm>
          <a:off x="170187" y="251013"/>
          <a:ext cx="2593119" cy="1555871"/>
        </a:xfrm>
        <a:prstGeom prst="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noProof="0" dirty="0"/>
            <a:t>P</a:t>
          </a:r>
          <a:r>
            <a:rPr lang="en-GB" sz="2400" kern="1200" noProof="0" dirty="0"/>
            <a:t>olitical: COVID restrictions reshaped mobility.</a:t>
          </a:r>
        </a:p>
      </dsp:txBody>
      <dsp:txXfrm>
        <a:off x="170187" y="251013"/>
        <a:ext cx="2593119" cy="15558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A2FA6E-CD02-465F-8637-93221B7C4B0C}">
      <dsp:nvSpPr>
        <dsp:cNvPr id="0" name=""/>
        <dsp:cNvSpPr/>
      </dsp:nvSpPr>
      <dsp:spPr>
        <a:xfrm>
          <a:off x="589513" y="176104"/>
          <a:ext cx="776320" cy="7763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01C7AF-2151-4D2D-BD9C-44F70FB6F87C}">
      <dsp:nvSpPr>
        <dsp:cNvPr id="0" name=""/>
        <dsp:cNvSpPr/>
      </dsp:nvSpPr>
      <dsp:spPr>
        <a:xfrm>
          <a:off x="754958" y="341549"/>
          <a:ext cx="445429" cy="4454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D75767-6047-4E62-A45D-92B494B2B645}">
      <dsp:nvSpPr>
        <dsp:cNvPr id="0" name=""/>
        <dsp:cNvSpPr/>
      </dsp:nvSpPr>
      <dsp:spPr>
        <a:xfrm>
          <a:off x="341345" y="1194229"/>
          <a:ext cx="1272656" cy="540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5 Whys:</a:t>
          </a:r>
        </a:p>
      </dsp:txBody>
      <dsp:txXfrm>
        <a:off x="341345" y="1194229"/>
        <a:ext cx="1272656" cy="540878"/>
      </dsp:txXfrm>
    </dsp:sp>
    <dsp:sp modelId="{2F0A2FE2-BF52-44E0-9E1C-5AC499B1983A}">
      <dsp:nvSpPr>
        <dsp:cNvPr id="0" name=""/>
        <dsp:cNvSpPr/>
      </dsp:nvSpPr>
      <dsp:spPr>
        <a:xfrm>
          <a:off x="2195019" y="33013"/>
          <a:ext cx="776320" cy="7763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E80436-D39F-47E0-B4C4-86E0E0496524}">
      <dsp:nvSpPr>
        <dsp:cNvPr id="0" name=""/>
        <dsp:cNvSpPr/>
      </dsp:nvSpPr>
      <dsp:spPr>
        <a:xfrm>
          <a:off x="2360465" y="198458"/>
          <a:ext cx="445429" cy="4454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26E618-521C-41FF-A5FC-D39B302EEE96}">
      <dsp:nvSpPr>
        <dsp:cNvPr id="0" name=""/>
        <dsp:cNvSpPr/>
      </dsp:nvSpPr>
      <dsp:spPr>
        <a:xfrm>
          <a:off x="1785377" y="849165"/>
          <a:ext cx="1492927" cy="1113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Why did demand fall? → Pandemic lockdowns</a:t>
          </a:r>
        </a:p>
      </dsp:txBody>
      <dsp:txXfrm>
        <a:off x="1785377" y="849165"/>
        <a:ext cx="1492927" cy="1113242"/>
      </dsp:txXfrm>
    </dsp:sp>
    <dsp:sp modelId="{D78B9EEE-5813-4574-B35F-E5E02243A3E3}">
      <dsp:nvSpPr>
        <dsp:cNvPr id="0" name=""/>
        <dsp:cNvSpPr/>
      </dsp:nvSpPr>
      <dsp:spPr>
        <a:xfrm>
          <a:off x="3800526" y="176104"/>
          <a:ext cx="776320" cy="7763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E45091-2B22-4F3A-8746-57EA7FDE46A7}">
      <dsp:nvSpPr>
        <dsp:cNvPr id="0" name=""/>
        <dsp:cNvSpPr/>
      </dsp:nvSpPr>
      <dsp:spPr>
        <a:xfrm>
          <a:off x="3965971" y="341549"/>
          <a:ext cx="445429" cy="4454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D6B07-C2C5-4607-ACB5-732B95E8ACFF}">
      <dsp:nvSpPr>
        <dsp:cNvPr id="0" name=""/>
        <dsp:cNvSpPr/>
      </dsp:nvSpPr>
      <dsp:spPr>
        <a:xfrm>
          <a:off x="3552358" y="1194229"/>
          <a:ext cx="1272656" cy="540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Why not recover? → Virtual work adoption</a:t>
          </a:r>
        </a:p>
      </dsp:txBody>
      <dsp:txXfrm>
        <a:off x="3552358" y="1194229"/>
        <a:ext cx="1272656" cy="540878"/>
      </dsp:txXfrm>
    </dsp:sp>
    <dsp:sp modelId="{0B8B58C7-EA72-423D-9A8E-83E92025AF01}">
      <dsp:nvSpPr>
        <dsp:cNvPr id="0" name=""/>
        <dsp:cNvSpPr/>
      </dsp:nvSpPr>
      <dsp:spPr>
        <a:xfrm>
          <a:off x="328039" y="1771839"/>
          <a:ext cx="776320" cy="7763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85ACFB-4221-44C0-BBA2-72F4005EEC5F}">
      <dsp:nvSpPr>
        <dsp:cNvPr id="0" name=""/>
        <dsp:cNvSpPr/>
      </dsp:nvSpPr>
      <dsp:spPr>
        <a:xfrm>
          <a:off x="511466" y="1915701"/>
          <a:ext cx="445429" cy="4454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F5E9C2-8B7F-4B32-8E29-2A943A849797}">
      <dsp:nvSpPr>
        <dsp:cNvPr id="0" name=""/>
        <dsp:cNvSpPr/>
      </dsp:nvSpPr>
      <dsp:spPr>
        <a:xfrm>
          <a:off x="0" y="2472323"/>
          <a:ext cx="1519487" cy="1618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Why permanent? → Cost-saving corporate culture</a:t>
          </a:r>
        </a:p>
      </dsp:txBody>
      <dsp:txXfrm>
        <a:off x="0" y="2472323"/>
        <a:ext cx="1519487" cy="1618152"/>
      </dsp:txXfrm>
    </dsp:sp>
    <dsp:sp modelId="{6EEF8F1A-7AAA-49E4-93B0-6382037BA009}">
      <dsp:nvSpPr>
        <dsp:cNvPr id="0" name=""/>
        <dsp:cNvSpPr/>
      </dsp:nvSpPr>
      <dsp:spPr>
        <a:xfrm>
          <a:off x="1985560" y="1931045"/>
          <a:ext cx="776320" cy="7763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65EA00-5E05-4A20-8974-57DF891996A5}">
      <dsp:nvSpPr>
        <dsp:cNvPr id="0" name=""/>
        <dsp:cNvSpPr/>
      </dsp:nvSpPr>
      <dsp:spPr>
        <a:xfrm>
          <a:off x="2176056" y="2091260"/>
          <a:ext cx="445429" cy="44542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126B57-7E71-4208-B948-2F837509FA11}">
      <dsp:nvSpPr>
        <dsp:cNvPr id="0" name=""/>
        <dsp:cNvSpPr/>
      </dsp:nvSpPr>
      <dsp:spPr>
        <a:xfrm>
          <a:off x="1694159" y="2664815"/>
          <a:ext cx="1477286" cy="1264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Why do hotels struggle? → Lack of diversification</a:t>
          </a:r>
        </a:p>
      </dsp:txBody>
      <dsp:txXfrm>
        <a:off x="1694159" y="2664815"/>
        <a:ext cx="1477286" cy="1264347"/>
      </dsp:txXfrm>
    </dsp:sp>
    <dsp:sp modelId="{913B1F95-2E3D-44D8-9CB7-4448C45518A3}">
      <dsp:nvSpPr>
        <dsp:cNvPr id="0" name=""/>
        <dsp:cNvSpPr/>
      </dsp:nvSpPr>
      <dsp:spPr>
        <a:xfrm>
          <a:off x="3916121" y="2390714"/>
          <a:ext cx="776320" cy="7763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4A51FC-295C-44EF-99B1-9873651EEBE5}">
      <dsp:nvSpPr>
        <dsp:cNvPr id="0" name=""/>
        <dsp:cNvSpPr/>
      </dsp:nvSpPr>
      <dsp:spPr>
        <a:xfrm>
          <a:off x="4081567" y="2556159"/>
          <a:ext cx="445429" cy="44542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7EDEA5-CC06-44A5-AC55-F169D8C35FC2}">
      <dsp:nvSpPr>
        <dsp:cNvPr id="0" name=""/>
        <dsp:cNvSpPr/>
      </dsp:nvSpPr>
      <dsp:spPr>
        <a:xfrm>
          <a:off x="3443616" y="3258904"/>
          <a:ext cx="1721331" cy="8407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Why solution? → Innovation &amp; flexible models</a:t>
          </a:r>
        </a:p>
      </dsp:txBody>
      <dsp:txXfrm>
        <a:off x="3443616" y="3258904"/>
        <a:ext cx="1721331" cy="84074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B49AD9-2C9D-4247-A0A4-3C5957A65227}">
      <dsp:nvSpPr>
        <dsp:cNvPr id="0" name=""/>
        <dsp:cNvSpPr/>
      </dsp:nvSpPr>
      <dsp:spPr>
        <a:xfrm>
          <a:off x="277816" y="0"/>
          <a:ext cx="3767138" cy="3767138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F9A99B-99AC-44B5-84E6-40CD58015DD9}">
      <dsp:nvSpPr>
        <dsp:cNvPr id="0" name=""/>
        <dsp:cNvSpPr/>
      </dsp:nvSpPr>
      <dsp:spPr>
        <a:xfrm>
          <a:off x="2161385" y="377081"/>
          <a:ext cx="2448639" cy="53563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noProof="0" dirty="0"/>
            <a:t>STAR:</a:t>
          </a:r>
          <a:endParaRPr lang="en-GB" sz="2200" kern="1200" noProof="0" dirty="0"/>
        </a:p>
      </dsp:txBody>
      <dsp:txXfrm>
        <a:off x="2187533" y="403229"/>
        <a:ext cx="2396343" cy="483343"/>
      </dsp:txXfrm>
    </dsp:sp>
    <dsp:sp modelId="{95C149CC-E055-43ED-83B1-484CB93BBB30}">
      <dsp:nvSpPr>
        <dsp:cNvPr id="0" name=""/>
        <dsp:cNvSpPr/>
      </dsp:nvSpPr>
      <dsp:spPr>
        <a:xfrm>
          <a:off x="2161385" y="979676"/>
          <a:ext cx="2448639" cy="53563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Situation → Decline in business commuting</a:t>
          </a:r>
        </a:p>
      </dsp:txBody>
      <dsp:txXfrm>
        <a:off x="2187533" y="1005824"/>
        <a:ext cx="2396343" cy="483343"/>
      </dsp:txXfrm>
    </dsp:sp>
    <dsp:sp modelId="{6921A9F8-545D-485F-80D8-A7C8E1D872A3}">
      <dsp:nvSpPr>
        <dsp:cNvPr id="0" name=""/>
        <dsp:cNvSpPr/>
      </dsp:nvSpPr>
      <dsp:spPr>
        <a:xfrm>
          <a:off x="2161385" y="1582271"/>
          <a:ext cx="2448639" cy="53563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Task → Adapt hotel strategies</a:t>
          </a:r>
        </a:p>
      </dsp:txBody>
      <dsp:txXfrm>
        <a:off x="2187533" y="1608419"/>
        <a:ext cx="2396343" cy="483343"/>
      </dsp:txXfrm>
    </dsp:sp>
    <dsp:sp modelId="{C9197F4C-FD6C-4FE7-9C7B-A9B91FB8C96F}">
      <dsp:nvSpPr>
        <dsp:cNvPr id="0" name=""/>
        <dsp:cNvSpPr/>
      </dsp:nvSpPr>
      <dsp:spPr>
        <a:xfrm>
          <a:off x="1883501" y="2184866"/>
          <a:ext cx="3004407" cy="53563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Action → Digitalisation, diversification, sustainability</a:t>
          </a:r>
        </a:p>
      </dsp:txBody>
      <dsp:txXfrm>
        <a:off x="1909649" y="2211014"/>
        <a:ext cx="2952111" cy="483343"/>
      </dsp:txXfrm>
    </dsp:sp>
    <dsp:sp modelId="{1408CACE-20AF-4B1F-A4CE-D44C8880ACAC}">
      <dsp:nvSpPr>
        <dsp:cNvPr id="0" name=""/>
        <dsp:cNvSpPr/>
      </dsp:nvSpPr>
      <dsp:spPr>
        <a:xfrm>
          <a:off x="1918663" y="2787461"/>
          <a:ext cx="2934082" cy="53563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Result → Improved resilience</a:t>
          </a:r>
        </a:p>
      </dsp:txBody>
      <dsp:txXfrm>
        <a:off x="1944811" y="2813609"/>
        <a:ext cx="2881786" cy="4833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D50B01-8AE1-4FB0-92CA-49FE55C8F546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6857DA-92EF-489B-9B8E-16CE3039C4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7771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6857DA-92EF-489B-9B8E-16CE3039C44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894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937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383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3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193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236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87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602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202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569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99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808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4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194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87" r:id="rId9"/>
    <p:sldLayoutId id="2147483686" r:id="rId10"/>
    <p:sldLayoutId id="214748368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16.jpg"/><Relationship Id="rId12" Type="http://schemas.microsoft.com/office/2007/relationships/diagramDrawing" Target="../diagrams/drawing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5" Type="http://schemas.openxmlformats.org/officeDocument/2006/relationships/diagramColors" Target="../diagrams/colors1.xml"/><Relationship Id="rId10" Type="http://schemas.openxmlformats.org/officeDocument/2006/relationships/diagramQuickStyle" Target="../diagrams/quickStyle2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09669582.2020.1758708" TargetMode="External"/><Relationship Id="rId3" Type="http://schemas.openxmlformats.org/officeDocument/2006/relationships/hyperlink" Target="https://www.pexels.com/video/people-working-on-portable-workspace-in-the-office-5977463/" TargetMode="External"/><Relationship Id="rId7" Type="http://schemas.openxmlformats.org/officeDocument/2006/relationships/hyperlink" Target="https://doi.org/10.1080/14616688.2020.1763445" TargetMode="External"/><Relationship Id="rId12" Type="http://schemas.openxmlformats.org/officeDocument/2006/relationships/hyperlink" Target="https://doi.org/10.1108/IJCHM-03-2020-0242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doi.org/10.1016/j.jbusres.2020.06.015" TargetMode="External"/><Relationship Id="rId11" Type="http://schemas.openxmlformats.org/officeDocument/2006/relationships/hyperlink" Target="https://www.whitbread.co.uk/sustainability/" TargetMode="External"/><Relationship Id="rId5" Type="http://schemas.openxmlformats.org/officeDocument/2006/relationships/hyperlink" Target="https://doi.org/10.1016/j.ijhm.2021.102869" TargetMode="External"/><Relationship Id="rId10" Type="http://schemas.openxmlformats.org/officeDocument/2006/relationships/hyperlink" Target="https://www.hospitalitynet.org/news/4093206.html" TargetMode="External"/><Relationship Id="rId4" Type="http://schemas.openxmlformats.org/officeDocument/2006/relationships/hyperlink" Target="https://www.gbta.org/wp-content/uploads/GBTA-2023-BTI-Full-Report_FINAL.pdf?utm_source=chatgpt.com" TargetMode="External"/><Relationship Id="rId9" Type="http://schemas.openxmlformats.org/officeDocument/2006/relationships/hyperlink" Target="https://www.prnewswire.com/news-releases/marriott-international-announces-new-offering-to-work-anywhere-with-marriott-bonvoy-as-an-alternative-to-working-from-home-for-the-day-overnight-or-getaway-301160591.html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55ABC-AF0B-628E-E77C-36A2FEB5E0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33424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noProof="0"/>
              <a:t>SHIFT IN HOTEL STRATEGIES POST-COVID WITH REDUCED BUSINESS COMMUTING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5C8FCA-F8A5-F93A-294C-50F1E6F47D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5040785" cy="1724029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200" b="1" noProof="0"/>
              <a:t>Student name: Sonia-Lorena Mocanu</a:t>
            </a:r>
          </a:p>
          <a:p>
            <a:pPr>
              <a:lnSpc>
                <a:spcPct val="100000"/>
              </a:lnSpc>
            </a:pPr>
            <a:r>
              <a:rPr lang="en-GB" sz="1200" b="1" noProof="0"/>
              <a:t>Student number: 2233341</a:t>
            </a:r>
          </a:p>
          <a:p>
            <a:pPr>
              <a:lnSpc>
                <a:spcPct val="100000"/>
              </a:lnSpc>
            </a:pPr>
            <a:r>
              <a:rPr lang="en-GB" sz="1200" b="1" noProof="0"/>
              <a:t>Module: Contemporary Themes in the Hotel and Hospitality Sector.</a:t>
            </a:r>
          </a:p>
          <a:p>
            <a:pPr>
              <a:lnSpc>
                <a:spcPct val="100000"/>
              </a:lnSpc>
            </a:pPr>
            <a:r>
              <a:rPr lang="en-GB" sz="1200" b="1" noProof="0"/>
              <a:t>Module code: BMIH6001</a:t>
            </a:r>
          </a:p>
          <a:p>
            <a:pPr>
              <a:lnSpc>
                <a:spcPct val="100000"/>
              </a:lnSpc>
            </a:pPr>
            <a:r>
              <a:rPr lang="en-GB" sz="1200" b="1" noProof="0"/>
              <a:t>Tutor: Natalie Brailsford</a:t>
            </a:r>
            <a:r>
              <a:rPr lang="en-GB" sz="1200" noProof="0"/>
              <a:t> </a:t>
            </a:r>
          </a:p>
          <a:p>
            <a:pPr>
              <a:lnSpc>
                <a:spcPct val="100000"/>
              </a:lnSpc>
            </a:pPr>
            <a:endParaRPr lang="en-GB" sz="1200" noProof="0"/>
          </a:p>
        </p:txBody>
      </p:sp>
      <p:pic>
        <p:nvPicPr>
          <p:cNvPr id="6" name="Picture 5" descr="COVID-19 vaccine vials">
            <a:extLst>
              <a:ext uri="{FF2B5EF4-FFF2-40B4-BE49-F238E27FC236}">
                <a16:creationId xmlns:a16="http://schemas.microsoft.com/office/drawing/2014/main" id="{E830614D-E5E1-0799-A8C6-28D6B6B3B0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5491" y="508090"/>
            <a:ext cx="4651672" cy="2709599"/>
          </a:xfrm>
          <a:prstGeom prst="rect">
            <a:avLst/>
          </a:prstGeom>
        </p:spPr>
      </p:pic>
      <p:pic>
        <p:nvPicPr>
          <p:cNvPr id="4" name="Video 3" descr="Person Pressing Counter Bell">
            <a:extLst>
              <a:ext uri="{FF2B5EF4-FFF2-40B4-BE49-F238E27FC236}">
                <a16:creationId xmlns:a16="http://schemas.microsoft.com/office/drawing/2014/main" id="{D4573C1F-71C0-7C20-5407-D51BE92073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59" r="-1" b="-1"/>
          <a:stretch>
            <a:fillRect/>
          </a:stretch>
        </p:blipFill>
        <p:spPr>
          <a:xfrm>
            <a:off x="6765768" y="3380622"/>
            <a:ext cx="4829573" cy="2709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204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20006-15DE-BBEC-CDE7-9F09BE650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146304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1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  <a:br>
              <a:rPr lang="en-GB" sz="31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GB" sz="31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GB" sz="3100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Post-COVID Disruption</a:t>
            </a:r>
          </a:p>
        </p:txBody>
      </p:sp>
      <p:pic>
        <p:nvPicPr>
          <p:cNvPr id="5" name="Content Placeholder 4" descr="A hand opening a door&#10;&#10;AI-generated content may be incorrect.">
            <a:extLst>
              <a:ext uri="{FF2B5EF4-FFF2-40B4-BE49-F238E27FC236}">
                <a16:creationId xmlns:a16="http://schemas.microsoft.com/office/drawing/2014/main" id="{01496B12-12AF-FDC7-0DB5-0FA04CAA08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60" r="1" b="6511"/>
          <a:stretch>
            <a:fillRect/>
          </a:stretch>
        </p:blipFill>
        <p:spPr>
          <a:xfrm>
            <a:off x="6560598" y="508090"/>
            <a:ext cx="5122753" cy="27837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ED3664E-8A29-C8EA-B13D-80692A81865F}"/>
              </a:ext>
            </a:extLst>
          </p:cNvPr>
          <p:cNvSpPr txBox="1"/>
          <p:nvPr/>
        </p:nvSpPr>
        <p:spPr>
          <a:xfrm>
            <a:off x="521208" y="2578608"/>
            <a:ext cx="5020056" cy="37673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noProof="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COVID-19 caused the largest shock in travel history.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noProof="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travel spending fell by over 52% globally (GBTA, 2023).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noProof="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Rapid digitalisation and remote work reduced commuting needs.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noProof="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Hotels were forced to pivot from corporate to leisure, hybrid, and long-stay guests.</a:t>
            </a:r>
          </a:p>
        </p:txBody>
      </p:sp>
      <p:pic>
        <p:nvPicPr>
          <p:cNvPr id="7" name="Picture 6" descr="A group of people sitting in a waiting room&#10;&#10;AI-generated content may be incorrect.">
            <a:extLst>
              <a:ext uri="{FF2B5EF4-FFF2-40B4-BE49-F238E27FC236}">
                <a16:creationId xmlns:a16="http://schemas.microsoft.com/office/drawing/2014/main" id="{A4026B12-16C4-A556-134A-5A0D190F51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21" r="1" b="13786"/>
          <a:stretch>
            <a:fillRect/>
          </a:stretch>
        </p:blipFill>
        <p:spPr>
          <a:xfrm>
            <a:off x="6560598" y="3566160"/>
            <a:ext cx="5122753" cy="2779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651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95ECF-7CB5-A1D8-9080-2A95965A9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9360" cy="1463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noProof="0"/>
              <a:t>Why It Matters?</a:t>
            </a:r>
            <a:br>
              <a:rPr lang="en-GB" sz="2800" noProof="0"/>
            </a:br>
            <a:br>
              <a:rPr lang="en-GB" sz="2800" noProof="0"/>
            </a:br>
            <a:r>
              <a:rPr lang="en-GB" sz="2800" i="1" noProof="0"/>
              <a:t>Strategic Importance for Hospitality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ACB5815D-3D9C-4A16-C3DA-61A56C14B5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1208" y="2578608"/>
            <a:ext cx="6309360" cy="37673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travel and MICE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historically provided high-yield weekday demand for UK/European hotels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kumimoji="0" lang="en-US" altLang="en-US" sz="2400" b="0" i="1" u="none" strike="noStrike" cap="none" normalizeH="0" baseline="0" dirty="0" err="1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Gössling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Scott and Hall, 2021).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Reduced business commuting post-COVID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reshaped midweek occupancy and revenue mix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(Zenker and Kock, 2020).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Hotels must adapt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to hybrid lifestyles, evolving guest expectations and sustainability/ESG priorities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(Ioannides and Gyimóthy, 2020).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 descr="A person in a pool surrounded by trees&#10;&#10;AI-generated content may be incorrect.">
            <a:extLst>
              <a:ext uri="{FF2B5EF4-FFF2-40B4-BE49-F238E27FC236}">
                <a16:creationId xmlns:a16="http://schemas.microsoft.com/office/drawing/2014/main" id="{58BF2FCF-7FEC-9E61-845E-4E32CB6BED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25" r="-3" b="32364"/>
          <a:stretch>
            <a:fillRect/>
          </a:stretch>
        </p:blipFill>
        <p:spPr>
          <a:xfrm>
            <a:off x="7614679" y="976157"/>
            <a:ext cx="4056402" cy="2596600"/>
          </a:xfrm>
          <a:prstGeom prst="rect">
            <a:avLst/>
          </a:prstGeom>
        </p:spPr>
      </p:pic>
      <p:pic>
        <p:nvPicPr>
          <p:cNvPr id="5" name="Picture 4" descr="A person using a computer&#10;&#10;AI-generated content may be incorrect.">
            <a:extLst>
              <a:ext uri="{FF2B5EF4-FFF2-40B4-BE49-F238E27FC236}">
                <a16:creationId xmlns:a16="http://schemas.microsoft.com/office/drawing/2014/main" id="{46CC01CB-4B62-B6C5-A83B-637BABB8EB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7"/>
          <a:stretch>
            <a:fillRect/>
          </a:stretch>
        </p:blipFill>
        <p:spPr>
          <a:xfrm>
            <a:off x="7614680" y="3778120"/>
            <a:ext cx="4056402" cy="2576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448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3FAB1-4093-B66D-1964-B0850C455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22768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noProof="0" dirty="0"/>
              <a:t>Key Theories and Concepts</a:t>
            </a:r>
            <a:br>
              <a:rPr lang="en-GB" sz="3700" noProof="0" dirty="0"/>
            </a:br>
            <a:r>
              <a:rPr lang="en-GB" sz="3700" i="1" noProof="0" dirty="0"/>
              <a:t>Theoretical Foundations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23DF88A-5C16-055D-1CFB-DBED4F18F5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12664" y="3035808"/>
            <a:ext cx="6291072" cy="330098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1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Stakeholder Shift</a:t>
            </a: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 hotels creating value beyond profit (Pijl et al., 2021).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1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Hospitality 5.0</a:t>
            </a: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 AI and digital transformation redefining service (Pillai et al., 2021).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1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Sustainability &amp; ESG</a:t>
            </a: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 new lens for hotel competitiveness(</a:t>
            </a:r>
            <a:r>
              <a:rPr kumimoji="0" lang="en-GB" sz="2400" b="0" i="0" u="none" strike="noStrike" cap="none" normalizeH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Ioannides and Gyimothy, 2020).</a:t>
            </a:r>
            <a:endParaRPr kumimoji="0" lang="en-GB" sz="2400" b="0" i="0" u="none" strike="noStrike" cap="none" normalizeH="0" baseline="0" noProof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Picture 9" descr="A group of people clinking wine glasses&#10;&#10;AI-generated content may be incorrect.">
            <a:extLst>
              <a:ext uri="{FF2B5EF4-FFF2-40B4-BE49-F238E27FC236}">
                <a16:creationId xmlns:a16="http://schemas.microsoft.com/office/drawing/2014/main" id="{CB827366-7F7E-5437-1005-CA08197CF3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1816" y="508091"/>
            <a:ext cx="1517892" cy="2273996"/>
          </a:xfrm>
          <a:prstGeom prst="rect">
            <a:avLst/>
          </a:prstGeom>
        </p:spPr>
      </p:pic>
      <p:pic>
        <p:nvPicPr>
          <p:cNvPr id="8" name="Picture 7" descr="A group of people holding hands together&#10;&#10;AI-generated content may be incorrect.">
            <a:extLst>
              <a:ext uri="{FF2B5EF4-FFF2-40B4-BE49-F238E27FC236}">
                <a16:creationId xmlns:a16="http://schemas.microsoft.com/office/drawing/2014/main" id="{E7558ADD-A215-321E-6A17-631A47701D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8629" y="508091"/>
            <a:ext cx="3058723" cy="2041697"/>
          </a:xfrm>
          <a:prstGeom prst="rect">
            <a:avLst/>
          </a:prstGeom>
        </p:spPr>
      </p:pic>
      <p:pic>
        <p:nvPicPr>
          <p:cNvPr id="6" name="Picture 5" descr="A hand in glove pointing at a bell&#10;&#10;AI-generated content may be incorrect.">
            <a:extLst>
              <a:ext uri="{FF2B5EF4-FFF2-40B4-BE49-F238E27FC236}">
                <a16:creationId xmlns:a16="http://schemas.microsoft.com/office/drawing/2014/main" id="{42E750A2-3162-BBEB-4CA6-AA6C074DAF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71" y="3658213"/>
            <a:ext cx="4032504" cy="2691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552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E79F6-C1D6-A2A8-AA83-81D1A9A51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8928" y="961472"/>
            <a:ext cx="6537960" cy="1463040"/>
          </a:xfrm>
        </p:spPr>
        <p:txBody>
          <a:bodyPr>
            <a:normAutofit/>
          </a:bodyPr>
          <a:lstStyle/>
          <a:p>
            <a:r>
              <a:rPr lang="en-GB" noProof="0" dirty="0"/>
              <a:t>Method</a:t>
            </a:r>
            <a:br>
              <a:rPr lang="en-GB" noProof="0" dirty="0"/>
            </a:br>
            <a:r>
              <a:rPr lang="en-GB" sz="3200" i="1" noProof="0" dirty="0"/>
              <a:t>Research Approach</a:t>
            </a:r>
          </a:p>
        </p:txBody>
      </p:sp>
      <p:graphicFrame>
        <p:nvGraphicFramePr>
          <p:cNvPr id="15" name="Rectangle 1">
            <a:extLst>
              <a:ext uri="{FF2B5EF4-FFF2-40B4-BE49-F238E27FC236}">
                <a16:creationId xmlns:a16="http://schemas.microsoft.com/office/drawing/2014/main" id="{5D0FB7AC-FB8C-A0FB-8090-551CC8CC43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2844542"/>
              </p:ext>
            </p:extLst>
          </p:nvPr>
        </p:nvGraphicFramePr>
        <p:xfrm>
          <a:off x="5138928" y="2578608"/>
          <a:ext cx="653796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person pointing at a tablet&#10;&#10;AI-generated content may be incorrect.">
            <a:extLst>
              <a:ext uri="{FF2B5EF4-FFF2-40B4-BE49-F238E27FC236}">
                <a16:creationId xmlns:a16="http://schemas.microsoft.com/office/drawing/2014/main" id="{11954A18-A7B4-B77C-BA85-D7245C41A54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29" r="24653" b="2"/>
          <a:stretch>
            <a:fillRect/>
          </a:stretch>
        </p:blipFill>
        <p:spPr>
          <a:xfrm>
            <a:off x="418463" y="1190126"/>
            <a:ext cx="3996980" cy="5377029"/>
          </a:xfrm>
          <a:prstGeom prst="rect">
            <a:avLst/>
          </a:prstGeom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B44D148-8E31-616B-10DE-98FF34D2CA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1897249"/>
              </p:ext>
            </p:extLst>
          </p:nvPr>
        </p:nvGraphicFramePr>
        <p:xfrm>
          <a:off x="1152525" y="3143250"/>
          <a:ext cx="2047875" cy="2524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598898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4A7D6-2A86-AE2F-44B9-A12215ADA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noProof="0" dirty="0"/>
              <a:t>Decline of Business Travel</a:t>
            </a:r>
            <a:br>
              <a:rPr lang="en-GB" sz="3700" noProof="0" dirty="0"/>
            </a:br>
            <a:r>
              <a:rPr lang="en-GB" sz="2800" i="1" noProof="0" dirty="0"/>
              <a:t>Structural Decline of Corporate Mobility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393ECB2-699A-C4CE-8CC2-8D481F67C62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547104" y="2304288"/>
            <a:ext cx="5129784" cy="405079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MICE and corporate travel collapsed post-COVID (Gössling et al., 2021).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Virtual meetings replaced routine commuting (Ioannides &amp; Gyimóthy, 2020).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Long-term behavioural change → selective, purposeful business trips only.</a:t>
            </a:r>
          </a:p>
        </p:txBody>
      </p:sp>
      <p:pic>
        <p:nvPicPr>
          <p:cNvPr id="6" name="Picture 5" descr="A conference room with a large screen&#10;&#10;AI-generated content may be incorrect.">
            <a:extLst>
              <a:ext uri="{FF2B5EF4-FFF2-40B4-BE49-F238E27FC236}">
                <a16:creationId xmlns:a16="http://schemas.microsoft.com/office/drawing/2014/main" id="{1EADF078-6F7C-D44A-05AA-BC32456A30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25" r="2275" b="2"/>
          <a:stretch>
            <a:fillRect/>
          </a:stretch>
        </p:blipFill>
        <p:spPr>
          <a:xfrm>
            <a:off x="531619" y="2299390"/>
            <a:ext cx="5611588" cy="407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270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7C646-08AE-B5A7-05F9-E6010280E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noProof="0" dirty="0"/>
              <a:t>Strategic Shifts</a:t>
            </a:r>
            <a:br>
              <a:rPr lang="en-GB" sz="3400" noProof="0" dirty="0"/>
            </a:br>
            <a:br>
              <a:rPr lang="en-GB" sz="3400" noProof="0" dirty="0"/>
            </a:br>
            <a:r>
              <a:rPr lang="en-GB" sz="2800" i="1" noProof="0" dirty="0"/>
              <a:t>New market segments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6D375D7-2CA5-FF67-1E14-ECBCBFB429C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1208" y="2578608"/>
            <a:ext cx="4672584" cy="37673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Hotels targeting </a:t>
            </a:r>
            <a:r>
              <a:rPr kumimoji="0" lang="en-GB" sz="2400" b="0" i="1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bleisure</a:t>
            </a: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remote, and long-stay travellers.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Example: </a:t>
            </a:r>
            <a:r>
              <a:rPr kumimoji="0" lang="en-GB" sz="2400" b="1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Marriott’s “Work Anywhere”</a:t>
            </a: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&amp; </a:t>
            </a:r>
            <a:r>
              <a:rPr kumimoji="0" lang="en-GB" sz="2400" b="1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Accor’s “Wojo” co-working</a:t>
            </a: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Leisure and domestic markets now sustain occupancy (Jacobsen et al., 2023).</a:t>
            </a:r>
          </a:p>
        </p:txBody>
      </p:sp>
      <p:pic>
        <p:nvPicPr>
          <p:cNvPr id="6" name="Picture 5" descr="A person sitting on a couch using a computer&#10;&#10;AI-generated content may be incorrect.">
            <a:extLst>
              <a:ext uri="{FF2B5EF4-FFF2-40B4-BE49-F238E27FC236}">
                <a16:creationId xmlns:a16="http://schemas.microsoft.com/office/drawing/2014/main" id="{E9A01489-7DA4-D866-EB9F-C856EEFA87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49" r="1" b="10697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812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2BD20-186C-691F-C4E9-38935F2C1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noProof="0" dirty="0"/>
              <a:t>Digital &amp; Sustainable Transformation</a:t>
            </a:r>
            <a:br>
              <a:rPr lang="en-GB" sz="3700" noProof="0" dirty="0"/>
            </a:br>
            <a:r>
              <a:rPr lang="en-GB" sz="3700" i="1" noProof="0" dirty="0"/>
              <a:t>Digitalisation and ESG Integration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49609A6-C6CB-ED31-C9BC-A4C18E6064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541299" y="2616468"/>
            <a:ext cx="5129784" cy="405079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COVID-19 accelerated tech adoption by 5+ years.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AI-driven personalisation and mobile apps enhance efficiency (</a:t>
            </a:r>
            <a:r>
              <a:rPr kumimoji="0" lang="en-GB" sz="2400" b="0" i="0" u="none" strike="noStrike" cap="none" normalizeH="0" baseline="0" noProof="0" dirty="0" err="1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Singala</a:t>
            </a: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2020)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ESG-focused operations improving resilience (Whitbread PLC, 2022).</a:t>
            </a:r>
          </a:p>
        </p:txBody>
      </p:sp>
      <p:pic>
        <p:nvPicPr>
          <p:cNvPr id="5" name="5977463-uhd_3840_2160_25fps">
            <a:hlinkClick r:id="" action="ppaction://media"/>
            <a:extLst>
              <a:ext uri="{FF2B5EF4-FFF2-40B4-BE49-F238E27FC236}">
                <a16:creationId xmlns:a16="http://schemas.microsoft.com/office/drawing/2014/main" id="{B3BA4705-539E-4293-F1BA-F9C8060AE3F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7868" y="2749818"/>
            <a:ext cx="5639091" cy="3171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330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CADF4-8C8B-7FD4-DB8B-D00C42CE1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8" y="978409"/>
            <a:ext cx="8938365" cy="16438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noProof="0" dirty="0"/>
              <a:t>PEST summary + SWOT highlights </a:t>
            </a:r>
            <a:br>
              <a:rPr lang="en-GB" sz="3700" noProof="0" dirty="0"/>
            </a:br>
            <a:endParaRPr lang="en-GB" sz="3700" i="1" noProof="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5025828-FB70-B085-B6EC-A4D55A271B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9214465"/>
              </p:ext>
            </p:extLst>
          </p:nvPr>
        </p:nvGraphicFramePr>
        <p:xfrm>
          <a:off x="0" y="3090857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9885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0E25E-0287-73BE-FE91-7866089F0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5 Whys and STAR</a:t>
            </a:r>
            <a:br>
              <a:rPr lang="en-GB" noProof="0" dirty="0"/>
            </a:br>
            <a:r>
              <a:rPr lang="en-GB" sz="2800" i="1" noProof="0" dirty="0"/>
              <a:t>Analytical frameworks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C9630B4-DA2A-574F-3270-FD3F5D9C9E5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48042433"/>
              </p:ext>
            </p:extLst>
          </p:nvPr>
        </p:nvGraphicFramePr>
        <p:xfrm>
          <a:off x="645033" y="2311907"/>
          <a:ext cx="5166360" cy="4327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DB9F975-F443-0F85-C5F7-923F6C19E35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047702748"/>
              </p:ext>
            </p:extLst>
          </p:nvPr>
        </p:nvGraphicFramePr>
        <p:xfrm>
          <a:off x="6519863" y="2578100"/>
          <a:ext cx="5165725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850524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5961138-2C1B-E3AA-5DDF-6DE728D50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536" y="978408"/>
            <a:ext cx="6236208" cy="1463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noProof="0" dirty="0"/>
              <a:t>Conclusion</a:t>
            </a:r>
            <a:br>
              <a:rPr lang="en-GB" sz="3100" noProof="0" dirty="0"/>
            </a:br>
            <a:br>
              <a:rPr lang="en-GB" sz="3100" noProof="0" dirty="0"/>
            </a:br>
            <a:r>
              <a:rPr lang="en-GB" sz="2800" i="1" noProof="0" dirty="0"/>
              <a:t>Redefining Hotel Value Creation</a:t>
            </a: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D9F10848-6715-0897-6DF7-F984D9D6BB3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431536" y="2578608"/>
            <a:ext cx="6236208" cy="37673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COVID forced hotels to rethink their identity.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Success = diversification + technology + sustainability.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commuting decline = permanent structural change</a:t>
            </a:r>
          </a:p>
        </p:txBody>
      </p:sp>
      <p:pic>
        <p:nvPicPr>
          <p:cNvPr id="11" name="Picture 10" descr="A tall building in the middle of a city&#10;&#10;AI-generated content may be incorrect.">
            <a:extLst>
              <a:ext uri="{FF2B5EF4-FFF2-40B4-BE49-F238E27FC236}">
                <a16:creationId xmlns:a16="http://schemas.microsoft.com/office/drawing/2014/main" id="{D4153737-FD8B-AE18-24F8-B96299FBD2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7" r="3508" b="1"/>
          <a:stretch>
            <a:fillRect/>
          </a:stretch>
        </p:blipFill>
        <p:spPr>
          <a:xfrm>
            <a:off x="517869" y="508091"/>
            <a:ext cx="4221911" cy="5837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39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AB125B-FFEF-CC0D-A0A1-5C34C2A3D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9200" cy="351122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Recommendations</a:t>
            </a:r>
            <a:br>
              <a:rPr lang="en-US" sz="36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6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600" b="1" i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Strategic Priorities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19862E-7186-427C-8292-92687AF4E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close-up of a computer&#10;&#10;AI-generated content may be incorrect.">
            <a:extLst>
              <a:ext uri="{FF2B5EF4-FFF2-40B4-BE49-F238E27FC236}">
                <a16:creationId xmlns:a16="http://schemas.microsoft.com/office/drawing/2014/main" id="{B28E90B9-181D-5492-4491-8C6FB7BF68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7653"/>
          <a:stretch>
            <a:fillRect/>
          </a:stretch>
        </p:blipFill>
        <p:spPr>
          <a:xfrm>
            <a:off x="968558" y="4462272"/>
            <a:ext cx="4232402" cy="2326362"/>
          </a:xfrm>
          <a:prstGeom prst="rect">
            <a:avLst/>
          </a:prstGeom>
        </p:spPr>
      </p:pic>
      <p:pic>
        <p:nvPicPr>
          <p:cNvPr id="6" name="Picture 5" descr="A light bulb with a plant in it&#10;&#10;AI-generated content may be incorrect.">
            <a:extLst>
              <a:ext uri="{FF2B5EF4-FFF2-40B4-BE49-F238E27FC236}">
                <a16:creationId xmlns:a16="http://schemas.microsoft.com/office/drawing/2014/main" id="{570EDD8F-5847-3CD4-AFAC-D17FD55EB0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89" r="-2" b="942"/>
          <a:stretch>
            <a:fillRect/>
          </a:stretch>
        </p:blipFill>
        <p:spPr>
          <a:xfrm>
            <a:off x="8287330" y="0"/>
            <a:ext cx="3901622" cy="2144559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5A895DF6-0923-5644-C1F5-4168CC876A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1208" y="2578608"/>
            <a:ext cx="5029200" cy="37673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R="0" lvl="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5270DC94-56F8-A483-D141-FDC3293468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2661080"/>
              </p:ext>
            </p:extLst>
          </p:nvPr>
        </p:nvGraphicFramePr>
        <p:xfrm>
          <a:off x="6169518" y="2879037"/>
          <a:ext cx="5513833" cy="351122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628508">
                  <a:extLst>
                    <a:ext uri="{9D8B030D-6E8A-4147-A177-3AD203B41FA5}">
                      <a16:colId xmlns:a16="http://schemas.microsoft.com/office/drawing/2014/main" val="3369878510"/>
                    </a:ext>
                  </a:extLst>
                </a:gridCol>
                <a:gridCol w="1712014">
                  <a:extLst>
                    <a:ext uri="{9D8B030D-6E8A-4147-A177-3AD203B41FA5}">
                      <a16:colId xmlns:a16="http://schemas.microsoft.com/office/drawing/2014/main" val="3982618470"/>
                    </a:ext>
                  </a:extLst>
                </a:gridCol>
                <a:gridCol w="3173311">
                  <a:extLst>
                    <a:ext uri="{9D8B030D-6E8A-4147-A177-3AD203B41FA5}">
                      <a16:colId xmlns:a16="http://schemas.microsoft.com/office/drawing/2014/main" val="1406352170"/>
                    </a:ext>
                  </a:extLst>
                </a:gridCol>
              </a:tblGrid>
              <a:tr h="38303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Strategy</a:t>
                      </a: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Supporting Phrase</a:t>
                      </a: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0339136"/>
                  </a:ext>
                </a:extLst>
              </a:tr>
              <a:tr h="5506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🎯</a:t>
                      </a: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Diversify Market Mix</a:t>
                      </a:r>
                      <a:endParaRPr lang="en-US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Balance corporate loss by targeting leisure, local, and </a:t>
                      </a:r>
                      <a:r>
                        <a:rPr lang="en-US" sz="1200" i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bleisure</a:t>
                      </a:r>
                      <a:r>
                        <a:rPr lang="en-US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travellers.</a:t>
                      </a: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2219306"/>
                  </a:ext>
                </a:extLst>
              </a:tr>
              <a:tr h="5506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🏢</a:t>
                      </a: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Reconfigure Hotel Spaces</a:t>
                      </a:r>
                      <a:endParaRPr lang="en-US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Transform meeting rooms into co-working and flexible hybrid-use areas.</a:t>
                      </a: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4148965"/>
                  </a:ext>
                </a:extLst>
              </a:tr>
              <a:tr h="5506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🤖</a:t>
                      </a: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it-IT" sz="12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Invest in AI &amp; Data Intelligence</a:t>
                      </a:r>
                      <a:endParaRPr lang="it-IT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Use analytics and automation to </a:t>
                      </a:r>
                      <a:r>
                        <a:rPr lang="en-US" sz="1200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personalise</a:t>
                      </a:r>
                      <a:r>
                        <a:rPr lang="en-US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guest experiences and streamline operations.</a:t>
                      </a: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8441"/>
                  </a:ext>
                </a:extLst>
              </a:tr>
              <a:tr h="71818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🌱</a:t>
                      </a: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Integrate ESG Principles</a:t>
                      </a:r>
                      <a:endParaRPr lang="en-US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Embed sustainability through carbon reduction, community initiatives, and transparent reporting.</a:t>
                      </a: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512173"/>
                  </a:ext>
                </a:extLst>
              </a:tr>
              <a:tr h="5506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👥</a:t>
                      </a: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Empower the Workforce</a:t>
                      </a:r>
                      <a:endParaRPr lang="en-US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Upskill and cross-train staff for digital fluency, adaptability, and multi-role agility.</a:t>
                      </a:r>
                    </a:p>
                  </a:txBody>
                  <a:tcPr marL="179545" marR="93363" marT="93363" marB="9336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17822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209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6F5AC-26E0-2B9B-E793-AA049FDF9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050" y="512064"/>
            <a:ext cx="11155680" cy="1463040"/>
          </a:xfrm>
        </p:spPr>
        <p:txBody>
          <a:bodyPr>
            <a:normAutofit/>
          </a:bodyPr>
          <a:lstStyle/>
          <a:p>
            <a:r>
              <a:rPr lang="en-GB" noProof="0" dirty="0"/>
              <a:t>References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D91A1-8B3B-04E0-1122-150B56E334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9075" y="1295400"/>
            <a:ext cx="6170295" cy="5324475"/>
          </a:xfrm>
        </p:spPr>
        <p:txBody>
          <a:bodyPr>
            <a:normAutofit fontScale="32500" lnSpcReduction="20000"/>
          </a:bodyPr>
          <a:lstStyle/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MEDIA SOURCES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Pexels</a:t>
            </a: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(2021) Marketing infographic on a digital tablet [Image]. Available at: https://www.pexels.com/photo/marketing-infographic-on-a-digital-tablet-6476585/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25 October 2025).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Shvets, A. (2023). Woman working remotely in a hotel room with luggage. [Image]. Available at: https://www.pexels.com/photo/woman-working-on-laptop-in-a-hotel-room-12663162/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26 October 2025).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endParaRPr lang="en-GB" sz="20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Blomkvist, M. (2021). People are analysing business data on a tablet. [Image]. Available at: https://www.pexels.com/photo/people-analyzing-business-data-on-a-tablet-6476585/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26 October 2025).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endParaRPr lang="en-GB" sz="20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Gabby, K. (2020). Group of friends toasting with glasses of red wine. [Image]. Available at: https://www.pexels.com/photo/group-of-friends-toasting-with-glasses-of-red-wine-5876703/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26 October 2025).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endParaRPr lang="en-GB" sz="20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Shvets, A. (2020) Woman in online meeting on laptop. [Image]. Available at: https://www.pexels.com/photo/woman-having-a-video-call-on-laptop-4226140/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26 October 2025).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Block, M. (2019) Woman relaxing in tropical villa pool. [Image]. Available at: https://www.pexels.com/photo/woman-in-red-swimsuit-floating-in-a-pool-3225531/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26 October 2025).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endParaRPr lang="en-GB" sz="20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Kelly, M. (2019) Empty airport waiting area during sunset. [Image]. Available at: https://www.pexels.com/photo/sunset-at-an-empty-airport-waiting-area-2930125/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26 October 2025).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endParaRPr lang="en-GB" sz="20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Pixabay</a:t>
            </a: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(2015) Person opening hotel room door. [Image]. Available at: https://www.pexels.com/photo/person-opening-hotel-room-door-271639/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26 October 2025).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Adams, C. (2021) Modern conference room with large screen [Image]. Available at: https://www.pexels.com/photo/modern-conference-room-with-large-screen-7031710/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26 October 2025).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Scramgnon</a:t>
            </a: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 (2017) </a:t>
            </a:r>
            <a:r>
              <a:rPr lang="en-GB" sz="2000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Green-leafed plant in clear glass bulb vase</a:t>
            </a: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[Image]. Available at: https://www.pexels.com/photo/green-leafed-plant-in-clear-glass-bulb-vase-315658/ (Accessed: 26 October 2025).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Azabache</a:t>
            </a: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(2020) </a:t>
            </a:r>
            <a:r>
              <a:rPr lang="en-GB" sz="2000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Photography of Burj Khalifa</a:t>
            </a: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[Image]. Available at: https://www.pexels.com/photo/photography-of-burj-khalifa-3214991/ (Accessed: 26 October 2025).</a:t>
            </a:r>
          </a:p>
          <a:p>
            <a:pPr marL="144000" indent="-144000" algn="just">
              <a:lnSpc>
                <a:spcPct val="100000"/>
              </a:lnSpc>
              <a:spcBef>
                <a:spcPts val="600"/>
              </a:spcBef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Sparrow, J. (2021)</a:t>
            </a:r>
            <a:r>
              <a:rPr lang="en-US" sz="2000" dirty="0"/>
              <a:t> </a:t>
            </a:r>
            <a:r>
              <a:rPr lang="en-US" sz="2000" i="1" dirty="0"/>
              <a:t>People working on portable workspace in the office</a:t>
            </a:r>
            <a:r>
              <a:rPr lang="en-US" sz="2000" dirty="0"/>
              <a:t> [Video]. Available at: </a:t>
            </a:r>
            <a:r>
              <a:rPr lang="en-US" sz="2000" dirty="0">
                <a:hlinkClick r:id="rId3"/>
              </a:rPr>
              <a:t>https://www.pexels.com/video/people-working-on-portable-workspace-in-the-office-5977463/</a:t>
            </a:r>
            <a:r>
              <a:rPr lang="en-US" sz="2000" dirty="0"/>
              <a:t> (Accessed: 26 October 2025)</a:t>
            </a:r>
            <a:endParaRPr lang="en-GB" sz="200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endParaRPr lang="en-GB" sz="1300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54227B-073F-5344-B49C-5B84728CC9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1295400"/>
            <a:ext cx="5166360" cy="5050536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Business Travel Association (GBTA) (2023)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2023 Business Travel Index Outlook – Annual Global Report &amp; Forecast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2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https://www.gbta.org/wp-content/uploads/GBTA-2023-BTI-Full-Report_FINAL.pdf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20 October 2025).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Pijl, P. van der, Wijnen, R.A.A. and Lokitz, J. (2021). Business model shifts: six ways to create new value for customers. Hoboken, New Jersey: John Wiley &amp; Sons, Incorporated.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Pillai, S.G. et al. (2021) ‘COVID-19 and hospitality 5.0: Redefining hospitality operations’,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94. Available at: 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https://doi.org/10.1016/j.ijhm.2021.102869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Le, D. and Phi, G. (2021) ‘Strategic responses of the hotel sector to COVID-19: Toward a refined pandemic crisis management framework’,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94. Available at: https://doi.org/10.1016/j.ijhm.2020.102808.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Sigala, M. (2020) ‘Tourism and COVID-19: Impacts and implications for advancing and resetting industry and research’,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Business Research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117, pp. 312–321. Available at: 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https://doi.org/10.1016/j.jbusres.2020.06.015</a:t>
            </a:r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Ioannides, D. and Gyimóthy, S. (2020) ‘The COVID-19 crisis as an opportunity for escaping the unsustainable global tourism path’,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geographies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22(3), pp. 624–632. Available at: 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https://doi.org/10.1080/14616688.2020.1763445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Gössling, S., Scott, D. and Hall, C.M. (2021) ‘Pandemics, tourism and global change: a rapid assessment of COVID-19’,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sustainable tourism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29(1), pp. 1–20. Available at: 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https://doi.org/10.1080/09669582.2020.1758708</a:t>
            </a:r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Jacobsen, J.K.S., Tømmervik, H. and Gjerald, O. (2023) ‘Travel discontinuities, enforced holidaying-at-home and domestic tourism’,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Geographies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25(4), pp. 684–703.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Marriott International (2020) Marriott International announces new offering to work anywhere with Marriott Bonvoy,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 Newswire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27 October. Available at: </a:t>
            </a:r>
            <a:r>
              <a:rPr lang="en-GB" sz="2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https://www.prnewswire.com/news-releases/marriott-international-announces-new-offering-to-work-anywhere-with-marriott-bonvoy-as-an-alternative-to-working-from-home-for-the-day-overnight-or-getaway-301160591.html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8 October 2025).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 (2019) ‘Accor launches plan with Wojo to become the largest co-working brand in Europe’,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Net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6 May. Available at: </a:t>
            </a:r>
            <a:r>
              <a:rPr lang="en-GB" sz="2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https://www.hospitalitynet.org/news/4093206.html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10 October 2025).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Whitbread PLC (2022)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Force for Good: Sustainability Strategy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2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https://www.whitbread.co.uk/sustainability/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October 2025).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Zenker, S. and Kock, F. (2020) ‘The coronavirus pandemic – A critical discussion of a tourism research agenda’,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management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(1982), 81. Available at: https://doi.org/10.1016/j.tourman.2020.104164.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Baum, T. and Hai, N.T.T. (2020) ‘Hospitality, tourism, human rights and the impact of COVID-19’,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32(7), pp. 2397–2407. Available at: </a:t>
            </a:r>
            <a:r>
              <a:rPr lang="en-GB" sz="2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https://doi.org/10.1108/IJCHM-03-2020-0242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9196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Magnifying glass and question mark">
            <a:extLst>
              <a:ext uri="{FF2B5EF4-FFF2-40B4-BE49-F238E27FC236}">
                <a16:creationId xmlns:a16="http://schemas.microsoft.com/office/drawing/2014/main" id="{2D3C902F-9E28-4D39-4BE5-BD37268CA2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"/>
          <a:stretch>
            <a:fillRect/>
          </a:stretch>
        </p:blipFill>
        <p:spPr>
          <a:xfrm>
            <a:off x="0" y="223530"/>
            <a:ext cx="12188932" cy="6857990"/>
          </a:xfrm>
          <a:prstGeom prst="rect">
            <a:avLst/>
          </a:prstGeom>
          <a:solidFill>
            <a:srgbClr val="F9F4EE">
              <a:alpha val="0"/>
            </a:srgbClr>
          </a:solidFill>
          <a:effectLst>
            <a:glow rad="127000">
              <a:srgbClr val="F9F4EE"/>
            </a:glow>
            <a:outerShdw blurRad="50800" dist="38100" dir="2700000" algn="tl" rotWithShape="0">
              <a:schemeClr val="tx2">
                <a:alpha val="40000"/>
              </a:schemeClr>
            </a:outerShdw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A9AB187-474B-2A97-B01F-E7D3F7EE346A}"/>
              </a:ext>
            </a:extLst>
          </p:cNvPr>
          <p:cNvSpPr txBox="1"/>
          <p:nvPr/>
        </p:nvSpPr>
        <p:spPr>
          <a:xfrm>
            <a:off x="69634" y="0"/>
            <a:ext cx="8686796" cy="23342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spcBef>
                <a:spcPct val="0"/>
              </a:spcBef>
              <a:spcAft>
                <a:spcPts val="600"/>
              </a:spcAft>
            </a:pPr>
            <a:r>
              <a:rPr lang="en-US" sz="72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question?</a:t>
            </a:r>
          </a:p>
        </p:txBody>
      </p:sp>
    </p:spTree>
    <p:extLst>
      <p:ext uri="{BB962C8B-B14F-4D97-AF65-F5344CB8AC3E}">
        <p14:creationId xmlns:p14="http://schemas.microsoft.com/office/powerpoint/2010/main" val="36495111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5" ma:contentTypeDescription="Create a new document." ma:contentTypeScope="" ma:versionID="3c380176092438cb9dba581661f9d845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737200e362bb4a4ff196b376bd2acc0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9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EF929528-A53E-4566-946C-CA7B837056E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D1D2385-797B-41E7-BFDA-19A62CF4CF0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3E79658-B062-4985-B80E-7A1A84A79640}">
  <ds:schemaRefs>
    <ds:schemaRef ds:uri="http://purl.org/dc/terms/"/>
    <ds:schemaRef ds:uri="http://schemas.microsoft.com/office/2006/metadata/properties"/>
    <ds:schemaRef ds:uri="http://schemas.microsoft.com/office/2006/documentManagement/types"/>
    <ds:schemaRef ds:uri="d8e79d84-78fb-44a9-92e9-d04bdd8f0359"/>
    <ds:schemaRef ds:uri="04c7059f-bde8-4ce9-bb0f-e52888740953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484</TotalTime>
  <Words>1768</Words>
  <Application>Microsoft Office PowerPoint</Application>
  <PresentationFormat>Widescreen</PresentationFormat>
  <Paragraphs>128</Paragraphs>
  <Slides>14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Bierstadt</vt:lpstr>
      <vt:lpstr>Calibri</vt:lpstr>
      <vt:lpstr>Times New Roman</vt:lpstr>
      <vt:lpstr>GestaltVTI</vt:lpstr>
      <vt:lpstr>SHIFT IN HOTEL STRATEGIES POST-COVID WITH REDUCED BUSINESS COMMUTING</vt:lpstr>
      <vt:lpstr>Introduction  The Post-COVID Disruption</vt:lpstr>
      <vt:lpstr>Why It Matters?  Strategic Importance for Hospitality</vt:lpstr>
      <vt:lpstr>Key Theories and Concepts Theoretical Foundations</vt:lpstr>
      <vt:lpstr>Method Research Approach</vt:lpstr>
      <vt:lpstr>Decline of Business Travel Structural Decline of Corporate Mobility</vt:lpstr>
      <vt:lpstr>Strategic Shifts  New market segments</vt:lpstr>
      <vt:lpstr>Digital &amp; Sustainable Transformation Digitalisation and ESG Integration</vt:lpstr>
      <vt:lpstr>PEST summary + SWOT highlights  </vt:lpstr>
      <vt:lpstr>5 Whys and STAR Analytical frameworks</vt:lpstr>
      <vt:lpstr>Conclusion  Redefining Hotel Value Creation</vt:lpstr>
      <vt:lpstr>Recommendations  Key Strategic Priorities</vt:lpstr>
      <vt:lpstr>References list: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Sonia-Lorena Mocanu (2233341)</dc:creator>
  <cp:lastModifiedBy>Sonia-Lorena Mocanu (2233341)</cp:lastModifiedBy>
  <cp:revision>1</cp:revision>
  <dcterms:created xsi:type="dcterms:W3CDTF">2025-10-26T12:37:56Z</dcterms:created>
  <dcterms:modified xsi:type="dcterms:W3CDTF">2025-11-02T00:30:47Z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