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6" r:id="rId1"/>
  </p:sldMasterIdLst>
  <p:notesMasterIdLst>
    <p:notesMasterId r:id="rId12"/>
  </p:notesMasterIdLst>
  <p:sldIdLst>
    <p:sldId id="256" r:id="rId2"/>
    <p:sldId id="269" r:id="rId3"/>
    <p:sldId id="259" r:id="rId4"/>
    <p:sldId id="262" r:id="rId5"/>
    <p:sldId id="260" r:id="rId6"/>
    <p:sldId id="261" r:id="rId7"/>
    <p:sldId id="264" r:id="rId8"/>
    <p:sldId id="311" r:id="rId9"/>
    <p:sldId id="266" r:id="rId10"/>
    <p:sldId id="265" r:id="rId11"/>
  </p:sldIdLst>
  <p:sldSz cx="9144000" cy="5143500" type="screen16x9"/>
  <p:notesSz cx="6858000" cy="9144000"/>
  <p:embeddedFontLst>
    <p:embeddedFont>
      <p:font typeface="Arimo" panose="020B0604020202020204" charset="0"/>
      <p:regular r:id="rId13"/>
      <p:bold r:id="rId14"/>
      <p:italic r:id="rId15"/>
      <p:boldItalic r:id="rId16"/>
    </p:embeddedFont>
    <p:embeddedFont>
      <p:font typeface="Bell MT" panose="02020503060305020303" pitchFamily="18" charset="0"/>
      <p:regular r:id="rId17"/>
      <p:bold r:id="rId18"/>
      <p:italic r:id="rId19"/>
    </p:embeddedFont>
    <p:embeddedFont>
      <p:font typeface="DM Serif Display" panose="020B0604020202020204" charset="0"/>
      <p:regular r:id="rId20"/>
      <p:italic r:id="rId21"/>
    </p:embeddedFont>
    <p:embeddedFont>
      <p:font typeface="Palatino Linotype" panose="02040502050505030304" pitchFamily="18" charset="0"/>
      <p:regular r:id="rId22"/>
      <p:bold r:id="rId23"/>
      <p:italic r:id="rId24"/>
      <p:boldItalic r:id="rId25"/>
    </p:embeddedFont>
    <p:embeddedFont>
      <p:font typeface="Roboto Medium" panose="02000000000000000000" pitchFamily="2"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0979E33-D582-4666-BD7A-87B56D310157}">
  <a:tblStyle styleId="{F0979E33-D582-4666-BD7A-87B56D31015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343" autoAdjust="0"/>
  </p:normalViewPr>
  <p:slideViewPr>
    <p:cSldViewPr snapToGrid="0">
      <p:cViewPr varScale="1">
        <p:scale>
          <a:sx n="90" d="100"/>
          <a:sy n="90" d="100"/>
        </p:scale>
        <p:origin x="61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font" Target="fonts/font1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0"/>
        <p:cNvGrpSpPr/>
        <p:nvPr/>
      </p:nvGrpSpPr>
      <p:grpSpPr>
        <a:xfrm>
          <a:off x="0" y="0"/>
          <a:ext cx="0" cy="0"/>
          <a:chOff x="0" y="0"/>
          <a:chExt cx="0" cy="0"/>
        </a:xfrm>
      </p:grpSpPr>
      <p:sp>
        <p:nvSpPr>
          <p:cNvPr id="461" name="Google Shape;461;g256ff2ddc1e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2" name="Google Shape;462;g256ff2ddc1e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256ff2cdba2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256ff2cdba2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latin typeface="Bell MT" panose="02020503060305020303" pitchFamily="18" charset="0"/>
              </a:rPr>
              <a:t>Hotel Indigo is a brand of independently owned boutique hotels operated by IHG Hotels &amp; Resorts. In October 2004, the first Hotel Indigo opened in Atlanta, Georgia</a:t>
            </a:r>
            <a:r>
              <a:rPr lang="en-US" sz="1100" baseline="0" dirty="0">
                <a:latin typeface="Bell MT" panose="02020503060305020303" pitchFamily="18" charset="0"/>
              </a:rPr>
              <a:t> (</a:t>
            </a:r>
            <a:r>
              <a:rPr lang="en-US" dirty="0">
                <a:latin typeface="Palatino Linotype" panose="02040502050505030304" pitchFamily="18" charset="0"/>
              </a:rPr>
              <a:t>Dewi</a:t>
            </a:r>
            <a:r>
              <a:rPr lang="en-US" baseline="0" dirty="0">
                <a:latin typeface="Palatino Linotype" panose="02040502050505030304" pitchFamily="18" charset="0"/>
              </a:rPr>
              <a:t> et al., 2023).</a:t>
            </a:r>
            <a:r>
              <a:rPr lang="en-US" sz="1100" dirty="0">
                <a:latin typeface="Bell MT" panose="02020503060305020303" pitchFamily="18" charset="0"/>
              </a:rPr>
              <a:t> The bright art, cuisine, and ambiance embody the essence of the location, providing guests with an authentic experience. Hotel Indigo provides a remarkable entryway to each destination, all while providing great service and a true sense of place. Currently, There were 130 Hotel Indigo hotels with 16,343 rooms worldwide.</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g256ff2ddc1e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0" name="Google Shape;380;g256ff2ddc1e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1" dirty="0"/>
              <a:t>Primary consumers</a:t>
            </a:r>
            <a:r>
              <a:rPr lang="en-US" b="1" baseline="0" dirty="0"/>
              <a:t> </a:t>
            </a:r>
            <a:endParaRPr lang="en-US" b="1" dirty="0"/>
          </a:p>
          <a:p>
            <a:pPr marL="0" lvl="0" indent="0" algn="l" rtl="0">
              <a:spcBef>
                <a:spcPts val="0"/>
              </a:spcBef>
              <a:spcAft>
                <a:spcPts val="0"/>
              </a:spcAft>
              <a:buNone/>
            </a:pPr>
            <a:endParaRPr lang="en-US" dirty="0"/>
          </a:p>
          <a:p>
            <a:pPr marL="0" lvl="0" indent="0" algn="l" rtl="0">
              <a:spcBef>
                <a:spcPts val="0"/>
              </a:spcBef>
              <a:spcAft>
                <a:spcPts val="0"/>
              </a:spcAft>
              <a:buNone/>
            </a:pPr>
            <a:r>
              <a:rPr lang="en-US" dirty="0"/>
              <a:t>Leisure Travelers: Hotel Indigo's immersive experience attracts visitors and vacationers. These travelers seek authenticity and love discovering the destination's culture and character</a:t>
            </a:r>
            <a:r>
              <a:rPr lang="en-US" baseline="0" dirty="0"/>
              <a:t> (</a:t>
            </a:r>
            <a:r>
              <a:rPr lang="en-US" dirty="0">
                <a:latin typeface="Palatino Linotype" panose="02040502050505030304" pitchFamily="18" charset="0"/>
              </a:rPr>
              <a:t>Grissemann</a:t>
            </a:r>
            <a:r>
              <a:rPr lang="en-US" baseline="0" dirty="0">
                <a:latin typeface="Palatino Linotype" panose="02040502050505030304" pitchFamily="18" charset="0"/>
              </a:rPr>
              <a:t> et al., 2013).</a:t>
            </a:r>
            <a:r>
              <a:rPr lang="en-US" dirty="0"/>
              <a:t> Hotel Indigo's locally-inspired décor, art, and cuisine reflect their goal for a great vacation.</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Business Travelers: Hotel Indigo's luxury and style appeal to business travelers. Hotels with well-equipped meeting and event facilities are ideal for business (</a:t>
            </a:r>
            <a:r>
              <a:rPr lang="en-US" dirty="0">
                <a:latin typeface="Palatino Linotype" panose="02040502050505030304" pitchFamily="18" charset="0"/>
              </a:rPr>
              <a:t>Ariffin</a:t>
            </a:r>
            <a:r>
              <a:rPr lang="en-US" baseline="0" dirty="0">
                <a:latin typeface="Palatino Linotype" panose="02040502050505030304" pitchFamily="18" charset="0"/>
              </a:rPr>
              <a:t> et al., 2012).</a:t>
            </a:r>
            <a:r>
              <a:rPr lang="en-US" baseline="0" dirty="0"/>
              <a:t> </a:t>
            </a:r>
            <a:r>
              <a:rPr lang="en-US" dirty="0"/>
              <a:t> Professionals will enjoy a productive and comfortable stay with the personalized and attentive service.</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Culture enthusiasts: These people love art, history, and culture. Hotel Indigo's dedication to local art and design draws them in, allowing guests to experience the local culture.</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Urban Explorers: These travelers want to experience a city or neighborhood. Hotel Indigo's properties are usually in vibrant urban districts, thus they chose it. These travelers like central locations and seek distinctive, local experiences.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Event and Wedding Planners: Hotel Indigo's elegant event venues and personalized event planning services appeal to event planners. Elegant meetings are enhanced by the unique design and atmosphere.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256ff2cdba2_0_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256ff2cdba2_0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Nature </a:t>
            </a:r>
          </a:p>
          <a:p>
            <a:pPr marL="171450" lvl="0" indent="-171450" algn="l" rtl="0">
              <a:spcBef>
                <a:spcPts val="0"/>
              </a:spcBef>
              <a:spcAft>
                <a:spcPts val="0"/>
              </a:spcAft>
            </a:pPr>
            <a:r>
              <a:rPr lang="en-US" dirty="0"/>
              <a:t>Customer-Centric: Guest services and amenities priorities customer needs. They focus on giving customers a great experience.</a:t>
            </a:r>
          </a:p>
          <a:p>
            <a:pPr marL="171450" lvl="0" indent="-171450" algn="l" rtl="0">
              <a:spcBef>
                <a:spcPts val="0"/>
              </a:spcBef>
              <a:spcAft>
                <a:spcPts val="0"/>
              </a:spcAft>
            </a:pPr>
            <a:r>
              <a:rPr lang="en-US" dirty="0"/>
              <a:t>Service-oriented: Guest services include check-in/check-out, room service, concierge assistance, and more. These services are professionally and meticulously provided to satisfy guests. </a:t>
            </a:r>
          </a:p>
          <a:p>
            <a:pPr marL="171450" lvl="0" indent="-171450" algn="l" rtl="0">
              <a:spcBef>
                <a:spcPts val="0"/>
              </a:spcBef>
              <a:spcAft>
                <a:spcPts val="0"/>
              </a:spcAft>
            </a:pPr>
            <a:r>
              <a:rPr lang="en-US" dirty="0"/>
              <a:t>Quality-driven: Guest services and amenities must be high-quality. Customer pleasure, loyalty, and positive evaluations depend on good service and facilities</a:t>
            </a:r>
            <a:r>
              <a:rPr lang="en-US" baseline="0" dirty="0"/>
              <a:t> (</a:t>
            </a:r>
            <a:r>
              <a:rPr lang="en-US" dirty="0">
                <a:latin typeface="Palatino Linotype" panose="02040502050505030304" pitchFamily="18" charset="0"/>
              </a:rPr>
              <a:t>Berezan</a:t>
            </a:r>
            <a:r>
              <a:rPr lang="en-US" baseline="0" dirty="0">
                <a:latin typeface="Palatino Linotype" panose="02040502050505030304" pitchFamily="18" charset="0"/>
              </a:rPr>
              <a:t> et al., 2014).</a:t>
            </a:r>
            <a:endParaRPr lang="en-US" dirty="0"/>
          </a:p>
          <a:p>
            <a:pPr marL="171450" lvl="0" indent="-171450" algn="l" rtl="0">
              <a:spcBef>
                <a:spcPts val="0"/>
              </a:spcBef>
              <a:spcAft>
                <a:spcPts val="0"/>
              </a:spcAft>
            </a:pPr>
            <a:r>
              <a:rPr lang="en-US" dirty="0"/>
              <a:t>Diversity: Guest services and facilities vary greatly by type of establishment. Hotels, restaurants, theme parks, and resorts tailor their services and amenities to their target demographic.</a:t>
            </a:r>
          </a:p>
          <a:p>
            <a:pPr marL="171450" lvl="0" indent="-171450" algn="l" rtl="0">
              <a:spcBef>
                <a:spcPts val="0"/>
              </a:spcBef>
              <a:spcAft>
                <a:spcPts val="0"/>
              </a:spcAft>
            </a:pPr>
            <a:r>
              <a:rPr lang="en-US" dirty="0"/>
              <a:t>Adaptability: Customer tastes and industry trends change in the hotel and tourism business. To compete, guest services and facilities must adapt to changing needs.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Scope</a:t>
            </a:r>
          </a:p>
          <a:p>
            <a:pPr marL="171450" lvl="0" indent="-171450" algn="l" rtl="0">
              <a:spcBef>
                <a:spcPts val="0"/>
              </a:spcBef>
              <a:spcAft>
                <a:spcPts val="0"/>
              </a:spcAft>
            </a:pPr>
            <a:r>
              <a:rPr lang="en-US" dirty="0"/>
              <a:t>Accommodation is essential to the guest experience. Check-in, check-out, housekeeping, room service, and guest concerns are included.</a:t>
            </a:r>
          </a:p>
          <a:p>
            <a:pPr marL="171450" lvl="0" indent="-171450" algn="l" rtl="0">
              <a:spcBef>
                <a:spcPts val="0"/>
              </a:spcBef>
              <a:spcAft>
                <a:spcPts val="0"/>
              </a:spcAft>
            </a:pPr>
            <a:r>
              <a:rPr lang="en-US" dirty="0"/>
              <a:t>Catering and dining: Guest happiness depends on these services. Restaurants, room service, and special dietary accommodations are included.</a:t>
            </a:r>
          </a:p>
          <a:p>
            <a:pPr marL="171450" lvl="0" indent="-171450" algn="l" rtl="0">
              <a:spcBef>
                <a:spcPts val="0"/>
              </a:spcBef>
              <a:spcAft>
                <a:spcPts val="0"/>
              </a:spcAft>
            </a:pPr>
            <a:r>
              <a:rPr lang="en-US" dirty="0"/>
              <a:t>Recreational and Entertainment: Many businesses offer spas, fitness centers, and live entertainment. These services let guests unwind and enjoy their time.</a:t>
            </a:r>
          </a:p>
          <a:p>
            <a:pPr marL="171450" lvl="0" indent="-171450" algn="l" rtl="0">
              <a:spcBef>
                <a:spcPts val="0"/>
              </a:spcBef>
              <a:spcAft>
                <a:spcPts val="0"/>
              </a:spcAft>
            </a:pPr>
            <a:r>
              <a:rPr lang="en-US" dirty="0"/>
              <a:t>Customer Support: Addressing visitor problems during their stay requires effective customer assistance. Resolving issues, managing complaints, and fulfilling special requests ensures guests have a positive experience</a:t>
            </a:r>
            <a:r>
              <a:rPr lang="en-US" baseline="0" dirty="0"/>
              <a:t> (</a:t>
            </a:r>
            <a:r>
              <a:rPr lang="en-US" dirty="0">
                <a:latin typeface="Palatino Linotype" panose="02040502050505030304" pitchFamily="18" charset="0"/>
              </a:rPr>
              <a:t>Ford</a:t>
            </a:r>
            <a:r>
              <a:rPr lang="en-US" baseline="0" dirty="0">
                <a:latin typeface="Palatino Linotype" panose="02040502050505030304" pitchFamily="18" charset="0"/>
              </a:rPr>
              <a:t> et al., 2018).</a:t>
            </a:r>
            <a:endParaRPr lang="en-US" dirty="0"/>
          </a:p>
          <a:p>
            <a:pPr marL="171450" lvl="0" indent="-171450" algn="l" rtl="0">
              <a:spcBef>
                <a:spcPts val="0"/>
              </a:spcBef>
              <a:spcAft>
                <a:spcPts val="0"/>
              </a:spcAft>
            </a:pPr>
            <a:r>
              <a:rPr lang="en-US" dirty="0"/>
              <a:t>Specialized Facilities: Some places offer childcare for families or pet-friendly amenities for guests. Guests can also buy souvenirs and necessities from retail shops and boutiques.</a:t>
            </a:r>
          </a:p>
          <a:p>
            <a:pPr marL="0" lvl="0" indent="0" algn="l" rtl="0">
              <a:spcBef>
                <a:spcPts val="0"/>
              </a:spcBef>
              <a:spcAft>
                <a:spcPts val="0"/>
              </a:spcAft>
              <a:buNone/>
            </a:pPr>
            <a:r>
              <a:rPr lang="en-US" dirty="0"/>
              <a:t>Role</a:t>
            </a:r>
          </a:p>
          <a:p>
            <a:pPr marL="0" lvl="0" indent="0" algn="l" rtl="0">
              <a:spcBef>
                <a:spcPts val="0"/>
              </a:spcBef>
              <a:spcAft>
                <a:spcPts val="0"/>
              </a:spcAft>
              <a:buNone/>
            </a:pPr>
            <a:endParaRPr lang="en-US" dirty="0"/>
          </a:p>
          <a:p>
            <a:pPr marL="171450" lvl="0" indent="-171450" algn="l" rtl="0">
              <a:spcBef>
                <a:spcPts val="0"/>
              </a:spcBef>
              <a:spcAft>
                <a:spcPts val="0"/>
              </a:spcAft>
            </a:pPr>
            <a:r>
              <a:rPr lang="en-US" dirty="0"/>
              <a:t>Enhancing</a:t>
            </a:r>
            <a:r>
              <a:rPr lang="en-US" baseline="0" dirty="0"/>
              <a:t> </a:t>
            </a:r>
            <a:r>
              <a:rPr lang="en-US" dirty="0"/>
              <a:t>Guest Experience: Their main responsibility is improving guest experience. This requires personalized service, clean facilities, and meeting or exceeding guests' expectations.</a:t>
            </a:r>
          </a:p>
          <a:p>
            <a:pPr marL="171450" lvl="0" indent="-171450" algn="l" rtl="0">
              <a:spcBef>
                <a:spcPts val="0"/>
              </a:spcBef>
              <a:spcAft>
                <a:spcPts val="0"/>
              </a:spcAft>
            </a:pPr>
            <a:r>
              <a:rPr lang="en-US" dirty="0"/>
              <a:t>Customer Attraction and Retention: Guest services and facilities help attract and retain customers. Excellent service and well-maintained amenities encourage guests to return.</a:t>
            </a:r>
          </a:p>
          <a:p>
            <a:pPr marL="171450" lvl="0" indent="-171450" algn="l" rtl="0">
              <a:spcBef>
                <a:spcPts val="0"/>
              </a:spcBef>
              <a:spcAft>
                <a:spcPts val="0"/>
              </a:spcAft>
            </a:pPr>
            <a:r>
              <a:rPr lang="en-US" dirty="0"/>
              <a:t>Revenue Generation: Guest services and facilities directly affect revenue. Spa treatments, room service, event hosting, conference rooms, and recreational places can boost an establishment's revenue. </a:t>
            </a:r>
          </a:p>
          <a:p>
            <a:pPr marL="171450" lvl="0" indent="-171450" algn="l" rtl="0">
              <a:spcBef>
                <a:spcPts val="0"/>
              </a:spcBef>
              <a:spcAft>
                <a:spcPts val="0"/>
              </a:spcAft>
            </a:pPr>
            <a:r>
              <a:rPr lang="en-US" dirty="0"/>
              <a:t>Managing Guest Expectation: Effective guest services are vital for managing and meeting visitor expectations</a:t>
            </a:r>
            <a:r>
              <a:rPr lang="en-US" baseline="0" dirty="0"/>
              <a:t> (</a:t>
            </a:r>
            <a:r>
              <a:rPr lang="en-US" dirty="0">
                <a:latin typeface="Palatino Linotype" panose="02040502050505030304" pitchFamily="18" charset="0"/>
              </a:rPr>
              <a:t>Brand Culture ,</a:t>
            </a:r>
            <a:r>
              <a:rPr lang="en-US" baseline="0" dirty="0">
                <a:latin typeface="Palatino Linotype" panose="02040502050505030304" pitchFamily="18" charset="0"/>
              </a:rPr>
              <a:t> </a:t>
            </a:r>
            <a:r>
              <a:rPr lang="en-US" dirty="0">
                <a:latin typeface="Palatino Linotype" panose="02040502050505030304" pitchFamily="18" charset="0"/>
              </a:rPr>
              <a:t>2021).</a:t>
            </a:r>
            <a:r>
              <a:rPr lang="en-US" dirty="0"/>
              <a:t> Establishments can reduce dissatisfaction and complaints by giving clear information, responding quickly to queries, and addressing concerns.</a:t>
            </a:r>
          </a:p>
          <a:p>
            <a:pPr marL="171450" lvl="0" indent="-171450" algn="l" rtl="0">
              <a:spcBef>
                <a:spcPts val="0"/>
              </a:spcBef>
              <a:spcAft>
                <a:spcPts val="0"/>
              </a:spcAft>
            </a:pPr>
            <a:r>
              <a:rPr lang="en-US" dirty="0"/>
              <a:t>Adapting to Market Trends: Guest services and facilities change. Being aware of market developments and customer preferences is necessary. Long-term success requires adapting to new trends including sustainability, technology, and health and safety.</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256ff2ddc1e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256ff2ddc1e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1" dirty="0"/>
              <a:t>Nature </a:t>
            </a:r>
          </a:p>
          <a:p>
            <a:pPr marL="0" lvl="0" indent="0" algn="l" rtl="0">
              <a:spcBef>
                <a:spcPts val="0"/>
              </a:spcBef>
              <a:spcAft>
                <a:spcPts val="0"/>
              </a:spcAft>
              <a:buNone/>
            </a:pPr>
            <a:r>
              <a:rPr lang="en-US" b="1" dirty="0"/>
              <a:t>Customer-centric: </a:t>
            </a:r>
            <a:r>
              <a:rPr lang="en-US" dirty="0"/>
              <a:t>Hotel Indigo, like many great hospitality companies, is customer-focused. It prioritizes visitor requirements and preferences. Hotel Indigo prioritizes guest demands under its customer-centric business model. From personalized concierge services to locally-inspired décor, the brand aims to meet each guest's needs. This dedication to visitor happiness is Hotel Indigo's corporate philosophy.</a:t>
            </a:r>
          </a:p>
          <a:p>
            <a:pPr marL="0" lvl="0" indent="0" algn="l" rtl="0">
              <a:spcBef>
                <a:spcPts val="0"/>
              </a:spcBef>
              <a:spcAft>
                <a:spcPts val="0"/>
              </a:spcAft>
              <a:buNone/>
            </a:pPr>
            <a:r>
              <a:rPr lang="en-US" dirty="0"/>
              <a:t>Scope</a:t>
            </a:r>
          </a:p>
          <a:p>
            <a:pPr marL="0" lvl="0" indent="0" algn="l" rtl="0">
              <a:spcBef>
                <a:spcPts val="0"/>
              </a:spcBef>
              <a:spcAft>
                <a:spcPts val="0"/>
              </a:spcAft>
              <a:buNone/>
            </a:pPr>
            <a:r>
              <a:rPr lang="en-US" b="1" dirty="0"/>
              <a:t>Role</a:t>
            </a:r>
          </a:p>
          <a:p>
            <a:pPr marL="0" lvl="0" indent="0" algn="l" rtl="0">
              <a:spcBef>
                <a:spcPts val="0"/>
              </a:spcBef>
              <a:spcAft>
                <a:spcPts val="0"/>
              </a:spcAft>
              <a:buNone/>
            </a:pPr>
            <a:r>
              <a:rPr lang="en-US" b="1" dirty="0"/>
              <a:t>Enhance Customer experience: </a:t>
            </a:r>
            <a:r>
              <a:rPr lang="en-US" b="0" dirty="0"/>
              <a:t>The purpose of Hotel Indigo's guest services and facilities is to enhance the visitor experience by providing a stay that is distinctive and culturally immersive. The hotel offers </a:t>
            </a:r>
            <a:r>
              <a:rPr lang="en-US" b="0" dirty="0" err="1"/>
              <a:t>personalised</a:t>
            </a:r>
            <a:r>
              <a:rPr lang="en-US" b="0" dirty="0"/>
              <a:t> check-in, concierge assistance, and local recommendations as part of its guest services. The facilities, which include restaurants and bars, enable visitors to enjoy regional cuisine. The combination of services and facilities surpasses ordinary lodging to create a memorable, authentic, and highly satisfying stay, in keeping with Hotel Indigo's core mission to provide guests with a genuine sense of place and exceptional hospitality.</a:t>
            </a:r>
          </a:p>
          <a:p>
            <a:pPr marL="0" lvl="0" indent="0" algn="l" rtl="0">
              <a:spcBef>
                <a:spcPts val="0"/>
              </a:spcBef>
              <a:spcAft>
                <a:spcPts val="0"/>
              </a:spcAft>
              <a:buNone/>
            </a:pPr>
            <a:r>
              <a:rPr lang="en-US" b="1" dirty="0"/>
              <a:t>Scope</a:t>
            </a:r>
          </a:p>
          <a:p>
            <a:pPr marL="171450" lvl="0" indent="-171450" algn="l" rtl="0">
              <a:spcBef>
                <a:spcPts val="0"/>
              </a:spcBef>
              <a:spcAft>
                <a:spcPts val="0"/>
              </a:spcAft>
            </a:pPr>
            <a:r>
              <a:rPr lang="en-US" b="0" dirty="0" err="1"/>
              <a:t>Acomodation</a:t>
            </a:r>
            <a:r>
              <a:rPr lang="en-US" b="0" dirty="0"/>
              <a:t>: The Hotel Indigo provides a variety of accommodation options, from </a:t>
            </a:r>
            <a:r>
              <a:rPr lang="en-US" b="0" dirty="0" err="1"/>
              <a:t>cosy</a:t>
            </a:r>
            <a:r>
              <a:rPr lang="en-US" b="0" dirty="0"/>
              <a:t> rooms to luxurious suites, to accommodate the preferences of its guests. The overall guest experience is enhanced by the presence of </a:t>
            </a:r>
            <a:r>
              <a:rPr lang="en-US" b="0" dirty="0" err="1"/>
              <a:t>specialised</a:t>
            </a:r>
            <a:r>
              <a:rPr lang="en-US" b="0" dirty="0"/>
              <a:t> room amenities, comfortable linens, and attention to detail.</a:t>
            </a:r>
          </a:p>
          <a:p>
            <a:pPr marL="171450" lvl="0" indent="-171450" algn="l" rtl="0">
              <a:spcBef>
                <a:spcPts val="0"/>
              </a:spcBef>
              <a:spcAft>
                <a:spcPts val="0"/>
              </a:spcAft>
            </a:pPr>
            <a:r>
              <a:rPr lang="en-US" b="0" dirty="0"/>
              <a:t>Dining and Catering: The Hotel Indigo offers a variety of dining alternatives, including on-site restaurants and bars serving regionally inspired </a:t>
            </a:r>
            <a:r>
              <a:rPr lang="en-US" b="0" dirty="0" err="1"/>
              <a:t>cuisine.Hotel</a:t>
            </a:r>
            <a:r>
              <a:rPr lang="en-US" b="0" dirty="0"/>
              <a:t> Indigo's dining experience is a journey through the </a:t>
            </a:r>
            <a:r>
              <a:rPr lang="en-US" b="0" dirty="0" err="1"/>
              <a:t>flavours</a:t>
            </a:r>
            <a:r>
              <a:rPr lang="en-US" b="0" dirty="0"/>
              <a:t> of the destination, catering to varied tastes and dietary requirements.</a:t>
            </a:r>
          </a:p>
          <a:p>
            <a:pPr marL="171450" lvl="0" indent="-171450" algn="l" rtl="0">
              <a:spcBef>
                <a:spcPts val="0"/>
              </a:spcBef>
              <a:spcAft>
                <a:spcPts val="0"/>
              </a:spcAft>
            </a:pPr>
            <a:r>
              <a:rPr lang="en-US" b="0" dirty="0"/>
              <a:t>Customer Support: The brand </a:t>
            </a:r>
            <a:r>
              <a:rPr lang="en-US" b="0" dirty="0" err="1"/>
              <a:t>prioritises</a:t>
            </a:r>
            <a:r>
              <a:rPr lang="en-US" b="0" dirty="0"/>
              <a:t> exceptional customer support through attentive and knowledgeable personnel. A front desk that is staffed around the clock, a concierge service, and prompt responses to visitor inquiries all contribute to a seamless and enjoyable stay.</a:t>
            </a:r>
          </a:p>
          <a:p>
            <a:pPr marL="0" lvl="0" indent="0" algn="l" rtl="0">
              <a:spcBef>
                <a:spcPts val="0"/>
              </a:spcBef>
              <a:spcAft>
                <a:spcPts val="0"/>
              </a:spcAft>
              <a:buNone/>
            </a:pPr>
            <a:endParaRPr b="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256ff2ddc1e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256ff2ddc1e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1" dirty="0"/>
              <a:t>Importance of Hospitality </a:t>
            </a:r>
          </a:p>
          <a:p>
            <a:pPr marL="171450" lvl="0" indent="-171450" algn="l" rtl="0">
              <a:spcBef>
                <a:spcPts val="0"/>
              </a:spcBef>
              <a:spcAft>
                <a:spcPts val="0"/>
              </a:spcAft>
            </a:pPr>
            <a:r>
              <a:rPr lang="en-US" dirty="0"/>
              <a:t>Economic</a:t>
            </a:r>
            <a:r>
              <a:rPr lang="en-US" baseline="0" dirty="0"/>
              <a:t> Contribution</a:t>
            </a:r>
            <a:r>
              <a:rPr lang="en-US" dirty="0"/>
              <a:t>: The hospitality business is a big part of what makes many places' economies go. It creates jobs, brings in money, and supports other companies like restaurants, entertainment, and transportation.</a:t>
            </a:r>
          </a:p>
          <a:p>
            <a:pPr marL="171450" lvl="0" indent="-171450" algn="l" rtl="0">
              <a:spcBef>
                <a:spcPts val="0"/>
              </a:spcBef>
              <a:spcAft>
                <a:spcPts val="0"/>
              </a:spcAft>
            </a:pPr>
            <a:r>
              <a:rPr lang="en-US" dirty="0"/>
              <a:t>Tourism</a:t>
            </a:r>
            <a:r>
              <a:rPr lang="en-US" baseline="0" dirty="0"/>
              <a:t> Promotion</a:t>
            </a:r>
            <a:r>
              <a:rPr lang="en-US" dirty="0"/>
              <a:t>: Hospitality and tourism go hand in hand. Tourists are drawn to places that are warm and friendly, which helps the tourism business grow and is a big source of income for many places.</a:t>
            </a:r>
          </a:p>
          <a:p>
            <a:pPr marL="171450" lvl="0" indent="-171450" algn="l" rtl="0">
              <a:spcBef>
                <a:spcPts val="0"/>
              </a:spcBef>
              <a:spcAft>
                <a:spcPts val="0"/>
              </a:spcAft>
            </a:pPr>
            <a:r>
              <a:rPr lang="en-US" dirty="0"/>
              <a:t>Cultural Exchange: Being friendly and open to other cultures helps people understand and work together. People from different walks of life can learn about each other's habits, customs, and ways of living</a:t>
            </a:r>
            <a:r>
              <a:rPr lang="en-US" baseline="0" dirty="0"/>
              <a:t> (</a:t>
            </a:r>
            <a:r>
              <a:rPr lang="en-US" dirty="0">
                <a:latin typeface="Palatino Linotype" panose="02040502050505030304" pitchFamily="18" charset="0"/>
              </a:rPr>
              <a:t>Rutherford, 2021).</a:t>
            </a:r>
            <a:r>
              <a:rPr lang="en-US" dirty="0"/>
              <a:t> Tolerance, understanding, and world unity grow as a result.</a:t>
            </a:r>
          </a:p>
          <a:p>
            <a:pPr marL="171450" lvl="0" indent="-171450" algn="l" rtl="0">
              <a:spcBef>
                <a:spcPts val="0"/>
              </a:spcBef>
              <a:spcAft>
                <a:spcPts val="0"/>
              </a:spcAft>
            </a:pPr>
            <a:r>
              <a:rPr lang="en-US" dirty="0"/>
              <a:t>Customer</a:t>
            </a:r>
            <a:r>
              <a:rPr lang="en-US" baseline="0" dirty="0"/>
              <a:t> satisfaction</a:t>
            </a:r>
            <a:r>
              <a:rPr lang="en-US" dirty="0"/>
              <a:t>: In business, treating customers well is an important part of keeping them happy and coming back. Customers who are pleased are more likely to come back and tell others about a business.</a:t>
            </a:r>
          </a:p>
          <a:p>
            <a:pPr marL="171450" lvl="0" indent="-171450" algn="l" rtl="0">
              <a:spcBef>
                <a:spcPts val="0"/>
              </a:spcBef>
              <a:spcAft>
                <a:spcPts val="0"/>
              </a:spcAft>
            </a:pPr>
            <a:r>
              <a:rPr lang="en-US" dirty="0"/>
              <a:t>Word of Mouth and Reputation: People who have good experiences in hospitality spread the word about the business</a:t>
            </a:r>
            <a:r>
              <a:rPr lang="en-US" baseline="0" dirty="0"/>
              <a:t> (</a:t>
            </a:r>
            <a:r>
              <a:rPr lang="en-US" dirty="0">
                <a:latin typeface="Palatino Linotype" panose="02040502050505030304" pitchFamily="18" charset="0"/>
              </a:rPr>
              <a:t>Hayes</a:t>
            </a:r>
            <a:r>
              <a:rPr lang="en-US" baseline="0" dirty="0">
                <a:latin typeface="Palatino Linotype" panose="02040502050505030304" pitchFamily="18" charset="0"/>
              </a:rPr>
              <a:t> et al., 2017). </a:t>
            </a:r>
            <a:r>
              <a:rPr lang="en-US" dirty="0"/>
              <a:t> Customers who are happy with a business often tell their friends and family about it, which helps the business's image and success.</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256ff2ddc1e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256ff2ddc1e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1" dirty="0"/>
              <a:t>How Hotels Meet Guest Expectations</a:t>
            </a:r>
            <a:endParaRPr lang="en-US" dirty="0"/>
          </a:p>
          <a:p>
            <a:pPr marL="171450" lvl="0" indent="-171450" algn="l" rtl="0">
              <a:spcBef>
                <a:spcPts val="0"/>
              </a:spcBef>
              <a:spcAft>
                <a:spcPts val="0"/>
              </a:spcAft>
            </a:pPr>
            <a:r>
              <a:rPr lang="en-US" dirty="0"/>
              <a:t>Personalized Service: Hotels often ask guests what they'd like and then use that information to make the experience more unique for each guest. This can include anything from tastes for the room to meals.</a:t>
            </a:r>
          </a:p>
          <a:p>
            <a:pPr marL="171450" lvl="0" indent="-171450" algn="l" rtl="0">
              <a:spcBef>
                <a:spcPts val="0"/>
              </a:spcBef>
              <a:spcAft>
                <a:spcPts val="0"/>
              </a:spcAft>
            </a:pPr>
            <a:r>
              <a:rPr lang="en-US" dirty="0"/>
              <a:t>Attentive Staff: A key part of going above and beyond is having well-trained, polite staff who truly care about what guests need. The staff should be able to quickly solve problems.</a:t>
            </a:r>
          </a:p>
          <a:p>
            <a:pPr marL="171450" lvl="0" indent="-171450" algn="l" rtl="0">
              <a:spcBef>
                <a:spcPts val="0"/>
              </a:spcBef>
              <a:spcAft>
                <a:spcPts val="0"/>
              </a:spcAft>
            </a:pPr>
            <a:r>
              <a:rPr lang="en-US" dirty="0"/>
              <a:t>Cleanliness: Everyone expects hotels to be clean, and they should go above and beyond these expectations. It is necessary for rooms and common places to be spotless</a:t>
            </a:r>
            <a:r>
              <a:rPr lang="en-US" baseline="0" dirty="0"/>
              <a:t> (</a:t>
            </a:r>
            <a:r>
              <a:rPr lang="en-US" dirty="0">
                <a:latin typeface="Palatino Linotype" panose="02040502050505030304" pitchFamily="18" charset="0"/>
              </a:rPr>
              <a:t>Macdonald, 2021).</a:t>
            </a:r>
            <a:endParaRPr lang="en-US" dirty="0"/>
          </a:p>
          <a:p>
            <a:pPr marL="171450" lvl="0" indent="-171450" algn="l" rtl="0">
              <a:spcBef>
                <a:spcPts val="0"/>
              </a:spcBef>
              <a:spcAft>
                <a:spcPts val="0"/>
              </a:spcAft>
            </a:pPr>
            <a:r>
              <a:rPr lang="en-US" dirty="0"/>
              <a:t>Unique Amenities and Services: Hotels that offer unique amenities and services, like a spa with treatments inspired by the area or cultural events put together by the hotel, stand out and give guests memorable experiences.</a:t>
            </a:r>
          </a:p>
          <a:p>
            <a:pPr marL="171450" lvl="0" indent="-171450" algn="l" rtl="0">
              <a:spcBef>
                <a:spcPts val="0"/>
              </a:spcBef>
              <a:spcAft>
                <a:spcPts val="0"/>
              </a:spcAft>
            </a:pPr>
            <a:r>
              <a:rPr lang="en-US" dirty="0"/>
              <a:t>Quick Response to Problems: If there are any issues, hotels should handle them quickly and properly so that the guests are happy.</a:t>
            </a:r>
          </a:p>
          <a:p>
            <a:pPr marL="171450" lvl="0" indent="-171450" algn="l" rtl="0">
              <a:spcBef>
                <a:spcPts val="0"/>
              </a:spcBef>
              <a:spcAft>
                <a:spcPts val="0"/>
              </a:spcAft>
            </a:pPr>
            <a:r>
              <a:rPr lang="en-US" dirty="0"/>
              <a:t>Local and Cultural Experiences: Hotels that use local culture in their design and services give their guests a feeling of place and authenticity, going above and beyond what they expect</a:t>
            </a:r>
            <a:r>
              <a:rPr lang="en-US" baseline="0" dirty="0"/>
              <a:t> (</a:t>
            </a:r>
            <a:r>
              <a:rPr lang="en-US" dirty="0">
                <a:latin typeface="Palatino Linotype" panose="02040502050505030304" pitchFamily="18" charset="0"/>
              </a:rPr>
              <a:t>Evans, 2015).</a:t>
            </a:r>
            <a:endParaRPr lang="en-US" dirty="0"/>
          </a:p>
          <a:p>
            <a:pPr marL="171450" lvl="0" indent="-171450" algn="l" rtl="0">
              <a:spcBef>
                <a:spcPts val="0"/>
              </a:spcBef>
              <a:spcAft>
                <a:spcPts val="0"/>
              </a:spcAft>
            </a:pPr>
            <a:r>
              <a:rPr lang="en-US" dirty="0"/>
              <a:t>Effective Communication: Hotels should talk to their guests clearly before, during, and after their stay, and they should handle any problems or special requests quickly and professionally.</a:t>
            </a:r>
          </a:p>
          <a:p>
            <a:pPr marL="0" lvl="0" indent="0" algn="l" rtl="0">
              <a:spcBef>
                <a:spcPts val="0"/>
              </a:spcBef>
              <a:spcAft>
                <a:spcPts val="0"/>
              </a:spcAft>
              <a:buNone/>
            </a:pPr>
            <a:endParaRPr lang="en-US" dirty="0"/>
          </a:p>
          <a:p>
            <a:pPr marL="0" lvl="0" indent="0" algn="l" rtl="0">
              <a:spcBef>
                <a:spcPts val="0"/>
              </a:spcBef>
              <a:spcAft>
                <a:spcPts val="0"/>
              </a:spcAft>
              <a:buNone/>
            </a:pPr>
            <a:endParaRPr lang="en-US" dirty="0"/>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738990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g256ff2ddc1e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9" name="Google Shape;419;g256ff2ddc1e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1" dirty="0">
                <a:latin typeface="Palatino Linotype" panose="02040502050505030304" pitchFamily="18" charset="0"/>
              </a:rPr>
              <a:t>Conclusion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latin typeface="Palatino Linotype" panose="02040502050505030304" pitchFamily="18" charset="0"/>
              </a:rPr>
              <a:t>This discourse has emphasized the crucial significance of hospitality within the domain of the hotel sector. The significance of hotels, such as Hotel Indigo, in achieving high levels of client satisfaction has been underscored. This is accomplished through the provision of personalized services, the employment of attentive and well-trained employees, the maintenance of exceptional cleanliness standards, and the provision of distinctive amenities</a:t>
            </a:r>
            <a:r>
              <a:rPr lang="en-US" sz="1100" baseline="0" dirty="0">
                <a:latin typeface="Palatino Linotype" panose="02040502050505030304" pitchFamily="18" charset="0"/>
              </a:rPr>
              <a:t> (</a:t>
            </a:r>
            <a:r>
              <a:rPr lang="en-US" dirty="0">
                <a:latin typeface="Palatino Linotype" panose="02040502050505030304" pitchFamily="18" charset="0"/>
              </a:rPr>
              <a:t>Rutherford, 2021).</a:t>
            </a:r>
            <a:r>
              <a:rPr lang="en-US" sz="1100" dirty="0">
                <a:latin typeface="Palatino Linotype" panose="02040502050505030304" pitchFamily="18" charset="0"/>
              </a:rPr>
              <a:t> Furthermore, the prompt settlement of issues, the provision of cultural immersion opportunities, and the establishment of effective channels of communication collectively contribute to hotels surpassing the expectations of their guests, cultivating their loyalty, and augmenting their competitive advantage.</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256ff2ddc1e_0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256ff2ddc1e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5" y="872925"/>
            <a:ext cx="4072500" cy="24000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5000">
                <a:solidFill>
                  <a:schemeClr val="dk2"/>
                </a:solidFill>
                <a:latin typeface="DM Serif Display"/>
                <a:ea typeface="DM Serif Display"/>
                <a:cs typeface="DM Serif Display"/>
                <a:sym typeface="DM Serif Display"/>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3225" y="3223125"/>
            <a:ext cx="3411300" cy="792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800">
                <a:solidFill>
                  <a:schemeClr val="dk1"/>
                </a:solidFill>
                <a:latin typeface="Arimo"/>
                <a:ea typeface="Arimo"/>
                <a:cs typeface="Arimo"/>
                <a:sym typeface="Arimo"/>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a:spLocks noGrp="1"/>
          </p:cNvSpPr>
          <p:nvPr>
            <p:ph type="pic" idx="2"/>
          </p:nvPr>
        </p:nvSpPr>
        <p:spPr>
          <a:xfrm>
            <a:off x="5147575" y="486600"/>
            <a:ext cx="3511800" cy="4170300"/>
          </a:xfrm>
          <a:prstGeom prst="rect">
            <a:avLst/>
          </a:prstGeom>
          <a:noFill/>
          <a:ln w="19050" cap="flat" cmpd="sng">
            <a:solidFill>
              <a:schemeClr val="dk2"/>
            </a:solidFill>
            <a:prstDash val="solid"/>
            <a:round/>
            <a:headEnd type="none" w="sm" len="sm"/>
            <a:tailEnd type="none" w="sm" len="sm"/>
          </a:ln>
        </p:spPr>
      </p:sp>
      <p:sp>
        <p:nvSpPr>
          <p:cNvPr id="12" name="Google Shape;12;p2"/>
          <p:cNvSpPr/>
          <p:nvPr/>
        </p:nvSpPr>
        <p:spPr>
          <a:xfrm rot="-2150995">
            <a:off x="8800757" y="2565661"/>
            <a:ext cx="1388680" cy="4027792"/>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 name="Google Shape;13;p2"/>
          <p:cNvGrpSpPr/>
          <p:nvPr/>
        </p:nvGrpSpPr>
        <p:grpSpPr>
          <a:xfrm>
            <a:off x="307650" y="281725"/>
            <a:ext cx="8528700" cy="4580050"/>
            <a:chOff x="307650" y="281725"/>
            <a:chExt cx="8528700" cy="4580050"/>
          </a:xfrm>
        </p:grpSpPr>
        <p:cxnSp>
          <p:nvCxnSpPr>
            <p:cNvPr id="14" name="Google Shape;14;p2"/>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15" name="Google Shape;15;p2"/>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txBox="1">
            <a:spLocks noGrp="1"/>
          </p:cNvSpPr>
          <p:nvPr>
            <p:ph type="subTitle" idx="1"/>
          </p:nvPr>
        </p:nvSpPr>
        <p:spPr>
          <a:xfrm>
            <a:off x="5248802" y="3221475"/>
            <a:ext cx="3184500" cy="688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500"/>
              <a:buNone/>
              <a:defRPr sz="1800"/>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8" name="Google Shape;18;p3"/>
          <p:cNvSpPr txBox="1">
            <a:spLocks noGrp="1"/>
          </p:cNvSpPr>
          <p:nvPr>
            <p:ph type="title"/>
          </p:nvPr>
        </p:nvSpPr>
        <p:spPr>
          <a:xfrm>
            <a:off x="4512300" y="2226925"/>
            <a:ext cx="3921000" cy="9261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600"/>
              <a:buNone/>
              <a:defRPr sz="52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6582077" y="1233213"/>
            <a:ext cx="1851300" cy="1014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8900"/>
              <a:buNone/>
              <a:defRPr sz="7100"/>
            </a:lvl1pPr>
            <a:lvl2pPr lvl="1" rtl="0">
              <a:spcBef>
                <a:spcPts val="0"/>
              </a:spcBef>
              <a:spcAft>
                <a:spcPts val="0"/>
              </a:spcAft>
              <a:buSzPts val="8900"/>
              <a:buNone/>
              <a:defRPr sz="8900"/>
            </a:lvl2pPr>
            <a:lvl3pPr lvl="2" rtl="0">
              <a:spcBef>
                <a:spcPts val="0"/>
              </a:spcBef>
              <a:spcAft>
                <a:spcPts val="0"/>
              </a:spcAft>
              <a:buSzPts val="8900"/>
              <a:buNone/>
              <a:defRPr sz="8900"/>
            </a:lvl3pPr>
            <a:lvl4pPr lvl="3" rtl="0">
              <a:spcBef>
                <a:spcPts val="0"/>
              </a:spcBef>
              <a:spcAft>
                <a:spcPts val="0"/>
              </a:spcAft>
              <a:buSzPts val="8900"/>
              <a:buNone/>
              <a:defRPr sz="8900"/>
            </a:lvl4pPr>
            <a:lvl5pPr lvl="4" rtl="0">
              <a:spcBef>
                <a:spcPts val="0"/>
              </a:spcBef>
              <a:spcAft>
                <a:spcPts val="0"/>
              </a:spcAft>
              <a:buSzPts val="8900"/>
              <a:buNone/>
              <a:defRPr sz="8900"/>
            </a:lvl5pPr>
            <a:lvl6pPr lvl="5" rtl="0">
              <a:spcBef>
                <a:spcPts val="0"/>
              </a:spcBef>
              <a:spcAft>
                <a:spcPts val="0"/>
              </a:spcAft>
              <a:buSzPts val="8900"/>
              <a:buNone/>
              <a:defRPr sz="8900"/>
            </a:lvl6pPr>
            <a:lvl7pPr lvl="6" rtl="0">
              <a:spcBef>
                <a:spcPts val="0"/>
              </a:spcBef>
              <a:spcAft>
                <a:spcPts val="0"/>
              </a:spcAft>
              <a:buSzPts val="8900"/>
              <a:buNone/>
              <a:defRPr sz="8900"/>
            </a:lvl7pPr>
            <a:lvl8pPr lvl="7" rtl="0">
              <a:spcBef>
                <a:spcPts val="0"/>
              </a:spcBef>
              <a:spcAft>
                <a:spcPts val="0"/>
              </a:spcAft>
              <a:buSzPts val="8900"/>
              <a:buNone/>
              <a:defRPr sz="8900"/>
            </a:lvl8pPr>
            <a:lvl9pPr lvl="8" rtl="0">
              <a:spcBef>
                <a:spcPts val="0"/>
              </a:spcBef>
              <a:spcAft>
                <a:spcPts val="0"/>
              </a:spcAft>
              <a:buSzPts val="8900"/>
              <a:buNone/>
              <a:defRPr sz="8900"/>
            </a:lvl9pPr>
          </a:lstStyle>
          <a:p>
            <a:r>
              <a:t>xx%</a:t>
            </a:r>
          </a:p>
        </p:txBody>
      </p:sp>
      <p:sp>
        <p:nvSpPr>
          <p:cNvPr id="20" name="Google Shape;20;p3"/>
          <p:cNvSpPr>
            <a:spLocks noGrp="1"/>
          </p:cNvSpPr>
          <p:nvPr>
            <p:ph type="pic" idx="3"/>
          </p:nvPr>
        </p:nvSpPr>
        <p:spPr>
          <a:xfrm>
            <a:off x="484625" y="486600"/>
            <a:ext cx="3511800" cy="4170300"/>
          </a:xfrm>
          <a:prstGeom prst="rect">
            <a:avLst/>
          </a:prstGeom>
          <a:noFill/>
          <a:ln w="19050" cap="flat" cmpd="sng">
            <a:solidFill>
              <a:schemeClr val="dk2"/>
            </a:solidFill>
            <a:prstDash val="solid"/>
            <a:round/>
            <a:headEnd type="none" w="sm" len="sm"/>
            <a:tailEnd type="none" w="sm" len="sm"/>
          </a:ln>
        </p:spPr>
      </p:sp>
      <p:grpSp>
        <p:nvGrpSpPr>
          <p:cNvPr id="21" name="Google Shape;21;p3"/>
          <p:cNvGrpSpPr/>
          <p:nvPr/>
        </p:nvGrpSpPr>
        <p:grpSpPr>
          <a:xfrm>
            <a:off x="307650" y="281725"/>
            <a:ext cx="8528700" cy="4580050"/>
            <a:chOff x="307650" y="281725"/>
            <a:chExt cx="8528700" cy="4580050"/>
          </a:xfrm>
        </p:grpSpPr>
        <p:cxnSp>
          <p:nvCxnSpPr>
            <p:cNvPr id="22" name="Google Shape;22;p3"/>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23" name="Google Shape;23;p3"/>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3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2" name="Google Shape;32;p5"/>
          <p:cNvSpPr txBox="1">
            <a:spLocks noGrp="1"/>
          </p:cNvSpPr>
          <p:nvPr>
            <p:ph type="subTitle" idx="1"/>
          </p:nvPr>
        </p:nvSpPr>
        <p:spPr>
          <a:xfrm>
            <a:off x="1111900" y="1349325"/>
            <a:ext cx="3274200" cy="2992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500"/>
              <a:buNone/>
              <a:defRPr sz="1500">
                <a:solidFill>
                  <a:schemeClr val="dk1"/>
                </a:solidFill>
              </a:defRPr>
            </a:lvl1pPr>
            <a:lvl2pPr lvl="1" algn="ctr" rtl="0">
              <a:spcBef>
                <a:spcPts val="0"/>
              </a:spcBef>
              <a:spcAft>
                <a:spcPts val="0"/>
              </a:spcAft>
              <a:buClr>
                <a:schemeClr val="dk1"/>
              </a:buClr>
              <a:buSzPts val="1500"/>
              <a:buNone/>
              <a:defRPr sz="1500">
                <a:solidFill>
                  <a:schemeClr val="dk1"/>
                </a:solidFill>
              </a:defRPr>
            </a:lvl2pPr>
            <a:lvl3pPr lvl="2" algn="ctr" rtl="0">
              <a:spcBef>
                <a:spcPts val="0"/>
              </a:spcBef>
              <a:spcAft>
                <a:spcPts val="0"/>
              </a:spcAft>
              <a:buClr>
                <a:schemeClr val="dk1"/>
              </a:buClr>
              <a:buSzPts val="1500"/>
              <a:buNone/>
              <a:defRPr sz="1500">
                <a:solidFill>
                  <a:schemeClr val="dk1"/>
                </a:solidFill>
              </a:defRPr>
            </a:lvl3pPr>
            <a:lvl4pPr lvl="3" algn="ctr" rtl="0">
              <a:spcBef>
                <a:spcPts val="0"/>
              </a:spcBef>
              <a:spcAft>
                <a:spcPts val="0"/>
              </a:spcAft>
              <a:buClr>
                <a:schemeClr val="dk1"/>
              </a:buClr>
              <a:buSzPts val="1500"/>
              <a:buNone/>
              <a:defRPr sz="1500">
                <a:solidFill>
                  <a:schemeClr val="dk1"/>
                </a:solidFill>
              </a:defRPr>
            </a:lvl4pPr>
            <a:lvl5pPr lvl="4" algn="ctr" rtl="0">
              <a:spcBef>
                <a:spcPts val="0"/>
              </a:spcBef>
              <a:spcAft>
                <a:spcPts val="0"/>
              </a:spcAft>
              <a:buClr>
                <a:schemeClr val="dk1"/>
              </a:buClr>
              <a:buSzPts val="1500"/>
              <a:buNone/>
              <a:defRPr sz="1500">
                <a:solidFill>
                  <a:schemeClr val="dk1"/>
                </a:solidFill>
              </a:defRPr>
            </a:lvl5pPr>
            <a:lvl6pPr lvl="5" algn="ctr" rtl="0">
              <a:spcBef>
                <a:spcPts val="0"/>
              </a:spcBef>
              <a:spcAft>
                <a:spcPts val="0"/>
              </a:spcAft>
              <a:buClr>
                <a:schemeClr val="dk1"/>
              </a:buClr>
              <a:buSzPts val="1500"/>
              <a:buNone/>
              <a:defRPr sz="1500">
                <a:solidFill>
                  <a:schemeClr val="dk1"/>
                </a:solidFill>
              </a:defRPr>
            </a:lvl6pPr>
            <a:lvl7pPr lvl="6" algn="ctr" rtl="0">
              <a:spcBef>
                <a:spcPts val="0"/>
              </a:spcBef>
              <a:spcAft>
                <a:spcPts val="0"/>
              </a:spcAft>
              <a:buClr>
                <a:schemeClr val="dk1"/>
              </a:buClr>
              <a:buSzPts val="1500"/>
              <a:buNone/>
              <a:defRPr sz="1500">
                <a:solidFill>
                  <a:schemeClr val="dk1"/>
                </a:solidFill>
              </a:defRPr>
            </a:lvl7pPr>
            <a:lvl8pPr lvl="7" algn="ctr" rtl="0">
              <a:spcBef>
                <a:spcPts val="0"/>
              </a:spcBef>
              <a:spcAft>
                <a:spcPts val="0"/>
              </a:spcAft>
              <a:buClr>
                <a:schemeClr val="dk1"/>
              </a:buClr>
              <a:buSzPts val="1500"/>
              <a:buNone/>
              <a:defRPr sz="1500">
                <a:solidFill>
                  <a:schemeClr val="dk1"/>
                </a:solidFill>
              </a:defRPr>
            </a:lvl8pPr>
            <a:lvl9pPr lvl="8" algn="ctr" rtl="0">
              <a:spcBef>
                <a:spcPts val="0"/>
              </a:spcBef>
              <a:spcAft>
                <a:spcPts val="0"/>
              </a:spcAft>
              <a:buClr>
                <a:schemeClr val="dk1"/>
              </a:buClr>
              <a:buSzPts val="1500"/>
              <a:buNone/>
              <a:defRPr sz="1500">
                <a:solidFill>
                  <a:schemeClr val="dk1"/>
                </a:solidFill>
              </a:defRPr>
            </a:lvl9pPr>
          </a:lstStyle>
          <a:p>
            <a:endParaRPr/>
          </a:p>
        </p:txBody>
      </p:sp>
      <p:sp>
        <p:nvSpPr>
          <p:cNvPr id="33" name="Google Shape;33;p5"/>
          <p:cNvSpPr txBox="1">
            <a:spLocks noGrp="1"/>
          </p:cNvSpPr>
          <p:nvPr>
            <p:ph type="subTitle" idx="2"/>
          </p:nvPr>
        </p:nvSpPr>
        <p:spPr>
          <a:xfrm>
            <a:off x="4757900" y="1349325"/>
            <a:ext cx="3274200" cy="2992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500"/>
              <a:buNone/>
              <a:defRPr sz="1500">
                <a:solidFill>
                  <a:schemeClr val="dk1"/>
                </a:solidFill>
              </a:defRPr>
            </a:lvl1pPr>
            <a:lvl2pPr lvl="1" algn="ctr" rtl="0">
              <a:spcBef>
                <a:spcPts val="0"/>
              </a:spcBef>
              <a:spcAft>
                <a:spcPts val="0"/>
              </a:spcAft>
              <a:buClr>
                <a:schemeClr val="dk1"/>
              </a:buClr>
              <a:buSzPts val="1500"/>
              <a:buNone/>
              <a:defRPr sz="1500">
                <a:solidFill>
                  <a:schemeClr val="dk1"/>
                </a:solidFill>
              </a:defRPr>
            </a:lvl2pPr>
            <a:lvl3pPr lvl="2" algn="ctr" rtl="0">
              <a:spcBef>
                <a:spcPts val="0"/>
              </a:spcBef>
              <a:spcAft>
                <a:spcPts val="0"/>
              </a:spcAft>
              <a:buClr>
                <a:schemeClr val="dk1"/>
              </a:buClr>
              <a:buSzPts val="1500"/>
              <a:buNone/>
              <a:defRPr sz="1500">
                <a:solidFill>
                  <a:schemeClr val="dk1"/>
                </a:solidFill>
              </a:defRPr>
            </a:lvl3pPr>
            <a:lvl4pPr lvl="3" algn="ctr" rtl="0">
              <a:spcBef>
                <a:spcPts val="0"/>
              </a:spcBef>
              <a:spcAft>
                <a:spcPts val="0"/>
              </a:spcAft>
              <a:buClr>
                <a:schemeClr val="dk1"/>
              </a:buClr>
              <a:buSzPts val="1500"/>
              <a:buNone/>
              <a:defRPr sz="1500">
                <a:solidFill>
                  <a:schemeClr val="dk1"/>
                </a:solidFill>
              </a:defRPr>
            </a:lvl4pPr>
            <a:lvl5pPr lvl="4" algn="ctr" rtl="0">
              <a:spcBef>
                <a:spcPts val="0"/>
              </a:spcBef>
              <a:spcAft>
                <a:spcPts val="0"/>
              </a:spcAft>
              <a:buClr>
                <a:schemeClr val="dk1"/>
              </a:buClr>
              <a:buSzPts val="1500"/>
              <a:buNone/>
              <a:defRPr sz="1500">
                <a:solidFill>
                  <a:schemeClr val="dk1"/>
                </a:solidFill>
              </a:defRPr>
            </a:lvl5pPr>
            <a:lvl6pPr lvl="5" algn="ctr" rtl="0">
              <a:spcBef>
                <a:spcPts val="0"/>
              </a:spcBef>
              <a:spcAft>
                <a:spcPts val="0"/>
              </a:spcAft>
              <a:buClr>
                <a:schemeClr val="dk1"/>
              </a:buClr>
              <a:buSzPts val="1500"/>
              <a:buNone/>
              <a:defRPr sz="1500">
                <a:solidFill>
                  <a:schemeClr val="dk1"/>
                </a:solidFill>
              </a:defRPr>
            </a:lvl6pPr>
            <a:lvl7pPr lvl="6" algn="ctr" rtl="0">
              <a:spcBef>
                <a:spcPts val="0"/>
              </a:spcBef>
              <a:spcAft>
                <a:spcPts val="0"/>
              </a:spcAft>
              <a:buClr>
                <a:schemeClr val="dk1"/>
              </a:buClr>
              <a:buSzPts val="1500"/>
              <a:buNone/>
              <a:defRPr sz="1500">
                <a:solidFill>
                  <a:schemeClr val="dk1"/>
                </a:solidFill>
              </a:defRPr>
            </a:lvl7pPr>
            <a:lvl8pPr lvl="7" algn="ctr" rtl="0">
              <a:spcBef>
                <a:spcPts val="0"/>
              </a:spcBef>
              <a:spcAft>
                <a:spcPts val="0"/>
              </a:spcAft>
              <a:buClr>
                <a:schemeClr val="dk1"/>
              </a:buClr>
              <a:buSzPts val="1500"/>
              <a:buNone/>
              <a:defRPr sz="1500">
                <a:solidFill>
                  <a:schemeClr val="dk1"/>
                </a:solidFill>
              </a:defRPr>
            </a:lvl8pPr>
            <a:lvl9pPr lvl="8" algn="ctr" rtl="0">
              <a:spcBef>
                <a:spcPts val="0"/>
              </a:spcBef>
              <a:spcAft>
                <a:spcPts val="0"/>
              </a:spcAft>
              <a:buClr>
                <a:schemeClr val="dk1"/>
              </a:buClr>
              <a:buSzPts val="1500"/>
              <a:buNone/>
              <a:defRPr sz="1500">
                <a:solidFill>
                  <a:schemeClr val="dk1"/>
                </a:solidFill>
              </a:defRPr>
            </a:lvl9pPr>
          </a:lstStyle>
          <a:p>
            <a:endParaRPr/>
          </a:p>
        </p:txBody>
      </p:sp>
      <p:sp>
        <p:nvSpPr>
          <p:cNvPr id="34" name="Google Shape;34;p5"/>
          <p:cNvSpPr/>
          <p:nvPr/>
        </p:nvSpPr>
        <p:spPr>
          <a:xfrm rot="9174544">
            <a:off x="-1318544" y="334786"/>
            <a:ext cx="1388657" cy="4027775"/>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8393407">
            <a:off x="9260880" y="-1791384"/>
            <a:ext cx="1388580" cy="4027765"/>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 name="Google Shape;36;p5"/>
          <p:cNvGrpSpPr/>
          <p:nvPr/>
        </p:nvGrpSpPr>
        <p:grpSpPr>
          <a:xfrm>
            <a:off x="307650" y="281725"/>
            <a:ext cx="8528700" cy="4580050"/>
            <a:chOff x="307650" y="281725"/>
            <a:chExt cx="8528700" cy="4580050"/>
          </a:xfrm>
        </p:grpSpPr>
        <p:cxnSp>
          <p:nvCxnSpPr>
            <p:cNvPr id="37" name="Google Shape;37;p5"/>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38" name="Google Shape;38;p5"/>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1"/>
        <p:cNvGrpSpPr/>
        <p:nvPr/>
      </p:nvGrpSpPr>
      <p:grpSpPr>
        <a:xfrm>
          <a:off x="0" y="0"/>
          <a:ext cx="0" cy="0"/>
          <a:chOff x="0" y="0"/>
          <a:chExt cx="0" cy="0"/>
        </a:xfrm>
      </p:grpSpPr>
      <p:sp>
        <p:nvSpPr>
          <p:cNvPr id="52" name="Google Shape;52;p8"/>
          <p:cNvSpPr txBox="1">
            <a:spLocks noGrp="1"/>
          </p:cNvSpPr>
          <p:nvPr>
            <p:ph type="title"/>
          </p:nvPr>
        </p:nvSpPr>
        <p:spPr>
          <a:xfrm>
            <a:off x="4482775" y="1559250"/>
            <a:ext cx="3948000" cy="20250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53" name="Google Shape;53;p8"/>
          <p:cNvSpPr>
            <a:spLocks noGrp="1"/>
          </p:cNvSpPr>
          <p:nvPr>
            <p:ph type="pic" idx="2"/>
          </p:nvPr>
        </p:nvSpPr>
        <p:spPr>
          <a:xfrm>
            <a:off x="484625" y="486600"/>
            <a:ext cx="3511800" cy="4170300"/>
          </a:xfrm>
          <a:prstGeom prst="rect">
            <a:avLst/>
          </a:prstGeom>
          <a:noFill/>
          <a:ln w="19050" cap="flat" cmpd="sng">
            <a:solidFill>
              <a:schemeClr val="dk2"/>
            </a:solidFill>
            <a:prstDash val="solid"/>
            <a:round/>
            <a:headEnd type="none" w="sm" len="sm"/>
            <a:tailEnd type="none" w="sm" len="sm"/>
          </a:ln>
        </p:spPr>
      </p:sp>
      <p:grpSp>
        <p:nvGrpSpPr>
          <p:cNvPr id="54" name="Google Shape;54;p8"/>
          <p:cNvGrpSpPr/>
          <p:nvPr/>
        </p:nvGrpSpPr>
        <p:grpSpPr>
          <a:xfrm flipH="1">
            <a:off x="307650" y="281725"/>
            <a:ext cx="8528700" cy="4580050"/>
            <a:chOff x="307650" y="281725"/>
            <a:chExt cx="8528700" cy="4580050"/>
          </a:xfrm>
        </p:grpSpPr>
        <p:cxnSp>
          <p:nvCxnSpPr>
            <p:cNvPr id="55" name="Google Shape;55;p8"/>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56" name="Google Shape;56;p8"/>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7"/>
        <p:cNvGrpSpPr/>
        <p:nvPr/>
      </p:nvGrpSpPr>
      <p:grpSpPr>
        <a:xfrm>
          <a:off x="0" y="0"/>
          <a:ext cx="0" cy="0"/>
          <a:chOff x="0" y="0"/>
          <a:chExt cx="0" cy="0"/>
        </a:xfrm>
      </p:grpSpPr>
      <p:sp>
        <p:nvSpPr>
          <p:cNvPr id="58" name="Google Shape;58;p9"/>
          <p:cNvSpPr txBox="1">
            <a:spLocks noGrp="1"/>
          </p:cNvSpPr>
          <p:nvPr>
            <p:ph type="title"/>
          </p:nvPr>
        </p:nvSpPr>
        <p:spPr>
          <a:xfrm>
            <a:off x="713225" y="1242000"/>
            <a:ext cx="3858900" cy="863700"/>
          </a:xfrm>
          <a:prstGeom prst="rect">
            <a:avLst/>
          </a:prstGeom>
        </p:spPr>
        <p:txBody>
          <a:bodyPr spcFirstLastPara="1" wrap="square" lIns="91425" tIns="91425" rIns="91425" bIns="91425" anchor="b" anchorCtr="0">
            <a:noAutofit/>
          </a:bodyPr>
          <a:lstStyle>
            <a:lvl1pPr lvl="0">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9" name="Google Shape;59;p9"/>
          <p:cNvSpPr txBox="1">
            <a:spLocks noGrp="1"/>
          </p:cNvSpPr>
          <p:nvPr>
            <p:ph type="subTitle" idx="1"/>
          </p:nvPr>
        </p:nvSpPr>
        <p:spPr>
          <a:xfrm>
            <a:off x="713225" y="1998000"/>
            <a:ext cx="3858900" cy="1903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8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0" name="Google Shape;60;p9"/>
          <p:cNvSpPr>
            <a:spLocks noGrp="1"/>
          </p:cNvSpPr>
          <p:nvPr>
            <p:ph type="pic" idx="2"/>
          </p:nvPr>
        </p:nvSpPr>
        <p:spPr>
          <a:xfrm>
            <a:off x="5147575" y="486600"/>
            <a:ext cx="3511800" cy="4170300"/>
          </a:xfrm>
          <a:prstGeom prst="rect">
            <a:avLst/>
          </a:prstGeom>
          <a:noFill/>
          <a:ln w="19050" cap="flat" cmpd="sng">
            <a:solidFill>
              <a:schemeClr val="dk2"/>
            </a:solidFill>
            <a:prstDash val="solid"/>
            <a:round/>
            <a:headEnd type="none" w="sm" len="sm"/>
            <a:tailEnd type="none" w="sm" len="sm"/>
          </a:ln>
        </p:spPr>
      </p:sp>
      <p:grpSp>
        <p:nvGrpSpPr>
          <p:cNvPr id="61" name="Google Shape;61;p9"/>
          <p:cNvGrpSpPr/>
          <p:nvPr/>
        </p:nvGrpSpPr>
        <p:grpSpPr>
          <a:xfrm flipH="1">
            <a:off x="307650" y="281725"/>
            <a:ext cx="8528700" cy="4580050"/>
            <a:chOff x="307650" y="281725"/>
            <a:chExt cx="8528700" cy="4580050"/>
          </a:xfrm>
        </p:grpSpPr>
        <p:cxnSp>
          <p:nvCxnSpPr>
            <p:cNvPr id="62" name="Google Shape;62;p9"/>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63" name="Google Shape;63;p9"/>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1">
  <p:cSld name="CUSTOM_6">
    <p:spTree>
      <p:nvGrpSpPr>
        <p:cNvPr id="1" name="Shape 99"/>
        <p:cNvGrpSpPr/>
        <p:nvPr/>
      </p:nvGrpSpPr>
      <p:grpSpPr>
        <a:xfrm>
          <a:off x="0" y="0"/>
          <a:ext cx="0" cy="0"/>
          <a:chOff x="0" y="0"/>
          <a:chExt cx="0" cy="0"/>
        </a:xfrm>
      </p:grpSpPr>
      <p:sp>
        <p:nvSpPr>
          <p:cNvPr id="100" name="Google Shape;100;p15"/>
          <p:cNvSpPr txBox="1">
            <a:spLocks noGrp="1"/>
          </p:cNvSpPr>
          <p:nvPr>
            <p:ph type="subTitle" idx="1"/>
          </p:nvPr>
        </p:nvSpPr>
        <p:spPr>
          <a:xfrm flipH="1">
            <a:off x="713300" y="3221475"/>
            <a:ext cx="3184500" cy="68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1800"/>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01" name="Google Shape;101;p15"/>
          <p:cNvSpPr txBox="1">
            <a:spLocks noGrp="1"/>
          </p:cNvSpPr>
          <p:nvPr>
            <p:ph type="title"/>
          </p:nvPr>
        </p:nvSpPr>
        <p:spPr>
          <a:xfrm flipH="1">
            <a:off x="713302" y="2226925"/>
            <a:ext cx="3921000" cy="9261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52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102" name="Google Shape;102;p15"/>
          <p:cNvSpPr txBox="1">
            <a:spLocks noGrp="1"/>
          </p:cNvSpPr>
          <p:nvPr>
            <p:ph type="title" idx="2" hasCustomPrompt="1"/>
          </p:nvPr>
        </p:nvSpPr>
        <p:spPr>
          <a:xfrm flipH="1">
            <a:off x="713225" y="1233213"/>
            <a:ext cx="1851300" cy="1014900"/>
          </a:xfrm>
          <a:prstGeom prst="rect">
            <a:avLst/>
          </a:prstGeom>
        </p:spPr>
        <p:txBody>
          <a:bodyPr spcFirstLastPara="1" wrap="square" lIns="91425" tIns="91425" rIns="91425" bIns="91425" anchor="ctr" anchorCtr="0">
            <a:noAutofit/>
          </a:bodyPr>
          <a:lstStyle>
            <a:lvl1pPr lvl="0" rtl="0">
              <a:spcBef>
                <a:spcPts val="0"/>
              </a:spcBef>
              <a:spcAft>
                <a:spcPts val="0"/>
              </a:spcAft>
              <a:buSzPts val="8900"/>
              <a:buNone/>
              <a:defRPr sz="7100"/>
            </a:lvl1pPr>
            <a:lvl2pPr lvl="1" rtl="0">
              <a:spcBef>
                <a:spcPts val="0"/>
              </a:spcBef>
              <a:spcAft>
                <a:spcPts val="0"/>
              </a:spcAft>
              <a:buSzPts val="8900"/>
              <a:buNone/>
              <a:defRPr sz="8900"/>
            </a:lvl2pPr>
            <a:lvl3pPr lvl="2" rtl="0">
              <a:spcBef>
                <a:spcPts val="0"/>
              </a:spcBef>
              <a:spcAft>
                <a:spcPts val="0"/>
              </a:spcAft>
              <a:buSzPts val="8900"/>
              <a:buNone/>
              <a:defRPr sz="8900"/>
            </a:lvl3pPr>
            <a:lvl4pPr lvl="3" rtl="0">
              <a:spcBef>
                <a:spcPts val="0"/>
              </a:spcBef>
              <a:spcAft>
                <a:spcPts val="0"/>
              </a:spcAft>
              <a:buSzPts val="8900"/>
              <a:buNone/>
              <a:defRPr sz="8900"/>
            </a:lvl4pPr>
            <a:lvl5pPr lvl="4" rtl="0">
              <a:spcBef>
                <a:spcPts val="0"/>
              </a:spcBef>
              <a:spcAft>
                <a:spcPts val="0"/>
              </a:spcAft>
              <a:buSzPts val="8900"/>
              <a:buNone/>
              <a:defRPr sz="8900"/>
            </a:lvl5pPr>
            <a:lvl6pPr lvl="5" rtl="0">
              <a:spcBef>
                <a:spcPts val="0"/>
              </a:spcBef>
              <a:spcAft>
                <a:spcPts val="0"/>
              </a:spcAft>
              <a:buSzPts val="8900"/>
              <a:buNone/>
              <a:defRPr sz="8900"/>
            </a:lvl6pPr>
            <a:lvl7pPr lvl="6" rtl="0">
              <a:spcBef>
                <a:spcPts val="0"/>
              </a:spcBef>
              <a:spcAft>
                <a:spcPts val="0"/>
              </a:spcAft>
              <a:buSzPts val="8900"/>
              <a:buNone/>
              <a:defRPr sz="8900"/>
            </a:lvl7pPr>
            <a:lvl8pPr lvl="7" rtl="0">
              <a:spcBef>
                <a:spcPts val="0"/>
              </a:spcBef>
              <a:spcAft>
                <a:spcPts val="0"/>
              </a:spcAft>
              <a:buSzPts val="8900"/>
              <a:buNone/>
              <a:defRPr sz="8900"/>
            </a:lvl8pPr>
            <a:lvl9pPr lvl="8" rtl="0">
              <a:spcBef>
                <a:spcPts val="0"/>
              </a:spcBef>
              <a:spcAft>
                <a:spcPts val="0"/>
              </a:spcAft>
              <a:buSzPts val="8900"/>
              <a:buNone/>
              <a:defRPr sz="8900"/>
            </a:lvl9pPr>
          </a:lstStyle>
          <a:p>
            <a:r>
              <a:t>xx%</a:t>
            </a:r>
          </a:p>
        </p:txBody>
      </p:sp>
      <p:sp>
        <p:nvSpPr>
          <p:cNvPr id="103" name="Google Shape;103;p15"/>
          <p:cNvSpPr>
            <a:spLocks noGrp="1"/>
          </p:cNvSpPr>
          <p:nvPr>
            <p:ph type="pic" idx="3"/>
          </p:nvPr>
        </p:nvSpPr>
        <p:spPr>
          <a:xfrm>
            <a:off x="5150177" y="486600"/>
            <a:ext cx="3511800" cy="4170300"/>
          </a:xfrm>
          <a:prstGeom prst="rect">
            <a:avLst/>
          </a:prstGeom>
          <a:noFill/>
          <a:ln w="19050" cap="flat" cmpd="sng">
            <a:solidFill>
              <a:schemeClr val="dk2"/>
            </a:solidFill>
            <a:prstDash val="solid"/>
            <a:round/>
            <a:headEnd type="none" w="sm" len="sm"/>
            <a:tailEnd type="none" w="sm" len="sm"/>
          </a:ln>
        </p:spPr>
      </p:sp>
      <p:grpSp>
        <p:nvGrpSpPr>
          <p:cNvPr id="104" name="Google Shape;104;p15"/>
          <p:cNvGrpSpPr/>
          <p:nvPr/>
        </p:nvGrpSpPr>
        <p:grpSpPr>
          <a:xfrm>
            <a:off x="307650" y="281725"/>
            <a:ext cx="8528700" cy="4580050"/>
            <a:chOff x="307650" y="281725"/>
            <a:chExt cx="8528700" cy="4580050"/>
          </a:xfrm>
        </p:grpSpPr>
        <p:cxnSp>
          <p:nvCxnSpPr>
            <p:cNvPr id="105" name="Google Shape;105;p15"/>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106" name="Google Shape;106;p15"/>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p:cSld name="CUSTOM_1">
    <p:spTree>
      <p:nvGrpSpPr>
        <p:cNvPr id="1" name="Shape 158"/>
        <p:cNvGrpSpPr/>
        <p:nvPr/>
      </p:nvGrpSpPr>
      <p:grpSpPr>
        <a:xfrm>
          <a:off x="0" y="0"/>
          <a:ext cx="0" cy="0"/>
          <a:chOff x="0" y="0"/>
          <a:chExt cx="0" cy="0"/>
        </a:xfrm>
      </p:grpSpPr>
      <p:sp>
        <p:nvSpPr>
          <p:cNvPr id="159" name="Google Shape;159;p22"/>
          <p:cNvSpPr txBox="1">
            <a:spLocks noGrp="1"/>
          </p:cNvSpPr>
          <p:nvPr>
            <p:ph type="title"/>
          </p:nvPr>
        </p:nvSpPr>
        <p:spPr>
          <a:xfrm flipH="1">
            <a:off x="713050" y="1579475"/>
            <a:ext cx="3711900" cy="11142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sz="60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0" name="Google Shape;160;p22"/>
          <p:cNvSpPr txBox="1">
            <a:spLocks noGrp="1"/>
          </p:cNvSpPr>
          <p:nvPr>
            <p:ph type="subTitle" idx="1"/>
          </p:nvPr>
        </p:nvSpPr>
        <p:spPr>
          <a:xfrm flipH="1">
            <a:off x="713225" y="2589950"/>
            <a:ext cx="3711900" cy="974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800">
                <a:solidFill>
                  <a:schemeClr val="dk1"/>
                </a:solidFill>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61" name="Google Shape;161;p22"/>
          <p:cNvSpPr>
            <a:spLocks noGrp="1"/>
          </p:cNvSpPr>
          <p:nvPr>
            <p:ph type="pic" idx="2"/>
          </p:nvPr>
        </p:nvSpPr>
        <p:spPr>
          <a:xfrm>
            <a:off x="5147575" y="486600"/>
            <a:ext cx="3511800" cy="4170300"/>
          </a:xfrm>
          <a:prstGeom prst="rect">
            <a:avLst/>
          </a:prstGeom>
          <a:noFill/>
          <a:ln w="19050" cap="flat" cmpd="sng">
            <a:solidFill>
              <a:schemeClr val="dk2"/>
            </a:solidFill>
            <a:prstDash val="solid"/>
            <a:round/>
            <a:headEnd type="none" w="sm" len="sm"/>
            <a:tailEnd type="none" w="sm" len="sm"/>
          </a:ln>
        </p:spPr>
      </p:sp>
      <p:grpSp>
        <p:nvGrpSpPr>
          <p:cNvPr id="162" name="Google Shape;162;p22"/>
          <p:cNvGrpSpPr/>
          <p:nvPr/>
        </p:nvGrpSpPr>
        <p:grpSpPr>
          <a:xfrm flipH="1">
            <a:off x="307650" y="281725"/>
            <a:ext cx="8528700" cy="4580050"/>
            <a:chOff x="307650" y="281725"/>
            <a:chExt cx="8528700" cy="4580050"/>
          </a:xfrm>
        </p:grpSpPr>
        <p:cxnSp>
          <p:nvCxnSpPr>
            <p:cNvPr id="163" name="Google Shape;163;p22"/>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164" name="Google Shape;164;p22"/>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wo columns 2">
  <p:cSld name="CUSTOM_4">
    <p:spTree>
      <p:nvGrpSpPr>
        <p:cNvPr id="1" name="Shape 198"/>
        <p:cNvGrpSpPr/>
        <p:nvPr/>
      </p:nvGrpSpPr>
      <p:grpSpPr>
        <a:xfrm>
          <a:off x="0" y="0"/>
          <a:ext cx="0" cy="0"/>
          <a:chOff x="0" y="0"/>
          <a:chExt cx="0" cy="0"/>
        </a:xfrm>
      </p:grpSpPr>
      <p:sp>
        <p:nvSpPr>
          <p:cNvPr id="199" name="Google Shape;199;p28"/>
          <p:cNvSpPr txBox="1">
            <a:spLocks noGrp="1"/>
          </p:cNvSpPr>
          <p:nvPr>
            <p:ph type="title"/>
          </p:nvPr>
        </p:nvSpPr>
        <p:spPr>
          <a:xfrm>
            <a:off x="713225" y="445025"/>
            <a:ext cx="4356900" cy="11523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sz="3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00" name="Google Shape;200;p28"/>
          <p:cNvSpPr txBox="1">
            <a:spLocks noGrp="1"/>
          </p:cNvSpPr>
          <p:nvPr>
            <p:ph type="subTitle" idx="1"/>
          </p:nvPr>
        </p:nvSpPr>
        <p:spPr>
          <a:xfrm>
            <a:off x="713225" y="1832300"/>
            <a:ext cx="4154700" cy="4857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2"/>
              </a:buClr>
              <a:buSzPts val="1800"/>
              <a:buFont typeface="DM Serif Display"/>
              <a:buNone/>
              <a:defRPr sz="2500">
                <a:solidFill>
                  <a:schemeClr val="dk2"/>
                </a:solidFill>
                <a:latin typeface="DM Serif Display"/>
                <a:ea typeface="DM Serif Display"/>
                <a:cs typeface="DM Serif Display"/>
                <a:sym typeface="DM Serif Display"/>
              </a:defRPr>
            </a:lvl1pPr>
            <a:lvl2pPr lvl="1"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2pPr>
            <a:lvl3pPr lvl="2"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3pPr>
            <a:lvl4pPr lvl="3"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4pPr>
            <a:lvl5pPr lvl="4"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5pPr>
            <a:lvl6pPr lvl="5"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6pPr>
            <a:lvl7pPr lvl="6"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7pPr>
            <a:lvl8pPr lvl="7"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8pPr>
            <a:lvl9pPr lvl="8"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9pPr>
          </a:lstStyle>
          <a:p>
            <a:endParaRPr/>
          </a:p>
        </p:txBody>
      </p:sp>
      <p:sp>
        <p:nvSpPr>
          <p:cNvPr id="201" name="Google Shape;201;p28"/>
          <p:cNvSpPr txBox="1">
            <a:spLocks noGrp="1"/>
          </p:cNvSpPr>
          <p:nvPr>
            <p:ph type="subTitle" idx="2"/>
          </p:nvPr>
        </p:nvSpPr>
        <p:spPr>
          <a:xfrm>
            <a:off x="713225" y="2177020"/>
            <a:ext cx="4154700" cy="885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500"/>
              <a:buNone/>
              <a:defRPr sz="1500"/>
            </a:lvl1pPr>
            <a:lvl2pPr lvl="1" algn="ctr" rtl="0">
              <a:spcBef>
                <a:spcPts val="0"/>
              </a:spcBef>
              <a:spcAft>
                <a:spcPts val="0"/>
              </a:spcAft>
              <a:buClr>
                <a:schemeClr val="dk2"/>
              </a:buClr>
              <a:buSzPts val="1500"/>
              <a:buNone/>
              <a:defRPr>
                <a:solidFill>
                  <a:schemeClr val="dk2"/>
                </a:solidFill>
              </a:defRPr>
            </a:lvl2pPr>
            <a:lvl3pPr lvl="2" algn="ctr" rtl="0">
              <a:spcBef>
                <a:spcPts val="0"/>
              </a:spcBef>
              <a:spcAft>
                <a:spcPts val="0"/>
              </a:spcAft>
              <a:buClr>
                <a:schemeClr val="dk2"/>
              </a:buClr>
              <a:buSzPts val="1500"/>
              <a:buNone/>
              <a:defRPr>
                <a:solidFill>
                  <a:schemeClr val="dk2"/>
                </a:solidFill>
              </a:defRPr>
            </a:lvl3pPr>
            <a:lvl4pPr lvl="3" algn="ctr" rtl="0">
              <a:spcBef>
                <a:spcPts val="0"/>
              </a:spcBef>
              <a:spcAft>
                <a:spcPts val="0"/>
              </a:spcAft>
              <a:buClr>
                <a:schemeClr val="dk2"/>
              </a:buClr>
              <a:buSzPts val="1500"/>
              <a:buNone/>
              <a:defRPr>
                <a:solidFill>
                  <a:schemeClr val="dk2"/>
                </a:solidFill>
              </a:defRPr>
            </a:lvl4pPr>
            <a:lvl5pPr lvl="4" algn="ctr" rtl="0">
              <a:spcBef>
                <a:spcPts val="0"/>
              </a:spcBef>
              <a:spcAft>
                <a:spcPts val="0"/>
              </a:spcAft>
              <a:buClr>
                <a:schemeClr val="dk2"/>
              </a:buClr>
              <a:buSzPts val="1500"/>
              <a:buNone/>
              <a:defRPr>
                <a:solidFill>
                  <a:schemeClr val="dk2"/>
                </a:solidFill>
              </a:defRPr>
            </a:lvl5pPr>
            <a:lvl6pPr lvl="5" algn="ctr" rtl="0">
              <a:spcBef>
                <a:spcPts val="0"/>
              </a:spcBef>
              <a:spcAft>
                <a:spcPts val="0"/>
              </a:spcAft>
              <a:buClr>
                <a:schemeClr val="dk2"/>
              </a:buClr>
              <a:buSzPts val="1500"/>
              <a:buNone/>
              <a:defRPr>
                <a:solidFill>
                  <a:schemeClr val="dk2"/>
                </a:solidFill>
              </a:defRPr>
            </a:lvl6pPr>
            <a:lvl7pPr lvl="6" algn="ctr" rtl="0">
              <a:spcBef>
                <a:spcPts val="0"/>
              </a:spcBef>
              <a:spcAft>
                <a:spcPts val="0"/>
              </a:spcAft>
              <a:buClr>
                <a:schemeClr val="dk2"/>
              </a:buClr>
              <a:buSzPts val="1500"/>
              <a:buNone/>
              <a:defRPr>
                <a:solidFill>
                  <a:schemeClr val="dk2"/>
                </a:solidFill>
              </a:defRPr>
            </a:lvl7pPr>
            <a:lvl8pPr lvl="7" algn="ctr" rtl="0">
              <a:spcBef>
                <a:spcPts val="0"/>
              </a:spcBef>
              <a:spcAft>
                <a:spcPts val="0"/>
              </a:spcAft>
              <a:buClr>
                <a:schemeClr val="dk2"/>
              </a:buClr>
              <a:buSzPts val="1500"/>
              <a:buNone/>
              <a:defRPr>
                <a:solidFill>
                  <a:schemeClr val="dk2"/>
                </a:solidFill>
              </a:defRPr>
            </a:lvl8pPr>
            <a:lvl9pPr lvl="8" algn="ctr" rtl="0">
              <a:spcBef>
                <a:spcPts val="0"/>
              </a:spcBef>
              <a:spcAft>
                <a:spcPts val="0"/>
              </a:spcAft>
              <a:buClr>
                <a:schemeClr val="dk2"/>
              </a:buClr>
              <a:buSzPts val="1500"/>
              <a:buNone/>
              <a:defRPr>
                <a:solidFill>
                  <a:schemeClr val="dk2"/>
                </a:solidFill>
              </a:defRPr>
            </a:lvl9pPr>
          </a:lstStyle>
          <a:p>
            <a:endParaRPr/>
          </a:p>
        </p:txBody>
      </p:sp>
      <p:sp>
        <p:nvSpPr>
          <p:cNvPr id="202" name="Google Shape;202;p28"/>
          <p:cNvSpPr txBox="1">
            <a:spLocks noGrp="1"/>
          </p:cNvSpPr>
          <p:nvPr>
            <p:ph type="subTitle" idx="3"/>
          </p:nvPr>
        </p:nvSpPr>
        <p:spPr>
          <a:xfrm>
            <a:off x="713225" y="3218191"/>
            <a:ext cx="4154700" cy="4857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2"/>
              </a:buClr>
              <a:buSzPts val="1800"/>
              <a:buFont typeface="DM Serif Display"/>
              <a:buNone/>
              <a:defRPr sz="2500">
                <a:solidFill>
                  <a:schemeClr val="dk2"/>
                </a:solidFill>
                <a:latin typeface="DM Serif Display"/>
                <a:ea typeface="DM Serif Display"/>
                <a:cs typeface="DM Serif Display"/>
                <a:sym typeface="DM Serif Display"/>
              </a:defRPr>
            </a:lvl1pPr>
            <a:lvl2pPr lvl="1" rtl="0">
              <a:spcBef>
                <a:spcPts val="0"/>
              </a:spcBef>
              <a:spcAft>
                <a:spcPts val="0"/>
              </a:spcAft>
              <a:buClr>
                <a:schemeClr val="dk2"/>
              </a:buClr>
              <a:buSzPts val="1500"/>
              <a:buNone/>
              <a:defRPr>
                <a:solidFill>
                  <a:schemeClr val="dk2"/>
                </a:solidFill>
              </a:defRPr>
            </a:lvl2pPr>
            <a:lvl3pPr lvl="2" rtl="0">
              <a:spcBef>
                <a:spcPts val="0"/>
              </a:spcBef>
              <a:spcAft>
                <a:spcPts val="0"/>
              </a:spcAft>
              <a:buClr>
                <a:schemeClr val="dk2"/>
              </a:buClr>
              <a:buSzPts val="1500"/>
              <a:buNone/>
              <a:defRPr>
                <a:solidFill>
                  <a:schemeClr val="dk2"/>
                </a:solidFill>
              </a:defRPr>
            </a:lvl3pPr>
            <a:lvl4pPr lvl="3" rtl="0">
              <a:spcBef>
                <a:spcPts val="0"/>
              </a:spcBef>
              <a:spcAft>
                <a:spcPts val="0"/>
              </a:spcAft>
              <a:buClr>
                <a:schemeClr val="dk2"/>
              </a:buClr>
              <a:buSzPts val="1500"/>
              <a:buNone/>
              <a:defRPr>
                <a:solidFill>
                  <a:schemeClr val="dk2"/>
                </a:solidFill>
              </a:defRPr>
            </a:lvl4pPr>
            <a:lvl5pPr lvl="4" rtl="0">
              <a:spcBef>
                <a:spcPts val="0"/>
              </a:spcBef>
              <a:spcAft>
                <a:spcPts val="0"/>
              </a:spcAft>
              <a:buClr>
                <a:schemeClr val="dk2"/>
              </a:buClr>
              <a:buSzPts val="1500"/>
              <a:buNone/>
              <a:defRPr>
                <a:solidFill>
                  <a:schemeClr val="dk2"/>
                </a:solidFill>
              </a:defRPr>
            </a:lvl5pPr>
            <a:lvl6pPr lvl="5" rtl="0">
              <a:spcBef>
                <a:spcPts val="0"/>
              </a:spcBef>
              <a:spcAft>
                <a:spcPts val="0"/>
              </a:spcAft>
              <a:buClr>
                <a:schemeClr val="dk2"/>
              </a:buClr>
              <a:buSzPts val="1500"/>
              <a:buNone/>
              <a:defRPr>
                <a:solidFill>
                  <a:schemeClr val="dk2"/>
                </a:solidFill>
              </a:defRPr>
            </a:lvl6pPr>
            <a:lvl7pPr lvl="6" rtl="0">
              <a:spcBef>
                <a:spcPts val="0"/>
              </a:spcBef>
              <a:spcAft>
                <a:spcPts val="0"/>
              </a:spcAft>
              <a:buClr>
                <a:schemeClr val="dk2"/>
              </a:buClr>
              <a:buSzPts val="1500"/>
              <a:buNone/>
              <a:defRPr>
                <a:solidFill>
                  <a:schemeClr val="dk2"/>
                </a:solidFill>
              </a:defRPr>
            </a:lvl7pPr>
            <a:lvl8pPr lvl="7" rtl="0">
              <a:spcBef>
                <a:spcPts val="0"/>
              </a:spcBef>
              <a:spcAft>
                <a:spcPts val="0"/>
              </a:spcAft>
              <a:buClr>
                <a:schemeClr val="dk2"/>
              </a:buClr>
              <a:buSzPts val="1500"/>
              <a:buNone/>
              <a:defRPr>
                <a:solidFill>
                  <a:schemeClr val="dk2"/>
                </a:solidFill>
              </a:defRPr>
            </a:lvl8pPr>
            <a:lvl9pPr lvl="8" rtl="0">
              <a:spcBef>
                <a:spcPts val="0"/>
              </a:spcBef>
              <a:spcAft>
                <a:spcPts val="0"/>
              </a:spcAft>
              <a:buClr>
                <a:schemeClr val="dk2"/>
              </a:buClr>
              <a:buSzPts val="1500"/>
              <a:buNone/>
              <a:defRPr>
                <a:solidFill>
                  <a:schemeClr val="dk2"/>
                </a:solidFill>
              </a:defRPr>
            </a:lvl9pPr>
          </a:lstStyle>
          <a:p>
            <a:endParaRPr/>
          </a:p>
        </p:txBody>
      </p:sp>
      <p:sp>
        <p:nvSpPr>
          <p:cNvPr id="203" name="Google Shape;203;p28"/>
          <p:cNvSpPr txBox="1">
            <a:spLocks noGrp="1"/>
          </p:cNvSpPr>
          <p:nvPr>
            <p:ph type="subTitle" idx="4"/>
          </p:nvPr>
        </p:nvSpPr>
        <p:spPr>
          <a:xfrm>
            <a:off x="713225" y="3562925"/>
            <a:ext cx="4154700" cy="885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500"/>
              <a:buNone/>
              <a:defRPr sz="1500"/>
            </a:lvl1pPr>
            <a:lvl2pPr lvl="1" algn="ctr" rtl="0">
              <a:spcBef>
                <a:spcPts val="0"/>
              </a:spcBef>
              <a:spcAft>
                <a:spcPts val="0"/>
              </a:spcAft>
              <a:buClr>
                <a:schemeClr val="dk2"/>
              </a:buClr>
              <a:buSzPts val="1500"/>
              <a:buNone/>
              <a:defRPr>
                <a:solidFill>
                  <a:schemeClr val="dk2"/>
                </a:solidFill>
              </a:defRPr>
            </a:lvl2pPr>
            <a:lvl3pPr lvl="2" algn="ctr" rtl="0">
              <a:spcBef>
                <a:spcPts val="0"/>
              </a:spcBef>
              <a:spcAft>
                <a:spcPts val="0"/>
              </a:spcAft>
              <a:buClr>
                <a:schemeClr val="dk2"/>
              </a:buClr>
              <a:buSzPts val="1500"/>
              <a:buNone/>
              <a:defRPr>
                <a:solidFill>
                  <a:schemeClr val="dk2"/>
                </a:solidFill>
              </a:defRPr>
            </a:lvl3pPr>
            <a:lvl4pPr lvl="3" algn="ctr" rtl="0">
              <a:spcBef>
                <a:spcPts val="0"/>
              </a:spcBef>
              <a:spcAft>
                <a:spcPts val="0"/>
              </a:spcAft>
              <a:buClr>
                <a:schemeClr val="dk2"/>
              </a:buClr>
              <a:buSzPts val="1500"/>
              <a:buNone/>
              <a:defRPr>
                <a:solidFill>
                  <a:schemeClr val="dk2"/>
                </a:solidFill>
              </a:defRPr>
            </a:lvl4pPr>
            <a:lvl5pPr lvl="4" algn="ctr" rtl="0">
              <a:spcBef>
                <a:spcPts val="0"/>
              </a:spcBef>
              <a:spcAft>
                <a:spcPts val="0"/>
              </a:spcAft>
              <a:buClr>
                <a:schemeClr val="dk2"/>
              </a:buClr>
              <a:buSzPts val="1500"/>
              <a:buNone/>
              <a:defRPr>
                <a:solidFill>
                  <a:schemeClr val="dk2"/>
                </a:solidFill>
              </a:defRPr>
            </a:lvl5pPr>
            <a:lvl6pPr lvl="5" algn="ctr" rtl="0">
              <a:spcBef>
                <a:spcPts val="0"/>
              </a:spcBef>
              <a:spcAft>
                <a:spcPts val="0"/>
              </a:spcAft>
              <a:buClr>
                <a:schemeClr val="dk2"/>
              </a:buClr>
              <a:buSzPts val="1500"/>
              <a:buNone/>
              <a:defRPr>
                <a:solidFill>
                  <a:schemeClr val="dk2"/>
                </a:solidFill>
              </a:defRPr>
            </a:lvl6pPr>
            <a:lvl7pPr lvl="6" algn="ctr" rtl="0">
              <a:spcBef>
                <a:spcPts val="0"/>
              </a:spcBef>
              <a:spcAft>
                <a:spcPts val="0"/>
              </a:spcAft>
              <a:buClr>
                <a:schemeClr val="dk2"/>
              </a:buClr>
              <a:buSzPts val="1500"/>
              <a:buNone/>
              <a:defRPr>
                <a:solidFill>
                  <a:schemeClr val="dk2"/>
                </a:solidFill>
              </a:defRPr>
            </a:lvl7pPr>
            <a:lvl8pPr lvl="7" algn="ctr" rtl="0">
              <a:spcBef>
                <a:spcPts val="0"/>
              </a:spcBef>
              <a:spcAft>
                <a:spcPts val="0"/>
              </a:spcAft>
              <a:buClr>
                <a:schemeClr val="dk2"/>
              </a:buClr>
              <a:buSzPts val="1500"/>
              <a:buNone/>
              <a:defRPr>
                <a:solidFill>
                  <a:schemeClr val="dk2"/>
                </a:solidFill>
              </a:defRPr>
            </a:lvl8pPr>
            <a:lvl9pPr lvl="8" algn="ctr" rtl="0">
              <a:spcBef>
                <a:spcPts val="0"/>
              </a:spcBef>
              <a:spcAft>
                <a:spcPts val="0"/>
              </a:spcAft>
              <a:buClr>
                <a:schemeClr val="dk2"/>
              </a:buClr>
              <a:buSzPts val="1500"/>
              <a:buNone/>
              <a:defRPr>
                <a:solidFill>
                  <a:schemeClr val="dk2"/>
                </a:solidFill>
              </a:defRPr>
            </a:lvl9pPr>
          </a:lstStyle>
          <a:p>
            <a:endParaRPr/>
          </a:p>
        </p:txBody>
      </p:sp>
      <p:sp>
        <p:nvSpPr>
          <p:cNvPr id="204" name="Google Shape;204;p28"/>
          <p:cNvSpPr>
            <a:spLocks noGrp="1"/>
          </p:cNvSpPr>
          <p:nvPr>
            <p:ph type="pic" idx="5"/>
          </p:nvPr>
        </p:nvSpPr>
        <p:spPr>
          <a:xfrm>
            <a:off x="5147575" y="486600"/>
            <a:ext cx="3511800" cy="4170300"/>
          </a:xfrm>
          <a:prstGeom prst="rect">
            <a:avLst/>
          </a:prstGeom>
          <a:noFill/>
          <a:ln w="19050" cap="flat" cmpd="sng">
            <a:solidFill>
              <a:schemeClr val="dk2"/>
            </a:solidFill>
            <a:prstDash val="solid"/>
            <a:round/>
            <a:headEnd type="none" w="sm" len="sm"/>
            <a:tailEnd type="none" w="sm" len="sm"/>
          </a:ln>
        </p:spPr>
      </p:sp>
      <p:grpSp>
        <p:nvGrpSpPr>
          <p:cNvPr id="205" name="Google Shape;205;p28"/>
          <p:cNvGrpSpPr/>
          <p:nvPr/>
        </p:nvGrpSpPr>
        <p:grpSpPr>
          <a:xfrm>
            <a:off x="307650" y="281725"/>
            <a:ext cx="8528700" cy="4580050"/>
            <a:chOff x="307650" y="281725"/>
            <a:chExt cx="8528700" cy="4580050"/>
          </a:xfrm>
        </p:grpSpPr>
        <p:cxnSp>
          <p:nvCxnSpPr>
            <p:cNvPr id="206" name="Google Shape;206;p28"/>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207" name="Google Shape;207;p28"/>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CUSTOM_5">
    <p:spTree>
      <p:nvGrpSpPr>
        <p:cNvPr id="1" name="Shape 218"/>
        <p:cNvGrpSpPr/>
        <p:nvPr/>
      </p:nvGrpSpPr>
      <p:grpSpPr>
        <a:xfrm>
          <a:off x="0" y="0"/>
          <a:ext cx="0" cy="0"/>
          <a:chOff x="0" y="0"/>
          <a:chExt cx="0" cy="0"/>
        </a:xfrm>
      </p:grpSpPr>
      <p:sp>
        <p:nvSpPr>
          <p:cNvPr id="219" name="Google Shape;219;p30"/>
          <p:cNvSpPr txBox="1">
            <a:spLocks noGrp="1"/>
          </p:cNvSpPr>
          <p:nvPr>
            <p:ph type="subTitle" idx="1"/>
          </p:nvPr>
        </p:nvSpPr>
        <p:spPr>
          <a:xfrm>
            <a:off x="2089038" y="1245963"/>
            <a:ext cx="4965900" cy="4857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chemeClr val="dk2"/>
              </a:buClr>
              <a:buSzPts val="1800"/>
              <a:buFont typeface="DM Serif Display"/>
              <a:buNone/>
              <a:defRPr sz="2500">
                <a:solidFill>
                  <a:schemeClr val="dk2"/>
                </a:solidFill>
                <a:latin typeface="DM Serif Display"/>
                <a:ea typeface="DM Serif Display"/>
                <a:cs typeface="DM Serif Display"/>
                <a:sym typeface="DM Serif Display"/>
              </a:defRPr>
            </a:lvl1pPr>
            <a:lvl2pPr lvl="1"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2pPr>
            <a:lvl3pPr lvl="2"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3pPr>
            <a:lvl4pPr lvl="3"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4pPr>
            <a:lvl5pPr lvl="4"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5pPr>
            <a:lvl6pPr lvl="5"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6pPr>
            <a:lvl7pPr lvl="6"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7pPr>
            <a:lvl8pPr lvl="7"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8pPr>
            <a:lvl9pPr lvl="8" rtl="0">
              <a:spcBef>
                <a:spcPts val="0"/>
              </a:spcBef>
              <a:spcAft>
                <a:spcPts val="0"/>
              </a:spcAft>
              <a:buClr>
                <a:schemeClr val="dk2"/>
              </a:buClr>
              <a:buSzPts val="1500"/>
              <a:buFont typeface="DM Serif Display"/>
              <a:buNone/>
              <a:defRPr>
                <a:solidFill>
                  <a:schemeClr val="dk2"/>
                </a:solidFill>
                <a:latin typeface="DM Serif Display"/>
                <a:ea typeface="DM Serif Display"/>
                <a:cs typeface="DM Serif Display"/>
                <a:sym typeface="DM Serif Display"/>
              </a:defRPr>
            </a:lvl9pPr>
          </a:lstStyle>
          <a:p>
            <a:endParaRPr/>
          </a:p>
        </p:txBody>
      </p:sp>
      <p:sp>
        <p:nvSpPr>
          <p:cNvPr id="220" name="Google Shape;220;p30"/>
          <p:cNvSpPr txBox="1">
            <a:spLocks noGrp="1"/>
          </p:cNvSpPr>
          <p:nvPr>
            <p:ph type="subTitle" idx="2"/>
          </p:nvPr>
        </p:nvSpPr>
        <p:spPr>
          <a:xfrm>
            <a:off x="2089038" y="1590686"/>
            <a:ext cx="4965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500"/>
              <a:buNone/>
              <a:defRPr sz="1500"/>
            </a:lvl1pPr>
            <a:lvl2pPr lvl="1" algn="ctr" rtl="0">
              <a:spcBef>
                <a:spcPts val="0"/>
              </a:spcBef>
              <a:spcAft>
                <a:spcPts val="0"/>
              </a:spcAft>
              <a:buClr>
                <a:schemeClr val="dk2"/>
              </a:buClr>
              <a:buSzPts val="1500"/>
              <a:buNone/>
              <a:defRPr>
                <a:solidFill>
                  <a:schemeClr val="dk2"/>
                </a:solidFill>
              </a:defRPr>
            </a:lvl2pPr>
            <a:lvl3pPr lvl="2" algn="ctr" rtl="0">
              <a:spcBef>
                <a:spcPts val="0"/>
              </a:spcBef>
              <a:spcAft>
                <a:spcPts val="0"/>
              </a:spcAft>
              <a:buClr>
                <a:schemeClr val="dk2"/>
              </a:buClr>
              <a:buSzPts val="1500"/>
              <a:buNone/>
              <a:defRPr>
                <a:solidFill>
                  <a:schemeClr val="dk2"/>
                </a:solidFill>
              </a:defRPr>
            </a:lvl3pPr>
            <a:lvl4pPr lvl="3" algn="ctr" rtl="0">
              <a:spcBef>
                <a:spcPts val="0"/>
              </a:spcBef>
              <a:spcAft>
                <a:spcPts val="0"/>
              </a:spcAft>
              <a:buClr>
                <a:schemeClr val="dk2"/>
              </a:buClr>
              <a:buSzPts val="1500"/>
              <a:buNone/>
              <a:defRPr>
                <a:solidFill>
                  <a:schemeClr val="dk2"/>
                </a:solidFill>
              </a:defRPr>
            </a:lvl4pPr>
            <a:lvl5pPr lvl="4" algn="ctr" rtl="0">
              <a:spcBef>
                <a:spcPts val="0"/>
              </a:spcBef>
              <a:spcAft>
                <a:spcPts val="0"/>
              </a:spcAft>
              <a:buClr>
                <a:schemeClr val="dk2"/>
              </a:buClr>
              <a:buSzPts val="1500"/>
              <a:buNone/>
              <a:defRPr>
                <a:solidFill>
                  <a:schemeClr val="dk2"/>
                </a:solidFill>
              </a:defRPr>
            </a:lvl5pPr>
            <a:lvl6pPr lvl="5" algn="ctr" rtl="0">
              <a:spcBef>
                <a:spcPts val="0"/>
              </a:spcBef>
              <a:spcAft>
                <a:spcPts val="0"/>
              </a:spcAft>
              <a:buClr>
                <a:schemeClr val="dk2"/>
              </a:buClr>
              <a:buSzPts val="1500"/>
              <a:buNone/>
              <a:defRPr>
                <a:solidFill>
                  <a:schemeClr val="dk2"/>
                </a:solidFill>
              </a:defRPr>
            </a:lvl6pPr>
            <a:lvl7pPr lvl="6" algn="ctr" rtl="0">
              <a:spcBef>
                <a:spcPts val="0"/>
              </a:spcBef>
              <a:spcAft>
                <a:spcPts val="0"/>
              </a:spcAft>
              <a:buClr>
                <a:schemeClr val="dk2"/>
              </a:buClr>
              <a:buSzPts val="1500"/>
              <a:buNone/>
              <a:defRPr>
                <a:solidFill>
                  <a:schemeClr val="dk2"/>
                </a:solidFill>
              </a:defRPr>
            </a:lvl7pPr>
            <a:lvl8pPr lvl="7" algn="ctr" rtl="0">
              <a:spcBef>
                <a:spcPts val="0"/>
              </a:spcBef>
              <a:spcAft>
                <a:spcPts val="0"/>
              </a:spcAft>
              <a:buClr>
                <a:schemeClr val="dk2"/>
              </a:buClr>
              <a:buSzPts val="1500"/>
              <a:buNone/>
              <a:defRPr>
                <a:solidFill>
                  <a:schemeClr val="dk2"/>
                </a:solidFill>
              </a:defRPr>
            </a:lvl8pPr>
            <a:lvl9pPr lvl="8" algn="ctr" rtl="0">
              <a:spcBef>
                <a:spcPts val="0"/>
              </a:spcBef>
              <a:spcAft>
                <a:spcPts val="0"/>
              </a:spcAft>
              <a:buClr>
                <a:schemeClr val="dk2"/>
              </a:buClr>
              <a:buSzPts val="1500"/>
              <a:buNone/>
              <a:defRPr>
                <a:solidFill>
                  <a:schemeClr val="dk2"/>
                </a:solidFill>
              </a:defRPr>
            </a:lvl9pPr>
          </a:lstStyle>
          <a:p>
            <a:endParaRPr/>
          </a:p>
        </p:txBody>
      </p:sp>
      <p:sp>
        <p:nvSpPr>
          <p:cNvPr id="221" name="Google Shape;221;p30"/>
          <p:cNvSpPr txBox="1">
            <a:spLocks noGrp="1"/>
          </p:cNvSpPr>
          <p:nvPr>
            <p:ph type="subTitle" idx="3"/>
          </p:nvPr>
        </p:nvSpPr>
        <p:spPr>
          <a:xfrm>
            <a:off x="2089038" y="2403254"/>
            <a:ext cx="4965900" cy="4857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chemeClr val="dk2"/>
              </a:buClr>
              <a:buSzPts val="1800"/>
              <a:buFont typeface="DM Serif Display"/>
              <a:buNone/>
              <a:defRPr sz="2500">
                <a:solidFill>
                  <a:schemeClr val="dk2"/>
                </a:solidFill>
                <a:latin typeface="DM Serif Display"/>
                <a:ea typeface="DM Serif Display"/>
                <a:cs typeface="DM Serif Display"/>
                <a:sym typeface="DM Serif Display"/>
              </a:defRPr>
            </a:lvl1pPr>
            <a:lvl2pPr lvl="1" rtl="0">
              <a:spcBef>
                <a:spcPts val="0"/>
              </a:spcBef>
              <a:spcAft>
                <a:spcPts val="0"/>
              </a:spcAft>
              <a:buClr>
                <a:schemeClr val="dk2"/>
              </a:buClr>
              <a:buSzPts val="1500"/>
              <a:buNone/>
              <a:defRPr>
                <a:solidFill>
                  <a:schemeClr val="dk2"/>
                </a:solidFill>
              </a:defRPr>
            </a:lvl2pPr>
            <a:lvl3pPr lvl="2" rtl="0">
              <a:spcBef>
                <a:spcPts val="0"/>
              </a:spcBef>
              <a:spcAft>
                <a:spcPts val="0"/>
              </a:spcAft>
              <a:buClr>
                <a:schemeClr val="dk2"/>
              </a:buClr>
              <a:buSzPts val="1500"/>
              <a:buNone/>
              <a:defRPr>
                <a:solidFill>
                  <a:schemeClr val="dk2"/>
                </a:solidFill>
              </a:defRPr>
            </a:lvl3pPr>
            <a:lvl4pPr lvl="3" rtl="0">
              <a:spcBef>
                <a:spcPts val="0"/>
              </a:spcBef>
              <a:spcAft>
                <a:spcPts val="0"/>
              </a:spcAft>
              <a:buClr>
                <a:schemeClr val="dk2"/>
              </a:buClr>
              <a:buSzPts val="1500"/>
              <a:buNone/>
              <a:defRPr>
                <a:solidFill>
                  <a:schemeClr val="dk2"/>
                </a:solidFill>
              </a:defRPr>
            </a:lvl4pPr>
            <a:lvl5pPr lvl="4" rtl="0">
              <a:spcBef>
                <a:spcPts val="0"/>
              </a:spcBef>
              <a:spcAft>
                <a:spcPts val="0"/>
              </a:spcAft>
              <a:buClr>
                <a:schemeClr val="dk2"/>
              </a:buClr>
              <a:buSzPts val="1500"/>
              <a:buNone/>
              <a:defRPr>
                <a:solidFill>
                  <a:schemeClr val="dk2"/>
                </a:solidFill>
              </a:defRPr>
            </a:lvl5pPr>
            <a:lvl6pPr lvl="5" rtl="0">
              <a:spcBef>
                <a:spcPts val="0"/>
              </a:spcBef>
              <a:spcAft>
                <a:spcPts val="0"/>
              </a:spcAft>
              <a:buClr>
                <a:schemeClr val="dk2"/>
              </a:buClr>
              <a:buSzPts val="1500"/>
              <a:buNone/>
              <a:defRPr>
                <a:solidFill>
                  <a:schemeClr val="dk2"/>
                </a:solidFill>
              </a:defRPr>
            </a:lvl6pPr>
            <a:lvl7pPr lvl="6" rtl="0">
              <a:spcBef>
                <a:spcPts val="0"/>
              </a:spcBef>
              <a:spcAft>
                <a:spcPts val="0"/>
              </a:spcAft>
              <a:buClr>
                <a:schemeClr val="dk2"/>
              </a:buClr>
              <a:buSzPts val="1500"/>
              <a:buNone/>
              <a:defRPr>
                <a:solidFill>
                  <a:schemeClr val="dk2"/>
                </a:solidFill>
              </a:defRPr>
            </a:lvl7pPr>
            <a:lvl8pPr lvl="7" rtl="0">
              <a:spcBef>
                <a:spcPts val="0"/>
              </a:spcBef>
              <a:spcAft>
                <a:spcPts val="0"/>
              </a:spcAft>
              <a:buClr>
                <a:schemeClr val="dk2"/>
              </a:buClr>
              <a:buSzPts val="1500"/>
              <a:buNone/>
              <a:defRPr>
                <a:solidFill>
                  <a:schemeClr val="dk2"/>
                </a:solidFill>
              </a:defRPr>
            </a:lvl8pPr>
            <a:lvl9pPr lvl="8" rtl="0">
              <a:spcBef>
                <a:spcPts val="0"/>
              </a:spcBef>
              <a:spcAft>
                <a:spcPts val="0"/>
              </a:spcAft>
              <a:buClr>
                <a:schemeClr val="dk2"/>
              </a:buClr>
              <a:buSzPts val="1500"/>
              <a:buNone/>
              <a:defRPr>
                <a:solidFill>
                  <a:schemeClr val="dk2"/>
                </a:solidFill>
              </a:defRPr>
            </a:lvl9pPr>
          </a:lstStyle>
          <a:p>
            <a:endParaRPr/>
          </a:p>
        </p:txBody>
      </p:sp>
      <p:sp>
        <p:nvSpPr>
          <p:cNvPr id="222" name="Google Shape;222;p30"/>
          <p:cNvSpPr txBox="1">
            <a:spLocks noGrp="1"/>
          </p:cNvSpPr>
          <p:nvPr>
            <p:ph type="subTitle" idx="4"/>
          </p:nvPr>
        </p:nvSpPr>
        <p:spPr>
          <a:xfrm>
            <a:off x="2089038" y="2747988"/>
            <a:ext cx="4965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500"/>
              <a:buNone/>
              <a:defRPr sz="1500"/>
            </a:lvl1pPr>
            <a:lvl2pPr lvl="1" algn="ctr" rtl="0">
              <a:spcBef>
                <a:spcPts val="0"/>
              </a:spcBef>
              <a:spcAft>
                <a:spcPts val="0"/>
              </a:spcAft>
              <a:buClr>
                <a:schemeClr val="dk2"/>
              </a:buClr>
              <a:buSzPts val="1500"/>
              <a:buNone/>
              <a:defRPr>
                <a:solidFill>
                  <a:schemeClr val="dk2"/>
                </a:solidFill>
              </a:defRPr>
            </a:lvl2pPr>
            <a:lvl3pPr lvl="2" algn="ctr" rtl="0">
              <a:spcBef>
                <a:spcPts val="0"/>
              </a:spcBef>
              <a:spcAft>
                <a:spcPts val="0"/>
              </a:spcAft>
              <a:buClr>
                <a:schemeClr val="dk2"/>
              </a:buClr>
              <a:buSzPts val="1500"/>
              <a:buNone/>
              <a:defRPr>
                <a:solidFill>
                  <a:schemeClr val="dk2"/>
                </a:solidFill>
              </a:defRPr>
            </a:lvl3pPr>
            <a:lvl4pPr lvl="3" algn="ctr" rtl="0">
              <a:spcBef>
                <a:spcPts val="0"/>
              </a:spcBef>
              <a:spcAft>
                <a:spcPts val="0"/>
              </a:spcAft>
              <a:buClr>
                <a:schemeClr val="dk2"/>
              </a:buClr>
              <a:buSzPts val="1500"/>
              <a:buNone/>
              <a:defRPr>
                <a:solidFill>
                  <a:schemeClr val="dk2"/>
                </a:solidFill>
              </a:defRPr>
            </a:lvl4pPr>
            <a:lvl5pPr lvl="4" algn="ctr" rtl="0">
              <a:spcBef>
                <a:spcPts val="0"/>
              </a:spcBef>
              <a:spcAft>
                <a:spcPts val="0"/>
              </a:spcAft>
              <a:buClr>
                <a:schemeClr val="dk2"/>
              </a:buClr>
              <a:buSzPts val="1500"/>
              <a:buNone/>
              <a:defRPr>
                <a:solidFill>
                  <a:schemeClr val="dk2"/>
                </a:solidFill>
              </a:defRPr>
            </a:lvl5pPr>
            <a:lvl6pPr lvl="5" algn="ctr" rtl="0">
              <a:spcBef>
                <a:spcPts val="0"/>
              </a:spcBef>
              <a:spcAft>
                <a:spcPts val="0"/>
              </a:spcAft>
              <a:buClr>
                <a:schemeClr val="dk2"/>
              </a:buClr>
              <a:buSzPts val="1500"/>
              <a:buNone/>
              <a:defRPr>
                <a:solidFill>
                  <a:schemeClr val="dk2"/>
                </a:solidFill>
              </a:defRPr>
            </a:lvl6pPr>
            <a:lvl7pPr lvl="6" algn="ctr" rtl="0">
              <a:spcBef>
                <a:spcPts val="0"/>
              </a:spcBef>
              <a:spcAft>
                <a:spcPts val="0"/>
              </a:spcAft>
              <a:buClr>
                <a:schemeClr val="dk2"/>
              </a:buClr>
              <a:buSzPts val="1500"/>
              <a:buNone/>
              <a:defRPr>
                <a:solidFill>
                  <a:schemeClr val="dk2"/>
                </a:solidFill>
              </a:defRPr>
            </a:lvl7pPr>
            <a:lvl8pPr lvl="7" algn="ctr" rtl="0">
              <a:spcBef>
                <a:spcPts val="0"/>
              </a:spcBef>
              <a:spcAft>
                <a:spcPts val="0"/>
              </a:spcAft>
              <a:buClr>
                <a:schemeClr val="dk2"/>
              </a:buClr>
              <a:buSzPts val="1500"/>
              <a:buNone/>
              <a:defRPr>
                <a:solidFill>
                  <a:schemeClr val="dk2"/>
                </a:solidFill>
              </a:defRPr>
            </a:lvl8pPr>
            <a:lvl9pPr lvl="8" algn="ctr" rtl="0">
              <a:spcBef>
                <a:spcPts val="0"/>
              </a:spcBef>
              <a:spcAft>
                <a:spcPts val="0"/>
              </a:spcAft>
              <a:buClr>
                <a:schemeClr val="dk2"/>
              </a:buClr>
              <a:buSzPts val="1500"/>
              <a:buNone/>
              <a:defRPr>
                <a:solidFill>
                  <a:schemeClr val="dk2"/>
                </a:solidFill>
              </a:defRPr>
            </a:lvl9pPr>
          </a:lstStyle>
          <a:p>
            <a:endParaRPr/>
          </a:p>
        </p:txBody>
      </p:sp>
      <p:sp>
        <p:nvSpPr>
          <p:cNvPr id="223" name="Google Shape;223;p30"/>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3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24" name="Google Shape;224;p30"/>
          <p:cNvSpPr txBox="1">
            <a:spLocks noGrp="1"/>
          </p:cNvSpPr>
          <p:nvPr>
            <p:ph type="subTitle" idx="5"/>
          </p:nvPr>
        </p:nvSpPr>
        <p:spPr>
          <a:xfrm>
            <a:off x="2089067" y="3560554"/>
            <a:ext cx="4965900" cy="4857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chemeClr val="dk2"/>
              </a:buClr>
              <a:buSzPts val="1800"/>
              <a:buFont typeface="DM Serif Display"/>
              <a:buNone/>
              <a:defRPr sz="2500">
                <a:solidFill>
                  <a:schemeClr val="dk2"/>
                </a:solidFill>
                <a:latin typeface="DM Serif Display"/>
                <a:ea typeface="DM Serif Display"/>
                <a:cs typeface="DM Serif Display"/>
                <a:sym typeface="DM Serif Display"/>
              </a:defRPr>
            </a:lvl1pPr>
            <a:lvl2pPr lvl="1" rtl="0">
              <a:spcBef>
                <a:spcPts val="0"/>
              </a:spcBef>
              <a:spcAft>
                <a:spcPts val="0"/>
              </a:spcAft>
              <a:buClr>
                <a:schemeClr val="dk2"/>
              </a:buClr>
              <a:buSzPts val="1500"/>
              <a:buNone/>
              <a:defRPr>
                <a:solidFill>
                  <a:schemeClr val="dk2"/>
                </a:solidFill>
              </a:defRPr>
            </a:lvl2pPr>
            <a:lvl3pPr lvl="2" rtl="0">
              <a:spcBef>
                <a:spcPts val="0"/>
              </a:spcBef>
              <a:spcAft>
                <a:spcPts val="0"/>
              </a:spcAft>
              <a:buClr>
                <a:schemeClr val="dk2"/>
              </a:buClr>
              <a:buSzPts val="1500"/>
              <a:buNone/>
              <a:defRPr>
                <a:solidFill>
                  <a:schemeClr val="dk2"/>
                </a:solidFill>
              </a:defRPr>
            </a:lvl3pPr>
            <a:lvl4pPr lvl="3" rtl="0">
              <a:spcBef>
                <a:spcPts val="0"/>
              </a:spcBef>
              <a:spcAft>
                <a:spcPts val="0"/>
              </a:spcAft>
              <a:buClr>
                <a:schemeClr val="dk2"/>
              </a:buClr>
              <a:buSzPts val="1500"/>
              <a:buNone/>
              <a:defRPr>
                <a:solidFill>
                  <a:schemeClr val="dk2"/>
                </a:solidFill>
              </a:defRPr>
            </a:lvl4pPr>
            <a:lvl5pPr lvl="4" rtl="0">
              <a:spcBef>
                <a:spcPts val="0"/>
              </a:spcBef>
              <a:spcAft>
                <a:spcPts val="0"/>
              </a:spcAft>
              <a:buClr>
                <a:schemeClr val="dk2"/>
              </a:buClr>
              <a:buSzPts val="1500"/>
              <a:buNone/>
              <a:defRPr>
                <a:solidFill>
                  <a:schemeClr val="dk2"/>
                </a:solidFill>
              </a:defRPr>
            </a:lvl5pPr>
            <a:lvl6pPr lvl="5" rtl="0">
              <a:spcBef>
                <a:spcPts val="0"/>
              </a:spcBef>
              <a:spcAft>
                <a:spcPts val="0"/>
              </a:spcAft>
              <a:buClr>
                <a:schemeClr val="dk2"/>
              </a:buClr>
              <a:buSzPts val="1500"/>
              <a:buNone/>
              <a:defRPr>
                <a:solidFill>
                  <a:schemeClr val="dk2"/>
                </a:solidFill>
              </a:defRPr>
            </a:lvl6pPr>
            <a:lvl7pPr lvl="6" rtl="0">
              <a:spcBef>
                <a:spcPts val="0"/>
              </a:spcBef>
              <a:spcAft>
                <a:spcPts val="0"/>
              </a:spcAft>
              <a:buClr>
                <a:schemeClr val="dk2"/>
              </a:buClr>
              <a:buSzPts val="1500"/>
              <a:buNone/>
              <a:defRPr>
                <a:solidFill>
                  <a:schemeClr val="dk2"/>
                </a:solidFill>
              </a:defRPr>
            </a:lvl7pPr>
            <a:lvl8pPr lvl="7" rtl="0">
              <a:spcBef>
                <a:spcPts val="0"/>
              </a:spcBef>
              <a:spcAft>
                <a:spcPts val="0"/>
              </a:spcAft>
              <a:buClr>
                <a:schemeClr val="dk2"/>
              </a:buClr>
              <a:buSzPts val="1500"/>
              <a:buNone/>
              <a:defRPr>
                <a:solidFill>
                  <a:schemeClr val="dk2"/>
                </a:solidFill>
              </a:defRPr>
            </a:lvl8pPr>
            <a:lvl9pPr lvl="8" rtl="0">
              <a:spcBef>
                <a:spcPts val="0"/>
              </a:spcBef>
              <a:spcAft>
                <a:spcPts val="0"/>
              </a:spcAft>
              <a:buClr>
                <a:schemeClr val="dk2"/>
              </a:buClr>
              <a:buSzPts val="1500"/>
              <a:buNone/>
              <a:defRPr>
                <a:solidFill>
                  <a:schemeClr val="dk2"/>
                </a:solidFill>
              </a:defRPr>
            </a:lvl9pPr>
          </a:lstStyle>
          <a:p>
            <a:endParaRPr/>
          </a:p>
        </p:txBody>
      </p:sp>
      <p:sp>
        <p:nvSpPr>
          <p:cNvPr id="225" name="Google Shape;225;p30"/>
          <p:cNvSpPr txBox="1">
            <a:spLocks noGrp="1"/>
          </p:cNvSpPr>
          <p:nvPr>
            <p:ph type="subTitle" idx="6"/>
          </p:nvPr>
        </p:nvSpPr>
        <p:spPr>
          <a:xfrm>
            <a:off x="2089068" y="3905288"/>
            <a:ext cx="4965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2"/>
              </a:buClr>
              <a:buSzPts val="1500"/>
              <a:buNone/>
              <a:defRPr sz="1500"/>
            </a:lvl1pPr>
            <a:lvl2pPr lvl="1" algn="ctr" rtl="0">
              <a:spcBef>
                <a:spcPts val="0"/>
              </a:spcBef>
              <a:spcAft>
                <a:spcPts val="0"/>
              </a:spcAft>
              <a:buClr>
                <a:schemeClr val="dk2"/>
              </a:buClr>
              <a:buSzPts val="1500"/>
              <a:buNone/>
              <a:defRPr>
                <a:solidFill>
                  <a:schemeClr val="dk2"/>
                </a:solidFill>
              </a:defRPr>
            </a:lvl2pPr>
            <a:lvl3pPr lvl="2" algn="ctr" rtl="0">
              <a:spcBef>
                <a:spcPts val="0"/>
              </a:spcBef>
              <a:spcAft>
                <a:spcPts val="0"/>
              </a:spcAft>
              <a:buClr>
                <a:schemeClr val="dk2"/>
              </a:buClr>
              <a:buSzPts val="1500"/>
              <a:buNone/>
              <a:defRPr>
                <a:solidFill>
                  <a:schemeClr val="dk2"/>
                </a:solidFill>
              </a:defRPr>
            </a:lvl3pPr>
            <a:lvl4pPr lvl="3" algn="ctr" rtl="0">
              <a:spcBef>
                <a:spcPts val="0"/>
              </a:spcBef>
              <a:spcAft>
                <a:spcPts val="0"/>
              </a:spcAft>
              <a:buClr>
                <a:schemeClr val="dk2"/>
              </a:buClr>
              <a:buSzPts val="1500"/>
              <a:buNone/>
              <a:defRPr>
                <a:solidFill>
                  <a:schemeClr val="dk2"/>
                </a:solidFill>
              </a:defRPr>
            </a:lvl4pPr>
            <a:lvl5pPr lvl="4" algn="ctr" rtl="0">
              <a:spcBef>
                <a:spcPts val="0"/>
              </a:spcBef>
              <a:spcAft>
                <a:spcPts val="0"/>
              </a:spcAft>
              <a:buClr>
                <a:schemeClr val="dk2"/>
              </a:buClr>
              <a:buSzPts val="1500"/>
              <a:buNone/>
              <a:defRPr>
                <a:solidFill>
                  <a:schemeClr val="dk2"/>
                </a:solidFill>
              </a:defRPr>
            </a:lvl5pPr>
            <a:lvl6pPr lvl="5" algn="ctr" rtl="0">
              <a:spcBef>
                <a:spcPts val="0"/>
              </a:spcBef>
              <a:spcAft>
                <a:spcPts val="0"/>
              </a:spcAft>
              <a:buClr>
                <a:schemeClr val="dk2"/>
              </a:buClr>
              <a:buSzPts val="1500"/>
              <a:buNone/>
              <a:defRPr>
                <a:solidFill>
                  <a:schemeClr val="dk2"/>
                </a:solidFill>
              </a:defRPr>
            </a:lvl6pPr>
            <a:lvl7pPr lvl="6" algn="ctr" rtl="0">
              <a:spcBef>
                <a:spcPts val="0"/>
              </a:spcBef>
              <a:spcAft>
                <a:spcPts val="0"/>
              </a:spcAft>
              <a:buClr>
                <a:schemeClr val="dk2"/>
              </a:buClr>
              <a:buSzPts val="1500"/>
              <a:buNone/>
              <a:defRPr>
                <a:solidFill>
                  <a:schemeClr val="dk2"/>
                </a:solidFill>
              </a:defRPr>
            </a:lvl7pPr>
            <a:lvl8pPr lvl="7" algn="ctr" rtl="0">
              <a:spcBef>
                <a:spcPts val="0"/>
              </a:spcBef>
              <a:spcAft>
                <a:spcPts val="0"/>
              </a:spcAft>
              <a:buClr>
                <a:schemeClr val="dk2"/>
              </a:buClr>
              <a:buSzPts val="1500"/>
              <a:buNone/>
              <a:defRPr>
                <a:solidFill>
                  <a:schemeClr val="dk2"/>
                </a:solidFill>
              </a:defRPr>
            </a:lvl8pPr>
            <a:lvl9pPr lvl="8" algn="ctr" rtl="0">
              <a:spcBef>
                <a:spcPts val="0"/>
              </a:spcBef>
              <a:spcAft>
                <a:spcPts val="0"/>
              </a:spcAft>
              <a:buClr>
                <a:schemeClr val="dk2"/>
              </a:buClr>
              <a:buSzPts val="1500"/>
              <a:buNone/>
              <a:defRPr>
                <a:solidFill>
                  <a:schemeClr val="dk2"/>
                </a:solidFill>
              </a:defRPr>
            </a:lvl9pPr>
          </a:lstStyle>
          <a:p>
            <a:endParaRPr/>
          </a:p>
        </p:txBody>
      </p:sp>
      <p:grpSp>
        <p:nvGrpSpPr>
          <p:cNvPr id="226" name="Google Shape;226;p30"/>
          <p:cNvGrpSpPr/>
          <p:nvPr/>
        </p:nvGrpSpPr>
        <p:grpSpPr>
          <a:xfrm flipH="1">
            <a:off x="307650" y="281725"/>
            <a:ext cx="8528700" cy="4580050"/>
            <a:chOff x="307650" y="281725"/>
            <a:chExt cx="8528700" cy="4580050"/>
          </a:xfrm>
        </p:grpSpPr>
        <p:cxnSp>
          <p:nvCxnSpPr>
            <p:cNvPr id="227" name="Google Shape;227;p30"/>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228" name="Google Shape;228;p30"/>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CUSTOM_23">
    <p:spTree>
      <p:nvGrpSpPr>
        <p:cNvPr id="1" name="Shape 295"/>
        <p:cNvGrpSpPr/>
        <p:nvPr/>
      </p:nvGrpSpPr>
      <p:grpSpPr>
        <a:xfrm>
          <a:off x="0" y="0"/>
          <a:ext cx="0" cy="0"/>
          <a:chOff x="0" y="0"/>
          <a:chExt cx="0" cy="0"/>
        </a:xfrm>
      </p:grpSpPr>
      <p:grpSp>
        <p:nvGrpSpPr>
          <p:cNvPr id="296" name="Google Shape;296;p36"/>
          <p:cNvGrpSpPr/>
          <p:nvPr/>
        </p:nvGrpSpPr>
        <p:grpSpPr>
          <a:xfrm flipH="1">
            <a:off x="307650" y="281725"/>
            <a:ext cx="8528700" cy="4580050"/>
            <a:chOff x="307650" y="281725"/>
            <a:chExt cx="8528700" cy="4580050"/>
          </a:xfrm>
        </p:grpSpPr>
        <p:cxnSp>
          <p:nvCxnSpPr>
            <p:cNvPr id="297" name="Google Shape;297;p36"/>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298" name="Google Shape;298;p36"/>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
        <p:nvSpPr>
          <p:cNvPr id="299" name="Google Shape;299;p36"/>
          <p:cNvSpPr/>
          <p:nvPr/>
        </p:nvSpPr>
        <p:spPr>
          <a:xfrm rot="1784324">
            <a:off x="3250487" y="-2099459"/>
            <a:ext cx="1388581" cy="4027768"/>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6"/>
          <p:cNvSpPr/>
          <p:nvPr/>
        </p:nvSpPr>
        <p:spPr>
          <a:xfrm rot="8100000">
            <a:off x="8229965" y="1995638"/>
            <a:ext cx="1388616" cy="4027963"/>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CUSTOM_23_1">
    <p:spTree>
      <p:nvGrpSpPr>
        <p:cNvPr id="1" name="Shape 301"/>
        <p:cNvGrpSpPr/>
        <p:nvPr/>
      </p:nvGrpSpPr>
      <p:grpSpPr>
        <a:xfrm>
          <a:off x="0" y="0"/>
          <a:ext cx="0" cy="0"/>
          <a:chOff x="0" y="0"/>
          <a:chExt cx="0" cy="0"/>
        </a:xfrm>
      </p:grpSpPr>
      <p:grpSp>
        <p:nvGrpSpPr>
          <p:cNvPr id="302" name="Google Shape;302;p37"/>
          <p:cNvGrpSpPr/>
          <p:nvPr/>
        </p:nvGrpSpPr>
        <p:grpSpPr>
          <a:xfrm>
            <a:off x="307650" y="281725"/>
            <a:ext cx="8528700" cy="4580050"/>
            <a:chOff x="307650" y="281725"/>
            <a:chExt cx="8528700" cy="4580050"/>
          </a:xfrm>
        </p:grpSpPr>
        <p:cxnSp>
          <p:nvCxnSpPr>
            <p:cNvPr id="303" name="Google Shape;303;p37"/>
            <p:cNvCxnSpPr/>
            <p:nvPr/>
          </p:nvCxnSpPr>
          <p:spPr>
            <a:xfrm>
              <a:off x="307650" y="4861775"/>
              <a:ext cx="8528700" cy="0"/>
            </a:xfrm>
            <a:prstGeom prst="straightConnector1">
              <a:avLst/>
            </a:prstGeom>
            <a:noFill/>
            <a:ln w="19050" cap="flat" cmpd="sng">
              <a:solidFill>
                <a:schemeClr val="dk2"/>
              </a:solidFill>
              <a:prstDash val="solid"/>
              <a:round/>
              <a:headEnd type="none" w="med" len="med"/>
              <a:tailEnd type="none" w="med" len="med"/>
            </a:ln>
          </p:spPr>
        </p:cxnSp>
        <p:cxnSp>
          <p:nvCxnSpPr>
            <p:cNvPr id="304" name="Google Shape;304;p37"/>
            <p:cNvCxnSpPr/>
            <p:nvPr/>
          </p:nvCxnSpPr>
          <p:spPr>
            <a:xfrm>
              <a:off x="307650" y="281725"/>
              <a:ext cx="4292100" cy="0"/>
            </a:xfrm>
            <a:prstGeom prst="straightConnector1">
              <a:avLst/>
            </a:prstGeom>
            <a:noFill/>
            <a:ln w="19050" cap="flat" cmpd="sng">
              <a:solidFill>
                <a:schemeClr val="dk2"/>
              </a:solidFill>
              <a:prstDash val="solid"/>
              <a:round/>
              <a:headEnd type="none" w="med" len="med"/>
              <a:tailEnd type="none" w="med" len="med"/>
            </a:ln>
          </p:spPr>
        </p:cxnSp>
      </p:grpSp>
      <p:sp>
        <p:nvSpPr>
          <p:cNvPr id="305" name="Google Shape;305;p37"/>
          <p:cNvSpPr/>
          <p:nvPr/>
        </p:nvSpPr>
        <p:spPr>
          <a:xfrm rot="2976571">
            <a:off x="-439974" y="1296215"/>
            <a:ext cx="1388440" cy="4027680"/>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7"/>
          <p:cNvSpPr/>
          <p:nvPr/>
        </p:nvSpPr>
        <p:spPr>
          <a:xfrm rot="-2873921">
            <a:off x="4817920" y="-1799274"/>
            <a:ext cx="1388484" cy="4027557"/>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0550" y="445025"/>
            <a:ext cx="77229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1pPr>
            <a:lvl2pPr lvl="1">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2pPr>
            <a:lvl3pPr lvl="2">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3pPr>
            <a:lvl4pPr lvl="3">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4pPr>
            <a:lvl5pPr lvl="4">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5pPr>
            <a:lvl6pPr lvl="5">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6pPr>
            <a:lvl7pPr lvl="6">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7pPr>
            <a:lvl8pPr lvl="7">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8pPr>
            <a:lvl9pPr lvl="8">
              <a:lnSpc>
                <a:spcPct val="100000"/>
              </a:lnSpc>
              <a:spcBef>
                <a:spcPts val="0"/>
              </a:spcBef>
              <a:spcAft>
                <a:spcPts val="0"/>
              </a:spcAft>
              <a:buClr>
                <a:schemeClr val="dk2"/>
              </a:buClr>
              <a:buSzPts val="3500"/>
              <a:buFont typeface="DM Serif Display"/>
              <a:buNone/>
              <a:defRPr sz="3500">
                <a:solidFill>
                  <a:schemeClr val="dk2"/>
                </a:solidFill>
                <a:latin typeface="DM Serif Display"/>
                <a:ea typeface="DM Serif Display"/>
                <a:cs typeface="DM Serif Display"/>
                <a:sym typeface="DM Serif Display"/>
              </a:defRPr>
            </a:lvl9pPr>
          </a:lstStyle>
          <a:p>
            <a:endParaRPr/>
          </a:p>
        </p:txBody>
      </p:sp>
      <p:sp>
        <p:nvSpPr>
          <p:cNvPr id="7" name="Google Shape;7;p1"/>
          <p:cNvSpPr txBox="1">
            <a:spLocks noGrp="1"/>
          </p:cNvSpPr>
          <p:nvPr>
            <p:ph type="body" idx="1"/>
          </p:nvPr>
        </p:nvSpPr>
        <p:spPr>
          <a:xfrm>
            <a:off x="710550" y="1152475"/>
            <a:ext cx="7722900" cy="3416400"/>
          </a:xfrm>
          <a:prstGeom prst="rect">
            <a:avLst/>
          </a:prstGeom>
          <a:noFill/>
          <a:ln>
            <a:noFill/>
          </a:ln>
        </p:spPr>
        <p:txBody>
          <a:bodyPr spcFirstLastPara="1" wrap="square" lIns="91425" tIns="91425" rIns="91425" bIns="91425" anchor="t" anchorCtr="0">
            <a:noAutofit/>
          </a:bodyPr>
          <a:lstStyle>
            <a:lvl1pPr marL="457200" lvl="0"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1pPr>
            <a:lvl2pPr marL="914400" lvl="1"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2pPr>
            <a:lvl3pPr marL="1371600" lvl="2"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3pPr>
            <a:lvl4pPr marL="1828800" lvl="3"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4pPr>
            <a:lvl5pPr marL="2286000" lvl="4"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5pPr>
            <a:lvl6pPr marL="2743200" lvl="5"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6pPr>
            <a:lvl7pPr marL="3200400" lvl="6"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7pPr>
            <a:lvl8pPr marL="3657600" lvl="7"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8pPr>
            <a:lvl9pPr marL="4114800" lvl="8" indent="-323850">
              <a:lnSpc>
                <a:spcPct val="100000"/>
              </a:lnSpc>
              <a:spcBef>
                <a:spcPts val="0"/>
              </a:spcBef>
              <a:spcAft>
                <a:spcPts val="0"/>
              </a:spcAft>
              <a:buClr>
                <a:schemeClr val="dk1"/>
              </a:buClr>
              <a:buSzPts val="1500"/>
              <a:buFont typeface="Arimo"/>
              <a:buChar char="■"/>
              <a:defRPr sz="1500">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4" r:id="rId4"/>
    <p:sldLayoutId id="2147483655" r:id="rId5"/>
    <p:sldLayoutId id="2147483658" r:id="rId6"/>
    <p:sldLayoutId id="2147483661" r:id="rId7"/>
    <p:sldLayoutId id="2147483668" r:id="rId8"/>
    <p:sldLayoutId id="2147483674" r:id="rId9"/>
    <p:sldLayoutId id="2147483676" r:id="rId10"/>
    <p:sldLayoutId id="2147483682" r:id="rId11"/>
    <p:sldLayoutId id="2147483683"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superoffice.com/blog/customer-"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5000"/>
            <a:lum/>
          </a:blip>
          <a:srcRect/>
          <a:stretch>
            <a:fillRect l="-6000" r="-6000"/>
          </a:stretch>
        </a:blipFill>
        <a:effectLst/>
      </p:bgPr>
    </p:bg>
    <p:spTree>
      <p:nvGrpSpPr>
        <p:cNvPr id="1" name="Shape 316"/>
        <p:cNvGrpSpPr/>
        <p:nvPr/>
      </p:nvGrpSpPr>
      <p:grpSpPr>
        <a:xfrm>
          <a:off x="0" y="0"/>
          <a:ext cx="0" cy="0"/>
          <a:chOff x="0" y="0"/>
          <a:chExt cx="0" cy="0"/>
        </a:xfrm>
      </p:grpSpPr>
      <p:sp>
        <p:nvSpPr>
          <p:cNvPr id="318" name="Google Shape;318;p41"/>
          <p:cNvSpPr txBox="1">
            <a:spLocks noGrp="1"/>
          </p:cNvSpPr>
          <p:nvPr>
            <p:ph type="ctrTitle"/>
          </p:nvPr>
        </p:nvSpPr>
        <p:spPr>
          <a:xfrm>
            <a:off x="228598" y="3320143"/>
            <a:ext cx="5627915" cy="1262743"/>
          </a:xfrm>
          <a:prstGeom prst="rect">
            <a:avLst/>
          </a:prstGeom>
          <a:solidFill>
            <a:schemeClr val="bg2">
              <a:lumMod val="75000"/>
            </a:schemeClr>
          </a:solidFill>
        </p:spPr>
        <p:txBody>
          <a:bodyPr spcFirstLastPara="1" wrap="square" lIns="91425" tIns="91425" rIns="91425" bIns="91425" anchor="b" anchorCtr="0">
            <a:noAutofit/>
          </a:bodyPr>
          <a:lstStyle/>
          <a:p>
            <a:pPr lvl="0"/>
            <a:r>
              <a:rPr lang="en-US" sz="2400" dirty="0">
                <a:solidFill>
                  <a:schemeClr val="bg1"/>
                </a:solidFill>
              </a:rPr>
              <a:t>"The Role and Importance of Quality Service, Hospitality, and Guest Services at the Hotel Indigo "</a:t>
            </a:r>
            <a:endParaRPr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463"/>
        <p:cNvGrpSpPr/>
        <p:nvPr/>
      </p:nvGrpSpPr>
      <p:grpSpPr>
        <a:xfrm>
          <a:off x="0" y="0"/>
          <a:ext cx="0" cy="0"/>
          <a:chOff x="0" y="0"/>
          <a:chExt cx="0" cy="0"/>
        </a:xfrm>
      </p:grpSpPr>
      <p:sp>
        <p:nvSpPr>
          <p:cNvPr id="465" name="Google Shape;465;p54"/>
          <p:cNvSpPr txBox="1">
            <a:spLocks noGrp="1"/>
          </p:cNvSpPr>
          <p:nvPr>
            <p:ph type="title"/>
          </p:nvPr>
        </p:nvSpPr>
        <p:spPr>
          <a:xfrm>
            <a:off x="4585854" y="387927"/>
            <a:ext cx="4135866" cy="916714"/>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600" dirty="0"/>
              <a:t>Table of Contents</a:t>
            </a:r>
            <a:endParaRPr sz="3600" dirty="0"/>
          </a:p>
        </p:txBody>
      </p:sp>
      <p:sp>
        <p:nvSpPr>
          <p:cNvPr id="467" name="Google Shape;467;p54"/>
          <p:cNvSpPr/>
          <p:nvPr/>
        </p:nvSpPr>
        <p:spPr>
          <a:xfrm rot="7865077">
            <a:off x="6475321" y="3486471"/>
            <a:ext cx="1388676" cy="4028022"/>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Placeholder 2"/>
          <p:cNvPicPr>
            <a:picLocks noGrp="1" noChangeAspect="1"/>
          </p:cNvPicPr>
          <p:nvPr>
            <p:ph type="pic" idx="2"/>
          </p:nvPr>
        </p:nvPicPr>
        <p:blipFill>
          <a:blip r:embed="rId3">
            <a:extLst>
              <a:ext uri="{28A0092B-C50C-407E-A947-70E740481C1C}">
                <a14:useLocalDpi xmlns:a14="http://schemas.microsoft.com/office/drawing/2010/main" val="0"/>
              </a:ext>
            </a:extLst>
          </a:blip>
          <a:srcRect/>
          <a:stretch>
            <a:fillRect/>
          </a:stretch>
        </p:blipFill>
        <p:spPr>
          <a:xfrm>
            <a:off x="332225" y="0"/>
            <a:ext cx="3686734" cy="4378036"/>
          </a:xfrm>
        </p:spPr>
      </p:pic>
      <p:sp>
        <p:nvSpPr>
          <p:cNvPr id="5" name="TextBox 4"/>
          <p:cNvSpPr txBox="1"/>
          <p:nvPr/>
        </p:nvSpPr>
        <p:spPr>
          <a:xfrm>
            <a:off x="4585854" y="1304641"/>
            <a:ext cx="3920837" cy="3631763"/>
          </a:xfrm>
          <a:prstGeom prst="rect">
            <a:avLst/>
          </a:prstGeom>
          <a:noFill/>
        </p:spPr>
        <p:txBody>
          <a:bodyPr wrap="square" rtlCol="0">
            <a:spAutoFit/>
          </a:bodyPr>
          <a:lstStyle/>
          <a:p>
            <a:pPr marL="342900" indent="-342900">
              <a:buFont typeface="+mj-lt"/>
              <a:buAutoNum type="arabicPeriod"/>
            </a:pPr>
            <a:r>
              <a:rPr lang="en" sz="1600" dirty="0">
                <a:solidFill>
                  <a:schemeClr val="bg2">
                    <a:lumMod val="50000"/>
                  </a:schemeClr>
                </a:solidFill>
                <a:latin typeface="Palatino Linotype" panose="02040502050505030304" pitchFamily="18" charset="0"/>
              </a:rPr>
              <a:t>About Hotel Indigo</a:t>
            </a:r>
          </a:p>
          <a:p>
            <a:pPr marL="342900" indent="-342900">
              <a:buFont typeface="+mj-lt"/>
              <a:buAutoNum type="arabicPeriod"/>
            </a:pPr>
            <a:r>
              <a:rPr lang="en-US" sz="1600" dirty="0">
                <a:latin typeface="Palatino Linotype" panose="02040502050505030304" pitchFamily="18" charset="0"/>
              </a:rPr>
              <a:t>Primary consumers of Hotel Indigo</a:t>
            </a:r>
          </a:p>
          <a:p>
            <a:pPr marL="342900" indent="-342900">
              <a:buFont typeface="+mj-lt"/>
              <a:buAutoNum type="arabicPeriod"/>
            </a:pPr>
            <a:r>
              <a:rPr lang="en-US" sz="1600" dirty="0">
                <a:latin typeface="Palatino Linotype" panose="02040502050505030304" pitchFamily="18" charset="0"/>
              </a:rPr>
              <a:t>Guest service and facilities (In General)</a:t>
            </a:r>
          </a:p>
          <a:p>
            <a:pPr marL="342900" indent="-342900">
              <a:buFont typeface="+mj-lt"/>
              <a:buAutoNum type="arabicPeriod"/>
            </a:pPr>
            <a:r>
              <a:rPr lang="en-US" sz="1600" dirty="0">
                <a:latin typeface="Palatino Linotype" panose="02040502050505030304" pitchFamily="18" charset="0"/>
              </a:rPr>
              <a:t>Guest service and facilities (Hotel Indigo)</a:t>
            </a:r>
          </a:p>
          <a:p>
            <a:pPr marL="342900" indent="-342900">
              <a:buFont typeface="+mj-lt"/>
              <a:buAutoNum type="arabicPeriod"/>
            </a:pPr>
            <a:r>
              <a:rPr lang="en-US" sz="1600" dirty="0">
                <a:latin typeface="Palatino Linotype" panose="02040502050505030304" pitchFamily="18" charset="0"/>
              </a:rPr>
              <a:t> Importance of Hospitality </a:t>
            </a:r>
          </a:p>
          <a:p>
            <a:pPr marL="342900" indent="-342900">
              <a:buFont typeface="+mj-lt"/>
              <a:buAutoNum type="arabicPeriod"/>
            </a:pPr>
            <a:r>
              <a:rPr lang="en-US" sz="1600" dirty="0">
                <a:latin typeface="Palatino Linotype" panose="02040502050505030304" pitchFamily="18" charset="0"/>
              </a:rPr>
              <a:t>How Hotels Meet Guest Expectations</a:t>
            </a:r>
          </a:p>
          <a:p>
            <a:pPr marL="342900" indent="-342900">
              <a:buFont typeface="+mj-lt"/>
              <a:buAutoNum type="arabicPeriod"/>
            </a:pPr>
            <a:r>
              <a:rPr lang="en-US" sz="1600" dirty="0">
                <a:latin typeface="Palatino Linotype" panose="02040502050505030304" pitchFamily="18" charset="0"/>
              </a:rPr>
              <a:t>Conclusion</a:t>
            </a:r>
          </a:p>
          <a:p>
            <a:pPr marL="342900" indent="-342900">
              <a:buFont typeface="+mj-lt"/>
              <a:buAutoNum type="arabicPeriod"/>
            </a:pPr>
            <a:r>
              <a:rPr lang="en-US" sz="1600" dirty="0">
                <a:latin typeface="Palatino Linotype" panose="02040502050505030304" pitchFamily="18" charset="0"/>
              </a:rPr>
              <a:t>References</a:t>
            </a:r>
          </a:p>
          <a:p>
            <a:endParaRPr lang="en-US" dirty="0"/>
          </a:p>
          <a:p>
            <a:endParaRPr lang="en-US" dirty="0"/>
          </a:p>
          <a:p>
            <a:endParaRPr lang="en-US" dirty="0"/>
          </a:p>
          <a:p>
            <a:endParaRPr lang="en-US"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350"/>
        <p:cNvGrpSpPr/>
        <p:nvPr/>
      </p:nvGrpSpPr>
      <p:grpSpPr>
        <a:xfrm>
          <a:off x="0" y="0"/>
          <a:ext cx="0" cy="0"/>
          <a:chOff x="0" y="0"/>
          <a:chExt cx="0" cy="0"/>
        </a:xfrm>
      </p:grpSpPr>
      <p:sp>
        <p:nvSpPr>
          <p:cNvPr id="352" name="Google Shape;352;p44"/>
          <p:cNvSpPr txBox="1">
            <a:spLocks noGrp="1"/>
          </p:cNvSpPr>
          <p:nvPr>
            <p:ph type="title"/>
          </p:nvPr>
        </p:nvSpPr>
        <p:spPr>
          <a:xfrm flipH="1">
            <a:off x="424541" y="938590"/>
            <a:ext cx="4000580" cy="69558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600" dirty="0">
                <a:solidFill>
                  <a:schemeClr val="bg2">
                    <a:lumMod val="50000"/>
                  </a:schemeClr>
                </a:solidFill>
              </a:rPr>
              <a:t>About Hotel Indigo</a:t>
            </a:r>
            <a:endParaRPr sz="3600" dirty="0">
              <a:solidFill>
                <a:schemeClr val="bg2">
                  <a:lumMod val="50000"/>
                </a:schemeClr>
              </a:solidFill>
            </a:endParaRPr>
          </a:p>
        </p:txBody>
      </p:sp>
      <p:sp>
        <p:nvSpPr>
          <p:cNvPr id="353" name="Google Shape;353;p44"/>
          <p:cNvSpPr txBox="1">
            <a:spLocks noGrp="1"/>
          </p:cNvSpPr>
          <p:nvPr>
            <p:ph type="subTitle" idx="1"/>
          </p:nvPr>
        </p:nvSpPr>
        <p:spPr>
          <a:xfrm flipH="1">
            <a:off x="566055" y="1856672"/>
            <a:ext cx="3516088" cy="2171043"/>
          </a:xfrm>
          <a:prstGeom prst="rect">
            <a:avLst/>
          </a:prstGeom>
        </p:spPr>
        <p:txBody>
          <a:bodyPr spcFirstLastPara="1" wrap="square" lIns="91425" tIns="91425" rIns="91425" bIns="91425" anchor="t" anchorCtr="0">
            <a:noAutofit/>
          </a:bodyPr>
          <a:lstStyle/>
          <a:p>
            <a:pPr marL="285750" lvl="0" indent="-285750">
              <a:buFont typeface="Arial" panose="020B0604020202020204" pitchFamily="34" charset="0"/>
              <a:buChar char="•"/>
            </a:pPr>
            <a:r>
              <a:rPr lang="en-US" sz="1600" dirty="0">
                <a:latin typeface="Palatino Linotype" panose="02040502050505030304" pitchFamily="18" charset="0"/>
              </a:rPr>
              <a:t>Independently owned boutique hotels operated by IHG Hotels &amp; Resorts</a:t>
            </a:r>
          </a:p>
          <a:p>
            <a:pPr marL="285750" lvl="0" indent="-285750">
              <a:buFont typeface="Arial" panose="020B0604020202020204" pitchFamily="34" charset="0"/>
              <a:buChar char="•"/>
            </a:pPr>
            <a:r>
              <a:rPr lang="en-US" sz="1600" dirty="0">
                <a:latin typeface="Palatino Linotype" panose="02040502050505030304" pitchFamily="18" charset="0"/>
              </a:rPr>
              <a:t>First Opened in October 2004</a:t>
            </a:r>
          </a:p>
          <a:p>
            <a:pPr marL="285750" lvl="0" indent="-285750">
              <a:buFont typeface="Arial" panose="020B0604020202020204" pitchFamily="34" charset="0"/>
              <a:buChar char="•"/>
            </a:pPr>
            <a:r>
              <a:rPr lang="en-US" sz="1600" dirty="0">
                <a:latin typeface="Palatino Linotype" panose="02040502050505030304" pitchFamily="18" charset="0"/>
              </a:rPr>
              <a:t>Provide authentic experience </a:t>
            </a:r>
          </a:p>
          <a:p>
            <a:pPr marL="285750" lvl="0" indent="-285750">
              <a:buFont typeface="Arial" panose="020B0604020202020204" pitchFamily="34" charset="0"/>
              <a:buChar char="•"/>
            </a:pPr>
            <a:r>
              <a:rPr lang="en-US" sz="1600" dirty="0">
                <a:latin typeface="Palatino Linotype" panose="02040502050505030304" pitchFamily="18" charset="0"/>
              </a:rPr>
              <a:t>Currently operating in 130 locations</a:t>
            </a:r>
          </a:p>
          <a:p>
            <a:pPr marL="285750" lvl="0" indent="-285750">
              <a:buFont typeface="Arial" panose="020B0604020202020204" pitchFamily="34" charset="0"/>
              <a:buChar char="•"/>
            </a:pPr>
            <a:endParaRPr sz="1600" dirty="0">
              <a:latin typeface="Bell MT" panose="02020503060305020303" pitchFamily="18" charset="0"/>
            </a:endParaRPr>
          </a:p>
        </p:txBody>
      </p:sp>
      <p:sp>
        <p:nvSpPr>
          <p:cNvPr id="356" name="Google Shape;356;p44"/>
          <p:cNvSpPr/>
          <p:nvPr/>
        </p:nvSpPr>
        <p:spPr>
          <a:xfrm rot="3542429">
            <a:off x="-828714" y="3301748"/>
            <a:ext cx="1388521" cy="4027936"/>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descr="Hotel Indigo | Logopedia+BreezeWik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22" y="90584"/>
            <a:ext cx="1377408" cy="46831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Placeholder 2"/>
          <p:cNvPicPr>
            <a:picLocks noGrp="1" noChangeAspect="1"/>
          </p:cNvPicPr>
          <p:nvPr>
            <p:ph type="pic" idx="2"/>
          </p:nvPr>
        </p:nvPicPr>
        <p:blipFill>
          <a:blip r:embed="rId4">
            <a:extLst>
              <a:ext uri="{28A0092B-C50C-407E-A947-70E740481C1C}">
                <a14:useLocalDpi xmlns:a14="http://schemas.microsoft.com/office/drawing/2010/main" val="0"/>
              </a:ext>
            </a:extLst>
          </a:blip>
          <a:srcRect/>
          <a:stretch>
            <a:fillRect/>
          </a:stretch>
        </p:blip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381"/>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945055" y="3279299"/>
            <a:ext cx="2340457" cy="1755342"/>
          </a:xfrm>
          <a:prstGeom prst="rect">
            <a:avLst/>
          </a:prstGeom>
        </p:spPr>
      </p:pic>
      <p:grpSp>
        <p:nvGrpSpPr>
          <p:cNvPr id="10" name="Google Shape;7704;p86"/>
          <p:cNvGrpSpPr/>
          <p:nvPr/>
        </p:nvGrpSpPr>
        <p:grpSpPr>
          <a:xfrm>
            <a:off x="2949544" y="1106956"/>
            <a:ext cx="2928257" cy="2754085"/>
            <a:chOff x="4249973" y="1201875"/>
            <a:chExt cx="1958568" cy="1888762"/>
          </a:xfrm>
        </p:grpSpPr>
        <p:sp>
          <p:nvSpPr>
            <p:cNvPr id="11" name="Google Shape;7705;p86"/>
            <p:cNvSpPr/>
            <p:nvPr/>
          </p:nvSpPr>
          <p:spPr>
            <a:xfrm>
              <a:off x="4468527" y="1411932"/>
              <a:ext cx="1528500" cy="1452600"/>
            </a:xfrm>
            <a:prstGeom prst="pentagon">
              <a:avLst>
                <a:gd name="hf" fmla="val 105146"/>
                <a:gd name="vf" fmla="val 110557"/>
              </a:avLst>
            </a:prstGeom>
            <a:no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7706;p86"/>
            <p:cNvGrpSpPr/>
            <p:nvPr/>
          </p:nvGrpSpPr>
          <p:grpSpPr>
            <a:xfrm>
              <a:off x="5853086" y="1789142"/>
              <a:ext cx="355454" cy="1048099"/>
              <a:chOff x="5576108" y="2016725"/>
              <a:chExt cx="565200" cy="1666560"/>
            </a:xfrm>
          </p:grpSpPr>
          <p:sp>
            <p:nvSpPr>
              <p:cNvPr id="25" name="Google Shape;7707;p86"/>
              <p:cNvSpPr/>
              <p:nvPr/>
            </p:nvSpPr>
            <p:spPr>
              <a:xfrm>
                <a:off x="5576108" y="2016725"/>
                <a:ext cx="565200" cy="565500"/>
              </a:xfrm>
              <a:prstGeom prst="ellipse">
                <a:avLst/>
              </a:prstGeom>
              <a:no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26" name="Google Shape;7708;p86"/>
              <p:cNvSpPr/>
              <p:nvPr/>
            </p:nvSpPr>
            <p:spPr>
              <a:xfrm rot="6479001">
                <a:off x="5275897" y="3050667"/>
                <a:ext cx="1119386" cy="152834"/>
              </a:xfrm>
              <a:prstGeom prst="rightArrow">
                <a:avLst>
                  <a:gd name="adj1" fmla="val 25514"/>
                  <a:gd name="adj2" fmla="val 64322"/>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 name="Google Shape;7709;p86"/>
            <p:cNvGrpSpPr/>
            <p:nvPr/>
          </p:nvGrpSpPr>
          <p:grpSpPr>
            <a:xfrm>
              <a:off x="4869455" y="2691676"/>
              <a:ext cx="1013897" cy="398961"/>
              <a:chOff x="4012057" y="3451825"/>
              <a:chExt cx="1612175" cy="634379"/>
            </a:xfrm>
          </p:grpSpPr>
          <p:sp>
            <p:nvSpPr>
              <p:cNvPr id="23" name="Google Shape;7710;p86"/>
              <p:cNvSpPr/>
              <p:nvPr/>
            </p:nvSpPr>
            <p:spPr>
              <a:xfrm>
                <a:off x="5059033" y="3451825"/>
                <a:ext cx="565200" cy="565500"/>
              </a:xfrm>
              <a:prstGeom prst="ellipse">
                <a:avLst/>
              </a:prstGeom>
              <a:no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24" name="Google Shape;7711;p86"/>
              <p:cNvSpPr/>
              <p:nvPr/>
            </p:nvSpPr>
            <p:spPr>
              <a:xfrm rot="10799079">
                <a:off x="4012507" y="3933353"/>
                <a:ext cx="1119600" cy="152703"/>
              </a:xfrm>
              <a:prstGeom prst="rightArrow">
                <a:avLst>
                  <a:gd name="adj1" fmla="val 25514"/>
                  <a:gd name="adj2" fmla="val 64322"/>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712;p86"/>
            <p:cNvGrpSpPr/>
            <p:nvPr/>
          </p:nvGrpSpPr>
          <p:grpSpPr>
            <a:xfrm>
              <a:off x="4276937" y="2155961"/>
              <a:ext cx="651965" cy="891358"/>
              <a:chOff x="3069908" y="2599997"/>
              <a:chExt cx="1036675" cy="1417328"/>
            </a:xfrm>
          </p:grpSpPr>
          <p:sp>
            <p:nvSpPr>
              <p:cNvPr id="21" name="Google Shape;7713;p86"/>
              <p:cNvSpPr/>
              <p:nvPr/>
            </p:nvSpPr>
            <p:spPr>
              <a:xfrm>
                <a:off x="3541383" y="3451825"/>
                <a:ext cx="565200" cy="565500"/>
              </a:xfrm>
              <a:prstGeom prst="ellipse">
                <a:avLst/>
              </a:prstGeom>
              <a:no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22" name="Google Shape;7714;p86"/>
              <p:cNvSpPr/>
              <p:nvPr/>
            </p:nvSpPr>
            <p:spPr>
              <a:xfrm rot="-6478717">
                <a:off x="2755922" y="3079191"/>
                <a:ext cx="1119672" cy="153413"/>
              </a:xfrm>
              <a:prstGeom prst="rightArrow">
                <a:avLst>
                  <a:gd name="adj1" fmla="val 25514"/>
                  <a:gd name="adj2" fmla="val 64322"/>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 name="Google Shape;7715;p86"/>
            <p:cNvGrpSpPr/>
            <p:nvPr/>
          </p:nvGrpSpPr>
          <p:grpSpPr>
            <a:xfrm>
              <a:off x="5054918" y="1201875"/>
              <a:ext cx="999548" cy="602711"/>
              <a:chOff x="4306958" y="1082925"/>
              <a:chExt cx="1589359" cy="958358"/>
            </a:xfrm>
          </p:grpSpPr>
          <p:sp>
            <p:nvSpPr>
              <p:cNvPr id="19" name="Google Shape;7716;p86"/>
              <p:cNvSpPr/>
              <p:nvPr/>
            </p:nvSpPr>
            <p:spPr>
              <a:xfrm>
                <a:off x="4306958" y="1082925"/>
                <a:ext cx="565200" cy="565500"/>
              </a:xfrm>
              <a:prstGeom prst="ellipse">
                <a:avLst/>
              </a:prstGeom>
              <a:no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20" name="Google Shape;7717;p86"/>
              <p:cNvSpPr/>
              <p:nvPr/>
            </p:nvSpPr>
            <p:spPr>
              <a:xfrm rot="2159678">
                <a:off x="4838902" y="1574444"/>
                <a:ext cx="1119431" cy="152476"/>
              </a:xfrm>
              <a:prstGeom prst="rightArrow">
                <a:avLst>
                  <a:gd name="adj1" fmla="val 25514"/>
                  <a:gd name="adj2" fmla="val 64322"/>
                </a:avLst>
              </a:pr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 name="Google Shape;7718;p86"/>
            <p:cNvGrpSpPr/>
            <p:nvPr/>
          </p:nvGrpSpPr>
          <p:grpSpPr>
            <a:xfrm>
              <a:off x="4249973" y="1303451"/>
              <a:ext cx="799317" cy="841334"/>
              <a:chOff x="3027033" y="1244439"/>
              <a:chExt cx="1270977" cy="1337786"/>
            </a:xfrm>
          </p:grpSpPr>
          <p:sp>
            <p:nvSpPr>
              <p:cNvPr id="17" name="Google Shape;7719;p86"/>
              <p:cNvSpPr/>
              <p:nvPr/>
            </p:nvSpPr>
            <p:spPr>
              <a:xfrm>
                <a:off x="3027033" y="2016725"/>
                <a:ext cx="565200" cy="565500"/>
              </a:xfrm>
              <a:prstGeom prst="ellipse">
                <a:avLst/>
              </a:prstGeom>
              <a:no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200">
                  <a:solidFill>
                    <a:srgbClr val="FFFFFF"/>
                  </a:solidFill>
                  <a:latin typeface="Roboto Medium"/>
                  <a:ea typeface="Roboto Medium"/>
                  <a:cs typeface="Roboto Medium"/>
                  <a:sym typeface="Roboto Medium"/>
                </a:endParaRPr>
              </a:p>
            </p:txBody>
          </p:sp>
          <p:sp>
            <p:nvSpPr>
              <p:cNvPr id="18" name="Google Shape;7720;p86"/>
              <p:cNvSpPr/>
              <p:nvPr/>
            </p:nvSpPr>
            <p:spPr>
              <a:xfrm rot="-2159137">
                <a:off x="3240473" y="1559002"/>
                <a:ext cx="1119673" cy="153273"/>
              </a:xfrm>
              <a:prstGeom prst="rightArrow">
                <a:avLst>
                  <a:gd name="adj1" fmla="val 25514"/>
                  <a:gd name="adj2" fmla="val 64322"/>
                </a:avLst>
              </a:pr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7" name="Google Shape;9154;p90"/>
          <p:cNvGrpSpPr/>
          <p:nvPr/>
        </p:nvGrpSpPr>
        <p:grpSpPr>
          <a:xfrm>
            <a:off x="5419470" y="2051314"/>
            <a:ext cx="368987" cy="366992"/>
            <a:chOff x="-64401400" y="1914475"/>
            <a:chExt cx="319000" cy="317275"/>
          </a:xfrm>
        </p:grpSpPr>
        <p:sp>
          <p:nvSpPr>
            <p:cNvPr id="28" name="Google Shape;9155;p90"/>
            <p:cNvSpPr/>
            <p:nvPr/>
          </p:nvSpPr>
          <p:spPr>
            <a:xfrm>
              <a:off x="-64401400" y="1914475"/>
              <a:ext cx="319000" cy="317275"/>
            </a:xfrm>
            <a:custGeom>
              <a:avLst/>
              <a:gdLst/>
              <a:ahLst/>
              <a:cxnLst/>
              <a:rect l="l" t="t" r="r" b="b"/>
              <a:pathLst>
                <a:path w="12760" h="12691" extrusionOk="0">
                  <a:moveTo>
                    <a:pt x="4726" y="1317"/>
                  </a:moveTo>
                  <a:lnTo>
                    <a:pt x="4726" y="2703"/>
                  </a:lnTo>
                  <a:cubicBezTo>
                    <a:pt x="4663" y="2735"/>
                    <a:pt x="4600" y="2829"/>
                    <a:pt x="4569" y="2861"/>
                  </a:cubicBezTo>
                  <a:lnTo>
                    <a:pt x="4065" y="3554"/>
                  </a:lnTo>
                  <a:cubicBezTo>
                    <a:pt x="3970" y="3176"/>
                    <a:pt x="3907" y="2703"/>
                    <a:pt x="3907" y="2388"/>
                  </a:cubicBezTo>
                  <a:cubicBezTo>
                    <a:pt x="3876" y="1947"/>
                    <a:pt x="3970" y="1632"/>
                    <a:pt x="4222" y="1475"/>
                  </a:cubicBezTo>
                  <a:cubicBezTo>
                    <a:pt x="4348" y="1349"/>
                    <a:pt x="4537" y="1317"/>
                    <a:pt x="4726" y="1317"/>
                  </a:cubicBezTo>
                  <a:close/>
                  <a:moveTo>
                    <a:pt x="7046" y="813"/>
                  </a:moveTo>
                  <a:cubicBezTo>
                    <a:pt x="7507" y="813"/>
                    <a:pt x="7937" y="916"/>
                    <a:pt x="8286" y="1128"/>
                  </a:cubicBezTo>
                  <a:cubicBezTo>
                    <a:pt x="8759" y="1412"/>
                    <a:pt x="8979" y="1821"/>
                    <a:pt x="8948" y="2420"/>
                  </a:cubicBezTo>
                  <a:cubicBezTo>
                    <a:pt x="8948" y="2703"/>
                    <a:pt x="8853" y="3113"/>
                    <a:pt x="8790" y="3554"/>
                  </a:cubicBezTo>
                  <a:lnTo>
                    <a:pt x="8286" y="2861"/>
                  </a:lnTo>
                  <a:cubicBezTo>
                    <a:pt x="8066" y="2609"/>
                    <a:pt x="7814" y="2451"/>
                    <a:pt x="7499" y="2451"/>
                  </a:cubicBezTo>
                  <a:lnTo>
                    <a:pt x="5514" y="2451"/>
                  </a:lnTo>
                  <a:lnTo>
                    <a:pt x="5514" y="1160"/>
                  </a:lnTo>
                  <a:cubicBezTo>
                    <a:pt x="6020" y="931"/>
                    <a:pt x="6551" y="813"/>
                    <a:pt x="7046" y="813"/>
                  </a:cubicBezTo>
                  <a:close/>
                  <a:moveTo>
                    <a:pt x="7530" y="3334"/>
                  </a:moveTo>
                  <a:cubicBezTo>
                    <a:pt x="7562" y="3334"/>
                    <a:pt x="7593" y="3365"/>
                    <a:pt x="7656" y="3365"/>
                  </a:cubicBezTo>
                  <a:lnTo>
                    <a:pt x="8601" y="4657"/>
                  </a:lnTo>
                  <a:cubicBezTo>
                    <a:pt x="8444" y="5917"/>
                    <a:pt x="7688" y="7177"/>
                    <a:pt x="6427" y="7177"/>
                  </a:cubicBezTo>
                  <a:cubicBezTo>
                    <a:pt x="5167" y="7177"/>
                    <a:pt x="4411" y="5980"/>
                    <a:pt x="4254" y="4657"/>
                  </a:cubicBezTo>
                  <a:lnTo>
                    <a:pt x="5199" y="3365"/>
                  </a:lnTo>
                  <a:cubicBezTo>
                    <a:pt x="5230" y="3334"/>
                    <a:pt x="5293" y="3334"/>
                    <a:pt x="5325" y="3334"/>
                  </a:cubicBezTo>
                  <a:close/>
                  <a:moveTo>
                    <a:pt x="5199" y="7681"/>
                  </a:moveTo>
                  <a:cubicBezTo>
                    <a:pt x="5608" y="7902"/>
                    <a:pt x="5986" y="8028"/>
                    <a:pt x="6427" y="8028"/>
                  </a:cubicBezTo>
                  <a:cubicBezTo>
                    <a:pt x="6869" y="8028"/>
                    <a:pt x="7310" y="7902"/>
                    <a:pt x="7688" y="7713"/>
                  </a:cubicBezTo>
                  <a:lnTo>
                    <a:pt x="7688" y="7807"/>
                  </a:lnTo>
                  <a:cubicBezTo>
                    <a:pt x="7688" y="8028"/>
                    <a:pt x="7719" y="8185"/>
                    <a:pt x="7814" y="8343"/>
                  </a:cubicBezTo>
                  <a:lnTo>
                    <a:pt x="6427" y="9634"/>
                  </a:lnTo>
                  <a:lnTo>
                    <a:pt x="5073" y="8280"/>
                  </a:lnTo>
                  <a:cubicBezTo>
                    <a:pt x="5167" y="8122"/>
                    <a:pt x="5199" y="7965"/>
                    <a:pt x="5199" y="7776"/>
                  </a:cubicBezTo>
                  <a:lnTo>
                    <a:pt x="5199" y="7681"/>
                  </a:lnTo>
                  <a:close/>
                  <a:moveTo>
                    <a:pt x="4537" y="8878"/>
                  </a:moveTo>
                  <a:lnTo>
                    <a:pt x="5829" y="10170"/>
                  </a:lnTo>
                  <a:lnTo>
                    <a:pt x="5230" y="10769"/>
                  </a:lnTo>
                  <a:lnTo>
                    <a:pt x="4065" y="9036"/>
                  </a:lnTo>
                  <a:cubicBezTo>
                    <a:pt x="4222" y="9036"/>
                    <a:pt x="4380" y="9004"/>
                    <a:pt x="4537" y="8878"/>
                  </a:cubicBezTo>
                  <a:close/>
                  <a:moveTo>
                    <a:pt x="8318" y="8878"/>
                  </a:moveTo>
                  <a:cubicBezTo>
                    <a:pt x="8475" y="8973"/>
                    <a:pt x="8633" y="9036"/>
                    <a:pt x="8790" y="9036"/>
                  </a:cubicBezTo>
                  <a:lnTo>
                    <a:pt x="7593" y="10769"/>
                  </a:lnTo>
                  <a:lnTo>
                    <a:pt x="7026" y="10170"/>
                  </a:lnTo>
                  <a:lnTo>
                    <a:pt x="8318" y="8878"/>
                  </a:lnTo>
                  <a:close/>
                  <a:moveTo>
                    <a:pt x="10460" y="9067"/>
                  </a:moveTo>
                  <a:cubicBezTo>
                    <a:pt x="11279" y="9067"/>
                    <a:pt x="11941" y="9760"/>
                    <a:pt x="11941" y="10580"/>
                  </a:cubicBezTo>
                  <a:lnTo>
                    <a:pt x="11941" y="11840"/>
                  </a:lnTo>
                  <a:lnTo>
                    <a:pt x="7814" y="11840"/>
                  </a:lnTo>
                  <a:cubicBezTo>
                    <a:pt x="7908" y="11808"/>
                    <a:pt x="8003" y="11745"/>
                    <a:pt x="8034" y="11682"/>
                  </a:cubicBezTo>
                  <a:lnTo>
                    <a:pt x="9798" y="9067"/>
                  </a:lnTo>
                  <a:close/>
                  <a:moveTo>
                    <a:pt x="3088" y="9067"/>
                  </a:moveTo>
                  <a:lnTo>
                    <a:pt x="4852" y="11651"/>
                  </a:lnTo>
                  <a:cubicBezTo>
                    <a:pt x="4915" y="11745"/>
                    <a:pt x="5041" y="11808"/>
                    <a:pt x="5167" y="11840"/>
                  </a:cubicBezTo>
                  <a:lnTo>
                    <a:pt x="5199" y="11840"/>
                  </a:lnTo>
                  <a:cubicBezTo>
                    <a:pt x="5325" y="11840"/>
                    <a:pt x="5419" y="11808"/>
                    <a:pt x="5482" y="11714"/>
                  </a:cubicBezTo>
                  <a:lnTo>
                    <a:pt x="6427" y="10769"/>
                  </a:lnTo>
                  <a:lnTo>
                    <a:pt x="7404" y="11745"/>
                  </a:lnTo>
                  <a:cubicBezTo>
                    <a:pt x="7436" y="11777"/>
                    <a:pt x="7530" y="11840"/>
                    <a:pt x="7593" y="11871"/>
                  </a:cubicBezTo>
                  <a:lnTo>
                    <a:pt x="914" y="11871"/>
                  </a:lnTo>
                  <a:lnTo>
                    <a:pt x="914" y="11840"/>
                  </a:lnTo>
                  <a:lnTo>
                    <a:pt x="914" y="10580"/>
                  </a:lnTo>
                  <a:cubicBezTo>
                    <a:pt x="914" y="9760"/>
                    <a:pt x="1576" y="9067"/>
                    <a:pt x="2395" y="9067"/>
                  </a:cubicBezTo>
                  <a:close/>
                  <a:moveTo>
                    <a:pt x="7043" y="1"/>
                  </a:moveTo>
                  <a:cubicBezTo>
                    <a:pt x="6380" y="1"/>
                    <a:pt x="5673" y="166"/>
                    <a:pt x="5010" y="498"/>
                  </a:cubicBezTo>
                  <a:cubicBezTo>
                    <a:pt x="4898" y="477"/>
                    <a:pt x="4788" y="467"/>
                    <a:pt x="4680" y="467"/>
                  </a:cubicBezTo>
                  <a:cubicBezTo>
                    <a:pt x="4300" y="467"/>
                    <a:pt x="3942" y="592"/>
                    <a:pt x="3624" y="813"/>
                  </a:cubicBezTo>
                  <a:cubicBezTo>
                    <a:pt x="3308" y="1034"/>
                    <a:pt x="2962" y="1506"/>
                    <a:pt x="2962" y="2388"/>
                  </a:cubicBezTo>
                  <a:cubicBezTo>
                    <a:pt x="2962" y="3144"/>
                    <a:pt x="3277" y="4405"/>
                    <a:pt x="3340" y="4625"/>
                  </a:cubicBezTo>
                  <a:cubicBezTo>
                    <a:pt x="3466" y="5570"/>
                    <a:pt x="3781" y="6389"/>
                    <a:pt x="4285" y="6988"/>
                  </a:cubicBezTo>
                  <a:lnTo>
                    <a:pt x="4285" y="7744"/>
                  </a:lnTo>
                  <a:cubicBezTo>
                    <a:pt x="4285" y="8028"/>
                    <a:pt x="4065" y="8248"/>
                    <a:pt x="3781" y="8248"/>
                  </a:cubicBezTo>
                  <a:lnTo>
                    <a:pt x="2332" y="8248"/>
                  </a:lnTo>
                  <a:cubicBezTo>
                    <a:pt x="1072" y="8248"/>
                    <a:pt x="0" y="9288"/>
                    <a:pt x="0" y="10580"/>
                  </a:cubicBezTo>
                  <a:lnTo>
                    <a:pt x="0" y="12281"/>
                  </a:lnTo>
                  <a:cubicBezTo>
                    <a:pt x="0" y="12501"/>
                    <a:pt x="189" y="12690"/>
                    <a:pt x="410" y="12690"/>
                  </a:cubicBezTo>
                  <a:lnTo>
                    <a:pt x="12256" y="12690"/>
                  </a:lnTo>
                  <a:cubicBezTo>
                    <a:pt x="12508" y="12690"/>
                    <a:pt x="12697" y="12501"/>
                    <a:pt x="12697" y="12281"/>
                  </a:cubicBezTo>
                  <a:lnTo>
                    <a:pt x="12697" y="10580"/>
                  </a:lnTo>
                  <a:cubicBezTo>
                    <a:pt x="12760" y="9319"/>
                    <a:pt x="11689" y="8248"/>
                    <a:pt x="10429" y="8248"/>
                  </a:cubicBezTo>
                  <a:lnTo>
                    <a:pt x="8979" y="8248"/>
                  </a:lnTo>
                  <a:cubicBezTo>
                    <a:pt x="8696" y="8248"/>
                    <a:pt x="8475" y="8028"/>
                    <a:pt x="8475" y="7744"/>
                  </a:cubicBezTo>
                  <a:lnTo>
                    <a:pt x="8475" y="6957"/>
                  </a:lnTo>
                  <a:cubicBezTo>
                    <a:pt x="8979" y="6358"/>
                    <a:pt x="9294" y="5539"/>
                    <a:pt x="9389" y="4625"/>
                  </a:cubicBezTo>
                  <a:cubicBezTo>
                    <a:pt x="9546" y="4121"/>
                    <a:pt x="9735" y="3050"/>
                    <a:pt x="9767" y="2420"/>
                  </a:cubicBezTo>
                  <a:cubicBezTo>
                    <a:pt x="9767" y="1538"/>
                    <a:pt x="9420" y="845"/>
                    <a:pt x="8664" y="404"/>
                  </a:cubicBezTo>
                  <a:cubicBezTo>
                    <a:pt x="8202" y="135"/>
                    <a:pt x="7640" y="1"/>
                    <a:pt x="7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156;p90"/>
            <p:cNvSpPr/>
            <p:nvPr/>
          </p:nvSpPr>
          <p:spPr>
            <a:xfrm>
              <a:off x="-64172200" y="2175800"/>
              <a:ext cx="48850" cy="22075"/>
            </a:xfrm>
            <a:custGeom>
              <a:avLst/>
              <a:gdLst/>
              <a:ahLst/>
              <a:cxnLst/>
              <a:rect l="l" t="t" r="r" b="b"/>
              <a:pathLst>
                <a:path w="1954" h="883" extrusionOk="0">
                  <a:moveTo>
                    <a:pt x="410" y="1"/>
                  </a:moveTo>
                  <a:cubicBezTo>
                    <a:pt x="158" y="1"/>
                    <a:pt x="0" y="190"/>
                    <a:pt x="0" y="442"/>
                  </a:cubicBezTo>
                  <a:cubicBezTo>
                    <a:pt x="0" y="662"/>
                    <a:pt x="221" y="883"/>
                    <a:pt x="410" y="883"/>
                  </a:cubicBezTo>
                  <a:lnTo>
                    <a:pt x="1513" y="883"/>
                  </a:lnTo>
                  <a:cubicBezTo>
                    <a:pt x="1765" y="883"/>
                    <a:pt x="1891" y="662"/>
                    <a:pt x="1891" y="442"/>
                  </a:cubicBezTo>
                  <a:cubicBezTo>
                    <a:pt x="1954" y="190"/>
                    <a:pt x="1733" y="1"/>
                    <a:pt x="15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9157;p90"/>
            <p:cNvSpPr/>
            <p:nvPr/>
          </p:nvSpPr>
          <p:spPr>
            <a:xfrm>
              <a:off x="-64212375" y="2210450"/>
              <a:ext cx="5525" cy="25"/>
            </a:xfrm>
            <a:custGeom>
              <a:avLst/>
              <a:gdLst/>
              <a:ahLst/>
              <a:cxnLst/>
              <a:rect l="l" t="t" r="r" b="b"/>
              <a:pathLst>
                <a:path w="221" h="1" extrusionOk="0">
                  <a:moveTo>
                    <a:pt x="1" y="1"/>
                  </a:moveTo>
                  <a:lnTo>
                    <a:pt x="221" y="1"/>
                  </a:lnTo>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 name="Google Shape;9154;p90"/>
          <p:cNvGrpSpPr/>
          <p:nvPr/>
        </p:nvGrpSpPr>
        <p:grpSpPr>
          <a:xfrm>
            <a:off x="4951576" y="3360985"/>
            <a:ext cx="368987" cy="366992"/>
            <a:chOff x="-64401400" y="1914475"/>
            <a:chExt cx="319000" cy="317275"/>
          </a:xfrm>
        </p:grpSpPr>
        <p:sp>
          <p:nvSpPr>
            <p:cNvPr id="32" name="Google Shape;9155;p90"/>
            <p:cNvSpPr/>
            <p:nvPr/>
          </p:nvSpPr>
          <p:spPr>
            <a:xfrm>
              <a:off x="-64401400" y="1914475"/>
              <a:ext cx="319000" cy="317275"/>
            </a:xfrm>
            <a:custGeom>
              <a:avLst/>
              <a:gdLst/>
              <a:ahLst/>
              <a:cxnLst/>
              <a:rect l="l" t="t" r="r" b="b"/>
              <a:pathLst>
                <a:path w="12760" h="12691" extrusionOk="0">
                  <a:moveTo>
                    <a:pt x="4726" y="1317"/>
                  </a:moveTo>
                  <a:lnTo>
                    <a:pt x="4726" y="2703"/>
                  </a:lnTo>
                  <a:cubicBezTo>
                    <a:pt x="4663" y="2735"/>
                    <a:pt x="4600" y="2829"/>
                    <a:pt x="4569" y="2861"/>
                  </a:cubicBezTo>
                  <a:lnTo>
                    <a:pt x="4065" y="3554"/>
                  </a:lnTo>
                  <a:cubicBezTo>
                    <a:pt x="3970" y="3176"/>
                    <a:pt x="3907" y="2703"/>
                    <a:pt x="3907" y="2388"/>
                  </a:cubicBezTo>
                  <a:cubicBezTo>
                    <a:pt x="3876" y="1947"/>
                    <a:pt x="3970" y="1632"/>
                    <a:pt x="4222" y="1475"/>
                  </a:cubicBezTo>
                  <a:cubicBezTo>
                    <a:pt x="4348" y="1349"/>
                    <a:pt x="4537" y="1317"/>
                    <a:pt x="4726" y="1317"/>
                  </a:cubicBezTo>
                  <a:close/>
                  <a:moveTo>
                    <a:pt x="7046" y="813"/>
                  </a:moveTo>
                  <a:cubicBezTo>
                    <a:pt x="7507" y="813"/>
                    <a:pt x="7937" y="916"/>
                    <a:pt x="8286" y="1128"/>
                  </a:cubicBezTo>
                  <a:cubicBezTo>
                    <a:pt x="8759" y="1412"/>
                    <a:pt x="8979" y="1821"/>
                    <a:pt x="8948" y="2420"/>
                  </a:cubicBezTo>
                  <a:cubicBezTo>
                    <a:pt x="8948" y="2703"/>
                    <a:pt x="8853" y="3113"/>
                    <a:pt x="8790" y="3554"/>
                  </a:cubicBezTo>
                  <a:lnTo>
                    <a:pt x="8286" y="2861"/>
                  </a:lnTo>
                  <a:cubicBezTo>
                    <a:pt x="8066" y="2609"/>
                    <a:pt x="7814" y="2451"/>
                    <a:pt x="7499" y="2451"/>
                  </a:cubicBezTo>
                  <a:lnTo>
                    <a:pt x="5514" y="2451"/>
                  </a:lnTo>
                  <a:lnTo>
                    <a:pt x="5514" y="1160"/>
                  </a:lnTo>
                  <a:cubicBezTo>
                    <a:pt x="6020" y="931"/>
                    <a:pt x="6551" y="813"/>
                    <a:pt x="7046" y="813"/>
                  </a:cubicBezTo>
                  <a:close/>
                  <a:moveTo>
                    <a:pt x="7530" y="3334"/>
                  </a:moveTo>
                  <a:cubicBezTo>
                    <a:pt x="7562" y="3334"/>
                    <a:pt x="7593" y="3365"/>
                    <a:pt x="7656" y="3365"/>
                  </a:cubicBezTo>
                  <a:lnTo>
                    <a:pt x="8601" y="4657"/>
                  </a:lnTo>
                  <a:cubicBezTo>
                    <a:pt x="8444" y="5917"/>
                    <a:pt x="7688" y="7177"/>
                    <a:pt x="6427" y="7177"/>
                  </a:cubicBezTo>
                  <a:cubicBezTo>
                    <a:pt x="5167" y="7177"/>
                    <a:pt x="4411" y="5980"/>
                    <a:pt x="4254" y="4657"/>
                  </a:cubicBezTo>
                  <a:lnTo>
                    <a:pt x="5199" y="3365"/>
                  </a:lnTo>
                  <a:cubicBezTo>
                    <a:pt x="5230" y="3334"/>
                    <a:pt x="5293" y="3334"/>
                    <a:pt x="5325" y="3334"/>
                  </a:cubicBezTo>
                  <a:close/>
                  <a:moveTo>
                    <a:pt x="5199" y="7681"/>
                  </a:moveTo>
                  <a:cubicBezTo>
                    <a:pt x="5608" y="7902"/>
                    <a:pt x="5986" y="8028"/>
                    <a:pt x="6427" y="8028"/>
                  </a:cubicBezTo>
                  <a:cubicBezTo>
                    <a:pt x="6869" y="8028"/>
                    <a:pt x="7310" y="7902"/>
                    <a:pt x="7688" y="7713"/>
                  </a:cubicBezTo>
                  <a:lnTo>
                    <a:pt x="7688" y="7807"/>
                  </a:lnTo>
                  <a:cubicBezTo>
                    <a:pt x="7688" y="8028"/>
                    <a:pt x="7719" y="8185"/>
                    <a:pt x="7814" y="8343"/>
                  </a:cubicBezTo>
                  <a:lnTo>
                    <a:pt x="6427" y="9634"/>
                  </a:lnTo>
                  <a:lnTo>
                    <a:pt x="5073" y="8280"/>
                  </a:lnTo>
                  <a:cubicBezTo>
                    <a:pt x="5167" y="8122"/>
                    <a:pt x="5199" y="7965"/>
                    <a:pt x="5199" y="7776"/>
                  </a:cubicBezTo>
                  <a:lnTo>
                    <a:pt x="5199" y="7681"/>
                  </a:lnTo>
                  <a:close/>
                  <a:moveTo>
                    <a:pt x="4537" y="8878"/>
                  </a:moveTo>
                  <a:lnTo>
                    <a:pt x="5829" y="10170"/>
                  </a:lnTo>
                  <a:lnTo>
                    <a:pt x="5230" y="10769"/>
                  </a:lnTo>
                  <a:lnTo>
                    <a:pt x="4065" y="9036"/>
                  </a:lnTo>
                  <a:cubicBezTo>
                    <a:pt x="4222" y="9036"/>
                    <a:pt x="4380" y="9004"/>
                    <a:pt x="4537" y="8878"/>
                  </a:cubicBezTo>
                  <a:close/>
                  <a:moveTo>
                    <a:pt x="8318" y="8878"/>
                  </a:moveTo>
                  <a:cubicBezTo>
                    <a:pt x="8475" y="8973"/>
                    <a:pt x="8633" y="9036"/>
                    <a:pt x="8790" y="9036"/>
                  </a:cubicBezTo>
                  <a:lnTo>
                    <a:pt x="7593" y="10769"/>
                  </a:lnTo>
                  <a:lnTo>
                    <a:pt x="7026" y="10170"/>
                  </a:lnTo>
                  <a:lnTo>
                    <a:pt x="8318" y="8878"/>
                  </a:lnTo>
                  <a:close/>
                  <a:moveTo>
                    <a:pt x="10460" y="9067"/>
                  </a:moveTo>
                  <a:cubicBezTo>
                    <a:pt x="11279" y="9067"/>
                    <a:pt x="11941" y="9760"/>
                    <a:pt x="11941" y="10580"/>
                  </a:cubicBezTo>
                  <a:lnTo>
                    <a:pt x="11941" y="11840"/>
                  </a:lnTo>
                  <a:lnTo>
                    <a:pt x="7814" y="11840"/>
                  </a:lnTo>
                  <a:cubicBezTo>
                    <a:pt x="7908" y="11808"/>
                    <a:pt x="8003" y="11745"/>
                    <a:pt x="8034" y="11682"/>
                  </a:cubicBezTo>
                  <a:lnTo>
                    <a:pt x="9798" y="9067"/>
                  </a:lnTo>
                  <a:close/>
                  <a:moveTo>
                    <a:pt x="3088" y="9067"/>
                  </a:moveTo>
                  <a:lnTo>
                    <a:pt x="4852" y="11651"/>
                  </a:lnTo>
                  <a:cubicBezTo>
                    <a:pt x="4915" y="11745"/>
                    <a:pt x="5041" y="11808"/>
                    <a:pt x="5167" y="11840"/>
                  </a:cubicBezTo>
                  <a:lnTo>
                    <a:pt x="5199" y="11840"/>
                  </a:lnTo>
                  <a:cubicBezTo>
                    <a:pt x="5325" y="11840"/>
                    <a:pt x="5419" y="11808"/>
                    <a:pt x="5482" y="11714"/>
                  </a:cubicBezTo>
                  <a:lnTo>
                    <a:pt x="6427" y="10769"/>
                  </a:lnTo>
                  <a:lnTo>
                    <a:pt x="7404" y="11745"/>
                  </a:lnTo>
                  <a:cubicBezTo>
                    <a:pt x="7436" y="11777"/>
                    <a:pt x="7530" y="11840"/>
                    <a:pt x="7593" y="11871"/>
                  </a:cubicBezTo>
                  <a:lnTo>
                    <a:pt x="914" y="11871"/>
                  </a:lnTo>
                  <a:lnTo>
                    <a:pt x="914" y="11840"/>
                  </a:lnTo>
                  <a:lnTo>
                    <a:pt x="914" y="10580"/>
                  </a:lnTo>
                  <a:cubicBezTo>
                    <a:pt x="914" y="9760"/>
                    <a:pt x="1576" y="9067"/>
                    <a:pt x="2395" y="9067"/>
                  </a:cubicBezTo>
                  <a:close/>
                  <a:moveTo>
                    <a:pt x="7043" y="1"/>
                  </a:moveTo>
                  <a:cubicBezTo>
                    <a:pt x="6380" y="1"/>
                    <a:pt x="5673" y="166"/>
                    <a:pt x="5010" y="498"/>
                  </a:cubicBezTo>
                  <a:cubicBezTo>
                    <a:pt x="4898" y="477"/>
                    <a:pt x="4788" y="467"/>
                    <a:pt x="4680" y="467"/>
                  </a:cubicBezTo>
                  <a:cubicBezTo>
                    <a:pt x="4300" y="467"/>
                    <a:pt x="3942" y="592"/>
                    <a:pt x="3624" y="813"/>
                  </a:cubicBezTo>
                  <a:cubicBezTo>
                    <a:pt x="3308" y="1034"/>
                    <a:pt x="2962" y="1506"/>
                    <a:pt x="2962" y="2388"/>
                  </a:cubicBezTo>
                  <a:cubicBezTo>
                    <a:pt x="2962" y="3144"/>
                    <a:pt x="3277" y="4405"/>
                    <a:pt x="3340" y="4625"/>
                  </a:cubicBezTo>
                  <a:cubicBezTo>
                    <a:pt x="3466" y="5570"/>
                    <a:pt x="3781" y="6389"/>
                    <a:pt x="4285" y="6988"/>
                  </a:cubicBezTo>
                  <a:lnTo>
                    <a:pt x="4285" y="7744"/>
                  </a:lnTo>
                  <a:cubicBezTo>
                    <a:pt x="4285" y="8028"/>
                    <a:pt x="4065" y="8248"/>
                    <a:pt x="3781" y="8248"/>
                  </a:cubicBezTo>
                  <a:lnTo>
                    <a:pt x="2332" y="8248"/>
                  </a:lnTo>
                  <a:cubicBezTo>
                    <a:pt x="1072" y="8248"/>
                    <a:pt x="0" y="9288"/>
                    <a:pt x="0" y="10580"/>
                  </a:cubicBezTo>
                  <a:lnTo>
                    <a:pt x="0" y="12281"/>
                  </a:lnTo>
                  <a:cubicBezTo>
                    <a:pt x="0" y="12501"/>
                    <a:pt x="189" y="12690"/>
                    <a:pt x="410" y="12690"/>
                  </a:cubicBezTo>
                  <a:lnTo>
                    <a:pt x="12256" y="12690"/>
                  </a:lnTo>
                  <a:cubicBezTo>
                    <a:pt x="12508" y="12690"/>
                    <a:pt x="12697" y="12501"/>
                    <a:pt x="12697" y="12281"/>
                  </a:cubicBezTo>
                  <a:lnTo>
                    <a:pt x="12697" y="10580"/>
                  </a:lnTo>
                  <a:cubicBezTo>
                    <a:pt x="12760" y="9319"/>
                    <a:pt x="11689" y="8248"/>
                    <a:pt x="10429" y="8248"/>
                  </a:cubicBezTo>
                  <a:lnTo>
                    <a:pt x="8979" y="8248"/>
                  </a:lnTo>
                  <a:cubicBezTo>
                    <a:pt x="8696" y="8248"/>
                    <a:pt x="8475" y="8028"/>
                    <a:pt x="8475" y="7744"/>
                  </a:cubicBezTo>
                  <a:lnTo>
                    <a:pt x="8475" y="6957"/>
                  </a:lnTo>
                  <a:cubicBezTo>
                    <a:pt x="8979" y="6358"/>
                    <a:pt x="9294" y="5539"/>
                    <a:pt x="9389" y="4625"/>
                  </a:cubicBezTo>
                  <a:cubicBezTo>
                    <a:pt x="9546" y="4121"/>
                    <a:pt x="9735" y="3050"/>
                    <a:pt x="9767" y="2420"/>
                  </a:cubicBezTo>
                  <a:cubicBezTo>
                    <a:pt x="9767" y="1538"/>
                    <a:pt x="9420" y="845"/>
                    <a:pt x="8664" y="404"/>
                  </a:cubicBezTo>
                  <a:cubicBezTo>
                    <a:pt x="8202" y="135"/>
                    <a:pt x="7640" y="1"/>
                    <a:pt x="7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9156;p90"/>
            <p:cNvSpPr/>
            <p:nvPr/>
          </p:nvSpPr>
          <p:spPr>
            <a:xfrm>
              <a:off x="-64172200" y="2175800"/>
              <a:ext cx="48850" cy="22075"/>
            </a:xfrm>
            <a:custGeom>
              <a:avLst/>
              <a:gdLst/>
              <a:ahLst/>
              <a:cxnLst/>
              <a:rect l="l" t="t" r="r" b="b"/>
              <a:pathLst>
                <a:path w="1954" h="883" extrusionOk="0">
                  <a:moveTo>
                    <a:pt x="410" y="1"/>
                  </a:moveTo>
                  <a:cubicBezTo>
                    <a:pt x="158" y="1"/>
                    <a:pt x="0" y="190"/>
                    <a:pt x="0" y="442"/>
                  </a:cubicBezTo>
                  <a:cubicBezTo>
                    <a:pt x="0" y="662"/>
                    <a:pt x="221" y="883"/>
                    <a:pt x="410" y="883"/>
                  </a:cubicBezTo>
                  <a:lnTo>
                    <a:pt x="1513" y="883"/>
                  </a:lnTo>
                  <a:cubicBezTo>
                    <a:pt x="1765" y="883"/>
                    <a:pt x="1891" y="662"/>
                    <a:pt x="1891" y="442"/>
                  </a:cubicBezTo>
                  <a:cubicBezTo>
                    <a:pt x="1954" y="190"/>
                    <a:pt x="1733" y="1"/>
                    <a:pt x="15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9157;p90"/>
            <p:cNvSpPr/>
            <p:nvPr/>
          </p:nvSpPr>
          <p:spPr>
            <a:xfrm>
              <a:off x="-64212375" y="2210450"/>
              <a:ext cx="5525" cy="25"/>
            </a:xfrm>
            <a:custGeom>
              <a:avLst/>
              <a:gdLst/>
              <a:ahLst/>
              <a:cxnLst/>
              <a:rect l="l" t="t" r="r" b="b"/>
              <a:pathLst>
                <a:path w="221" h="1" extrusionOk="0">
                  <a:moveTo>
                    <a:pt x="1" y="1"/>
                  </a:moveTo>
                  <a:lnTo>
                    <a:pt x="221" y="1"/>
                  </a:lnTo>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 name="Google Shape;9154;p90"/>
          <p:cNvGrpSpPr/>
          <p:nvPr/>
        </p:nvGrpSpPr>
        <p:grpSpPr>
          <a:xfrm>
            <a:off x="3496109" y="3350351"/>
            <a:ext cx="368987" cy="366992"/>
            <a:chOff x="-64401400" y="1914475"/>
            <a:chExt cx="319000" cy="317275"/>
          </a:xfrm>
        </p:grpSpPr>
        <p:sp>
          <p:nvSpPr>
            <p:cNvPr id="36" name="Google Shape;9155;p90"/>
            <p:cNvSpPr/>
            <p:nvPr/>
          </p:nvSpPr>
          <p:spPr>
            <a:xfrm>
              <a:off x="-64401400" y="1914475"/>
              <a:ext cx="319000" cy="317275"/>
            </a:xfrm>
            <a:custGeom>
              <a:avLst/>
              <a:gdLst/>
              <a:ahLst/>
              <a:cxnLst/>
              <a:rect l="l" t="t" r="r" b="b"/>
              <a:pathLst>
                <a:path w="12760" h="12691" extrusionOk="0">
                  <a:moveTo>
                    <a:pt x="4726" y="1317"/>
                  </a:moveTo>
                  <a:lnTo>
                    <a:pt x="4726" y="2703"/>
                  </a:lnTo>
                  <a:cubicBezTo>
                    <a:pt x="4663" y="2735"/>
                    <a:pt x="4600" y="2829"/>
                    <a:pt x="4569" y="2861"/>
                  </a:cubicBezTo>
                  <a:lnTo>
                    <a:pt x="4065" y="3554"/>
                  </a:lnTo>
                  <a:cubicBezTo>
                    <a:pt x="3970" y="3176"/>
                    <a:pt x="3907" y="2703"/>
                    <a:pt x="3907" y="2388"/>
                  </a:cubicBezTo>
                  <a:cubicBezTo>
                    <a:pt x="3876" y="1947"/>
                    <a:pt x="3970" y="1632"/>
                    <a:pt x="4222" y="1475"/>
                  </a:cubicBezTo>
                  <a:cubicBezTo>
                    <a:pt x="4348" y="1349"/>
                    <a:pt x="4537" y="1317"/>
                    <a:pt x="4726" y="1317"/>
                  </a:cubicBezTo>
                  <a:close/>
                  <a:moveTo>
                    <a:pt x="7046" y="813"/>
                  </a:moveTo>
                  <a:cubicBezTo>
                    <a:pt x="7507" y="813"/>
                    <a:pt x="7937" y="916"/>
                    <a:pt x="8286" y="1128"/>
                  </a:cubicBezTo>
                  <a:cubicBezTo>
                    <a:pt x="8759" y="1412"/>
                    <a:pt x="8979" y="1821"/>
                    <a:pt x="8948" y="2420"/>
                  </a:cubicBezTo>
                  <a:cubicBezTo>
                    <a:pt x="8948" y="2703"/>
                    <a:pt x="8853" y="3113"/>
                    <a:pt x="8790" y="3554"/>
                  </a:cubicBezTo>
                  <a:lnTo>
                    <a:pt x="8286" y="2861"/>
                  </a:lnTo>
                  <a:cubicBezTo>
                    <a:pt x="8066" y="2609"/>
                    <a:pt x="7814" y="2451"/>
                    <a:pt x="7499" y="2451"/>
                  </a:cubicBezTo>
                  <a:lnTo>
                    <a:pt x="5514" y="2451"/>
                  </a:lnTo>
                  <a:lnTo>
                    <a:pt x="5514" y="1160"/>
                  </a:lnTo>
                  <a:cubicBezTo>
                    <a:pt x="6020" y="931"/>
                    <a:pt x="6551" y="813"/>
                    <a:pt x="7046" y="813"/>
                  </a:cubicBezTo>
                  <a:close/>
                  <a:moveTo>
                    <a:pt x="7530" y="3334"/>
                  </a:moveTo>
                  <a:cubicBezTo>
                    <a:pt x="7562" y="3334"/>
                    <a:pt x="7593" y="3365"/>
                    <a:pt x="7656" y="3365"/>
                  </a:cubicBezTo>
                  <a:lnTo>
                    <a:pt x="8601" y="4657"/>
                  </a:lnTo>
                  <a:cubicBezTo>
                    <a:pt x="8444" y="5917"/>
                    <a:pt x="7688" y="7177"/>
                    <a:pt x="6427" y="7177"/>
                  </a:cubicBezTo>
                  <a:cubicBezTo>
                    <a:pt x="5167" y="7177"/>
                    <a:pt x="4411" y="5980"/>
                    <a:pt x="4254" y="4657"/>
                  </a:cubicBezTo>
                  <a:lnTo>
                    <a:pt x="5199" y="3365"/>
                  </a:lnTo>
                  <a:cubicBezTo>
                    <a:pt x="5230" y="3334"/>
                    <a:pt x="5293" y="3334"/>
                    <a:pt x="5325" y="3334"/>
                  </a:cubicBezTo>
                  <a:close/>
                  <a:moveTo>
                    <a:pt x="5199" y="7681"/>
                  </a:moveTo>
                  <a:cubicBezTo>
                    <a:pt x="5608" y="7902"/>
                    <a:pt x="5986" y="8028"/>
                    <a:pt x="6427" y="8028"/>
                  </a:cubicBezTo>
                  <a:cubicBezTo>
                    <a:pt x="6869" y="8028"/>
                    <a:pt x="7310" y="7902"/>
                    <a:pt x="7688" y="7713"/>
                  </a:cubicBezTo>
                  <a:lnTo>
                    <a:pt x="7688" y="7807"/>
                  </a:lnTo>
                  <a:cubicBezTo>
                    <a:pt x="7688" y="8028"/>
                    <a:pt x="7719" y="8185"/>
                    <a:pt x="7814" y="8343"/>
                  </a:cubicBezTo>
                  <a:lnTo>
                    <a:pt x="6427" y="9634"/>
                  </a:lnTo>
                  <a:lnTo>
                    <a:pt x="5073" y="8280"/>
                  </a:lnTo>
                  <a:cubicBezTo>
                    <a:pt x="5167" y="8122"/>
                    <a:pt x="5199" y="7965"/>
                    <a:pt x="5199" y="7776"/>
                  </a:cubicBezTo>
                  <a:lnTo>
                    <a:pt x="5199" y="7681"/>
                  </a:lnTo>
                  <a:close/>
                  <a:moveTo>
                    <a:pt x="4537" y="8878"/>
                  </a:moveTo>
                  <a:lnTo>
                    <a:pt x="5829" y="10170"/>
                  </a:lnTo>
                  <a:lnTo>
                    <a:pt x="5230" y="10769"/>
                  </a:lnTo>
                  <a:lnTo>
                    <a:pt x="4065" y="9036"/>
                  </a:lnTo>
                  <a:cubicBezTo>
                    <a:pt x="4222" y="9036"/>
                    <a:pt x="4380" y="9004"/>
                    <a:pt x="4537" y="8878"/>
                  </a:cubicBezTo>
                  <a:close/>
                  <a:moveTo>
                    <a:pt x="8318" y="8878"/>
                  </a:moveTo>
                  <a:cubicBezTo>
                    <a:pt x="8475" y="8973"/>
                    <a:pt x="8633" y="9036"/>
                    <a:pt x="8790" y="9036"/>
                  </a:cubicBezTo>
                  <a:lnTo>
                    <a:pt x="7593" y="10769"/>
                  </a:lnTo>
                  <a:lnTo>
                    <a:pt x="7026" y="10170"/>
                  </a:lnTo>
                  <a:lnTo>
                    <a:pt x="8318" y="8878"/>
                  </a:lnTo>
                  <a:close/>
                  <a:moveTo>
                    <a:pt x="10460" y="9067"/>
                  </a:moveTo>
                  <a:cubicBezTo>
                    <a:pt x="11279" y="9067"/>
                    <a:pt x="11941" y="9760"/>
                    <a:pt x="11941" y="10580"/>
                  </a:cubicBezTo>
                  <a:lnTo>
                    <a:pt x="11941" y="11840"/>
                  </a:lnTo>
                  <a:lnTo>
                    <a:pt x="7814" y="11840"/>
                  </a:lnTo>
                  <a:cubicBezTo>
                    <a:pt x="7908" y="11808"/>
                    <a:pt x="8003" y="11745"/>
                    <a:pt x="8034" y="11682"/>
                  </a:cubicBezTo>
                  <a:lnTo>
                    <a:pt x="9798" y="9067"/>
                  </a:lnTo>
                  <a:close/>
                  <a:moveTo>
                    <a:pt x="3088" y="9067"/>
                  </a:moveTo>
                  <a:lnTo>
                    <a:pt x="4852" y="11651"/>
                  </a:lnTo>
                  <a:cubicBezTo>
                    <a:pt x="4915" y="11745"/>
                    <a:pt x="5041" y="11808"/>
                    <a:pt x="5167" y="11840"/>
                  </a:cubicBezTo>
                  <a:lnTo>
                    <a:pt x="5199" y="11840"/>
                  </a:lnTo>
                  <a:cubicBezTo>
                    <a:pt x="5325" y="11840"/>
                    <a:pt x="5419" y="11808"/>
                    <a:pt x="5482" y="11714"/>
                  </a:cubicBezTo>
                  <a:lnTo>
                    <a:pt x="6427" y="10769"/>
                  </a:lnTo>
                  <a:lnTo>
                    <a:pt x="7404" y="11745"/>
                  </a:lnTo>
                  <a:cubicBezTo>
                    <a:pt x="7436" y="11777"/>
                    <a:pt x="7530" y="11840"/>
                    <a:pt x="7593" y="11871"/>
                  </a:cubicBezTo>
                  <a:lnTo>
                    <a:pt x="914" y="11871"/>
                  </a:lnTo>
                  <a:lnTo>
                    <a:pt x="914" y="11840"/>
                  </a:lnTo>
                  <a:lnTo>
                    <a:pt x="914" y="10580"/>
                  </a:lnTo>
                  <a:cubicBezTo>
                    <a:pt x="914" y="9760"/>
                    <a:pt x="1576" y="9067"/>
                    <a:pt x="2395" y="9067"/>
                  </a:cubicBezTo>
                  <a:close/>
                  <a:moveTo>
                    <a:pt x="7043" y="1"/>
                  </a:moveTo>
                  <a:cubicBezTo>
                    <a:pt x="6380" y="1"/>
                    <a:pt x="5673" y="166"/>
                    <a:pt x="5010" y="498"/>
                  </a:cubicBezTo>
                  <a:cubicBezTo>
                    <a:pt x="4898" y="477"/>
                    <a:pt x="4788" y="467"/>
                    <a:pt x="4680" y="467"/>
                  </a:cubicBezTo>
                  <a:cubicBezTo>
                    <a:pt x="4300" y="467"/>
                    <a:pt x="3942" y="592"/>
                    <a:pt x="3624" y="813"/>
                  </a:cubicBezTo>
                  <a:cubicBezTo>
                    <a:pt x="3308" y="1034"/>
                    <a:pt x="2962" y="1506"/>
                    <a:pt x="2962" y="2388"/>
                  </a:cubicBezTo>
                  <a:cubicBezTo>
                    <a:pt x="2962" y="3144"/>
                    <a:pt x="3277" y="4405"/>
                    <a:pt x="3340" y="4625"/>
                  </a:cubicBezTo>
                  <a:cubicBezTo>
                    <a:pt x="3466" y="5570"/>
                    <a:pt x="3781" y="6389"/>
                    <a:pt x="4285" y="6988"/>
                  </a:cubicBezTo>
                  <a:lnTo>
                    <a:pt x="4285" y="7744"/>
                  </a:lnTo>
                  <a:cubicBezTo>
                    <a:pt x="4285" y="8028"/>
                    <a:pt x="4065" y="8248"/>
                    <a:pt x="3781" y="8248"/>
                  </a:cubicBezTo>
                  <a:lnTo>
                    <a:pt x="2332" y="8248"/>
                  </a:lnTo>
                  <a:cubicBezTo>
                    <a:pt x="1072" y="8248"/>
                    <a:pt x="0" y="9288"/>
                    <a:pt x="0" y="10580"/>
                  </a:cubicBezTo>
                  <a:lnTo>
                    <a:pt x="0" y="12281"/>
                  </a:lnTo>
                  <a:cubicBezTo>
                    <a:pt x="0" y="12501"/>
                    <a:pt x="189" y="12690"/>
                    <a:pt x="410" y="12690"/>
                  </a:cubicBezTo>
                  <a:lnTo>
                    <a:pt x="12256" y="12690"/>
                  </a:lnTo>
                  <a:cubicBezTo>
                    <a:pt x="12508" y="12690"/>
                    <a:pt x="12697" y="12501"/>
                    <a:pt x="12697" y="12281"/>
                  </a:cubicBezTo>
                  <a:lnTo>
                    <a:pt x="12697" y="10580"/>
                  </a:lnTo>
                  <a:cubicBezTo>
                    <a:pt x="12760" y="9319"/>
                    <a:pt x="11689" y="8248"/>
                    <a:pt x="10429" y="8248"/>
                  </a:cubicBezTo>
                  <a:lnTo>
                    <a:pt x="8979" y="8248"/>
                  </a:lnTo>
                  <a:cubicBezTo>
                    <a:pt x="8696" y="8248"/>
                    <a:pt x="8475" y="8028"/>
                    <a:pt x="8475" y="7744"/>
                  </a:cubicBezTo>
                  <a:lnTo>
                    <a:pt x="8475" y="6957"/>
                  </a:lnTo>
                  <a:cubicBezTo>
                    <a:pt x="8979" y="6358"/>
                    <a:pt x="9294" y="5539"/>
                    <a:pt x="9389" y="4625"/>
                  </a:cubicBezTo>
                  <a:cubicBezTo>
                    <a:pt x="9546" y="4121"/>
                    <a:pt x="9735" y="3050"/>
                    <a:pt x="9767" y="2420"/>
                  </a:cubicBezTo>
                  <a:cubicBezTo>
                    <a:pt x="9767" y="1538"/>
                    <a:pt x="9420" y="845"/>
                    <a:pt x="8664" y="404"/>
                  </a:cubicBezTo>
                  <a:cubicBezTo>
                    <a:pt x="8202" y="135"/>
                    <a:pt x="7640" y="1"/>
                    <a:pt x="7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9156;p90"/>
            <p:cNvSpPr/>
            <p:nvPr/>
          </p:nvSpPr>
          <p:spPr>
            <a:xfrm>
              <a:off x="-64172200" y="2175800"/>
              <a:ext cx="48850" cy="22075"/>
            </a:xfrm>
            <a:custGeom>
              <a:avLst/>
              <a:gdLst/>
              <a:ahLst/>
              <a:cxnLst/>
              <a:rect l="l" t="t" r="r" b="b"/>
              <a:pathLst>
                <a:path w="1954" h="883" extrusionOk="0">
                  <a:moveTo>
                    <a:pt x="410" y="1"/>
                  </a:moveTo>
                  <a:cubicBezTo>
                    <a:pt x="158" y="1"/>
                    <a:pt x="0" y="190"/>
                    <a:pt x="0" y="442"/>
                  </a:cubicBezTo>
                  <a:cubicBezTo>
                    <a:pt x="0" y="662"/>
                    <a:pt x="221" y="883"/>
                    <a:pt x="410" y="883"/>
                  </a:cubicBezTo>
                  <a:lnTo>
                    <a:pt x="1513" y="883"/>
                  </a:lnTo>
                  <a:cubicBezTo>
                    <a:pt x="1765" y="883"/>
                    <a:pt x="1891" y="662"/>
                    <a:pt x="1891" y="442"/>
                  </a:cubicBezTo>
                  <a:cubicBezTo>
                    <a:pt x="1954" y="190"/>
                    <a:pt x="1733" y="1"/>
                    <a:pt x="15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9157;p90"/>
            <p:cNvSpPr/>
            <p:nvPr/>
          </p:nvSpPr>
          <p:spPr>
            <a:xfrm>
              <a:off x="-64212375" y="2210450"/>
              <a:ext cx="5525" cy="25"/>
            </a:xfrm>
            <a:custGeom>
              <a:avLst/>
              <a:gdLst/>
              <a:ahLst/>
              <a:cxnLst/>
              <a:rect l="l" t="t" r="r" b="b"/>
              <a:pathLst>
                <a:path w="221" h="1" extrusionOk="0">
                  <a:moveTo>
                    <a:pt x="1" y="1"/>
                  </a:moveTo>
                  <a:lnTo>
                    <a:pt x="221" y="1"/>
                  </a:lnTo>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9154;p90"/>
          <p:cNvGrpSpPr/>
          <p:nvPr/>
        </p:nvGrpSpPr>
        <p:grpSpPr>
          <a:xfrm>
            <a:off x="3045146" y="2015104"/>
            <a:ext cx="368987" cy="366992"/>
            <a:chOff x="-64401400" y="1914475"/>
            <a:chExt cx="319000" cy="317275"/>
          </a:xfrm>
        </p:grpSpPr>
        <p:sp>
          <p:nvSpPr>
            <p:cNvPr id="40" name="Google Shape;9155;p90"/>
            <p:cNvSpPr/>
            <p:nvPr/>
          </p:nvSpPr>
          <p:spPr>
            <a:xfrm>
              <a:off x="-64401400" y="1914475"/>
              <a:ext cx="319000" cy="317275"/>
            </a:xfrm>
            <a:custGeom>
              <a:avLst/>
              <a:gdLst/>
              <a:ahLst/>
              <a:cxnLst/>
              <a:rect l="l" t="t" r="r" b="b"/>
              <a:pathLst>
                <a:path w="12760" h="12691" extrusionOk="0">
                  <a:moveTo>
                    <a:pt x="4726" y="1317"/>
                  </a:moveTo>
                  <a:lnTo>
                    <a:pt x="4726" y="2703"/>
                  </a:lnTo>
                  <a:cubicBezTo>
                    <a:pt x="4663" y="2735"/>
                    <a:pt x="4600" y="2829"/>
                    <a:pt x="4569" y="2861"/>
                  </a:cubicBezTo>
                  <a:lnTo>
                    <a:pt x="4065" y="3554"/>
                  </a:lnTo>
                  <a:cubicBezTo>
                    <a:pt x="3970" y="3176"/>
                    <a:pt x="3907" y="2703"/>
                    <a:pt x="3907" y="2388"/>
                  </a:cubicBezTo>
                  <a:cubicBezTo>
                    <a:pt x="3876" y="1947"/>
                    <a:pt x="3970" y="1632"/>
                    <a:pt x="4222" y="1475"/>
                  </a:cubicBezTo>
                  <a:cubicBezTo>
                    <a:pt x="4348" y="1349"/>
                    <a:pt x="4537" y="1317"/>
                    <a:pt x="4726" y="1317"/>
                  </a:cubicBezTo>
                  <a:close/>
                  <a:moveTo>
                    <a:pt x="7046" y="813"/>
                  </a:moveTo>
                  <a:cubicBezTo>
                    <a:pt x="7507" y="813"/>
                    <a:pt x="7937" y="916"/>
                    <a:pt x="8286" y="1128"/>
                  </a:cubicBezTo>
                  <a:cubicBezTo>
                    <a:pt x="8759" y="1412"/>
                    <a:pt x="8979" y="1821"/>
                    <a:pt x="8948" y="2420"/>
                  </a:cubicBezTo>
                  <a:cubicBezTo>
                    <a:pt x="8948" y="2703"/>
                    <a:pt x="8853" y="3113"/>
                    <a:pt x="8790" y="3554"/>
                  </a:cubicBezTo>
                  <a:lnTo>
                    <a:pt x="8286" y="2861"/>
                  </a:lnTo>
                  <a:cubicBezTo>
                    <a:pt x="8066" y="2609"/>
                    <a:pt x="7814" y="2451"/>
                    <a:pt x="7499" y="2451"/>
                  </a:cubicBezTo>
                  <a:lnTo>
                    <a:pt x="5514" y="2451"/>
                  </a:lnTo>
                  <a:lnTo>
                    <a:pt x="5514" y="1160"/>
                  </a:lnTo>
                  <a:cubicBezTo>
                    <a:pt x="6020" y="931"/>
                    <a:pt x="6551" y="813"/>
                    <a:pt x="7046" y="813"/>
                  </a:cubicBezTo>
                  <a:close/>
                  <a:moveTo>
                    <a:pt x="7530" y="3334"/>
                  </a:moveTo>
                  <a:cubicBezTo>
                    <a:pt x="7562" y="3334"/>
                    <a:pt x="7593" y="3365"/>
                    <a:pt x="7656" y="3365"/>
                  </a:cubicBezTo>
                  <a:lnTo>
                    <a:pt x="8601" y="4657"/>
                  </a:lnTo>
                  <a:cubicBezTo>
                    <a:pt x="8444" y="5917"/>
                    <a:pt x="7688" y="7177"/>
                    <a:pt x="6427" y="7177"/>
                  </a:cubicBezTo>
                  <a:cubicBezTo>
                    <a:pt x="5167" y="7177"/>
                    <a:pt x="4411" y="5980"/>
                    <a:pt x="4254" y="4657"/>
                  </a:cubicBezTo>
                  <a:lnTo>
                    <a:pt x="5199" y="3365"/>
                  </a:lnTo>
                  <a:cubicBezTo>
                    <a:pt x="5230" y="3334"/>
                    <a:pt x="5293" y="3334"/>
                    <a:pt x="5325" y="3334"/>
                  </a:cubicBezTo>
                  <a:close/>
                  <a:moveTo>
                    <a:pt x="5199" y="7681"/>
                  </a:moveTo>
                  <a:cubicBezTo>
                    <a:pt x="5608" y="7902"/>
                    <a:pt x="5986" y="8028"/>
                    <a:pt x="6427" y="8028"/>
                  </a:cubicBezTo>
                  <a:cubicBezTo>
                    <a:pt x="6869" y="8028"/>
                    <a:pt x="7310" y="7902"/>
                    <a:pt x="7688" y="7713"/>
                  </a:cubicBezTo>
                  <a:lnTo>
                    <a:pt x="7688" y="7807"/>
                  </a:lnTo>
                  <a:cubicBezTo>
                    <a:pt x="7688" y="8028"/>
                    <a:pt x="7719" y="8185"/>
                    <a:pt x="7814" y="8343"/>
                  </a:cubicBezTo>
                  <a:lnTo>
                    <a:pt x="6427" y="9634"/>
                  </a:lnTo>
                  <a:lnTo>
                    <a:pt x="5073" y="8280"/>
                  </a:lnTo>
                  <a:cubicBezTo>
                    <a:pt x="5167" y="8122"/>
                    <a:pt x="5199" y="7965"/>
                    <a:pt x="5199" y="7776"/>
                  </a:cubicBezTo>
                  <a:lnTo>
                    <a:pt x="5199" y="7681"/>
                  </a:lnTo>
                  <a:close/>
                  <a:moveTo>
                    <a:pt x="4537" y="8878"/>
                  </a:moveTo>
                  <a:lnTo>
                    <a:pt x="5829" y="10170"/>
                  </a:lnTo>
                  <a:lnTo>
                    <a:pt x="5230" y="10769"/>
                  </a:lnTo>
                  <a:lnTo>
                    <a:pt x="4065" y="9036"/>
                  </a:lnTo>
                  <a:cubicBezTo>
                    <a:pt x="4222" y="9036"/>
                    <a:pt x="4380" y="9004"/>
                    <a:pt x="4537" y="8878"/>
                  </a:cubicBezTo>
                  <a:close/>
                  <a:moveTo>
                    <a:pt x="8318" y="8878"/>
                  </a:moveTo>
                  <a:cubicBezTo>
                    <a:pt x="8475" y="8973"/>
                    <a:pt x="8633" y="9036"/>
                    <a:pt x="8790" y="9036"/>
                  </a:cubicBezTo>
                  <a:lnTo>
                    <a:pt x="7593" y="10769"/>
                  </a:lnTo>
                  <a:lnTo>
                    <a:pt x="7026" y="10170"/>
                  </a:lnTo>
                  <a:lnTo>
                    <a:pt x="8318" y="8878"/>
                  </a:lnTo>
                  <a:close/>
                  <a:moveTo>
                    <a:pt x="10460" y="9067"/>
                  </a:moveTo>
                  <a:cubicBezTo>
                    <a:pt x="11279" y="9067"/>
                    <a:pt x="11941" y="9760"/>
                    <a:pt x="11941" y="10580"/>
                  </a:cubicBezTo>
                  <a:lnTo>
                    <a:pt x="11941" y="11840"/>
                  </a:lnTo>
                  <a:lnTo>
                    <a:pt x="7814" y="11840"/>
                  </a:lnTo>
                  <a:cubicBezTo>
                    <a:pt x="7908" y="11808"/>
                    <a:pt x="8003" y="11745"/>
                    <a:pt x="8034" y="11682"/>
                  </a:cubicBezTo>
                  <a:lnTo>
                    <a:pt x="9798" y="9067"/>
                  </a:lnTo>
                  <a:close/>
                  <a:moveTo>
                    <a:pt x="3088" y="9067"/>
                  </a:moveTo>
                  <a:lnTo>
                    <a:pt x="4852" y="11651"/>
                  </a:lnTo>
                  <a:cubicBezTo>
                    <a:pt x="4915" y="11745"/>
                    <a:pt x="5041" y="11808"/>
                    <a:pt x="5167" y="11840"/>
                  </a:cubicBezTo>
                  <a:lnTo>
                    <a:pt x="5199" y="11840"/>
                  </a:lnTo>
                  <a:cubicBezTo>
                    <a:pt x="5325" y="11840"/>
                    <a:pt x="5419" y="11808"/>
                    <a:pt x="5482" y="11714"/>
                  </a:cubicBezTo>
                  <a:lnTo>
                    <a:pt x="6427" y="10769"/>
                  </a:lnTo>
                  <a:lnTo>
                    <a:pt x="7404" y="11745"/>
                  </a:lnTo>
                  <a:cubicBezTo>
                    <a:pt x="7436" y="11777"/>
                    <a:pt x="7530" y="11840"/>
                    <a:pt x="7593" y="11871"/>
                  </a:cubicBezTo>
                  <a:lnTo>
                    <a:pt x="914" y="11871"/>
                  </a:lnTo>
                  <a:lnTo>
                    <a:pt x="914" y="11840"/>
                  </a:lnTo>
                  <a:lnTo>
                    <a:pt x="914" y="10580"/>
                  </a:lnTo>
                  <a:cubicBezTo>
                    <a:pt x="914" y="9760"/>
                    <a:pt x="1576" y="9067"/>
                    <a:pt x="2395" y="9067"/>
                  </a:cubicBezTo>
                  <a:close/>
                  <a:moveTo>
                    <a:pt x="7043" y="1"/>
                  </a:moveTo>
                  <a:cubicBezTo>
                    <a:pt x="6380" y="1"/>
                    <a:pt x="5673" y="166"/>
                    <a:pt x="5010" y="498"/>
                  </a:cubicBezTo>
                  <a:cubicBezTo>
                    <a:pt x="4898" y="477"/>
                    <a:pt x="4788" y="467"/>
                    <a:pt x="4680" y="467"/>
                  </a:cubicBezTo>
                  <a:cubicBezTo>
                    <a:pt x="4300" y="467"/>
                    <a:pt x="3942" y="592"/>
                    <a:pt x="3624" y="813"/>
                  </a:cubicBezTo>
                  <a:cubicBezTo>
                    <a:pt x="3308" y="1034"/>
                    <a:pt x="2962" y="1506"/>
                    <a:pt x="2962" y="2388"/>
                  </a:cubicBezTo>
                  <a:cubicBezTo>
                    <a:pt x="2962" y="3144"/>
                    <a:pt x="3277" y="4405"/>
                    <a:pt x="3340" y="4625"/>
                  </a:cubicBezTo>
                  <a:cubicBezTo>
                    <a:pt x="3466" y="5570"/>
                    <a:pt x="3781" y="6389"/>
                    <a:pt x="4285" y="6988"/>
                  </a:cubicBezTo>
                  <a:lnTo>
                    <a:pt x="4285" y="7744"/>
                  </a:lnTo>
                  <a:cubicBezTo>
                    <a:pt x="4285" y="8028"/>
                    <a:pt x="4065" y="8248"/>
                    <a:pt x="3781" y="8248"/>
                  </a:cubicBezTo>
                  <a:lnTo>
                    <a:pt x="2332" y="8248"/>
                  </a:lnTo>
                  <a:cubicBezTo>
                    <a:pt x="1072" y="8248"/>
                    <a:pt x="0" y="9288"/>
                    <a:pt x="0" y="10580"/>
                  </a:cubicBezTo>
                  <a:lnTo>
                    <a:pt x="0" y="12281"/>
                  </a:lnTo>
                  <a:cubicBezTo>
                    <a:pt x="0" y="12501"/>
                    <a:pt x="189" y="12690"/>
                    <a:pt x="410" y="12690"/>
                  </a:cubicBezTo>
                  <a:lnTo>
                    <a:pt x="12256" y="12690"/>
                  </a:lnTo>
                  <a:cubicBezTo>
                    <a:pt x="12508" y="12690"/>
                    <a:pt x="12697" y="12501"/>
                    <a:pt x="12697" y="12281"/>
                  </a:cubicBezTo>
                  <a:lnTo>
                    <a:pt x="12697" y="10580"/>
                  </a:lnTo>
                  <a:cubicBezTo>
                    <a:pt x="12760" y="9319"/>
                    <a:pt x="11689" y="8248"/>
                    <a:pt x="10429" y="8248"/>
                  </a:cubicBezTo>
                  <a:lnTo>
                    <a:pt x="8979" y="8248"/>
                  </a:lnTo>
                  <a:cubicBezTo>
                    <a:pt x="8696" y="8248"/>
                    <a:pt x="8475" y="8028"/>
                    <a:pt x="8475" y="7744"/>
                  </a:cubicBezTo>
                  <a:lnTo>
                    <a:pt x="8475" y="6957"/>
                  </a:lnTo>
                  <a:cubicBezTo>
                    <a:pt x="8979" y="6358"/>
                    <a:pt x="9294" y="5539"/>
                    <a:pt x="9389" y="4625"/>
                  </a:cubicBezTo>
                  <a:cubicBezTo>
                    <a:pt x="9546" y="4121"/>
                    <a:pt x="9735" y="3050"/>
                    <a:pt x="9767" y="2420"/>
                  </a:cubicBezTo>
                  <a:cubicBezTo>
                    <a:pt x="9767" y="1538"/>
                    <a:pt x="9420" y="845"/>
                    <a:pt x="8664" y="404"/>
                  </a:cubicBezTo>
                  <a:cubicBezTo>
                    <a:pt x="8202" y="135"/>
                    <a:pt x="7640" y="1"/>
                    <a:pt x="7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9156;p90"/>
            <p:cNvSpPr/>
            <p:nvPr/>
          </p:nvSpPr>
          <p:spPr>
            <a:xfrm>
              <a:off x="-64172200" y="2175800"/>
              <a:ext cx="48850" cy="22075"/>
            </a:xfrm>
            <a:custGeom>
              <a:avLst/>
              <a:gdLst/>
              <a:ahLst/>
              <a:cxnLst/>
              <a:rect l="l" t="t" r="r" b="b"/>
              <a:pathLst>
                <a:path w="1954" h="883" extrusionOk="0">
                  <a:moveTo>
                    <a:pt x="410" y="1"/>
                  </a:moveTo>
                  <a:cubicBezTo>
                    <a:pt x="158" y="1"/>
                    <a:pt x="0" y="190"/>
                    <a:pt x="0" y="442"/>
                  </a:cubicBezTo>
                  <a:cubicBezTo>
                    <a:pt x="0" y="662"/>
                    <a:pt x="221" y="883"/>
                    <a:pt x="410" y="883"/>
                  </a:cubicBezTo>
                  <a:lnTo>
                    <a:pt x="1513" y="883"/>
                  </a:lnTo>
                  <a:cubicBezTo>
                    <a:pt x="1765" y="883"/>
                    <a:pt x="1891" y="662"/>
                    <a:pt x="1891" y="442"/>
                  </a:cubicBezTo>
                  <a:cubicBezTo>
                    <a:pt x="1954" y="190"/>
                    <a:pt x="1733" y="1"/>
                    <a:pt x="15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9157;p90"/>
            <p:cNvSpPr/>
            <p:nvPr/>
          </p:nvSpPr>
          <p:spPr>
            <a:xfrm>
              <a:off x="-64212375" y="2210450"/>
              <a:ext cx="5525" cy="25"/>
            </a:xfrm>
            <a:custGeom>
              <a:avLst/>
              <a:gdLst/>
              <a:ahLst/>
              <a:cxnLst/>
              <a:rect l="l" t="t" r="r" b="b"/>
              <a:pathLst>
                <a:path w="221" h="1" extrusionOk="0">
                  <a:moveTo>
                    <a:pt x="1" y="1"/>
                  </a:moveTo>
                  <a:lnTo>
                    <a:pt x="221" y="1"/>
                  </a:lnTo>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9154;p90"/>
          <p:cNvGrpSpPr/>
          <p:nvPr/>
        </p:nvGrpSpPr>
        <p:grpSpPr>
          <a:xfrm>
            <a:off x="4234244" y="1182749"/>
            <a:ext cx="368987" cy="366992"/>
            <a:chOff x="-64401400" y="1914475"/>
            <a:chExt cx="319000" cy="317275"/>
          </a:xfrm>
        </p:grpSpPr>
        <p:sp>
          <p:nvSpPr>
            <p:cNvPr id="44" name="Google Shape;9155;p90"/>
            <p:cNvSpPr/>
            <p:nvPr/>
          </p:nvSpPr>
          <p:spPr>
            <a:xfrm>
              <a:off x="-64401400" y="1914475"/>
              <a:ext cx="319000" cy="317275"/>
            </a:xfrm>
            <a:custGeom>
              <a:avLst/>
              <a:gdLst/>
              <a:ahLst/>
              <a:cxnLst/>
              <a:rect l="l" t="t" r="r" b="b"/>
              <a:pathLst>
                <a:path w="12760" h="12691" extrusionOk="0">
                  <a:moveTo>
                    <a:pt x="4726" y="1317"/>
                  </a:moveTo>
                  <a:lnTo>
                    <a:pt x="4726" y="2703"/>
                  </a:lnTo>
                  <a:cubicBezTo>
                    <a:pt x="4663" y="2735"/>
                    <a:pt x="4600" y="2829"/>
                    <a:pt x="4569" y="2861"/>
                  </a:cubicBezTo>
                  <a:lnTo>
                    <a:pt x="4065" y="3554"/>
                  </a:lnTo>
                  <a:cubicBezTo>
                    <a:pt x="3970" y="3176"/>
                    <a:pt x="3907" y="2703"/>
                    <a:pt x="3907" y="2388"/>
                  </a:cubicBezTo>
                  <a:cubicBezTo>
                    <a:pt x="3876" y="1947"/>
                    <a:pt x="3970" y="1632"/>
                    <a:pt x="4222" y="1475"/>
                  </a:cubicBezTo>
                  <a:cubicBezTo>
                    <a:pt x="4348" y="1349"/>
                    <a:pt x="4537" y="1317"/>
                    <a:pt x="4726" y="1317"/>
                  </a:cubicBezTo>
                  <a:close/>
                  <a:moveTo>
                    <a:pt x="7046" y="813"/>
                  </a:moveTo>
                  <a:cubicBezTo>
                    <a:pt x="7507" y="813"/>
                    <a:pt x="7937" y="916"/>
                    <a:pt x="8286" y="1128"/>
                  </a:cubicBezTo>
                  <a:cubicBezTo>
                    <a:pt x="8759" y="1412"/>
                    <a:pt x="8979" y="1821"/>
                    <a:pt x="8948" y="2420"/>
                  </a:cubicBezTo>
                  <a:cubicBezTo>
                    <a:pt x="8948" y="2703"/>
                    <a:pt x="8853" y="3113"/>
                    <a:pt x="8790" y="3554"/>
                  </a:cubicBezTo>
                  <a:lnTo>
                    <a:pt x="8286" y="2861"/>
                  </a:lnTo>
                  <a:cubicBezTo>
                    <a:pt x="8066" y="2609"/>
                    <a:pt x="7814" y="2451"/>
                    <a:pt x="7499" y="2451"/>
                  </a:cubicBezTo>
                  <a:lnTo>
                    <a:pt x="5514" y="2451"/>
                  </a:lnTo>
                  <a:lnTo>
                    <a:pt x="5514" y="1160"/>
                  </a:lnTo>
                  <a:cubicBezTo>
                    <a:pt x="6020" y="931"/>
                    <a:pt x="6551" y="813"/>
                    <a:pt x="7046" y="813"/>
                  </a:cubicBezTo>
                  <a:close/>
                  <a:moveTo>
                    <a:pt x="7530" y="3334"/>
                  </a:moveTo>
                  <a:cubicBezTo>
                    <a:pt x="7562" y="3334"/>
                    <a:pt x="7593" y="3365"/>
                    <a:pt x="7656" y="3365"/>
                  </a:cubicBezTo>
                  <a:lnTo>
                    <a:pt x="8601" y="4657"/>
                  </a:lnTo>
                  <a:cubicBezTo>
                    <a:pt x="8444" y="5917"/>
                    <a:pt x="7688" y="7177"/>
                    <a:pt x="6427" y="7177"/>
                  </a:cubicBezTo>
                  <a:cubicBezTo>
                    <a:pt x="5167" y="7177"/>
                    <a:pt x="4411" y="5980"/>
                    <a:pt x="4254" y="4657"/>
                  </a:cubicBezTo>
                  <a:lnTo>
                    <a:pt x="5199" y="3365"/>
                  </a:lnTo>
                  <a:cubicBezTo>
                    <a:pt x="5230" y="3334"/>
                    <a:pt x="5293" y="3334"/>
                    <a:pt x="5325" y="3334"/>
                  </a:cubicBezTo>
                  <a:close/>
                  <a:moveTo>
                    <a:pt x="5199" y="7681"/>
                  </a:moveTo>
                  <a:cubicBezTo>
                    <a:pt x="5608" y="7902"/>
                    <a:pt x="5986" y="8028"/>
                    <a:pt x="6427" y="8028"/>
                  </a:cubicBezTo>
                  <a:cubicBezTo>
                    <a:pt x="6869" y="8028"/>
                    <a:pt x="7310" y="7902"/>
                    <a:pt x="7688" y="7713"/>
                  </a:cubicBezTo>
                  <a:lnTo>
                    <a:pt x="7688" y="7807"/>
                  </a:lnTo>
                  <a:cubicBezTo>
                    <a:pt x="7688" y="8028"/>
                    <a:pt x="7719" y="8185"/>
                    <a:pt x="7814" y="8343"/>
                  </a:cubicBezTo>
                  <a:lnTo>
                    <a:pt x="6427" y="9634"/>
                  </a:lnTo>
                  <a:lnTo>
                    <a:pt x="5073" y="8280"/>
                  </a:lnTo>
                  <a:cubicBezTo>
                    <a:pt x="5167" y="8122"/>
                    <a:pt x="5199" y="7965"/>
                    <a:pt x="5199" y="7776"/>
                  </a:cubicBezTo>
                  <a:lnTo>
                    <a:pt x="5199" y="7681"/>
                  </a:lnTo>
                  <a:close/>
                  <a:moveTo>
                    <a:pt x="4537" y="8878"/>
                  </a:moveTo>
                  <a:lnTo>
                    <a:pt x="5829" y="10170"/>
                  </a:lnTo>
                  <a:lnTo>
                    <a:pt x="5230" y="10769"/>
                  </a:lnTo>
                  <a:lnTo>
                    <a:pt x="4065" y="9036"/>
                  </a:lnTo>
                  <a:cubicBezTo>
                    <a:pt x="4222" y="9036"/>
                    <a:pt x="4380" y="9004"/>
                    <a:pt x="4537" y="8878"/>
                  </a:cubicBezTo>
                  <a:close/>
                  <a:moveTo>
                    <a:pt x="8318" y="8878"/>
                  </a:moveTo>
                  <a:cubicBezTo>
                    <a:pt x="8475" y="8973"/>
                    <a:pt x="8633" y="9036"/>
                    <a:pt x="8790" y="9036"/>
                  </a:cubicBezTo>
                  <a:lnTo>
                    <a:pt x="7593" y="10769"/>
                  </a:lnTo>
                  <a:lnTo>
                    <a:pt x="7026" y="10170"/>
                  </a:lnTo>
                  <a:lnTo>
                    <a:pt x="8318" y="8878"/>
                  </a:lnTo>
                  <a:close/>
                  <a:moveTo>
                    <a:pt x="10460" y="9067"/>
                  </a:moveTo>
                  <a:cubicBezTo>
                    <a:pt x="11279" y="9067"/>
                    <a:pt x="11941" y="9760"/>
                    <a:pt x="11941" y="10580"/>
                  </a:cubicBezTo>
                  <a:lnTo>
                    <a:pt x="11941" y="11840"/>
                  </a:lnTo>
                  <a:lnTo>
                    <a:pt x="7814" y="11840"/>
                  </a:lnTo>
                  <a:cubicBezTo>
                    <a:pt x="7908" y="11808"/>
                    <a:pt x="8003" y="11745"/>
                    <a:pt x="8034" y="11682"/>
                  </a:cubicBezTo>
                  <a:lnTo>
                    <a:pt x="9798" y="9067"/>
                  </a:lnTo>
                  <a:close/>
                  <a:moveTo>
                    <a:pt x="3088" y="9067"/>
                  </a:moveTo>
                  <a:lnTo>
                    <a:pt x="4852" y="11651"/>
                  </a:lnTo>
                  <a:cubicBezTo>
                    <a:pt x="4915" y="11745"/>
                    <a:pt x="5041" y="11808"/>
                    <a:pt x="5167" y="11840"/>
                  </a:cubicBezTo>
                  <a:lnTo>
                    <a:pt x="5199" y="11840"/>
                  </a:lnTo>
                  <a:cubicBezTo>
                    <a:pt x="5325" y="11840"/>
                    <a:pt x="5419" y="11808"/>
                    <a:pt x="5482" y="11714"/>
                  </a:cubicBezTo>
                  <a:lnTo>
                    <a:pt x="6427" y="10769"/>
                  </a:lnTo>
                  <a:lnTo>
                    <a:pt x="7404" y="11745"/>
                  </a:lnTo>
                  <a:cubicBezTo>
                    <a:pt x="7436" y="11777"/>
                    <a:pt x="7530" y="11840"/>
                    <a:pt x="7593" y="11871"/>
                  </a:cubicBezTo>
                  <a:lnTo>
                    <a:pt x="914" y="11871"/>
                  </a:lnTo>
                  <a:lnTo>
                    <a:pt x="914" y="11840"/>
                  </a:lnTo>
                  <a:lnTo>
                    <a:pt x="914" y="10580"/>
                  </a:lnTo>
                  <a:cubicBezTo>
                    <a:pt x="914" y="9760"/>
                    <a:pt x="1576" y="9067"/>
                    <a:pt x="2395" y="9067"/>
                  </a:cubicBezTo>
                  <a:close/>
                  <a:moveTo>
                    <a:pt x="7043" y="1"/>
                  </a:moveTo>
                  <a:cubicBezTo>
                    <a:pt x="6380" y="1"/>
                    <a:pt x="5673" y="166"/>
                    <a:pt x="5010" y="498"/>
                  </a:cubicBezTo>
                  <a:cubicBezTo>
                    <a:pt x="4898" y="477"/>
                    <a:pt x="4788" y="467"/>
                    <a:pt x="4680" y="467"/>
                  </a:cubicBezTo>
                  <a:cubicBezTo>
                    <a:pt x="4300" y="467"/>
                    <a:pt x="3942" y="592"/>
                    <a:pt x="3624" y="813"/>
                  </a:cubicBezTo>
                  <a:cubicBezTo>
                    <a:pt x="3308" y="1034"/>
                    <a:pt x="2962" y="1506"/>
                    <a:pt x="2962" y="2388"/>
                  </a:cubicBezTo>
                  <a:cubicBezTo>
                    <a:pt x="2962" y="3144"/>
                    <a:pt x="3277" y="4405"/>
                    <a:pt x="3340" y="4625"/>
                  </a:cubicBezTo>
                  <a:cubicBezTo>
                    <a:pt x="3466" y="5570"/>
                    <a:pt x="3781" y="6389"/>
                    <a:pt x="4285" y="6988"/>
                  </a:cubicBezTo>
                  <a:lnTo>
                    <a:pt x="4285" y="7744"/>
                  </a:lnTo>
                  <a:cubicBezTo>
                    <a:pt x="4285" y="8028"/>
                    <a:pt x="4065" y="8248"/>
                    <a:pt x="3781" y="8248"/>
                  </a:cubicBezTo>
                  <a:lnTo>
                    <a:pt x="2332" y="8248"/>
                  </a:lnTo>
                  <a:cubicBezTo>
                    <a:pt x="1072" y="8248"/>
                    <a:pt x="0" y="9288"/>
                    <a:pt x="0" y="10580"/>
                  </a:cubicBezTo>
                  <a:lnTo>
                    <a:pt x="0" y="12281"/>
                  </a:lnTo>
                  <a:cubicBezTo>
                    <a:pt x="0" y="12501"/>
                    <a:pt x="189" y="12690"/>
                    <a:pt x="410" y="12690"/>
                  </a:cubicBezTo>
                  <a:lnTo>
                    <a:pt x="12256" y="12690"/>
                  </a:lnTo>
                  <a:cubicBezTo>
                    <a:pt x="12508" y="12690"/>
                    <a:pt x="12697" y="12501"/>
                    <a:pt x="12697" y="12281"/>
                  </a:cubicBezTo>
                  <a:lnTo>
                    <a:pt x="12697" y="10580"/>
                  </a:lnTo>
                  <a:cubicBezTo>
                    <a:pt x="12760" y="9319"/>
                    <a:pt x="11689" y="8248"/>
                    <a:pt x="10429" y="8248"/>
                  </a:cubicBezTo>
                  <a:lnTo>
                    <a:pt x="8979" y="8248"/>
                  </a:lnTo>
                  <a:cubicBezTo>
                    <a:pt x="8696" y="8248"/>
                    <a:pt x="8475" y="8028"/>
                    <a:pt x="8475" y="7744"/>
                  </a:cubicBezTo>
                  <a:lnTo>
                    <a:pt x="8475" y="6957"/>
                  </a:lnTo>
                  <a:cubicBezTo>
                    <a:pt x="8979" y="6358"/>
                    <a:pt x="9294" y="5539"/>
                    <a:pt x="9389" y="4625"/>
                  </a:cubicBezTo>
                  <a:cubicBezTo>
                    <a:pt x="9546" y="4121"/>
                    <a:pt x="9735" y="3050"/>
                    <a:pt x="9767" y="2420"/>
                  </a:cubicBezTo>
                  <a:cubicBezTo>
                    <a:pt x="9767" y="1538"/>
                    <a:pt x="9420" y="845"/>
                    <a:pt x="8664" y="404"/>
                  </a:cubicBezTo>
                  <a:cubicBezTo>
                    <a:pt x="8202" y="135"/>
                    <a:pt x="7640" y="1"/>
                    <a:pt x="7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9156;p90"/>
            <p:cNvSpPr/>
            <p:nvPr/>
          </p:nvSpPr>
          <p:spPr>
            <a:xfrm>
              <a:off x="-64172200" y="2175800"/>
              <a:ext cx="48850" cy="22075"/>
            </a:xfrm>
            <a:custGeom>
              <a:avLst/>
              <a:gdLst/>
              <a:ahLst/>
              <a:cxnLst/>
              <a:rect l="l" t="t" r="r" b="b"/>
              <a:pathLst>
                <a:path w="1954" h="883" extrusionOk="0">
                  <a:moveTo>
                    <a:pt x="410" y="1"/>
                  </a:moveTo>
                  <a:cubicBezTo>
                    <a:pt x="158" y="1"/>
                    <a:pt x="0" y="190"/>
                    <a:pt x="0" y="442"/>
                  </a:cubicBezTo>
                  <a:cubicBezTo>
                    <a:pt x="0" y="662"/>
                    <a:pt x="221" y="883"/>
                    <a:pt x="410" y="883"/>
                  </a:cubicBezTo>
                  <a:lnTo>
                    <a:pt x="1513" y="883"/>
                  </a:lnTo>
                  <a:cubicBezTo>
                    <a:pt x="1765" y="883"/>
                    <a:pt x="1891" y="662"/>
                    <a:pt x="1891" y="442"/>
                  </a:cubicBezTo>
                  <a:cubicBezTo>
                    <a:pt x="1954" y="190"/>
                    <a:pt x="1733" y="1"/>
                    <a:pt x="15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9157;p90"/>
            <p:cNvSpPr/>
            <p:nvPr/>
          </p:nvSpPr>
          <p:spPr>
            <a:xfrm>
              <a:off x="-64212375" y="2210450"/>
              <a:ext cx="5525" cy="25"/>
            </a:xfrm>
            <a:custGeom>
              <a:avLst/>
              <a:gdLst/>
              <a:ahLst/>
              <a:cxnLst/>
              <a:rect l="l" t="t" r="r" b="b"/>
              <a:pathLst>
                <a:path w="221" h="1" extrusionOk="0">
                  <a:moveTo>
                    <a:pt x="1" y="1"/>
                  </a:moveTo>
                  <a:lnTo>
                    <a:pt x="221" y="1"/>
                  </a:lnTo>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 name="Title 1"/>
          <p:cNvSpPr txBox="1">
            <a:spLocks/>
          </p:cNvSpPr>
          <p:nvPr/>
        </p:nvSpPr>
        <p:spPr>
          <a:xfrm>
            <a:off x="3282766" y="2070702"/>
            <a:ext cx="2371591" cy="88661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1pPr>
            <a:lvl2pPr marR="0" lvl="1" algn="l"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2pPr>
            <a:lvl3pPr marR="0" lvl="2" algn="l"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3pPr>
            <a:lvl4pPr marR="0" lvl="3" algn="l"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4pPr>
            <a:lvl5pPr marR="0" lvl="4" algn="l"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5pPr>
            <a:lvl6pPr marR="0" lvl="5" algn="l"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6pPr>
            <a:lvl7pPr marR="0" lvl="6" algn="l"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7pPr>
            <a:lvl8pPr marR="0" lvl="7" algn="l"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8pPr>
            <a:lvl9pPr marR="0" lvl="8" algn="l" rtl="0">
              <a:lnSpc>
                <a:spcPct val="100000"/>
              </a:lnSpc>
              <a:spcBef>
                <a:spcPts val="0"/>
              </a:spcBef>
              <a:spcAft>
                <a:spcPts val="0"/>
              </a:spcAft>
              <a:buClr>
                <a:schemeClr val="dk2"/>
              </a:buClr>
              <a:buSzPts val="3500"/>
              <a:buFont typeface="DM Serif Display"/>
              <a:buNone/>
              <a:defRPr sz="3500" b="0" i="0" u="none" strike="noStrike" cap="none">
                <a:solidFill>
                  <a:schemeClr val="dk2"/>
                </a:solidFill>
                <a:latin typeface="DM Serif Display"/>
                <a:ea typeface="DM Serif Display"/>
                <a:cs typeface="DM Serif Display"/>
                <a:sym typeface="DM Serif Display"/>
              </a:defRPr>
            </a:lvl9pPr>
          </a:lstStyle>
          <a:p>
            <a:r>
              <a:rPr lang="en-GB" sz="2400" dirty="0">
                <a:solidFill>
                  <a:schemeClr val="bg2">
                    <a:lumMod val="75000"/>
                  </a:schemeClr>
                </a:solidFill>
              </a:rPr>
              <a:t>Primary Consumers </a:t>
            </a:r>
          </a:p>
        </p:txBody>
      </p:sp>
      <p:pic>
        <p:nvPicPr>
          <p:cNvPr id="9" name="Picture 8"/>
          <p:cNvPicPr>
            <a:picLocks noChangeAspect="1"/>
          </p:cNvPicPr>
          <p:nvPr/>
        </p:nvPicPr>
        <p:blipFill>
          <a:blip r:embed="rId4"/>
          <a:stretch>
            <a:fillRect/>
          </a:stretch>
        </p:blipFill>
        <p:spPr>
          <a:xfrm>
            <a:off x="3477673" y="2364468"/>
            <a:ext cx="2188654" cy="414564"/>
          </a:xfrm>
          <a:prstGeom prst="rect">
            <a:avLst/>
          </a:prstGeom>
        </p:spPr>
      </p:pic>
      <p:sp>
        <p:nvSpPr>
          <p:cNvPr id="47" name="TextBox 46"/>
          <p:cNvSpPr txBox="1"/>
          <p:nvPr/>
        </p:nvSpPr>
        <p:spPr>
          <a:xfrm>
            <a:off x="3414133" y="707342"/>
            <a:ext cx="1977478" cy="307777"/>
          </a:xfrm>
          <a:prstGeom prst="rect">
            <a:avLst/>
          </a:prstGeom>
          <a:solidFill>
            <a:schemeClr val="bg1">
              <a:lumMod val="90000"/>
            </a:schemeClr>
          </a:solidFill>
          <a:ln>
            <a:solidFill>
              <a:schemeClr val="bg1">
                <a:lumMod val="90000"/>
              </a:schemeClr>
            </a:solidFill>
          </a:ln>
        </p:spPr>
        <p:txBody>
          <a:bodyPr wrap="square" rtlCol="0">
            <a:spAutoFit/>
          </a:bodyPr>
          <a:lstStyle/>
          <a:p>
            <a:r>
              <a:rPr lang="en-GB" b="1" dirty="0">
                <a:latin typeface="Palatino Linotype" panose="02040502050505030304" pitchFamily="18" charset="0"/>
              </a:rPr>
              <a:t>1. Business Travellers </a:t>
            </a:r>
          </a:p>
        </p:txBody>
      </p:sp>
      <p:sp>
        <p:nvSpPr>
          <p:cNvPr id="2" name="TextBox 1"/>
          <p:cNvSpPr txBox="1"/>
          <p:nvPr/>
        </p:nvSpPr>
        <p:spPr>
          <a:xfrm>
            <a:off x="5877800" y="2031145"/>
            <a:ext cx="2014343" cy="307777"/>
          </a:xfrm>
          <a:prstGeom prst="rect">
            <a:avLst/>
          </a:prstGeom>
          <a:noFill/>
        </p:spPr>
        <p:txBody>
          <a:bodyPr wrap="square" rtlCol="0">
            <a:spAutoFit/>
          </a:bodyPr>
          <a:lstStyle/>
          <a:p>
            <a:r>
              <a:rPr lang="en-US" b="1" dirty="0">
                <a:latin typeface="Palatino Linotype" panose="02040502050505030304" pitchFamily="18" charset="0"/>
              </a:rPr>
              <a:t>2. Leisure Travelers</a:t>
            </a:r>
            <a:endParaRPr lang="en-GB" dirty="0">
              <a:latin typeface="Palatino Linotype" panose="02040502050505030304" pitchFamily="18" charset="0"/>
            </a:endParaRPr>
          </a:p>
        </p:txBody>
      </p:sp>
      <p:sp>
        <p:nvSpPr>
          <p:cNvPr id="49" name="TextBox 48"/>
          <p:cNvSpPr txBox="1"/>
          <p:nvPr/>
        </p:nvSpPr>
        <p:spPr>
          <a:xfrm>
            <a:off x="5483016" y="3478974"/>
            <a:ext cx="2014343" cy="307777"/>
          </a:xfrm>
          <a:prstGeom prst="rect">
            <a:avLst/>
          </a:prstGeom>
          <a:noFill/>
        </p:spPr>
        <p:txBody>
          <a:bodyPr wrap="square" rtlCol="0">
            <a:spAutoFit/>
          </a:bodyPr>
          <a:lstStyle/>
          <a:p>
            <a:r>
              <a:rPr lang="en-US" b="1" dirty="0">
                <a:latin typeface="Palatino Linotype" panose="02040502050505030304" pitchFamily="18" charset="0"/>
              </a:rPr>
              <a:t>3. Urban Explorers</a:t>
            </a:r>
            <a:endParaRPr lang="en-GB" dirty="0">
              <a:latin typeface="Palatino Linotype" panose="02040502050505030304" pitchFamily="18" charset="0"/>
            </a:endParaRPr>
          </a:p>
        </p:txBody>
      </p:sp>
      <p:sp>
        <p:nvSpPr>
          <p:cNvPr id="3" name="Rectangle 2"/>
          <p:cNvSpPr/>
          <p:nvPr/>
        </p:nvSpPr>
        <p:spPr>
          <a:xfrm>
            <a:off x="624575" y="3468183"/>
            <a:ext cx="2848857" cy="307777"/>
          </a:xfrm>
          <a:prstGeom prst="rect">
            <a:avLst/>
          </a:prstGeom>
        </p:spPr>
        <p:txBody>
          <a:bodyPr wrap="none">
            <a:spAutoFit/>
          </a:bodyPr>
          <a:lstStyle/>
          <a:p>
            <a:r>
              <a:rPr lang="en-US" b="1" dirty="0">
                <a:latin typeface="Palatino Linotype" panose="02040502050505030304" pitchFamily="18" charset="0"/>
              </a:rPr>
              <a:t>4. Event and Wedding Planners</a:t>
            </a:r>
            <a:endParaRPr lang="en-GB" dirty="0">
              <a:latin typeface="Palatino Linotype" panose="02040502050505030304" pitchFamily="18" charset="0"/>
            </a:endParaRPr>
          </a:p>
        </p:txBody>
      </p:sp>
      <p:sp>
        <p:nvSpPr>
          <p:cNvPr id="4" name="Rectangle 3"/>
          <p:cNvSpPr/>
          <p:nvPr/>
        </p:nvSpPr>
        <p:spPr>
          <a:xfrm>
            <a:off x="826847" y="2031146"/>
            <a:ext cx="2039341" cy="307777"/>
          </a:xfrm>
          <a:prstGeom prst="rect">
            <a:avLst/>
          </a:prstGeom>
        </p:spPr>
        <p:txBody>
          <a:bodyPr wrap="none">
            <a:spAutoFit/>
          </a:bodyPr>
          <a:lstStyle/>
          <a:p>
            <a:r>
              <a:rPr lang="en-US" b="1" dirty="0">
                <a:latin typeface="Palatino Linotype" panose="02040502050505030304" pitchFamily="18" charset="0"/>
              </a:rPr>
              <a:t>5. Cultural Enthusiasts</a:t>
            </a:r>
            <a:endParaRPr lang="en-GB" dirty="0">
              <a:latin typeface="Palatino Linotype" panose="02040502050505030304" pitchFamily="18" charset="0"/>
            </a:endParaRPr>
          </a:p>
        </p:txBody>
      </p:sp>
      <p:pic>
        <p:nvPicPr>
          <p:cNvPr id="6" name="Picture 5"/>
          <p:cNvPicPr>
            <a:picLocks noChangeAspect="1"/>
          </p:cNvPicPr>
          <p:nvPr/>
        </p:nvPicPr>
        <p:blipFill>
          <a:blip r:embed="rId5"/>
          <a:stretch>
            <a:fillRect/>
          </a:stretch>
        </p:blipFill>
        <p:spPr>
          <a:xfrm>
            <a:off x="356120" y="391797"/>
            <a:ext cx="1377815" cy="46943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360"/>
        <p:cNvGrpSpPr/>
        <p:nvPr/>
      </p:nvGrpSpPr>
      <p:grpSpPr>
        <a:xfrm>
          <a:off x="0" y="0"/>
          <a:ext cx="0" cy="0"/>
          <a:chOff x="0" y="0"/>
          <a:chExt cx="0" cy="0"/>
        </a:xfrm>
      </p:grpSpPr>
      <p:grpSp>
        <p:nvGrpSpPr>
          <p:cNvPr id="13" name="Google Shape;7151;p84"/>
          <p:cNvGrpSpPr/>
          <p:nvPr/>
        </p:nvGrpSpPr>
        <p:grpSpPr>
          <a:xfrm>
            <a:off x="1817511" y="1896533"/>
            <a:ext cx="5767449" cy="1240078"/>
            <a:chOff x="3470731" y="2391853"/>
            <a:chExt cx="1278826" cy="297482"/>
          </a:xfrm>
        </p:grpSpPr>
        <p:grpSp>
          <p:nvGrpSpPr>
            <p:cNvPr id="14" name="Google Shape;7152;p84"/>
            <p:cNvGrpSpPr/>
            <p:nvPr/>
          </p:nvGrpSpPr>
          <p:grpSpPr>
            <a:xfrm>
              <a:off x="3696379" y="2553002"/>
              <a:ext cx="827578" cy="4110"/>
              <a:chOff x="3696379" y="2553002"/>
              <a:chExt cx="827578" cy="4110"/>
            </a:xfrm>
          </p:grpSpPr>
          <p:cxnSp>
            <p:nvCxnSpPr>
              <p:cNvPr id="31" name="Google Shape;7153;p84"/>
              <p:cNvCxnSpPr>
                <a:endCxn id="26" idx="2"/>
              </p:cNvCxnSpPr>
              <p:nvPr/>
            </p:nvCxnSpPr>
            <p:spPr>
              <a:xfrm>
                <a:off x="4195395" y="2553002"/>
                <a:ext cx="328562" cy="4110"/>
              </a:xfrm>
              <a:prstGeom prst="straightConnector1">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cxnSp>
            <p:nvCxnSpPr>
              <p:cNvPr id="33" name="Google Shape;7155;p84"/>
              <p:cNvCxnSpPr>
                <a:stCxn id="20" idx="6"/>
                <a:endCxn id="29" idx="2"/>
              </p:cNvCxnSpPr>
              <p:nvPr/>
            </p:nvCxnSpPr>
            <p:spPr>
              <a:xfrm flipV="1">
                <a:off x="3696379" y="2553103"/>
                <a:ext cx="273265" cy="84"/>
              </a:xfrm>
              <a:prstGeom prst="straightConnector1">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grpSp>
        <p:grpSp>
          <p:nvGrpSpPr>
            <p:cNvPr id="15" name="Google Shape;7158;p84"/>
            <p:cNvGrpSpPr/>
            <p:nvPr/>
          </p:nvGrpSpPr>
          <p:grpSpPr>
            <a:xfrm>
              <a:off x="3969644" y="2440153"/>
              <a:ext cx="225900" cy="249182"/>
              <a:chOff x="3969644" y="2440153"/>
              <a:chExt cx="225900" cy="249182"/>
            </a:xfrm>
          </p:grpSpPr>
          <p:cxnSp>
            <p:nvCxnSpPr>
              <p:cNvPr id="28" name="Google Shape;7159;p84"/>
              <p:cNvCxnSpPr/>
              <p:nvPr/>
            </p:nvCxnSpPr>
            <p:spPr>
              <a:xfrm>
                <a:off x="4082390" y="2637031"/>
                <a:ext cx="95" cy="52304"/>
              </a:xfrm>
              <a:prstGeom prst="straightConnector1">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sp>
            <p:nvSpPr>
              <p:cNvPr id="29" name="Google Shape;7157;p84"/>
              <p:cNvSpPr/>
              <p:nvPr/>
            </p:nvSpPr>
            <p:spPr>
              <a:xfrm>
                <a:off x="3969644" y="2440153"/>
                <a:ext cx="225900" cy="225900"/>
              </a:xfrm>
              <a:prstGeom prst="ellipse">
                <a:avLst/>
              </a:prstGeom>
              <a:noFill/>
              <a:ln w="9525"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7160;p84"/>
              <p:cNvSpPr/>
              <p:nvPr/>
            </p:nvSpPr>
            <p:spPr>
              <a:xfrm>
                <a:off x="3998471" y="2468982"/>
                <a:ext cx="168300" cy="168300"/>
              </a:xfrm>
              <a:prstGeom prst="ellipse">
                <a:avLst/>
              </a:prstGeom>
              <a:solidFill>
                <a:schemeClr val="bg2"/>
              </a:solidFill>
              <a:ln w="9525" cap="flat" cmpd="sng">
                <a:solidFill>
                  <a:srgbClr val="435D7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 name="Google Shape;7161;p84"/>
            <p:cNvGrpSpPr/>
            <p:nvPr/>
          </p:nvGrpSpPr>
          <p:grpSpPr>
            <a:xfrm>
              <a:off x="4523957" y="2398360"/>
              <a:ext cx="225600" cy="271552"/>
              <a:chOff x="4523957" y="2398360"/>
              <a:chExt cx="225600" cy="271552"/>
            </a:xfrm>
          </p:grpSpPr>
          <p:cxnSp>
            <p:nvCxnSpPr>
              <p:cNvPr id="25" name="Google Shape;7162;p84"/>
              <p:cNvCxnSpPr>
                <a:stCxn id="27" idx="0"/>
              </p:cNvCxnSpPr>
              <p:nvPr/>
            </p:nvCxnSpPr>
            <p:spPr>
              <a:xfrm flipH="1" flipV="1">
                <a:off x="4636757" y="2398360"/>
                <a:ext cx="26" cy="74752"/>
              </a:xfrm>
              <a:prstGeom prst="straightConnector1">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sp>
            <p:nvSpPr>
              <p:cNvPr id="26" name="Google Shape;7164;p84"/>
              <p:cNvSpPr/>
              <p:nvPr/>
            </p:nvSpPr>
            <p:spPr>
              <a:xfrm>
                <a:off x="4523957" y="2444312"/>
                <a:ext cx="225600" cy="225600"/>
              </a:xfrm>
              <a:prstGeom prst="ellipse">
                <a:avLst/>
              </a:prstGeom>
              <a:noFill/>
              <a:ln w="9525"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7163;p84"/>
              <p:cNvSpPr/>
              <p:nvPr/>
            </p:nvSpPr>
            <p:spPr>
              <a:xfrm>
                <a:off x="4552783" y="2473112"/>
                <a:ext cx="168000" cy="168000"/>
              </a:xfrm>
              <a:prstGeom prst="ellipse">
                <a:avLst/>
              </a:prstGeom>
              <a:solidFill>
                <a:schemeClr val="bg2"/>
              </a:solidFill>
              <a:ln w="9525" cap="flat" cmpd="sng">
                <a:solidFill>
                  <a:srgbClr val="435D7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7169;p84"/>
            <p:cNvGrpSpPr/>
            <p:nvPr/>
          </p:nvGrpSpPr>
          <p:grpSpPr>
            <a:xfrm>
              <a:off x="3470731" y="2391853"/>
              <a:ext cx="225647" cy="274200"/>
              <a:chOff x="2035838" y="2122627"/>
              <a:chExt cx="792300" cy="962780"/>
            </a:xfrm>
          </p:grpSpPr>
          <p:cxnSp>
            <p:nvCxnSpPr>
              <p:cNvPr id="19" name="Google Shape;7170;p84"/>
              <p:cNvCxnSpPr/>
              <p:nvPr/>
            </p:nvCxnSpPr>
            <p:spPr>
              <a:xfrm flipH="1" flipV="1">
                <a:off x="2431738" y="2122627"/>
                <a:ext cx="132" cy="262840"/>
              </a:xfrm>
              <a:prstGeom prst="straightConnector1">
                <a:avLst/>
              </a:prstGeom>
              <a:ln>
                <a:headEnd type="none" w="med" len="med"/>
                <a:tailEnd type="none" w="med" len="med"/>
              </a:ln>
            </p:spPr>
            <p:style>
              <a:lnRef idx="3">
                <a:schemeClr val="dk1"/>
              </a:lnRef>
              <a:fillRef idx="0">
                <a:schemeClr val="dk1"/>
              </a:fillRef>
              <a:effectRef idx="2">
                <a:schemeClr val="dk1"/>
              </a:effectRef>
              <a:fontRef idx="minor">
                <a:schemeClr val="tx1"/>
              </a:fontRef>
            </p:style>
          </p:cxnSp>
          <p:sp>
            <p:nvSpPr>
              <p:cNvPr id="20" name="Google Shape;7156;p84"/>
              <p:cNvSpPr/>
              <p:nvPr/>
            </p:nvSpPr>
            <p:spPr>
              <a:xfrm>
                <a:off x="2035838" y="2292807"/>
                <a:ext cx="792300" cy="792600"/>
              </a:xfrm>
              <a:prstGeom prst="ellipse">
                <a:avLst/>
              </a:prstGeom>
              <a:noFill/>
              <a:ln w="9525" cap="flat" cmpd="sng">
                <a:solidFill>
                  <a:srgbClr val="BAC8D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171;p84"/>
              <p:cNvSpPr/>
              <p:nvPr/>
            </p:nvSpPr>
            <p:spPr>
              <a:xfrm>
                <a:off x="2136820" y="2393445"/>
                <a:ext cx="590100" cy="590100"/>
              </a:xfrm>
              <a:prstGeom prst="ellipse">
                <a:avLst/>
              </a:prstGeom>
              <a:solidFill>
                <a:schemeClr val="bg2"/>
              </a:solidFill>
              <a:ln w="9525" cap="flat" cmpd="sng">
                <a:solidFill>
                  <a:srgbClr val="435D7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 name="TextBox 5"/>
          <p:cNvSpPr txBox="1"/>
          <p:nvPr/>
        </p:nvSpPr>
        <p:spPr>
          <a:xfrm>
            <a:off x="1926148" y="2431540"/>
            <a:ext cx="847160" cy="307777"/>
          </a:xfrm>
          <a:prstGeom prst="rect">
            <a:avLst/>
          </a:prstGeom>
          <a:noFill/>
        </p:spPr>
        <p:txBody>
          <a:bodyPr wrap="square" rtlCol="0">
            <a:spAutoFit/>
          </a:bodyPr>
          <a:lstStyle/>
          <a:p>
            <a:pPr algn="ctr"/>
            <a:r>
              <a:rPr lang="en-GB" b="1" dirty="0">
                <a:solidFill>
                  <a:schemeClr val="bg1"/>
                </a:solidFill>
                <a:latin typeface="Palatino Linotype" panose="02040502050505030304" pitchFamily="18" charset="0"/>
              </a:rPr>
              <a:t>Nature</a:t>
            </a:r>
          </a:p>
        </p:txBody>
      </p:sp>
      <p:sp>
        <p:nvSpPr>
          <p:cNvPr id="36" name="Rectangle 35"/>
          <p:cNvSpPr/>
          <p:nvPr/>
        </p:nvSpPr>
        <p:spPr>
          <a:xfrm>
            <a:off x="1443319" y="860785"/>
            <a:ext cx="1765399" cy="988097"/>
          </a:xfrm>
          <a:prstGeom prst="rect">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1200" b="1" dirty="0">
                <a:solidFill>
                  <a:schemeClr val="tx1"/>
                </a:solidFill>
                <a:latin typeface="Palatino Linotype" panose="02040502050505030304" pitchFamily="18" charset="0"/>
              </a:rPr>
              <a:t>Service-Oriented</a:t>
            </a:r>
          </a:p>
          <a:p>
            <a:pPr marL="285750" indent="-285750" algn="just">
              <a:buFont typeface="Arial" panose="020B0604020202020204" pitchFamily="34" charset="0"/>
              <a:buChar char="•"/>
            </a:pPr>
            <a:r>
              <a:rPr lang="en-US" sz="1200" b="1" dirty="0">
                <a:solidFill>
                  <a:schemeClr val="tx1"/>
                </a:solidFill>
                <a:latin typeface="Palatino Linotype" panose="02040502050505030304" pitchFamily="18" charset="0"/>
              </a:rPr>
              <a:t>Customer-Centric</a:t>
            </a:r>
          </a:p>
          <a:p>
            <a:pPr marL="285750" indent="-285750" algn="just">
              <a:buFont typeface="Arial" panose="020B0604020202020204" pitchFamily="34" charset="0"/>
              <a:buChar char="•"/>
            </a:pPr>
            <a:r>
              <a:rPr lang="en-US" sz="1200" b="1" dirty="0">
                <a:solidFill>
                  <a:schemeClr val="tx1"/>
                </a:solidFill>
                <a:latin typeface="Palatino Linotype" panose="02040502050505030304" pitchFamily="18" charset="0"/>
              </a:rPr>
              <a:t>Quality-Driven</a:t>
            </a:r>
          </a:p>
          <a:p>
            <a:pPr marL="285750" indent="-285750" algn="just">
              <a:buFont typeface="Arial" panose="020B0604020202020204" pitchFamily="34" charset="0"/>
              <a:buChar char="•"/>
            </a:pPr>
            <a:r>
              <a:rPr lang="en-US" sz="1200" b="1" dirty="0">
                <a:solidFill>
                  <a:schemeClr val="tx1"/>
                </a:solidFill>
                <a:latin typeface="Palatino Linotype" panose="02040502050505030304" pitchFamily="18" charset="0"/>
              </a:rPr>
              <a:t>Adaptability</a:t>
            </a:r>
          </a:p>
          <a:p>
            <a:pPr marL="285750" indent="-285750" algn="just">
              <a:buFont typeface="Arial" panose="020B0604020202020204" pitchFamily="34" charset="0"/>
              <a:buChar char="•"/>
            </a:pPr>
            <a:r>
              <a:rPr lang="en-US" sz="1200" b="1" dirty="0">
                <a:solidFill>
                  <a:schemeClr val="tx1"/>
                </a:solidFill>
                <a:latin typeface="Palatino Linotype" panose="02040502050505030304" pitchFamily="18" charset="0"/>
              </a:rPr>
              <a:t>Diversity</a:t>
            </a:r>
          </a:p>
        </p:txBody>
      </p:sp>
      <p:sp>
        <p:nvSpPr>
          <p:cNvPr id="44" name="Rectangle 43"/>
          <p:cNvSpPr/>
          <p:nvPr/>
        </p:nvSpPr>
        <p:spPr>
          <a:xfrm>
            <a:off x="5826614" y="668377"/>
            <a:ext cx="2672862" cy="1274813"/>
          </a:xfrm>
          <a:prstGeom prst="rect">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200" b="1" dirty="0">
                <a:solidFill>
                  <a:schemeClr val="tx1"/>
                </a:solidFill>
                <a:latin typeface="Palatino Linotype" panose="02040502050505030304" pitchFamily="18" charset="0"/>
              </a:rPr>
              <a:t>Enhancing Guest Experience</a:t>
            </a:r>
          </a:p>
          <a:p>
            <a:pPr marL="285750" indent="-285750">
              <a:buFont typeface="Arial" panose="020B0604020202020204" pitchFamily="34" charset="0"/>
              <a:buChar char="•"/>
            </a:pPr>
            <a:r>
              <a:rPr lang="en-GB" sz="1200" b="1" dirty="0">
                <a:solidFill>
                  <a:schemeClr val="tx1"/>
                </a:solidFill>
                <a:latin typeface="Palatino Linotype" panose="02040502050505030304" pitchFamily="18" charset="0"/>
              </a:rPr>
              <a:t>Attracting and Retaining Customers</a:t>
            </a:r>
          </a:p>
          <a:p>
            <a:pPr marL="285750" indent="-285750">
              <a:buFont typeface="Arial" panose="020B0604020202020204" pitchFamily="34" charset="0"/>
              <a:buChar char="•"/>
            </a:pPr>
            <a:r>
              <a:rPr lang="en-GB" sz="1200" b="1" dirty="0">
                <a:solidFill>
                  <a:schemeClr val="tx1"/>
                </a:solidFill>
                <a:latin typeface="Palatino Linotype" panose="02040502050505030304" pitchFamily="18" charset="0"/>
              </a:rPr>
              <a:t>Revenue Generation</a:t>
            </a:r>
          </a:p>
          <a:p>
            <a:pPr marL="285750" indent="-285750">
              <a:buFont typeface="Arial" panose="020B0604020202020204" pitchFamily="34" charset="0"/>
              <a:buChar char="•"/>
            </a:pPr>
            <a:r>
              <a:rPr lang="en-GB" sz="1200" b="1" dirty="0">
                <a:solidFill>
                  <a:schemeClr val="tx1"/>
                </a:solidFill>
                <a:latin typeface="Palatino Linotype" panose="02040502050505030304" pitchFamily="18" charset="0"/>
              </a:rPr>
              <a:t>Managing Guest Expectations</a:t>
            </a:r>
          </a:p>
          <a:p>
            <a:pPr marL="285750" indent="-285750">
              <a:buFont typeface="Arial" panose="020B0604020202020204" pitchFamily="34" charset="0"/>
              <a:buChar char="•"/>
            </a:pPr>
            <a:r>
              <a:rPr lang="en-GB" sz="1200" b="1" dirty="0">
                <a:solidFill>
                  <a:schemeClr val="tx1"/>
                </a:solidFill>
                <a:latin typeface="Palatino Linotype" panose="02040502050505030304" pitchFamily="18" charset="0"/>
              </a:rPr>
              <a:t>Adapting to Market Trends</a:t>
            </a:r>
          </a:p>
          <a:p>
            <a:pPr marL="285750" indent="-285750" algn="ctr">
              <a:buFont typeface="Arial" panose="020B0604020202020204" pitchFamily="34" charset="0"/>
              <a:buChar char="•"/>
            </a:pPr>
            <a:endParaRPr lang="en-GB" dirty="0">
              <a:solidFill>
                <a:schemeClr val="tx1"/>
              </a:solidFill>
            </a:endParaRPr>
          </a:p>
        </p:txBody>
      </p:sp>
      <p:sp>
        <p:nvSpPr>
          <p:cNvPr id="37" name="TextBox 36"/>
          <p:cNvSpPr txBox="1"/>
          <p:nvPr/>
        </p:nvSpPr>
        <p:spPr>
          <a:xfrm>
            <a:off x="3675674" y="3218818"/>
            <a:ext cx="2013422" cy="1200329"/>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1200" b="1" dirty="0">
                <a:latin typeface="Palatino Linotype" panose="02040502050505030304" pitchFamily="18" charset="0"/>
              </a:rPr>
              <a:t>Accommodation</a:t>
            </a:r>
          </a:p>
          <a:p>
            <a:pPr marL="285750" indent="-285750">
              <a:buFont typeface="Arial" panose="020B0604020202020204" pitchFamily="34" charset="0"/>
              <a:buChar char="•"/>
            </a:pPr>
            <a:r>
              <a:rPr lang="en-GB" sz="1200" b="1" dirty="0">
                <a:latin typeface="Palatino Linotype" panose="02040502050505030304" pitchFamily="18" charset="0"/>
              </a:rPr>
              <a:t>Dining and Catering</a:t>
            </a:r>
          </a:p>
          <a:p>
            <a:pPr marL="285750" indent="-285750">
              <a:buFont typeface="Arial" panose="020B0604020202020204" pitchFamily="34" charset="0"/>
              <a:buChar char="•"/>
            </a:pPr>
            <a:r>
              <a:rPr lang="en-GB" sz="1200" b="1" dirty="0">
                <a:latin typeface="Palatino Linotype" panose="02040502050505030304" pitchFamily="18" charset="0"/>
              </a:rPr>
              <a:t>Recreational and Entertainment</a:t>
            </a:r>
          </a:p>
          <a:p>
            <a:pPr marL="285750" indent="-285750">
              <a:buFont typeface="Arial" panose="020B0604020202020204" pitchFamily="34" charset="0"/>
              <a:buChar char="•"/>
            </a:pPr>
            <a:r>
              <a:rPr lang="en-GB" sz="1200" b="1" dirty="0">
                <a:latin typeface="Palatino Linotype" panose="02040502050505030304" pitchFamily="18" charset="0"/>
              </a:rPr>
              <a:t>Customer Support</a:t>
            </a:r>
          </a:p>
          <a:p>
            <a:pPr marL="285750" indent="-285750">
              <a:buFont typeface="Arial" panose="020B0604020202020204" pitchFamily="34" charset="0"/>
              <a:buChar char="•"/>
            </a:pPr>
            <a:r>
              <a:rPr lang="en-GB" sz="1200" b="1" dirty="0">
                <a:latin typeface="Palatino Linotype" panose="02040502050505030304" pitchFamily="18" charset="0"/>
              </a:rPr>
              <a:t>Specialized Facilities</a:t>
            </a:r>
          </a:p>
        </p:txBody>
      </p:sp>
      <p:pic>
        <p:nvPicPr>
          <p:cNvPr id="38" name="Picture 37"/>
          <p:cNvPicPr>
            <a:picLocks noChangeAspect="1"/>
          </p:cNvPicPr>
          <p:nvPr/>
        </p:nvPicPr>
        <p:blipFill>
          <a:blip r:embed="rId3"/>
          <a:stretch>
            <a:fillRect/>
          </a:stretch>
        </p:blipFill>
        <p:spPr>
          <a:xfrm>
            <a:off x="7001315" y="3399691"/>
            <a:ext cx="2142685" cy="1611001"/>
          </a:xfrm>
          <a:prstGeom prst="rect">
            <a:avLst/>
          </a:prstGeom>
        </p:spPr>
      </p:pic>
      <p:sp>
        <p:nvSpPr>
          <p:cNvPr id="47" name="Google Shape;376;p46"/>
          <p:cNvSpPr/>
          <p:nvPr/>
        </p:nvSpPr>
        <p:spPr>
          <a:xfrm rot="9174544">
            <a:off x="-983082" y="502611"/>
            <a:ext cx="1388657" cy="4027775"/>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76;p46"/>
          <p:cNvSpPr/>
          <p:nvPr/>
        </p:nvSpPr>
        <p:spPr>
          <a:xfrm rot="9174544">
            <a:off x="8984824" y="-165008"/>
            <a:ext cx="1388657" cy="4027775"/>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TextBox 48"/>
          <p:cNvSpPr txBox="1"/>
          <p:nvPr/>
        </p:nvSpPr>
        <p:spPr>
          <a:xfrm>
            <a:off x="4170847" y="2431540"/>
            <a:ext cx="847160" cy="307777"/>
          </a:xfrm>
          <a:prstGeom prst="rect">
            <a:avLst/>
          </a:prstGeom>
          <a:noFill/>
        </p:spPr>
        <p:txBody>
          <a:bodyPr wrap="square" rtlCol="0">
            <a:spAutoFit/>
          </a:bodyPr>
          <a:lstStyle/>
          <a:p>
            <a:pPr algn="ctr"/>
            <a:r>
              <a:rPr lang="en-GB" b="1" dirty="0">
                <a:solidFill>
                  <a:schemeClr val="bg1"/>
                </a:solidFill>
                <a:latin typeface="Palatino Linotype" panose="02040502050505030304" pitchFamily="18" charset="0"/>
              </a:rPr>
              <a:t>Scope</a:t>
            </a:r>
          </a:p>
        </p:txBody>
      </p:sp>
      <p:sp>
        <p:nvSpPr>
          <p:cNvPr id="50" name="TextBox 49"/>
          <p:cNvSpPr txBox="1"/>
          <p:nvPr/>
        </p:nvSpPr>
        <p:spPr>
          <a:xfrm>
            <a:off x="6666571" y="2431540"/>
            <a:ext cx="847160" cy="307777"/>
          </a:xfrm>
          <a:prstGeom prst="rect">
            <a:avLst/>
          </a:prstGeom>
          <a:noFill/>
        </p:spPr>
        <p:txBody>
          <a:bodyPr wrap="square" rtlCol="0">
            <a:spAutoFit/>
          </a:bodyPr>
          <a:lstStyle/>
          <a:p>
            <a:pPr algn="ctr"/>
            <a:r>
              <a:rPr lang="en-GB" b="1" dirty="0">
                <a:solidFill>
                  <a:schemeClr val="bg1"/>
                </a:solidFill>
                <a:latin typeface="Palatino Linotype" panose="02040502050505030304" pitchFamily="18" charset="0"/>
              </a:rPr>
              <a:t>Role</a:t>
            </a:r>
          </a:p>
        </p:txBody>
      </p:sp>
      <p:sp>
        <p:nvSpPr>
          <p:cNvPr id="51" name="Google Shape;352;p44"/>
          <p:cNvSpPr txBox="1">
            <a:spLocks noGrp="1"/>
          </p:cNvSpPr>
          <p:nvPr>
            <p:ph type="title"/>
          </p:nvPr>
        </p:nvSpPr>
        <p:spPr>
          <a:xfrm flipH="1">
            <a:off x="-2" y="140951"/>
            <a:ext cx="5545015" cy="470143"/>
          </a:xfrm>
          <a:prstGeom prst="rect">
            <a:avLst/>
          </a:prstGeom>
          <a:solidFill>
            <a:schemeClr val="bg2">
              <a:lumMod val="50000"/>
            </a:schemeClr>
          </a:solidFill>
        </p:spPr>
        <p:txBody>
          <a:bodyPr spcFirstLastPara="1" wrap="square" lIns="91425" tIns="91425" rIns="91425" bIns="91425" anchor="b" anchorCtr="0">
            <a:noAutofit/>
          </a:bodyPr>
          <a:lstStyle/>
          <a:p>
            <a:pPr lvl="0" algn="l"/>
            <a:r>
              <a:rPr lang="en-US" sz="2400" dirty="0">
                <a:solidFill>
                  <a:schemeClr val="bg1"/>
                </a:solidFill>
              </a:rPr>
              <a:t>Guest service and facilities (In General)</a:t>
            </a:r>
            <a:endParaRPr sz="24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371"/>
        <p:cNvGrpSpPr/>
        <p:nvPr/>
      </p:nvGrpSpPr>
      <p:grpSpPr>
        <a:xfrm>
          <a:off x="0" y="0"/>
          <a:ext cx="0" cy="0"/>
          <a:chOff x="0" y="0"/>
          <a:chExt cx="0" cy="0"/>
        </a:xfrm>
      </p:grpSpPr>
      <p:pic>
        <p:nvPicPr>
          <p:cNvPr id="10" name="Picture 2" descr="Hotel Indigo considered as family shelter – The Lion's Roar"/>
          <p:cNvPicPr>
            <a:picLocks noChangeAspect="1" noChangeArrowheads="1"/>
          </p:cNvPicPr>
          <p:nvPr/>
        </p:nvPicPr>
        <p:blipFill rotWithShape="1">
          <a:blip r:embed="rId3">
            <a:extLst>
              <a:ext uri="{28A0092B-C50C-407E-A947-70E740481C1C}">
                <a14:useLocalDpi xmlns:a14="http://schemas.microsoft.com/office/drawing/2010/main" val="0"/>
              </a:ext>
            </a:extLst>
          </a:blip>
          <a:srcRect l="17087" t="12657" r="18780" b="31850"/>
          <a:stretch/>
        </p:blipFill>
        <p:spPr bwMode="auto">
          <a:xfrm>
            <a:off x="5450758" y="2949750"/>
            <a:ext cx="3693242" cy="2395617"/>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oogle Shape;8007;p86"/>
          <p:cNvGrpSpPr/>
          <p:nvPr/>
        </p:nvGrpSpPr>
        <p:grpSpPr>
          <a:xfrm>
            <a:off x="2339163" y="1160942"/>
            <a:ext cx="2594344" cy="2347801"/>
            <a:chOff x="649648" y="387950"/>
            <a:chExt cx="6215377" cy="5338593"/>
          </a:xfrm>
          <a:solidFill>
            <a:schemeClr val="bg2">
              <a:lumMod val="50000"/>
            </a:schemeClr>
          </a:solidFill>
        </p:grpSpPr>
        <p:sp>
          <p:nvSpPr>
            <p:cNvPr id="13" name="Google Shape;8008;p86"/>
            <p:cNvSpPr/>
            <p:nvPr/>
          </p:nvSpPr>
          <p:spPr>
            <a:xfrm>
              <a:off x="2641907" y="3717593"/>
              <a:ext cx="3573900" cy="2008950"/>
            </a:xfrm>
            <a:custGeom>
              <a:avLst/>
              <a:gdLst/>
              <a:ahLst/>
              <a:cxnLst/>
              <a:rect l="l" t="t" r="r" b="b"/>
              <a:pathLst>
                <a:path w="142956" h="80358" fill="none" extrusionOk="0">
                  <a:moveTo>
                    <a:pt x="0" y="50612"/>
                  </a:moveTo>
                  <a:cubicBezTo>
                    <a:pt x="53053" y="80357"/>
                    <a:pt x="120314" y="56605"/>
                    <a:pt x="142956" y="0"/>
                  </a:cubicBezTo>
                </a:path>
              </a:pathLst>
            </a:custGeom>
            <a:grpFill/>
            <a:ln w="9525" cap="flat" cmpd="sng">
              <a:solidFill>
                <a:srgbClr val="325D79"/>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8009;p86"/>
            <p:cNvSpPr/>
            <p:nvPr/>
          </p:nvSpPr>
          <p:spPr>
            <a:xfrm>
              <a:off x="1359875" y="2446825"/>
              <a:ext cx="338550" cy="1598275"/>
            </a:xfrm>
            <a:custGeom>
              <a:avLst/>
              <a:gdLst/>
              <a:ahLst/>
              <a:cxnLst/>
              <a:rect l="l" t="t" r="r" b="b"/>
              <a:pathLst>
                <a:path w="13542" h="63931" fill="none" extrusionOk="0">
                  <a:moveTo>
                    <a:pt x="888" y="0"/>
                  </a:moveTo>
                  <a:cubicBezTo>
                    <a:pt x="223" y="4440"/>
                    <a:pt x="1" y="9102"/>
                    <a:pt x="1" y="13763"/>
                  </a:cubicBezTo>
                  <a:cubicBezTo>
                    <a:pt x="1" y="31300"/>
                    <a:pt x="4662" y="48614"/>
                    <a:pt x="13541" y="63931"/>
                  </a:cubicBezTo>
                </a:path>
              </a:pathLst>
            </a:custGeom>
            <a:grpFill/>
            <a:ln w="9525" cap="flat" cmpd="sng">
              <a:solidFill>
                <a:srgbClr val="325D79"/>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8012;p86"/>
            <p:cNvSpPr/>
            <p:nvPr/>
          </p:nvSpPr>
          <p:spPr>
            <a:xfrm>
              <a:off x="699475" y="2457925"/>
              <a:ext cx="5183275" cy="2647150"/>
            </a:xfrm>
            <a:custGeom>
              <a:avLst/>
              <a:gdLst/>
              <a:ahLst/>
              <a:cxnLst/>
              <a:rect l="l" t="t" r="r" b="b"/>
              <a:pathLst>
                <a:path w="207331" h="105886" fill="none" extrusionOk="0">
                  <a:moveTo>
                    <a:pt x="39513" y="0"/>
                  </a:moveTo>
                  <a:cubicBezTo>
                    <a:pt x="38847" y="4440"/>
                    <a:pt x="38404" y="8880"/>
                    <a:pt x="38626" y="13319"/>
                  </a:cubicBezTo>
                  <a:cubicBezTo>
                    <a:pt x="38404" y="31300"/>
                    <a:pt x="43953" y="48836"/>
                    <a:pt x="54164" y="63487"/>
                  </a:cubicBezTo>
                  <a:lnTo>
                    <a:pt x="18869" y="63487"/>
                  </a:lnTo>
                  <a:cubicBezTo>
                    <a:pt x="8436" y="63487"/>
                    <a:pt x="1" y="71922"/>
                    <a:pt x="1" y="82355"/>
                  </a:cubicBezTo>
                  <a:cubicBezTo>
                    <a:pt x="1" y="92566"/>
                    <a:pt x="8436" y="101002"/>
                    <a:pt x="18869" y="101002"/>
                  </a:cubicBezTo>
                  <a:lnTo>
                    <a:pt x="116097" y="101002"/>
                  </a:lnTo>
                  <a:cubicBezTo>
                    <a:pt x="154277" y="105885"/>
                    <a:pt x="191126" y="85463"/>
                    <a:pt x="207331" y="50390"/>
                  </a:cubicBezTo>
                </a:path>
              </a:pathLst>
            </a:custGeom>
            <a:grpFill/>
            <a:ln w="9525" cap="flat" cmpd="sng">
              <a:solidFill>
                <a:srgbClr val="667E92"/>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8013;p86"/>
            <p:cNvSpPr/>
            <p:nvPr/>
          </p:nvSpPr>
          <p:spPr>
            <a:xfrm>
              <a:off x="2075775" y="387950"/>
              <a:ext cx="4012325" cy="2402975"/>
            </a:xfrm>
            <a:custGeom>
              <a:avLst/>
              <a:gdLst/>
              <a:ahLst/>
              <a:cxnLst/>
              <a:rect l="l" t="t" r="r" b="b"/>
              <a:pathLst>
                <a:path w="160493" h="96119" fill="none" extrusionOk="0">
                  <a:moveTo>
                    <a:pt x="160492" y="96118"/>
                  </a:moveTo>
                  <a:cubicBezTo>
                    <a:pt x="160492" y="57494"/>
                    <a:pt x="135630" y="23530"/>
                    <a:pt x="99003" y="11765"/>
                  </a:cubicBezTo>
                  <a:cubicBezTo>
                    <a:pt x="62377" y="0"/>
                    <a:pt x="22420" y="13097"/>
                    <a:pt x="0" y="44397"/>
                  </a:cubicBezTo>
                </a:path>
              </a:pathLst>
            </a:custGeom>
            <a:grpFill/>
            <a:ln w="9525" cap="flat" cmpd="sng">
              <a:solidFill>
                <a:srgbClr val="667E92"/>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8014;p86"/>
            <p:cNvSpPr/>
            <p:nvPr/>
          </p:nvSpPr>
          <p:spPr>
            <a:xfrm>
              <a:off x="649648" y="670971"/>
              <a:ext cx="5183118" cy="4298214"/>
            </a:xfrm>
            <a:custGeom>
              <a:avLst/>
              <a:gdLst/>
              <a:ahLst/>
              <a:cxnLst/>
              <a:rect l="l" t="t" r="r" b="b"/>
              <a:pathLst>
                <a:path w="205333" h="170260" fill="none" extrusionOk="0">
                  <a:moveTo>
                    <a:pt x="205333" y="84575"/>
                  </a:moveTo>
                  <a:cubicBezTo>
                    <a:pt x="205333" y="51944"/>
                    <a:pt x="185133" y="22865"/>
                    <a:pt x="154721" y="11322"/>
                  </a:cubicBezTo>
                  <a:cubicBezTo>
                    <a:pt x="124088" y="1"/>
                    <a:pt x="89681" y="8880"/>
                    <a:pt x="68371" y="33520"/>
                  </a:cubicBezTo>
                  <a:lnTo>
                    <a:pt x="18869" y="33520"/>
                  </a:lnTo>
                  <a:cubicBezTo>
                    <a:pt x="8436" y="33520"/>
                    <a:pt x="1" y="41955"/>
                    <a:pt x="1" y="52388"/>
                  </a:cubicBezTo>
                  <a:cubicBezTo>
                    <a:pt x="1" y="62599"/>
                    <a:pt x="8436" y="71034"/>
                    <a:pt x="18869" y="71034"/>
                  </a:cubicBezTo>
                  <a:lnTo>
                    <a:pt x="50612" y="71034"/>
                  </a:lnTo>
                  <a:cubicBezTo>
                    <a:pt x="44175" y="108549"/>
                    <a:pt x="65929" y="145176"/>
                    <a:pt x="101668" y="157607"/>
                  </a:cubicBezTo>
                  <a:cubicBezTo>
                    <a:pt x="137629" y="170260"/>
                    <a:pt x="177363" y="155165"/>
                    <a:pt x="195788" y="121868"/>
                  </a:cubicBezTo>
                </a:path>
              </a:pathLst>
            </a:custGeom>
            <a:grpFill/>
            <a:ln w="9525" cap="flat" cmpd="sng">
              <a:solidFill>
                <a:srgbClr val="445D73"/>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8015;p86"/>
            <p:cNvSpPr/>
            <p:nvPr/>
          </p:nvSpPr>
          <p:spPr>
            <a:xfrm>
              <a:off x="1731700" y="1059450"/>
              <a:ext cx="5133325" cy="3762600"/>
            </a:xfrm>
            <a:custGeom>
              <a:avLst/>
              <a:gdLst/>
              <a:ahLst/>
              <a:cxnLst/>
              <a:rect l="l" t="t" r="r" b="b"/>
              <a:pathLst>
                <a:path w="205333" h="150504" fill="none" extrusionOk="0">
                  <a:moveTo>
                    <a:pt x="85685" y="0"/>
                  </a:moveTo>
                  <a:cubicBezTo>
                    <a:pt x="33297" y="222"/>
                    <a:pt x="0" y="56383"/>
                    <a:pt x="25306" y="102333"/>
                  </a:cubicBezTo>
                  <a:cubicBezTo>
                    <a:pt x="50390" y="148283"/>
                    <a:pt x="115652" y="150503"/>
                    <a:pt x="144066" y="106551"/>
                  </a:cubicBezTo>
                  <a:lnTo>
                    <a:pt x="186464" y="106551"/>
                  </a:lnTo>
                  <a:cubicBezTo>
                    <a:pt x="196897" y="106551"/>
                    <a:pt x="205332" y="98116"/>
                    <a:pt x="205332" y="87683"/>
                  </a:cubicBezTo>
                  <a:cubicBezTo>
                    <a:pt x="205332" y="77250"/>
                    <a:pt x="196897" y="68814"/>
                    <a:pt x="186464" y="68814"/>
                  </a:cubicBezTo>
                  <a:lnTo>
                    <a:pt x="154943" y="68814"/>
                  </a:lnTo>
                  <a:cubicBezTo>
                    <a:pt x="154721" y="30856"/>
                    <a:pt x="123865" y="0"/>
                    <a:pt x="85685" y="0"/>
                  </a:cubicBezTo>
                  <a:close/>
                </a:path>
              </a:pathLst>
            </a:custGeom>
            <a:grpFill/>
            <a:ln w="9525" cap="flat" cmpd="sng">
              <a:solidFill>
                <a:srgbClr val="869FB1"/>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8016;p86"/>
            <p:cNvSpPr/>
            <p:nvPr/>
          </p:nvSpPr>
          <p:spPr>
            <a:xfrm>
              <a:off x="5965975" y="2912975"/>
              <a:ext cx="754750" cy="754775"/>
            </a:xfrm>
            <a:custGeom>
              <a:avLst/>
              <a:gdLst/>
              <a:ahLst/>
              <a:cxnLst/>
              <a:rect l="l" t="t" r="r" b="b"/>
              <a:pathLst>
                <a:path w="30190" h="30191" fill="none" extrusionOk="0">
                  <a:moveTo>
                    <a:pt x="17315" y="1"/>
                  </a:moveTo>
                  <a:cubicBezTo>
                    <a:pt x="5772" y="1"/>
                    <a:pt x="0" y="13764"/>
                    <a:pt x="7992" y="21977"/>
                  </a:cubicBezTo>
                  <a:cubicBezTo>
                    <a:pt x="16205" y="30190"/>
                    <a:pt x="30190" y="24419"/>
                    <a:pt x="30190" y="12876"/>
                  </a:cubicBezTo>
                  <a:cubicBezTo>
                    <a:pt x="30190" y="5772"/>
                    <a:pt x="24418" y="1"/>
                    <a:pt x="17315" y="1"/>
                  </a:cubicBezTo>
                  <a:close/>
                </a:path>
              </a:pathLst>
            </a:custGeom>
            <a:grpFill/>
            <a:ln w="9525" cap="flat" cmpd="sng">
              <a:solidFill>
                <a:srgbClr val="E3E9ED"/>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8018;p86"/>
            <p:cNvSpPr/>
            <p:nvPr/>
          </p:nvSpPr>
          <p:spPr>
            <a:xfrm>
              <a:off x="732775" y="4183825"/>
              <a:ext cx="754775" cy="760300"/>
            </a:xfrm>
            <a:custGeom>
              <a:avLst/>
              <a:gdLst/>
              <a:ahLst/>
              <a:cxnLst/>
              <a:rect l="l" t="t" r="r" b="b"/>
              <a:pathLst>
                <a:path w="30191" h="30412" fill="none" extrusionOk="0">
                  <a:moveTo>
                    <a:pt x="17315" y="0"/>
                  </a:moveTo>
                  <a:cubicBezTo>
                    <a:pt x="5772" y="0"/>
                    <a:pt x="1" y="13985"/>
                    <a:pt x="7992" y="22199"/>
                  </a:cubicBezTo>
                  <a:cubicBezTo>
                    <a:pt x="16205" y="30412"/>
                    <a:pt x="30190" y="24640"/>
                    <a:pt x="30190" y="13097"/>
                  </a:cubicBezTo>
                  <a:cubicBezTo>
                    <a:pt x="30190" y="5772"/>
                    <a:pt x="24419" y="0"/>
                    <a:pt x="17315" y="0"/>
                  </a:cubicBezTo>
                  <a:close/>
                </a:path>
              </a:pathLst>
            </a:custGeom>
            <a:grpFill/>
            <a:ln w="9525" cap="flat" cmpd="sng">
              <a:solidFill>
                <a:srgbClr val="E3E9ED"/>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8019;p86"/>
            <p:cNvSpPr/>
            <p:nvPr/>
          </p:nvSpPr>
          <p:spPr>
            <a:xfrm>
              <a:off x="732775" y="1669900"/>
              <a:ext cx="754775" cy="754750"/>
            </a:xfrm>
            <a:custGeom>
              <a:avLst/>
              <a:gdLst/>
              <a:ahLst/>
              <a:cxnLst/>
              <a:rect l="l" t="t" r="r" b="b"/>
              <a:pathLst>
                <a:path w="30191" h="30190" fill="none" extrusionOk="0">
                  <a:moveTo>
                    <a:pt x="17315" y="0"/>
                  </a:moveTo>
                  <a:cubicBezTo>
                    <a:pt x="5772" y="0"/>
                    <a:pt x="1" y="13985"/>
                    <a:pt x="8214" y="22198"/>
                  </a:cubicBezTo>
                  <a:cubicBezTo>
                    <a:pt x="16205" y="30189"/>
                    <a:pt x="30190" y="24418"/>
                    <a:pt x="30190" y="12875"/>
                  </a:cubicBezTo>
                  <a:cubicBezTo>
                    <a:pt x="30190" y="5772"/>
                    <a:pt x="24419" y="0"/>
                    <a:pt x="17315" y="0"/>
                  </a:cubicBezTo>
                  <a:close/>
                </a:path>
              </a:pathLst>
            </a:custGeom>
            <a:grpFill/>
            <a:ln w="9525" cap="flat" cmpd="sng">
              <a:solidFill>
                <a:srgbClr val="E3E9ED"/>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8013;p86"/>
          <p:cNvSpPr/>
          <p:nvPr/>
        </p:nvSpPr>
        <p:spPr>
          <a:xfrm>
            <a:off x="2878839" y="1069420"/>
            <a:ext cx="1853524" cy="1121862"/>
          </a:xfrm>
          <a:custGeom>
            <a:avLst/>
            <a:gdLst/>
            <a:ahLst/>
            <a:cxnLst/>
            <a:rect l="l" t="t" r="r" b="b"/>
            <a:pathLst>
              <a:path w="160493" h="96119" fill="none" extrusionOk="0">
                <a:moveTo>
                  <a:pt x="160492" y="96118"/>
                </a:moveTo>
                <a:cubicBezTo>
                  <a:pt x="160492" y="57494"/>
                  <a:pt x="135630" y="23530"/>
                  <a:pt x="99003" y="11765"/>
                </a:cubicBezTo>
                <a:cubicBezTo>
                  <a:pt x="62377" y="0"/>
                  <a:pt x="22420" y="13097"/>
                  <a:pt x="0" y="44397"/>
                </a:cubicBezTo>
              </a:path>
            </a:pathLst>
          </a:custGeom>
          <a:noFill/>
          <a:ln w="9525" cap="flat" cmpd="sng">
            <a:solidFill>
              <a:srgbClr val="667E92"/>
            </a:solidFill>
            <a:prstDash val="solid"/>
            <a:miter lim="22198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TextBox 5"/>
          <p:cNvSpPr txBox="1"/>
          <p:nvPr/>
        </p:nvSpPr>
        <p:spPr>
          <a:xfrm>
            <a:off x="2983517" y="1831262"/>
            <a:ext cx="1337424" cy="954107"/>
          </a:xfrm>
          <a:prstGeom prst="rect">
            <a:avLst/>
          </a:prstGeom>
          <a:noFill/>
        </p:spPr>
        <p:txBody>
          <a:bodyPr wrap="square" rtlCol="0">
            <a:spAutoFit/>
          </a:bodyPr>
          <a:lstStyle/>
          <a:p>
            <a:pPr algn="ctr"/>
            <a:r>
              <a:rPr lang="en-GB" b="1" dirty="0">
                <a:latin typeface="Palatino Linotype" panose="02040502050505030304" pitchFamily="18" charset="0"/>
              </a:rPr>
              <a:t>Guest service and facilities (Hotel Indigo)</a:t>
            </a:r>
            <a:r>
              <a:rPr lang="en-GB" dirty="0">
                <a:latin typeface="Palatino Linotype" panose="02040502050505030304" pitchFamily="18" charset="0"/>
              </a:rPr>
              <a:t> </a:t>
            </a:r>
          </a:p>
        </p:txBody>
      </p:sp>
      <p:sp>
        <p:nvSpPr>
          <p:cNvPr id="7" name="TextBox 6"/>
          <p:cNvSpPr txBox="1"/>
          <p:nvPr/>
        </p:nvSpPr>
        <p:spPr>
          <a:xfrm>
            <a:off x="371553" y="1538874"/>
            <a:ext cx="1967610" cy="584775"/>
          </a:xfrm>
          <a:prstGeom prst="rect">
            <a:avLst/>
          </a:prstGeom>
          <a:noFill/>
        </p:spPr>
        <p:txBody>
          <a:bodyPr wrap="square" rtlCol="0">
            <a:spAutoFit/>
          </a:bodyPr>
          <a:lstStyle/>
          <a:p>
            <a:r>
              <a:rPr lang="en-GB" sz="1800" b="1" dirty="0">
                <a:solidFill>
                  <a:schemeClr val="bg2">
                    <a:lumMod val="50000"/>
                  </a:schemeClr>
                </a:solidFill>
                <a:latin typeface="Palatino Linotype" panose="02040502050505030304" pitchFamily="18" charset="0"/>
              </a:rPr>
              <a:t>Nature</a:t>
            </a:r>
          </a:p>
          <a:p>
            <a:pPr marL="285750" indent="-285750">
              <a:buFont typeface="Arial" panose="020B0604020202020204" pitchFamily="34" charset="0"/>
              <a:buChar char="•"/>
            </a:pPr>
            <a:r>
              <a:rPr lang="en-GB" b="1" dirty="0">
                <a:latin typeface="Palatino Linotype" panose="02040502050505030304" pitchFamily="18" charset="0"/>
              </a:rPr>
              <a:t>Customer-Centric </a:t>
            </a:r>
          </a:p>
        </p:txBody>
      </p:sp>
      <p:sp>
        <p:nvSpPr>
          <p:cNvPr id="8" name="TextBox 7"/>
          <p:cNvSpPr txBox="1"/>
          <p:nvPr/>
        </p:nvSpPr>
        <p:spPr>
          <a:xfrm>
            <a:off x="500280" y="2653354"/>
            <a:ext cx="1804144" cy="1661993"/>
          </a:xfrm>
          <a:prstGeom prst="rect">
            <a:avLst/>
          </a:prstGeom>
          <a:noFill/>
        </p:spPr>
        <p:txBody>
          <a:bodyPr wrap="square" rtlCol="0">
            <a:spAutoFit/>
          </a:bodyPr>
          <a:lstStyle/>
          <a:p>
            <a:r>
              <a:rPr lang="en-GB" sz="1800" b="1" dirty="0">
                <a:solidFill>
                  <a:schemeClr val="bg2">
                    <a:lumMod val="50000"/>
                  </a:schemeClr>
                </a:solidFill>
                <a:latin typeface="Palatino Linotype" panose="02040502050505030304" pitchFamily="18" charset="0"/>
              </a:rPr>
              <a:t>Scope</a:t>
            </a:r>
          </a:p>
          <a:p>
            <a:pPr marL="285750" indent="-285750">
              <a:buFont typeface="Arial" panose="020B0604020202020204" pitchFamily="34" charset="0"/>
              <a:buChar char="•"/>
            </a:pPr>
            <a:r>
              <a:rPr lang="en-GB" b="1" dirty="0">
                <a:latin typeface="Palatino Linotype" panose="02040502050505030304" pitchFamily="18" charset="0"/>
              </a:rPr>
              <a:t>Accommodation</a:t>
            </a:r>
          </a:p>
          <a:p>
            <a:pPr marL="285750" indent="-285750">
              <a:buFont typeface="Arial" panose="020B0604020202020204" pitchFamily="34" charset="0"/>
              <a:buChar char="•"/>
            </a:pPr>
            <a:r>
              <a:rPr lang="en-GB" b="1" dirty="0">
                <a:latin typeface="Palatino Linotype" panose="02040502050505030304" pitchFamily="18" charset="0"/>
              </a:rPr>
              <a:t>Dining and catering</a:t>
            </a:r>
          </a:p>
          <a:p>
            <a:pPr marL="285750" indent="-285750">
              <a:buFont typeface="Arial" panose="020B0604020202020204" pitchFamily="34" charset="0"/>
              <a:buChar char="•"/>
            </a:pPr>
            <a:r>
              <a:rPr lang="en-GB" b="1" dirty="0">
                <a:latin typeface="Palatino Linotype" panose="02040502050505030304" pitchFamily="18" charset="0"/>
              </a:rPr>
              <a:t>Customer support</a:t>
            </a:r>
          </a:p>
          <a:p>
            <a:endParaRPr lang="en-GB" dirty="0"/>
          </a:p>
        </p:txBody>
      </p:sp>
      <p:sp>
        <p:nvSpPr>
          <p:cNvPr id="9" name="TextBox 8"/>
          <p:cNvSpPr txBox="1"/>
          <p:nvPr/>
        </p:nvSpPr>
        <p:spPr>
          <a:xfrm>
            <a:off x="5214200" y="1931844"/>
            <a:ext cx="2103935" cy="800219"/>
          </a:xfrm>
          <a:prstGeom prst="rect">
            <a:avLst/>
          </a:prstGeom>
          <a:noFill/>
        </p:spPr>
        <p:txBody>
          <a:bodyPr wrap="square" rtlCol="0">
            <a:spAutoFit/>
          </a:bodyPr>
          <a:lstStyle/>
          <a:p>
            <a:r>
              <a:rPr lang="en-GB" sz="1800" b="1" dirty="0">
                <a:solidFill>
                  <a:schemeClr val="bg2">
                    <a:lumMod val="50000"/>
                  </a:schemeClr>
                </a:solidFill>
                <a:latin typeface="Palatino Linotype" panose="02040502050505030304" pitchFamily="18" charset="0"/>
              </a:rPr>
              <a:t>Role</a:t>
            </a:r>
          </a:p>
          <a:p>
            <a:pPr marL="285750" indent="-285750">
              <a:buFont typeface="Arial" panose="020B0604020202020204" pitchFamily="34" charset="0"/>
              <a:buChar char="•"/>
            </a:pPr>
            <a:r>
              <a:rPr lang="en-GB" b="1" dirty="0">
                <a:latin typeface="Palatino Linotype" panose="02040502050505030304" pitchFamily="18" charset="0"/>
              </a:rPr>
              <a:t>Enhance customer Experience  </a:t>
            </a:r>
          </a:p>
        </p:txBody>
      </p:sp>
      <p:sp>
        <p:nvSpPr>
          <p:cNvPr id="11" name="TextBox 10"/>
          <p:cNvSpPr txBox="1"/>
          <p:nvPr/>
        </p:nvSpPr>
        <p:spPr>
          <a:xfrm>
            <a:off x="-1" y="334948"/>
            <a:ext cx="5126205" cy="400110"/>
          </a:xfrm>
          <a:prstGeom prst="rect">
            <a:avLst/>
          </a:prstGeom>
          <a:solidFill>
            <a:schemeClr val="bg2">
              <a:lumMod val="50000"/>
            </a:schemeClr>
          </a:solidFill>
        </p:spPr>
        <p:txBody>
          <a:bodyPr wrap="square" rtlCol="0">
            <a:spAutoFit/>
          </a:bodyPr>
          <a:lstStyle/>
          <a:p>
            <a:pPr algn="ctr"/>
            <a:r>
              <a:rPr lang="en-GB" sz="2000" b="1" dirty="0">
                <a:solidFill>
                  <a:schemeClr val="bg1"/>
                </a:solidFill>
                <a:latin typeface="Palatino Linotype" panose="02040502050505030304" pitchFamily="18" charset="0"/>
              </a:rPr>
              <a:t>Guest service and facilities (Hotel Indigo)</a:t>
            </a:r>
            <a:r>
              <a:rPr lang="en-GB" sz="2000" dirty="0">
                <a:solidFill>
                  <a:schemeClr val="bg1"/>
                </a:solidFill>
                <a:latin typeface="Palatino Linotype" panose="02040502050505030304" pitchFamily="18" charset="0"/>
              </a:rPr>
              <a:t> </a:t>
            </a:r>
          </a:p>
        </p:txBody>
      </p:sp>
      <p:sp>
        <p:nvSpPr>
          <p:cNvPr id="33" name="Google Shape;376;p46"/>
          <p:cNvSpPr/>
          <p:nvPr/>
        </p:nvSpPr>
        <p:spPr>
          <a:xfrm rot="9174544">
            <a:off x="8860564" y="771481"/>
            <a:ext cx="1388657" cy="4027775"/>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396"/>
        <p:cNvGrpSpPr/>
        <p:nvPr/>
      </p:nvGrpSpPr>
      <p:grpSpPr>
        <a:xfrm>
          <a:off x="0" y="0"/>
          <a:ext cx="0" cy="0"/>
          <a:chOff x="0" y="0"/>
          <a:chExt cx="0" cy="0"/>
        </a:xfrm>
      </p:grpSpPr>
      <p:pic>
        <p:nvPicPr>
          <p:cNvPr id="2050" name="Picture 2" descr="Hospitality Industr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7571" y="2883547"/>
            <a:ext cx="4717058" cy="262866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a:xfrm>
            <a:off x="598714" y="836910"/>
            <a:ext cx="5959718" cy="937461"/>
          </a:xfrm>
        </p:spPr>
        <p:txBody>
          <a:bodyPr/>
          <a:lstStyle/>
          <a:p>
            <a:r>
              <a:rPr lang="en-GB" dirty="0"/>
              <a:t>Importance of Hospitality </a:t>
            </a:r>
          </a:p>
        </p:txBody>
      </p:sp>
      <p:sp>
        <p:nvSpPr>
          <p:cNvPr id="5" name="Subtitle 4"/>
          <p:cNvSpPr>
            <a:spLocks noGrp="1"/>
          </p:cNvSpPr>
          <p:nvPr>
            <p:ph type="subTitle" idx="2"/>
          </p:nvPr>
        </p:nvSpPr>
        <p:spPr>
          <a:xfrm>
            <a:off x="598714" y="1774371"/>
            <a:ext cx="4136571" cy="1861458"/>
          </a:xfrm>
        </p:spPr>
        <p:txBody>
          <a:bodyPr/>
          <a:lstStyle/>
          <a:p>
            <a:pPr>
              <a:buFont typeface="Arial" panose="020B0604020202020204" pitchFamily="34" charset="0"/>
              <a:buChar char="•"/>
            </a:pPr>
            <a:r>
              <a:rPr lang="en-US" sz="1800" dirty="0">
                <a:latin typeface="Palatino Linotype" panose="02040502050505030304" pitchFamily="18" charset="0"/>
              </a:rPr>
              <a:t>Economic Contribution</a:t>
            </a:r>
          </a:p>
          <a:p>
            <a:pPr>
              <a:buFont typeface="Arial" panose="020B0604020202020204" pitchFamily="34" charset="0"/>
              <a:buChar char="•"/>
            </a:pPr>
            <a:r>
              <a:rPr lang="en-US" sz="1800" dirty="0">
                <a:latin typeface="Palatino Linotype" panose="02040502050505030304" pitchFamily="18" charset="0"/>
              </a:rPr>
              <a:t>Tourism Promotion</a:t>
            </a:r>
          </a:p>
          <a:p>
            <a:pPr>
              <a:buFont typeface="Arial" panose="020B0604020202020204" pitchFamily="34" charset="0"/>
              <a:buChar char="•"/>
            </a:pPr>
            <a:r>
              <a:rPr lang="en-US" sz="1800" dirty="0">
                <a:latin typeface="Palatino Linotype" panose="02040502050505030304" pitchFamily="18" charset="0"/>
              </a:rPr>
              <a:t>Cultural Exchange</a:t>
            </a:r>
          </a:p>
          <a:p>
            <a:pPr>
              <a:buFont typeface="Arial" panose="020B0604020202020204" pitchFamily="34" charset="0"/>
              <a:buChar char="•"/>
            </a:pPr>
            <a:r>
              <a:rPr lang="en-US" sz="1800" dirty="0">
                <a:latin typeface="Palatino Linotype" panose="02040502050505030304" pitchFamily="18" charset="0"/>
              </a:rPr>
              <a:t>Customer Satisfaction</a:t>
            </a:r>
          </a:p>
          <a:p>
            <a:pPr>
              <a:buFont typeface="Arial" panose="020B0604020202020204" pitchFamily="34" charset="0"/>
              <a:buChar char="•"/>
            </a:pPr>
            <a:r>
              <a:rPr lang="en-US" sz="1800" dirty="0">
                <a:latin typeface="Palatino Linotype" panose="02040502050505030304" pitchFamily="18" charset="0"/>
              </a:rPr>
              <a:t>Word of Mouth and Reputation</a:t>
            </a:r>
          </a:p>
          <a:p>
            <a:pPr>
              <a:buFont typeface="Arial" panose="020B0604020202020204" pitchFamily="34" charset="0"/>
              <a:buChar char="•"/>
            </a:pPr>
            <a:r>
              <a:rPr lang="en-US" sz="1800" dirty="0">
                <a:latin typeface="Palatino Linotype" panose="02040502050505030304" pitchFamily="18" charset="0"/>
              </a:rPr>
              <a:t>Creating Memories</a:t>
            </a:r>
          </a:p>
          <a:p>
            <a:endParaRPr lang="en-GB"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396"/>
        <p:cNvGrpSpPr/>
        <p:nvPr/>
      </p:nvGrpSpPr>
      <p:grpSpPr>
        <a:xfrm>
          <a:off x="0" y="0"/>
          <a:ext cx="0" cy="0"/>
          <a:chOff x="0" y="0"/>
          <a:chExt cx="0" cy="0"/>
        </a:xfrm>
      </p:grpSpPr>
      <p:sp>
        <p:nvSpPr>
          <p:cNvPr id="3" name="Title 2"/>
          <p:cNvSpPr>
            <a:spLocks noGrp="1"/>
          </p:cNvSpPr>
          <p:nvPr>
            <p:ph type="title"/>
          </p:nvPr>
        </p:nvSpPr>
        <p:spPr>
          <a:xfrm>
            <a:off x="598713" y="836910"/>
            <a:ext cx="7617031" cy="937461"/>
          </a:xfrm>
        </p:spPr>
        <p:txBody>
          <a:bodyPr/>
          <a:lstStyle/>
          <a:p>
            <a:r>
              <a:rPr lang="en-US" b="1" dirty="0"/>
              <a:t>How Hotels Meet Guest Expectations</a:t>
            </a:r>
            <a:endParaRPr lang="en-GB" dirty="0"/>
          </a:p>
        </p:txBody>
      </p:sp>
      <p:sp>
        <p:nvSpPr>
          <p:cNvPr id="5" name="Subtitle 4"/>
          <p:cNvSpPr>
            <a:spLocks noGrp="1"/>
          </p:cNvSpPr>
          <p:nvPr>
            <p:ph type="subTitle" idx="2"/>
          </p:nvPr>
        </p:nvSpPr>
        <p:spPr>
          <a:xfrm>
            <a:off x="598714" y="1774371"/>
            <a:ext cx="4136571" cy="2471352"/>
          </a:xfrm>
        </p:spPr>
        <p:txBody>
          <a:bodyPr/>
          <a:lstStyle/>
          <a:p>
            <a:pPr>
              <a:buFont typeface="Arial" panose="020B0604020202020204" pitchFamily="34" charset="0"/>
              <a:buChar char="•"/>
            </a:pPr>
            <a:r>
              <a:rPr lang="en-US" sz="1800" dirty="0">
                <a:latin typeface="Palatino Linotype" panose="02040502050505030304" pitchFamily="18" charset="0"/>
              </a:rPr>
              <a:t>Personalized Service</a:t>
            </a:r>
          </a:p>
          <a:p>
            <a:pPr>
              <a:buFont typeface="Arial" panose="020B0604020202020204" pitchFamily="34" charset="0"/>
              <a:buChar char="•"/>
            </a:pPr>
            <a:r>
              <a:rPr lang="en-US" sz="1800" dirty="0">
                <a:latin typeface="Palatino Linotype" panose="02040502050505030304" pitchFamily="18" charset="0"/>
              </a:rPr>
              <a:t>Attentive Staff</a:t>
            </a:r>
          </a:p>
          <a:p>
            <a:pPr>
              <a:buFont typeface="Arial" panose="020B0604020202020204" pitchFamily="34" charset="0"/>
              <a:buChar char="•"/>
            </a:pPr>
            <a:r>
              <a:rPr lang="en-US" sz="1800" dirty="0">
                <a:latin typeface="Palatino Linotype" panose="02040502050505030304" pitchFamily="18" charset="0"/>
              </a:rPr>
              <a:t>Cleanliness</a:t>
            </a:r>
          </a:p>
          <a:p>
            <a:pPr>
              <a:buFont typeface="Arial" panose="020B0604020202020204" pitchFamily="34" charset="0"/>
              <a:buChar char="•"/>
            </a:pPr>
            <a:r>
              <a:rPr lang="en-US" sz="1800" dirty="0">
                <a:latin typeface="Palatino Linotype" panose="02040502050505030304" pitchFamily="18" charset="0"/>
              </a:rPr>
              <a:t>Unique Amenities and Services</a:t>
            </a:r>
          </a:p>
          <a:p>
            <a:pPr>
              <a:buFont typeface="Arial" panose="020B0604020202020204" pitchFamily="34" charset="0"/>
              <a:buChar char="•"/>
            </a:pPr>
            <a:r>
              <a:rPr lang="en-US" sz="1800" dirty="0">
                <a:latin typeface="Palatino Linotype" panose="02040502050505030304" pitchFamily="18" charset="0"/>
              </a:rPr>
              <a:t>Quick Response to Problems</a:t>
            </a:r>
          </a:p>
          <a:p>
            <a:pPr>
              <a:buFont typeface="Arial" panose="020B0604020202020204" pitchFamily="34" charset="0"/>
              <a:buChar char="•"/>
            </a:pPr>
            <a:r>
              <a:rPr lang="en-US" sz="1800" dirty="0">
                <a:latin typeface="Palatino Linotype" panose="02040502050505030304" pitchFamily="18" charset="0"/>
              </a:rPr>
              <a:t>Local and Cultural Experiences</a:t>
            </a:r>
          </a:p>
          <a:p>
            <a:pPr>
              <a:buFont typeface="Arial" panose="020B0604020202020204" pitchFamily="34" charset="0"/>
              <a:buChar char="•"/>
            </a:pPr>
            <a:r>
              <a:rPr lang="en-US" sz="1800" dirty="0">
                <a:latin typeface="Palatino Linotype" panose="02040502050505030304" pitchFamily="18" charset="0"/>
              </a:rPr>
              <a:t>Effective Communication</a:t>
            </a:r>
          </a:p>
          <a:p>
            <a:endParaRPr lang="en-GB" sz="1800" dirty="0"/>
          </a:p>
        </p:txBody>
      </p:sp>
      <p:pic>
        <p:nvPicPr>
          <p:cNvPr id="6" name="Picture 2" descr="Hotel Indigo considered as family shelter – The Lion's Roar"/>
          <p:cNvPicPr>
            <a:picLocks noChangeAspect="1" noChangeArrowheads="1"/>
          </p:cNvPicPr>
          <p:nvPr/>
        </p:nvPicPr>
        <p:blipFill rotWithShape="1">
          <a:blip r:embed="rId3">
            <a:extLst>
              <a:ext uri="{28A0092B-C50C-407E-A947-70E740481C1C}">
                <a14:useLocalDpi xmlns:a14="http://schemas.microsoft.com/office/drawing/2010/main" val="0"/>
              </a:ext>
            </a:extLst>
          </a:blip>
          <a:srcRect l="17087" t="12657" r="18780" b="31850"/>
          <a:stretch/>
        </p:blipFill>
        <p:spPr bwMode="auto">
          <a:xfrm>
            <a:off x="5333999" y="2860159"/>
            <a:ext cx="3810001" cy="2471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3450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420"/>
        <p:cNvGrpSpPr/>
        <p:nvPr/>
      </p:nvGrpSpPr>
      <p:grpSpPr>
        <a:xfrm>
          <a:off x="0" y="0"/>
          <a:ext cx="0" cy="0"/>
          <a:chOff x="0" y="0"/>
          <a:chExt cx="0" cy="0"/>
        </a:xfrm>
      </p:grpSpPr>
      <p:sp>
        <p:nvSpPr>
          <p:cNvPr id="421" name="Google Shape;421;p51"/>
          <p:cNvSpPr/>
          <p:nvPr/>
        </p:nvSpPr>
        <p:spPr>
          <a:xfrm rot="-3900781">
            <a:off x="4873978" y="3287120"/>
            <a:ext cx="1388454" cy="4028057"/>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51"/>
          <p:cNvSpPr txBox="1">
            <a:spLocks noGrp="1"/>
          </p:cNvSpPr>
          <p:nvPr>
            <p:ph type="subTitle" idx="1"/>
          </p:nvPr>
        </p:nvSpPr>
        <p:spPr>
          <a:xfrm flipH="1">
            <a:off x="454044" y="1358397"/>
            <a:ext cx="4558688" cy="2049821"/>
          </a:xfrm>
          <a:prstGeom prst="rect">
            <a:avLst/>
          </a:prstGeom>
        </p:spPr>
        <p:txBody>
          <a:bodyPr spcFirstLastPara="1" wrap="square" lIns="91425" tIns="91425" rIns="91425" bIns="91425" anchor="t" anchorCtr="0">
            <a:noAutofit/>
          </a:bodyPr>
          <a:lstStyle/>
          <a:p>
            <a:pPr marL="0" lvl="0" indent="0"/>
            <a:r>
              <a:rPr lang="en-US" sz="1400" dirty="0">
                <a:latin typeface="Palatino Linotype" panose="02040502050505030304" pitchFamily="18" charset="0"/>
              </a:rPr>
              <a:t>Hospitality is crucial to the hotel industry, as this discussion has shown. It has highlighted how hotels like Hotel Indigo satisfy guests by providing personalized services, attentive and well-trained employees, excellent cleanliness, and distinctive amenities. Quick issue resolution, cultural experiences, and excellent communication help hotels exceed guest expectations, build loyalty and compete.</a:t>
            </a:r>
            <a:endParaRPr sz="1400" dirty="0">
              <a:latin typeface="Palatino Linotype" panose="02040502050505030304" pitchFamily="18" charset="0"/>
            </a:endParaRPr>
          </a:p>
        </p:txBody>
      </p:sp>
      <p:sp>
        <p:nvSpPr>
          <p:cNvPr id="424" name="Google Shape;424;p51"/>
          <p:cNvSpPr txBox="1">
            <a:spLocks noGrp="1"/>
          </p:cNvSpPr>
          <p:nvPr>
            <p:ph type="title"/>
          </p:nvPr>
        </p:nvSpPr>
        <p:spPr>
          <a:xfrm flipH="1">
            <a:off x="454044" y="672779"/>
            <a:ext cx="3921000" cy="545376"/>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200" dirty="0"/>
              <a:t>Conclusion</a:t>
            </a:r>
            <a:endParaRPr sz="3200" dirty="0"/>
          </a:p>
        </p:txBody>
      </p:sp>
      <p:pic>
        <p:nvPicPr>
          <p:cNvPr id="3" name="Picture Placeholder 2"/>
          <p:cNvPicPr>
            <a:picLocks noGrp="1" noChangeAspect="1"/>
          </p:cNvPicPr>
          <p:nvPr>
            <p:ph type="pic" idx="3"/>
          </p:nvPr>
        </p:nvPicPr>
        <p:blipFill>
          <a:blip r:embed="rId3">
            <a:extLst>
              <a:ext uri="{28A0092B-C50C-407E-A947-70E740481C1C}">
                <a14:useLocalDpi xmlns:a14="http://schemas.microsoft.com/office/drawing/2010/main" val="0"/>
              </a:ext>
            </a:extLst>
          </a:blip>
          <a:srcRect/>
          <a:stretch>
            <a:fillRect/>
          </a:stretch>
        </p:blipFill>
        <p:spPr>
          <a:xfrm>
            <a:off x="5300656" y="0"/>
            <a:ext cx="3511800" cy="4308764"/>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Shape 407"/>
        <p:cNvGrpSpPr/>
        <p:nvPr/>
      </p:nvGrpSpPr>
      <p:grpSpPr>
        <a:xfrm>
          <a:off x="0" y="0"/>
          <a:ext cx="0" cy="0"/>
          <a:chOff x="0" y="0"/>
          <a:chExt cx="0" cy="0"/>
        </a:xfrm>
      </p:grpSpPr>
      <p:sp>
        <p:nvSpPr>
          <p:cNvPr id="412" name="Google Shape;412;p50"/>
          <p:cNvSpPr txBox="1">
            <a:spLocks noGrp="1"/>
          </p:cNvSpPr>
          <p:nvPr>
            <p:ph type="title"/>
          </p:nvPr>
        </p:nvSpPr>
        <p:spPr>
          <a:xfrm>
            <a:off x="887396" y="13794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a:t>
            </a:r>
            <a:endParaRPr dirty="0"/>
          </a:p>
        </p:txBody>
      </p:sp>
      <p:sp>
        <p:nvSpPr>
          <p:cNvPr id="415" name="Google Shape;415;p50"/>
          <p:cNvSpPr/>
          <p:nvPr/>
        </p:nvSpPr>
        <p:spPr>
          <a:xfrm rot="2700000">
            <a:off x="-1838720" y="325359"/>
            <a:ext cx="1388616" cy="4027963"/>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50"/>
          <p:cNvSpPr/>
          <p:nvPr/>
        </p:nvSpPr>
        <p:spPr>
          <a:xfrm rot="-2559205">
            <a:off x="9304920" y="2240416"/>
            <a:ext cx="1388508" cy="4027951"/>
          </a:xfrm>
          <a:prstGeom prst="ellips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TextBox 9"/>
          <p:cNvSpPr txBox="1"/>
          <p:nvPr/>
        </p:nvSpPr>
        <p:spPr>
          <a:xfrm>
            <a:off x="491819" y="710640"/>
            <a:ext cx="7910981" cy="4616648"/>
          </a:xfrm>
          <a:prstGeom prst="rect">
            <a:avLst/>
          </a:prstGeom>
          <a:noFill/>
        </p:spPr>
        <p:txBody>
          <a:bodyPr wrap="square" rtlCol="0">
            <a:spAutoFit/>
          </a:bodyPr>
          <a:lstStyle/>
          <a:p>
            <a:pPr marL="342900" lvl="0" indent="-342900">
              <a:buFont typeface="+mj-lt"/>
              <a:buAutoNum type="arabicPeriod"/>
            </a:pPr>
            <a:r>
              <a:rPr lang="en-US" dirty="0">
                <a:latin typeface="Palatino Linotype" panose="02040502050505030304" pitchFamily="18" charset="0"/>
              </a:rPr>
              <a:t>Ariffin, A.A.M. and </a:t>
            </a:r>
            <a:r>
              <a:rPr lang="en-US" dirty="0" err="1">
                <a:latin typeface="Palatino Linotype" panose="02040502050505030304" pitchFamily="18" charset="0"/>
              </a:rPr>
              <a:t>Maghzi</a:t>
            </a:r>
            <a:r>
              <a:rPr lang="en-US" dirty="0">
                <a:latin typeface="Palatino Linotype" panose="02040502050505030304" pitchFamily="18" charset="0"/>
              </a:rPr>
              <a:t>, A. (2012) A preliminary study on customer expectations of hotel hospitality: Influences of personal and hotel factors. </a:t>
            </a:r>
            <a:r>
              <a:rPr lang="en-US" i="1" dirty="0">
                <a:latin typeface="Palatino Linotype" panose="02040502050505030304" pitchFamily="18" charset="0"/>
              </a:rPr>
              <a:t>International Journal of Hospitality Management</a:t>
            </a:r>
            <a:r>
              <a:rPr lang="en-US" dirty="0">
                <a:latin typeface="Palatino Linotype" panose="02040502050505030304" pitchFamily="18" charset="0"/>
              </a:rPr>
              <a:t>, </a:t>
            </a:r>
            <a:r>
              <a:rPr lang="en-US" i="1" dirty="0">
                <a:latin typeface="Palatino Linotype" panose="02040502050505030304" pitchFamily="18" charset="0"/>
              </a:rPr>
              <a:t>31</a:t>
            </a:r>
            <a:r>
              <a:rPr lang="en-US" dirty="0">
                <a:latin typeface="Palatino Linotype" panose="02040502050505030304" pitchFamily="18" charset="0"/>
              </a:rPr>
              <a:t>(1), pp.191-198.</a:t>
            </a:r>
          </a:p>
          <a:p>
            <a:pPr marL="342900" lvl="0" indent="-342900">
              <a:buFont typeface="+mj-lt"/>
              <a:buAutoNum type="arabicPeriod"/>
            </a:pPr>
            <a:r>
              <a:rPr lang="en-US" dirty="0">
                <a:latin typeface="Palatino Linotype" panose="02040502050505030304" pitchFamily="18" charset="0"/>
              </a:rPr>
              <a:t>Berezan, O., Millar, M. and </a:t>
            </a:r>
            <a:r>
              <a:rPr lang="en-US" dirty="0" err="1">
                <a:latin typeface="Palatino Linotype" panose="02040502050505030304" pitchFamily="18" charset="0"/>
              </a:rPr>
              <a:t>Raab</a:t>
            </a:r>
            <a:r>
              <a:rPr lang="en-US" dirty="0">
                <a:latin typeface="Palatino Linotype" panose="02040502050505030304" pitchFamily="18" charset="0"/>
              </a:rPr>
              <a:t>, C. (2014) Sustainable hotel practices and guest satisfaction levels. </a:t>
            </a:r>
            <a:r>
              <a:rPr lang="en-US" i="1" dirty="0">
                <a:latin typeface="Palatino Linotype" panose="02040502050505030304" pitchFamily="18" charset="0"/>
              </a:rPr>
              <a:t>International Journal of Hospitality &amp; Tourism Administration</a:t>
            </a:r>
            <a:r>
              <a:rPr lang="en-US" dirty="0">
                <a:latin typeface="Palatino Linotype" panose="02040502050505030304" pitchFamily="18" charset="0"/>
              </a:rPr>
              <a:t>, </a:t>
            </a:r>
            <a:r>
              <a:rPr lang="en-US" i="1" dirty="0">
                <a:latin typeface="Palatino Linotype" panose="02040502050505030304" pitchFamily="18" charset="0"/>
              </a:rPr>
              <a:t>15</a:t>
            </a:r>
            <a:r>
              <a:rPr lang="en-US" dirty="0">
                <a:latin typeface="Palatino Linotype" panose="02040502050505030304" pitchFamily="18" charset="0"/>
              </a:rPr>
              <a:t>(1), pp.1-18.</a:t>
            </a:r>
          </a:p>
          <a:p>
            <a:pPr marL="342900" lvl="0" indent="-342900">
              <a:buFont typeface="+mj-lt"/>
              <a:buAutoNum type="arabicPeriod"/>
            </a:pPr>
            <a:r>
              <a:rPr lang="en-US" dirty="0">
                <a:latin typeface="Palatino Linotype" panose="02040502050505030304" pitchFamily="18" charset="0"/>
              </a:rPr>
              <a:t>Brand Culture (2021) </a:t>
            </a:r>
            <a:r>
              <a:rPr lang="en-US" dirty="0" err="1">
                <a:latin typeface="Palatino Linotype" panose="02040502050505030304" pitchFamily="18" charset="0"/>
              </a:rPr>
              <a:t>BrandCulture's</a:t>
            </a:r>
            <a:r>
              <a:rPr lang="en-US" dirty="0">
                <a:latin typeface="Palatino Linotype" panose="02040502050505030304" pitchFamily="18" charset="0"/>
              </a:rPr>
              <a:t> Hospitality: How to Cultivate</a:t>
            </a:r>
          </a:p>
          <a:p>
            <a:pPr marL="342900" lvl="0" indent="-342900">
              <a:buFont typeface="+mj-lt"/>
              <a:buAutoNum type="arabicPeriod"/>
            </a:pPr>
            <a:r>
              <a:rPr lang="en-US" dirty="0">
                <a:latin typeface="Palatino Linotype" panose="02040502050505030304" pitchFamily="18" charset="0"/>
              </a:rPr>
              <a:t>Dewi, N.P.T.P., </a:t>
            </a:r>
            <a:r>
              <a:rPr lang="en-US" dirty="0" err="1">
                <a:latin typeface="Palatino Linotype" panose="02040502050505030304" pitchFamily="18" charset="0"/>
              </a:rPr>
              <a:t>Mataram</a:t>
            </a:r>
            <a:r>
              <a:rPr lang="en-US" dirty="0">
                <a:latin typeface="Palatino Linotype" panose="02040502050505030304" pitchFamily="18" charset="0"/>
              </a:rPr>
              <a:t>, I.G.A.B., </a:t>
            </a:r>
            <a:r>
              <a:rPr lang="en-US" dirty="0" err="1">
                <a:latin typeface="Palatino Linotype" panose="02040502050505030304" pitchFamily="18" charset="0"/>
              </a:rPr>
              <a:t>Sudiarta</a:t>
            </a:r>
            <a:r>
              <a:rPr lang="en-US" dirty="0">
                <a:latin typeface="Palatino Linotype" panose="02040502050505030304" pitchFamily="18" charset="0"/>
              </a:rPr>
              <a:t>, M. and </a:t>
            </a:r>
            <a:r>
              <a:rPr lang="en-US" dirty="0" err="1">
                <a:latin typeface="Palatino Linotype" panose="02040502050505030304" pitchFamily="18" charset="0"/>
              </a:rPr>
              <a:t>Budiarta</a:t>
            </a:r>
            <a:r>
              <a:rPr lang="en-US" dirty="0">
                <a:latin typeface="Palatino Linotype" panose="02040502050505030304" pitchFamily="18" charset="0"/>
              </a:rPr>
              <a:t>, I.P. (2023). Implementation of Green Practices in Improving Service Quality of Food &amp; Beverage Department at Hotel Indigo Bali </a:t>
            </a:r>
            <a:r>
              <a:rPr lang="en-US" dirty="0" err="1">
                <a:latin typeface="Palatino Linotype" panose="02040502050505030304" pitchFamily="18" charset="0"/>
              </a:rPr>
              <a:t>Seminyak</a:t>
            </a:r>
            <a:r>
              <a:rPr lang="en-US" dirty="0">
                <a:latin typeface="Palatino Linotype" panose="02040502050505030304" pitchFamily="18" charset="0"/>
              </a:rPr>
              <a:t> Beach. </a:t>
            </a:r>
            <a:r>
              <a:rPr lang="en-US" i="1" dirty="0">
                <a:latin typeface="Palatino Linotype" panose="02040502050505030304" pitchFamily="18" charset="0"/>
              </a:rPr>
              <a:t>International Journal of </a:t>
            </a:r>
            <a:r>
              <a:rPr lang="en-US" i="1" dirty="0" err="1">
                <a:latin typeface="Palatino Linotype" panose="02040502050505030304" pitchFamily="18" charset="0"/>
              </a:rPr>
              <a:t>Glocal</a:t>
            </a:r>
            <a:r>
              <a:rPr lang="en-US" i="1" dirty="0">
                <a:latin typeface="Palatino Linotype" panose="02040502050505030304" pitchFamily="18" charset="0"/>
              </a:rPr>
              <a:t> Tourism</a:t>
            </a:r>
            <a:r>
              <a:rPr lang="en-US" dirty="0">
                <a:latin typeface="Palatino Linotype" panose="02040502050505030304" pitchFamily="18" charset="0"/>
              </a:rPr>
              <a:t>, </a:t>
            </a:r>
            <a:r>
              <a:rPr lang="en-US" i="1" dirty="0">
                <a:latin typeface="Palatino Linotype" panose="02040502050505030304" pitchFamily="18" charset="0"/>
              </a:rPr>
              <a:t>4</a:t>
            </a:r>
            <a:r>
              <a:rPr lang="en-US" dirty="0">
                <a:latin typeface="Palatino Linotype" panose="02040502050505030304" pitchFamily="18" charset="0"/>
              </a:rPr>
              <a:t>(2), pp.111-122.</a:t>
            </a:r>
          </a:p>
          <a:p>
            <a:pPr marL="342900" lvl="0" indent="-342900">
              <a:buFont typeface="+mj-lt"/>
              <a:buAutoNum type="arabicPeriod"/>
            </a:pPr>
            <a:r>
              <a:rPr lang="en-US" dirty="0">
                <a:latin typeface="Palatino Linotype" panose="02040502050505030304" pitchFamily="18" charset="0"/>
              </a:rPr>
              <a:t>Evans, N. (2015) </a:t>
            </a:r>
            <a:r>
              <a:rPr lang="en-US" i="1" dirty="0">
                <a:latin typeface="Palatino Linotype" panose="02040502050505030304" pitchFamily="18" charset="0"/>
              </a:rPr>
              <a:t>Strategic management for tourism, hospitality and events</a:t>
            </a:r>
            <a:r>
              <a:rPr lang="en-US" dirty="0">
                <a:latin typeface="Palatino Linotype" panose="02040502050505030304" pitchFamily="18" charset="0"/>
              </a:rPr>
              <a:t>. Routledge.</a:t>
            </a:r>
          </a:p>
          <a:p>
            <a:pPr marL="342900" lvl="0" indent="-342900">
              <a:buFont typeface="+mj-lt"/>
              <a:buAutoNum type="arabicPeriod"/>
            </a:pPr>
            <a:r>
              <a:rPr lang="en-US" dirty="0">
                <a:latin typeface="Palatino Linotype" panose="02040502050505030304" pitchFamily="18" charset="0"/>
              </a:rPr>
              <a:t>Ford, R.C. and </a:t>
            </a:r>
            <a:r>
              <a:rPr lang="en-US" dirty="0" err="1">
                <a:latin typeface="Palatino Linotype" panose="02040502050505030304" pitchFamily="18" charset="0"/>
              </a:rPr>
              <a:t>Sturman</a:t>
            </a:r>
            <a:r>
              <a:rPr lang="en-US" dirty="0">
                <a:latin typeface="Palatino Linotype" panose="02040502050505030304" pitchFamily="18" charset="0"/>
              </a:rPr>
              <a:t>, M.C. (2018) </a:t>
            </a:r>
            <a:r>
              <a:rPr lang="en-US" i="1" dirty="0">
                <a:latin typeface="Palatino Linotype" panose="02040502050505030304" pitchFamily="18" charset="0"/>
              </a:rPr>
              <a:t>Managing hospitality organizations: Achieving excellence in the guest experience</a:t>
            </a:r>
            <a:r>
              <a:rPr lang="en-US" dirty="0">
                <a:latin typeface="Palatino Linotype" panose="02040502050505030304" pitchFamily="18" charset="0"/>
              </a:rPr>
              <a:t>. SAGE Publications.</a:t>
            </a:r>
          </a:p>
          <a:p>
            <a:pPr marL="342900" lvl="0" indent="-342900">
              <a:buFont typeface="+mj-lt"/>
              <a:buAutoNum type="arabicPeriod"/>
            </a:pPr>
            <a:r>
              <a:rPr lang="en-US" dirty="0">
                <a:latin typeface="Palatino Linotype" panose="02040502050505030304" pitchFamily="18" charset="0"/>
              </a:rPr>
              <a:t>Grissemann, U., Plank, A. and Brunner-</a:t>
            </a:r>
            <a:r>
              <a:rPr lang="en-US" dirty="0" err="1">
                <a:latin typeface="Palatino Linotype" panose="02040502050505030304" pitchFamily="18" charset="0"/>
              </a:rPr>
              <a:t>Sperdin</a:t>
            </a:r>
            <a:r>
              <a:rPr lang="en-US" dirty="0">
                <a:latin typeface="Palatino Linotype" panose="02040502050505030304" pitchFamily="18" charset="0"/>
              </a:rPr>
              <a:t>, A. (2013) Enhancing business performance of hotels: The role of innovation and customer orientation. </a:t>
            </a:r>
            <a:r>
              <a:rPr lang="en-US" i="1" dirty="0">
                <a:latin typeface="Palatino Linotype" panose="02040502050505030304" pitchFamily="18" charset="0"/>
              </a:rPr>
              <a:t>International Journal of Hospitality Management</a:t>
            </a:r>
            <a:r>
              <a:rPr lang="en-US" dirty="0">
                <a:latin typeface="Palatino Linotype" panose="02040502050505030304" pitchFamily="18" charset="0"/>
              </a:rPr>
              <a:t>, </a:t>
            </a:r>
            <a:r>
              <a:rPr lang="en-US" i="1" dirty="0">
                <a:latin typeface="Palatino Linotype" panose="02040502050505030304" pitchFamily="18" charset="0"/>
              </a:rPr>
              <a:t>33</a:t>
            </a:r>
            <a:r>
              <a:rPr lang="en-US" dirty="0">
                <a:latin typeface="Palatino Linotype" panose="02040502050505030304" pitchFamily="18" charset="0"/>
              </a:rPr>
              <a:t>, pp.347-356.</a:t>
            </a:r>
          </a:p>
          <a:p>
            <a:pPr marL="342900" lvl="0" indent="-342900">
              <a:buFont typeface="+mj-lt"/>
              <a:buAutoNum type="arabicPeriod"/>
            </a:pPr>
            <a:r>
              <a:rPr lang="en-US" dirty="0">
                <a:latin typeface="Palatino Linotype" panose="02040502050505030304" pitchFamily="18" charset="0"/>
              </a:rPr>
              <a:t>Hayes, D.K., </a:t>
            </a:r>
            <a:r>
              <a:rPr lang="en-US" dirty="0" err="1">
                <a:latin typeface="Palatino Linotype" panose="02040502050505030304" pitchFamily="18" charset="0"/>
              </a:rPr>
              <a:t>Ninemeier</a:t>
            </a:r>
            <a:r>
              <a:rPr lang="en-US" dirty="0">
                <a:latin typeface="Palatino Linotype" panose="02040502050505030304" pitchFamily="18" charset="0"/>
              </a:rPr>
              <a:t>, J.D. and Miller, A.A. (2017) </a:t>
            </a:r>
            <a:r>
              <a:rPr lang="en-US" i="1" dirty="0">
                <a:latin typeface="Palatino Linotype" panose="02040502050505030304" pitchFamily="18" charset="0"/>
              </a:rPr>
              <a:t>Hotel operations management</a:t>
            </a:r>
            <a:r>
              <a:rPr lang="en-US" dirty="0">
                <a:latin typeface="Palatino Linotype" panose="02040502050505030304" pitchFamily="18" charset="0"/>
              </a:rPr>
              <a:t>. Pearson.</a:t>
            </a:r>
          </a:p>
          <a:p>
            <a:pPr marL="342900" lvl="0" indent="-342900">
              <a:buFont typeface="+mj-lt"/>
              <a:buAutoNum type="arabicPeriod"/>
            </a:pPr>
            <a:r>
              <a:rPr lang="en-US" dirty="0">
                <a:latin typeface="Palatino Linotype" panose="02040502050505030304" pitchFamily="18" charset="0"/>
              </a:rPr>
              <a:t>Macdonald, S. (2021) 7 ways to create a great customer experience strategy [Blog]. Available at: </a:t>
            </a:r>
            <a:r>
              <a:rPr lang="en-US" u="sng" dirty="0">
                <a:latin typeface="Palatino Linotype" panose="02040502050505030304" pitchFamily="18" charset="0"/>
                <a:hlinkClick r:id="rId3"/>
              </a:rPr>
              <a:t>https://www.superoffice.com/blog/customer-</a:t>
            </a:r>
            <a:endParaRPr lang="en-US" dirty="0">
              <a:latin typeface="Palatino Linotype" panose="02040502050505030304" pitchFamily="18" charset="0"/>
            </a:endParaRPr>
          </a:p>
          <a:p>
            <a:pPr marL="342900" lvl="0" indent="-342900">
              <a:buFont typeface="+mj-lt"/>
              <a:buAutoNum type="arabicPeriod"/>
            </a:pPr>
            <a:r>
              <a:rPr lang="en-US" dirty="0">
                <a:latin typeface="Palatino Linotype" panose="02040502050505030304" pitchFamily="18" charset="0"/>
              </a:rPr>
              <a:t>Rutherford, D.G. (2021) Hotel management and operations.</a:t>
            </a:r>
          </a:p>
          <a:p>
            <a:br>
              <a:rPr lang="en-GB" dirty="0"/>
            </a:br>
            <a:r>
              <a:rPr lang="en-GB" b="1" dirty="0"/>
              <a:t> </a:t>
            </a:r>
            <a:endParaRPr lang="en-US" dirty="0"/>
          </a:p>
        </p:txBody>
      </p:sp>
    </p:spTree>
  </p:cSld>
  <p:clrMapOvr>
    <a:masterClrMapping/>
  </p:clrMapOvr>
</p:sld>
</file>

<file path=ppt/theme/theme1.xml><?xml version="1.0" encoding="utf-8"?>
<a:theme xmlns:a="http://schemas.openxmlformats.org/drawingml/2006/main" name="Dream Vacation Destinations by Slidesgo">
  <a:themeElements>
    <a:clrScheme name="Simple Light">
      <a:dk1>
        <a:srgbClr val="302F2F"/>
      </a:dk1>
      <a:lt1>
        <a:srgbClr val="FFFAEE"/>
      </a:lt1>
      <a:dk2>
        <a:srgbClr val="466BAA"/>
      </a:dk2>
      <a:lt2>
        <a:srgbClr val="FFFFFF"/>
      </a:lt2>
      <a:accent1>
        <a:srgbClr val="FFFFFF"/>
      </a:accent1>
      <a:accent2>
        <a:srgbClr val="FFFFFF"/>
      </a:accent2>
      <a:accent3>
        <a:srgbClr val="FFFFFF"/>
      </a:accent3>
      <a:accent4>
        <a:srgbClr val="FFFFFF"/>
      </a:accent4>
      <a:accent5>
        <a:srgbClr val="FFFFFF"/>
      </a:accent5>
      <a:accent6>
        <a:srgbClr val="FFFFFF"/>
      </a:accent6>
      <a:hlink>
        <a:srgbClr val="302F2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2245</Words>
  <Application>Microsoft Office PowerPoint</Application>
  <PresentationFormat>On-screen Show (16:9)</PresentationFormat>
  <Paragraphs>141</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Bell MT</vt:lpstr>
      <vt:lpstr>Arimo</vt:lpstr>
      <vt:lpstr>Arial</vt:lpstr>
      <vt:lpstr>Palatino Linotype</vt:lpstr>
      <vt:lpstr>Roboto Medium</vt:lpstr>
      <vt:lpstr>DM Serif Display</vt:lpstr>
      <vt:lpstr>Dream Vacation Destinations by Slidesgo</vt:lpstr>
      <vt:lpstr>"The Role and Importance of Quality Service, Hospitality, and Guest Services at the Hotel Indigo "</vt:lpstr>
      <vt:lpstr>Table of Contents</vt:lpstr>
      <vt:lpstr>About Hotel Indigo</vt:lpstr>
      <vt:lpstr>PowerPoint Presentation</vt:lpstr>
      <vt:lpstr>Guest service and facilities (In General)</vt:lpstr>
      <vt:lpstr>PowerPoint Presentation</vt:lpstr>
      <vt:lpstr>Importance of Hospitality </vt:lpstr>
      <vt:lpstr>How Hotels Meet Guest Expectations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2023-10-11T15:49:10Z</dcterms:modified>
</cp:coreProperties>
</file>